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media/audio4.wav" ContentType="audio/x-wav"/>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media/audio5.wav" ContentType="audio/x-wav"/>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Lst>
  <p:notesMasterIdLst>
    <p:notesMasterId r:id="rId27"/>
  </p:notesMasterIdLst>
  <p:sldIdLst>
    <p:sldId id="308" r:id="rId4"/>
    <p:sldId id="313" r:id="rId5"/>
    <p:sldId id="314" r:id="rId6"/>
    <p:sldId id="309" r:id="rId7"/>
    <p:sldId id="310" r:id="rId8"/>
    <p:sldId id="300" r:id="rId9"/>
    <p:sldId id="293" r:id="rId10"/>
    <p:sldId id="315" r:id="rId11"/>
    <p:sldId id="311" r:id="rId12"/>
    <p:sldId id="312" r:id="rId13"/>
    <p:sldId id="292" r:id="rId14"/>
    <p:sldId id="295" r:id="rId15"/>
    <p:sldId id="296" r:id="rId16"/>
    <p:sldId id="297" r:id="rId17"/>
    <p:sldId id="299" r:id="rId18"/>
    <p:sldId id="302" r:id="rId19"/>
    <p:sldId id="303" r:id="rId20"/>
    <p:sldId id="306" r:id="rId21"/>
    <p:sldId id="304" r:id="rId22"/>
    <p:sldId id="305" r:id="rId23"/>
    <p:sldId id="307" r:id="rId24"/>
    <p:sldId id="301" r:id="rId25"/>
    <p:sldId id="288"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1092" y="-4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A9E0F-0230-405A-909F-A44E01860ADB}" type="datetimeFigureOut">
              <a:rPr lang="vi-VN" smtClean="0"/>
              <a:t>03/11/2022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C85E4-A11B-4597-BCCF-434328E7CB01}" type="slidenum">
              <a:rPr lang="vi-VN" smtClean="0"/>
              <a:t>‹#›</a:t>
            </a:fld>
            <a:endParaRPr lang="vi-VN"/>
          </a:p>
        </p:txBody>
      </p:sp>
    </p:spTree>
    <p:extLst>
      <p:ext uri="{BB962C8B-B14F-4D97-AF65-F5344CB8AC3E}">
        <p14:creationId xmlns:p14="http://schemas.microsoft.com/office/powerpoint/2010/main" val="13587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0243"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latin typeface="Arial" panose="020B0604020202020204" pitchFamily="34" charset="0"/>
            </a:endParaRPr>
          </a:p>
        </p:txBody>
      </p:sp>
      <p:sp>
        <p:nvSpPr>
          <p:cNvPr id="102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Tahoma" panose="020B0604030504040204" pitchFamily="34" charset="0"/>
              </a:rPr>
              <a:t>4</a:t>
            </a:fld>
            <a:endParaRPr lang="en-US" altLang="en-US" sz="1200" dirty="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 xmlns:a16="http://schemas.microsoft.com/office/drawing/2014/main" id="{FD124FF6-E680-48D8-A5B1-84E8041CF507}"/>
              </a:ext>
            </a:extLst>
          </p:cNvPr>
          <p:cNvSpPr>
            <a:spLocks noGrp="1" noRot="1" noChangeAspect="1" noChangeArrowheads="1" noTextEdit="1"/>
          </p:cNvSpPr>
          <p:nvPr>
            <p:ph type="sldImg"/>
          </p:nvPr>
        </p:nvSpPr>
        <p:spPr>
          <a:ln/>
        </p:spPr>
      </p:sp>
      <p:sp>
        <p:nvSpPr>
          <p:cNvPr id="25603" name="备注占位符 2">
            <a:extLst>
              <a:ext uri="{FF2B5EF4-FFF2-40B4-BE49-F238E27FC236}">
                <a16:creationId xmlns="" xmlns:a16="http://schemas.microsoft.com/office/drawing/2014/main" id="{C9B5EF6F-5751-4524-8C27-CD2EB1E447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Bài tập số 3 đó chính là …. 1 trò chơi. Trò chơi tên là Nhìn tranh đoán từ. Các bạn sẽ nhìn vào những bức tranh của cô vvafddoans các động từ phù hợp có tròn tranh nhé. Các bạn sẵn sàng chưa nào?</a:t>
            </a:r>
            <a:endParaRPr lang="zh-CN" altLang="en-US">
              <a:latin typeface="Arial" panose="020B0604020202020204" pitchFamily="34" charset="0"/>
            </a:endParaRPr>
          </a:p>
        </p:txBody>
      </p:sp>
      <p:sp>
        <p:nvSpPr>
          <p:cNvPr id="25604" name="灯片编号占位符 3">
            <a:extLst>
              <a:ext uri="{FF2B5EF4-FFF2-40B4-BE49-F238E27FC236}">
                <a16:creationId xmlns="" xmlns:a16="http://schemas.microsoft.com/office/drawing/2014/main" id="{EDF7311C-F2E6-4EE6-B383-345C2E20C5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3C996-0093-4A19-8559-CBC553DCAE80}" type="slidenum">
              <a:rPr lang="zh-CN" altLang="en-US" smtClean="0"/>
              <a:pPr>
                <a:spcBef>
                  <a:spcPct val="0"/>
                </a:spcBef>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 xmlns:a16="http://schemas.microsoft.com/office/drawing/2014/main" id="{E020D5A8-936C-485C-B9BF-8A1ED8D50E3B}"/>
              </a:ext>
            </a:extLst>
          </p:cNvPr>
          <p:cNvSpPr>
            <a:spLocks noGrp="1" noRot="1" noChangeAspect="1" noChangeArrowheads="1" noTextEdit="1"/>
          </p:cNvSpPr>
          <p:nvPr>
            <p:ph type="sldImg"/>
          </p:nvPr>
        </p:nvSpPr>
        <p:spPr>
          <a:ln/>
        </p:spPr>
      </p:sp>
      <p:sp>
        <p:nvSpPr>
          <p:cNvPr id="27651" name="备注占位符 2">
            <a:extLst>
              <a:ext uri="{FF2B5EF4-FFF2-40B4-BE49-F238E27FC236}">
                <a16:creationId xmlns="" xmlns:a16="http://schemas.microsoft.com/office/drawing/2014/main" id="{AEF7A5AE-AF52-4F9E-811C-876F5D516D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của cô bé trong tranh là gì?  </a:t>
            </a:r>
            <a:endParaRPr lang="zh-CN" altLang="en-US">
              <a:latin typeface="Arial" panose="020B0604020202020204" pitchFamily="34" charset="0"/>
            </a:endParaRPr>
          </a:p>
        </p:txBody>
      </p:sp>
      <p:sp>
        <p:nvSpPr>
          <p:cNvPr id="27652" name="灯片编号占位符 3">
            <a:extLst>
              <a:ext uri="{FF2B5EF4-FFF2-40B4-BE49-F238E27FC236}">
                <a16:creationId xmlns="" xmlns:a16="http://schemas.microsoft.com/office/drawing/2014/main" id="{EDECEDD9-5CDA-47DF-A0B9-B41B55DFC6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816F4F-A85A-4906-BBD4-CAF76A3E82ED}" type="slidenum">
              <a:rPr lang="zh-CN" altLang="en-US" smtClean="0"/>
              <a:pPr>
                <a:spcBef>
                  <a:spcPct val="0"/>
                </a:spcBef>
              </a:pPr>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 xmlns:a16="http://schemas.microsoft.com/office/drawing/2014/main" id="{73DCFD2A-9BEE-4771-A5E7-A63F695F8300}"/>
              </a:ext>
            </a:extLst>
          </p:cNvPr>
          <p:cNvSpPr>
            <a:spLocks noGrp="1" noRot="1" noChangeAspect="1" noChangeArrowheads="1" noTextEdit="1"/>
          </p:cNvSpPr>
          <p:nvPr>
            <p:ph type="sldImg"/>
          </p:nvPr>
        </p:nvSpPr>
        <p:spPr>
          <a:ln/>
        </p:spPr>
      </p:sp>
      <p:sp>
        <p:nvSpPr>
          <p:cNvPr id="29699" name="备注占位符 2">
            <a:extLst>
              <a:ext uri="{FF2B5EF4-FFF2-40B4-BE49-F238E27FC236}">
                <a16:creationId xmlns="" xmlns:a16="http://schemas.microsoft.com/office/drawing/2014/main" id="{D23FE366-29A4-4C88-BDC1-C09F89986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Động từ nào được thể hiện qua hành động của cậu bé? </a:t>
            </a:r>
            <a:endParaRPr lang="zh-CN" altLang="en-US">
              <a:latin typeface="Arial" panose="020B0604020202020204" pitchFamily="34" charset="0"/>
            </a:endParaRPr>
          </a:p>
        </p:txBody>
      </p:sp>
      <p:sp>
        <p:nvSpPr>
          <p:cNvPr id="29700" name="灯片编号占位符 3">
            <a:extLst>
              <a:ext uri="{FF2B5EF4-FFF2-40B4-BE49-F238E27FC236}">
                <a16:creationId xmlns="" xmlns:a16="http://schemas.microsoft.com/office/drawing/2014/main" id="{94A661CD-EBD9-4FB3-B96F-A05EEDB2905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F8159-43A9-4E56-9F96-3FAD7228E6F1}" type="slidenum">
              <a:rPr lang="zh-CN" altLang="en-US" smtClean="0"/>
              <a:pPr>
                <a:spcBef>
                  <a:spcPct val="0"/>
                </a:spcBef>
              </a:pPr>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 xmlns:a16="http://schemas.microsoft.com/office/drawing/2014/main" id="{EF2E1F5D-3530-4F06-A942-7FFF80E544C0}"/>
              </a:ext>
            </a:extLst>
          </p:cNvPr>
          <p:cNvSpPr>
            <a:spLocks noGrp="1" noRot="1" noChangeAspect="1" noChangeArrowheads="1" noTextEdit="1"/>
          </p:cNvSpPr>
          <p:nvPr>
            <p:ph type="sldImg"/>
          </p:nvPr>
        </p:nvSpPr>
        <p:spPr>
          <a:ln/>
        </p:spPr>
      </p:sp>
      <p:sp>
        <p:nvSpPr>
          <p:cNvPr id="31747" name="备注占位符 2">
            <a:extLst>
              <a:ext uri="{FF2B5EF4-FFF2-40B4-BE49-F238E27FC236}">
                <a16:creationId xmlns="" xmlns:a16="http://schemas.microsoft.com/office/drawing/2014/main" id="{D2387288-C3C4-4059-BBD8-20923AB242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này thật dễ đó chính là ….</a:t>
            </a:r>
            <a:endParaRPr lang="zh-CN" altLang="en-US">
              <a:latin typeface="Arial" panose="020B0604020202020204" pitchFamily="34" charset="0"/>
            </a:endParaRPr>
          </a:p>
        </p:txBody>
      </p:sp>
      <p:sp>
        <p:nvSpPr>
          <p:cNvPr id="31748" name="灯片编号占位符 3">
            <a:extLst>
              <a:ext uri="{FF2B5EF4-FFF2-40B4-BE49-F238E27FC236}">
                <a16:creationId xmlns="" xmlns:a16="http://schemas.microsoft.com/office/drawing/2014/main" id="{97C7B917-5D75-46B5-A684-E024133A3B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22773-67C1-43F5-988F-3116271D50A4}" type="slidenum">
              <a:rPr lang="zh-CN" altLang="en-US" smtClean="0"/>
              <a:pPr>
                <a:spcBef>
                  <a:spcPct val="0"/>
                </a:spcBef>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 xmlns:a16="http://schemas.microsoft.com/office/drawing/2014/main" id="{35D5D16C-44FD-4FA6-971B-1EC7E38FDD94}"/>
              </a:ext>
            </a:extLst>
          </p:cNvPr>
          <p:cNvSpPr>
            <a:spLocks noGrp="1" noRot="1" noChangeAspect="1" noChangeArrowheads="1" noTextEdit="1"/>
          </p:cNvSpPr>
          <p:nvPr>
            <p:ph type="sldImg"/>
          </p:nvPr>
        </p:nvSpPr>
        <p:spPr>
          <a:ln/>
        </p:spPr>
      </p:sp>
      <p:sp>
        <p:nvSpPr>
          <p:cNvPr id="33795" name="备注占位符 2">
            <a:extLst>
              <a:ext uri="{FF2B5EF4-FFF2-40B4-BE49-F238E27FC236}">
                <a16:creationId xmlns="" xmlns:a16="http://schemas.microsoft.com/office/drawing/2014/main" id="{4165B50D-9F5A-4D66-B5B7-13CD86D3DC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Bức tranh cuối cùng, các bạn nhỏ đang làm gì? </a:t>
            </a:r>
          </a:p>
          <a:p>
            <a:r>
              <a:rPr lang="en-US" altLang="zh-CN">
                <a:latin typeface="Arial" panose="020B0604020202020204" pitchFamily="34" charset="0"/>
              </a:rPr>
              <a:t>Ở bức tranh có rất nhiều động từ đúng: dọn dẹp, nhặt rác, hay bảo vệ môi trường.  </a:t>
            </a:r>
            <a:endParaRPr lang="zh-CN" altLang="en-US">
              <a:latin typeface="Arial" panose="020B0604020202020204" pitchFamily="34" charset="0"/>
            </a:endParaRPr>
          </a:p>
        </p:txBody>
      </p:sp>
      <p:sp>
        <p:nvSpPr>
          <p:cNvPr id="33796" name="灯片编号占位符 3">
            <a:extLst>
              <a:ext uri="{FF2B5EF4-FFF2-40B4-BE49-F238E27FC236}">
                <a16:creationId xmlns="" xmlns:a16="http://schemas.microsoft.com/office/drawing/2014/main" id="{23D63EC5-AFF4-417B-8DFC-DDC6732883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56895-23BA-4B97-9AE1-F874D28CB4A5}" type="slidenum">
              <a:rPr lang="zh-CN" altLang="en-US" smtClean="0"/>
              <a:pPr>
                <a:spcBef>
                  <a:spcPct val="0"/>
                </a:spcBef>
              </a:pPr>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 xmlns:a16="http://schemas.microsoft.com/office/drawing/2014/main" id="{22FDB01A-30D3-4309-8ACF-E1BDB08D10EE}"/>
              </a:ext>
            </a:extLst>
          </p:cNvPr>
          <p:cNvSpPr>
            <a:spLocks noGrp="1" noRot="1" noChangeAspect="1" noChangeArrowheads="1" noTextEdit="1"/>
          </p:cNvSpPr>
          <p:nvPr>
            <p:ph type="sldImg"/>
          </p:nvPr>
        </p:nvSpPr>
        <p:spPr>
          <a:ln/>
        </p:spPr>
      </p:sp>
      <p:sp>
        <p:nvSpPr>
          <p:cNvPr id="35843" name="备注占位符 2">
            <a:extLst>
              <a:ext uri="{FF2B5EF4-FFF2-40B4-BE49-F238E27FC236}">
                <a16:creationId xmlns="" xmlns:a16="http://schemas.microsoft.com/office/drawing/2014/main" id="{A899243E-8536-45D2-A477-C78C20474A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Đúng rồi, động từ là những từ chỉ hoat động, trạng thái của sự vật. Đây chính là ghi nhớ của bài, các bạn đọc lại 1 lần nhé. </a:t>
            </a:r>
          </a:p>
          <a:p>
            <a:r>
              <a:rPr lang="en-US" altLang="zh-CN">
                <a:latin typeface="Arial" panose="020B0604020202020204" pitchFamily="34" charset="0"/>
              </a:rPr>
              <a:t>Để giúp các bạn khắc sâu thêm kiến thức về động từ chúng ta qua tiếp phần 3 Luyện tập nhé.</a:t>
            </a:r>
            <a:endParaRPr lang="zh-CN" altLang="en-US">
              <a:latin typeface="Arial" panose="020B0604020202020204" pitchFamily="34" charset="0"/>
            </a:endParaRPr>
          </a:p>
        </p:txBody>
      </p:sp>
      <p:sp>
        <p:nvSpPr>
          <p:cNvPr id="35844" name="灯片编号占位符 3">
            <a:extLst>
              <a:ext uri="{FF2B5EF4-FFF2-40B4-BE49-F238E27FC236}">
                <a16:creationId xmlns="" xmlns:a16="http://schemas.microsoft.com/office/drawing/2014/main" id="{B58F0EE6-37D6-437A-9A77-A3538A521F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3E6C98-FCDC-4A91-8C66-99DC2F03499F}" type="slidenum">
              <a:rPr lang="zh-CN" altLang="en-US" smtClean="0"/>
              <a:pPr>
                <a:spcBef>
                  <a:spcPct val="0"/>
                </a:spcBef>
              </a:pPr>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 xmlns:a16="http://schemas.microsoft.com/office/drawing/2014/main" id="{B66A12B3-B1BF-4425-9ED1-541FE57A9694}"/>
              </a:ext>
            </a:extLst>
          </p:cNvPr>
          <p:cNvSpPr>
            <a:spLocks noGrp="1" noRot="1" noChangeAspect="1" noChangeArrowheads="1" noTextEdit="1"/>
          </p:cNvSpPr>
          <p:nvPr>
            <p:ph type="sldImg"/>
          </p:nvPr>
        </p:nvSpPr>
        <p:spPr>
          <a:ln/>
        </p:spPr>
      </p:sp>
      <p:sp>
        <p:nvSpPr>
          <p:cNvPr id="37891" name="备注占位符 2">
            <a:extLst>
              <a:ext uri="{FF2B5EF4-FFF2-40B4-BE49-F238E27FC236}">
                <a16:creationId xmlns="" xmlns:a16="http://schemas.microsoft.com/office/drawing/2014/main" id="{6A2A1301-AAEF-40CA-BFFE-7B28D26AA8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Sau buổi học này các bạn hãy ôn lại  kiến thức phần ghi nhớ hoặc xem lại video</a:t>
            </a:r>
          </a:p>
          <a:p>
            <a:r>
              <a:rPr lang="en-US" altLang="zh-CN">
                <a:latin typeface="Arial" panose="020B0604020202020204" pitchFamily="34" charset="0"/>
              </a:rPr>
              <a:t>Tìm thêm một số động từ nữa nhé. </a:t>
            </a:r>
          </a:p>
          <a:p>
            <a:r>
              <a:rPr lang="en-US" altLang="zh-CN">
                <a:latin typeface="Arial" panose="020B0604020202020204" pitchFamily="34" charset="0"/>
              </a:rPr>
              <a:t>Hhoacjwcacs bạn có thể chơi trò chơi “ Xem kịch câm” sgk trang 94 với người thân của mình, vừa vui lại vừa khắc sâu kiến thức đấy. </a:t>
            </a:r>
          </a:p>
        </p:txBody>
      </p:sp>
      <p:sp>
        <p:nvSpPr>
          <p:cNvPr id="37892" name="灯片编号占位符 3">
            <a:extLst>
              <a:ext uri="{FF2B5EF4-FFF2-40B4-BE49-F238E27FC236}">
                <a16:creationId xmlns="" xmlns:a16="http://schemas.microsoft.com/office/drawing/2014/main" id="{170E5014-F8B9-4B70-BE9B-AEF9F999C1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38306-7EBA-48F0-BDD4-679D0097BD3C}" type="slidenum">
              <a:rPr lang="zh-CN" altLang="en-US" smtClean="0"/>
              <a:pPr>
                <a:spcBef>
                  <a:spcPct val="0"/>
                </a:spcBef>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 xmlns:a16="http://schemas.microsoft.com/office/drawing/2014/main" id="{FCE4A02A-16DA-4A7A-B6B2-FA5E7C78016F}"/>
              </a:ext>
            </a:extLst>
          </p:cNvPr>
          <p:cNvSpPr>
            <a:spLocks noGrp="1" noRot="1" noChangeAspect="1" noChangeArrowheads="1" noTextEdit="1"/>
          </p:cNvSpPr>
          <p:nvPr>
            <p:ph type="sldImg"/>
          </p:nvPr>
        </p:nvSpPr>
        <p:spPr>
          <a:ln/>
        </p:spPr>
      </p:sp>
      <p:sp>
        <p:nvSpPr>
          <p:cNvPr id="39939" name="备注占位符 2">
            <a:extLst>
              <a:ext uri="{FF2B5EF4-FFF2-40B4-BE49-F238E27FC236}">
                <a16:creationId xmlns="" xmlns:a16="http://schemas.microsoft.com/office/drawing/2014/main" id="{D9F09A93-3020-4CA3-98D8-CE2F9D992E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Chúc các bạn học tập thật tốt và luôn vui vẻ bình an nhé. </a:t>
            </a:r>
            <a:endParaRPr lang="zh-CN" altLang="en-US">
              <a:latin typeface="Arial" panose="020B0604020202020204" pitchFamily="34" charset="0"/>
            </a:endParaRPr>
          </a:p>
          <a:p>
            <a:endParaRPr lang="zh-CN" altLang="en-US">
              <a:latin typeface="Arial" panose="020B0604020202020204" pitchFamily="34" charset="0"/>
            </a:endParaRPr>
          </a:p>
        </p:txBody>
      </p:sp>
      <p:sp>
        <p:nvSpPr>
          <p:cNvPr id="39940" name="灯片编号占位符 3">
            <a:extLst>
              <a:ext uri="{FF2B5EF4-FFF2-40B4-BE49-F238E27FC236}">
                <a16:creationId xmlns="" xmlns:a16="http://schemas.microsoft.com/office/drawing/2014/main" id="{8510C9BB-0DC0-42AB-A167-1DBDF570EA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8B7D0F-01AD-4262-84AE-696F0580D1E3}" type="slidenum">
              <a:rPr lang="zh-CN" altLang="en-US" smtClean="0"/>
              <a:pPr>
                <a:spcBef>
                  <a:spcPct val="0"/>
                </a:spcBef>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D80E74-10DF-4CCC-941D-73CC783963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8027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9457">
            <a:extLst>
              <a:ext uri="{FF2B5EF4-FFF2-40B4-BE49-F238E27FC236}">
                <a16:creationId xmlns="" xmlns:a16="http://schemas.microsoft.com/office/drawing/2014/main" id="{5C0FE817-3EFD-4479-9E95-341B66FE5E9C}"/>
              </a:ext>
            </a:extLst>
          </p:cNvPr>
          <p:cNvSpPr>
            <a:spLocks noGrp="1" noRot="1" noChangeAspect="1" noChangeArrowheads="1" noTextEdit="1"/>
          </p:cNvSpPr>
          <p:nvPr>
            <p:ph type="sldImg"/>
          </p:nvPr>
        </p:nvSpPr>
        <p:spPr>
          <a:ln/>
        </p:spPr>
      </p:sp>
      <p:sp>
        <p:nvSpPr>
          <p:cNvPr id="11267" name="文本占位符 19458">
            <a:extLst>
              <a:ext uri="{FF2B5EF4-FFF2-40B4-BE49-F238E27FC236}">
                <a16:creationId xmlns="" xmlns:a16="http://schemas.microsoft.com/office/drawing/2014/main" id="{9F748EA1-0DD6-47F6-80AB-A745A2E2F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Để khám phá kiến thức ngày hôm nay cô và các bạn sẽ có 2 nhiệm vụ. đầu tiên là đọc đoạn văn sau. Sau đó là đi tìm các từ chỉ hoạt động của các anh chiến sĩ hoặc thiếu nhi; các từ chỉ trạng thái của dòng thác và lá cờ. </a:t>
            </a:r>
          </a:p>
          <a:p>
            <a:r>
              <a:rPr lang="en-US" altLang="en-US">
                <a:latin typeface="Arial" panose="020B0604020202020204" pitchFamily="34" charset="0"/>
              </a:rPr>
              <a:t>Cô đã tìm được các từ sau, các bạn xem mình tìm có giống cô không nhé. </a:t>
            </a:r>
          </a:p>
          <a:p>
            <a:r>
              <a:rPr lang="en-US" altLang="en-US">
                <a:latin typeface="Arial" panose="020B0604020202020204" pitchFamily="34" charset="0"/>
              </a:rPr>
              <a:t>Về chỉ hoạt đồng của anh chiến sĩ cô có từ : nhìn, nghĩ</a:t>
            </a:r>
          </a:p>
          <a:p>
            <a:r>
              <a:rPr lang="en-US" altLang="en-US">
                <a:latin typeface="Arial" panose="020B0604020202020204" pitchFamily="34" charset="0"/>
              </a:rPr>
              <a:t>Còn các em thiếu nhi thì có từ thấy.</a:t>
            </a:r>
          </a:p>
          <a:p>
            <a:r>
              <a:rPr lang="en-US" altLang="en-US">
                <a:latin typeface="Arial" panose="020B0604020202020204" pitchFamily="34" charset="0"/>
              </a:rPr>
              <a:t>Dòng thác thì có từ chỉ trạng thái là đổ, bạn nào gạch từ đổ xuống cũng là đúng nhé. Từ xuống ở đây đi kèm với từ đổ, bổ sung thêm phương hướng cho hoạt động đổ nhé. </a:t>
            </a:r>
          </a:p>
          <a:p>
            <a:r>
              <a:rPr lang="en-US" altLang="en-US">
                <a:latin typeface="Arial" panose="020B0604020202020204" pitchFamily="34" charset="0"/>
              </a:rPr>
              <a:t>Còn từ chỉ trạng thái của lá cờ, tát nhiên là từ bay rồi. Rất nhiều bạn đã có câu trả lời đúng đúng không nào? Cô gửi lời khen đến các bạn. </a:t>
            </a:r>
          </a:p>
          <a:p>
            <a:r>
              <a:rPr lang="en-US" altLang="en-US">
                <a:latin typeface="Arial" panose="020B0604020202020204" pitchFamily="34" charset="0"/>
              </a:rPr>
              <a:t>Các bạn à. Tất cả những từ chỉ hoạt động, trạng thái của người và vật trên đây được gọi là động từ. Vậy động từ lad gì?</a:t>
            </a:r>
          </a:p>
        </p:txBody>
      </p:sp>
      <p:sp>
        <p:nvSpPr>
          <p:cNvPr id="11268" name="灯片编号占位符 1">
            <a:extLst>
              <a:ext uri="{FF2B5EF4-FFF2-40B4-BE49-F238E27FC236}">
                <a16:creationId xmlns="" xmlns:a16="http://schemas.microsoft.com/office/drawing/2014/main" id="{CEA53132-5AB2-4C03-91CC-C41BC964A4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E4287-B12E-4C01-B12B-D5C83D71365A}" type="slidenum">
              <a:rPr lang="en-US" altLang="zh-CN" smtClean="0"/>
              <a:pPr>
                <a:spcBef>
                  <a:spcPct val="0"/>
                </a:spcBef>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 xmlns:a16="http://schemas.microsoft.com/office/drawing/2014/main" id="{6D0729B9-ED7D-4405-8D9B-245B2AB34C4B}"/>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 xmlns:a16="http://schemas.microsoft.com/office/drawing/2014/main" id="{DFE29ACD-7B45-4835-A283-08B829DE3B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Đúng rồi, động từ là những từ chỉ hoat động, trạng thái của sự vật. Đây chính là ghi nhớ của bài, các bạn đọc lại 1 lần nhé. </a:t>
            </a:r>
          </a:p>
          <a:p>
            <a:r>
              <a:rPr lang="en-US" altLang="zh-CN">
                <a:latin typeface="Arial" panose="020B0604020202020204" pitchFamily="34" charset="0"/>
              </a:rPr>
              <a:t>Để giúp các bạn khắc sâu thêm kiến thức về động từ chúng ta qua tiếp phần 3 Luyện tập nhé.</a:t>
            </a:r>
            <a:endParaRPr lang="zh-CN" altLang="en-US">
              <a:latin typeface="Arial" panose="020B0604020202020204" pitchFamily="34" charset="0"/>
            </a:endParaRPr>
          </a:p>
        </p:txBody>
      </p:sp>
      <p:sp>
        <p:nvSpPr>
          <p:cNvPr id="13316" name="灯片编号占位符 3">
            <a:extLst>
              <a:ext uri="{FF2B5EF4-FFF2-40B4-BE49-F238E27FC236}">
                <a16:creationId xmlns="" xmlns:a16="http://schemas.microsoft.com/office/drawing/2014/main" id="{740B4898-748F-4E11-850E-974AB158B5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B8F50-AE6C-4BEB-AC94-03D14C5DE963}" type="slidenum">
              <a:rPr lang="zh-CN" altLang="en-US" smtClean="0"/>
              <a:pPr>
                <a:spcBef>
                  <a:spcPct val="0"/>
                </a:spcBef>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a:extLst>
              <a:ext uri="{FF2B5EF4-FFF2-40B4-BE49-F238E27FC236}">
                <a16:creationId xmlns="" xmlns:a16="http://schemas.microsoft.com/office/drawing/2014/main" id="{F7D7D911-7215-4171-AA1C-3E130DE5AF4F}"/>
              </a:ext>
            </a:extLst>
          </p:cNvPr>
          <p:cNvSpPr>
            <a:spLocks noGrp="1" noRot="1" noChangeAspect="1" noChangeArrowheads="1" noTextEdit="1"/>
          </p:cNvSpPr>
          <p:nvPr>
            <p:ph type="sldImg"/>
          </p:nvPr>
        </p:nvSpPr>
        <p:spPr>
          <a:ln/>
        </p:spPr>
      </p:sp>
      <p:sp>
        <p:nvSpPr>
          <p:cNvPr id="15363" name="备注占位符 2">
            <a:extLst>
              <a:ext uri="{FF2B5EF4-FFF2-40B4-BE49-F238E27FC236}">
                <a16:creationId xmlns="" xmlns:a16="http://schemas.microsoft.com/office/drawing/2014/main" id="{F40ACBA3-7CF3-4FA7-8467-407635D20B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Bài tập 1: … </a:t>
            </a:r>
          </a:p>
          <a:p>
            <a:pPr eaLnBrk="1" hangingPunct="1"/>
            <a:r>
              <a:rPr lang="en-US" altLang="en-US">
                <a:latin typeface="Arial" panose="020B0604020202020204" pitchFamily="34" charset="0"/>
              </a:rPr>
              <a:t>Ở bài tập này chúng ta có 2 yêu cầu: Yêu cầu thứ nhất là Viêt tên các hoạt động thường ngày ở nhà của em.khi ở nhà và ở trường.  Và sau đó đừng quên gạch chân  dưới động từ  trong những cụm từ đó nhé. </a:t>
            </a:r>
          </a:p>
          <a:p>
            <a:pPr eaLnBrk="1" hangingPunct="1"/>
            <a:r>
              <a:rPr lang="en-US" altLang="en-US">
                <a:latin typeface="Arial" panose="020B0604020202020204" pitchFamily="34" charset="0"/>
              </a:rPr>
              <a:t>Cô có vd sau:  </a:t>
            </a:r>
            <a:endParaRPr lang="zh-CN" altLang="en-US">
              <a:latin typeface="Arial" panose="020B0604020202020204" pitchFamily="34" charset="0"/>
            </a:endParaRPr>
          </a:p>
        </p:txBody>
      </p:sp>
      <p:sp>
        <p:nvSpPr>
          <p:cNvPr id="15364" name="灯片编号占位符 3">
            <a:extLst>
              <a:ext uri="{FF2B5EF4-FFF2-40B4-BE49-F238E27FC236}">
                <a16:creationId xmlns="" xmlns:a16="http://schemas.microsoft.com/office/drawing/2014/main" id="{F68D55B5-1E9A-4EAC-B08D-A90AE93DDB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B6CF19-1493-4FD5-A44B-C9C4A869F3D2}" type="slidenum">
              <a:rPr lang="zh-CN" altLang="en-US" smtClean="0"/>
              <a:pPr>
                <a:spcBef>
                  <a:spcPct val="0"/>
                </a:spcBef>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 xmlns:a16="http://schemas.microsoft.com/office/drawing/2014/main" id="{DE0A1017-1B6F-432A-A2F8-8A1790AB16C6}"/>
              </a:ext>
            </a:extLst>
          </p:cNvPr>
          <p:cNvSpPr>
            <a:spLocks noGrp="1" noRot="1" noChangeAspect="1" noChangeArrowheads="1" noTextEdit="1"/>
          </p:cNvSpPr>
          <p:nvPr>
            <p:ph type="sldImg"/>
          </p:nvPr>
        </p:nvSpPr>
        <p:spPr>
          <a:ln/>
        </p:spPr>
      </p:sp>
      <p:sp>
        <p:nvSpPr>
          <p:cNvPr id="17411" name="备注占位符 2">
            <a:extLst>
              <a:ext uri="{FF2B5EF4-FFF2-40B4-BE49-F238E27FC236}">
                <a16:creationId xmlns="" xmlns:a16="http://schemas.microsoft.com/office/drawing/2014/main" id="{5218B4B0-2E2D-494C-8F14-CE64E703DB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Trong thời gian giãn cách xã hội ở nhà cô tin nhắc đã làm được rất nhiều việc thú vị cho bản thân và gia đình như là: Trong các cụm từ chỉ hoạt động này cô có các động từ  là : ……</a:t>
            </a:r>
          </a:p>
          <a:p>
            <a:r>
              <a:rPr lang="en-US" altLang="zh-CN">
                <a:latin typeface="Arial" panose="020B0604020202020204" pitchFamily="34" charset="0"/>
              </a:rPr>
              <a:t>Và chúng ta cũng đã có rất nhiều hoạt động ở trường như là: …. Đòng từ ở đây là : ….</a:t>
            </a:r>
          </a:p>
          <a:p>
            <a:endParaRPr lang="en-US" altLang="zh-CN">
              <a:latin typeface="Arial" panose="020B0604020202020204" pitchFamily="34" charset="0"/>
            </a:endParaRPr>
          </a:p>
          <a:p>
            <a:endParaRPr lang="zh-CN" altLang="en-US">
              <a:latin typeface="Arial" panose="020B0604020202020204" pitchFamily="34" charset="0"/>
            </a:endParaRPr>
          </a:p>
        </p:txBody>
      </p:sp>
      <p:sp>
        <p:nvSpPr>
          <p:cNvPr id="17412" name="灯片编号占位符 3">
            <a:extLst>
              <a:ext uri="{FF2B5EF4-FFF2-40B4-BE49-F238E27FC236}">
                <a16:creationId xmlns="" xmlns:a16="http://schemas.microsoft.com/office/drawing/2014/main" id="{988969CA-237C-4960-814A-2849014F27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91336-256A-4C2C-8E36-B5E70C068E1C}" type="slidenum">
              <a:rPr lang="zh-CN" altLang="en-US" smtClean="0"/>
              <a:pPr>
                <a:spcBef>
                  <a:spcPct val="0"/>
                </a:spcBef>
              </a:pPr>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 xmlns:a16="http://schemas.microsoft.com/office/drawing/2014/main" id="{B1053D4C-439D-4BC5-982E-246384444EA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 xmlns:a16="http://schemas.microsoft.com/office/drawing/2014/main" id="{F88559EC-C05C-4429-BF87-3CA6F336F9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Ở hoạt ddoongj1 các con đã làm rất tốt, chúng ta tiếp thục phát huy ở bài tập  2 này nhé. </a:t>
            </a:r>
          </a:p>
          <a:p>
            <a:r>
              <a:rPr lang="en-US" altLang="en-US">
                <a:latin typeface="Arial" panose="020B0604020202020204" pitchFamily="34" charset="0"/>
              </a:rPr>
              <a:t>Yêu cầu bài tập 2; </a:t>
            </a:r>
          </a:p>
          <a:p>
            <a:endParaRPr lang="en-US" altLang="en-US">
              <a:latin typeface="Arial" panose="020B0604020202020204" pitchFamily="34" charset="0"/>
            </a:endParaRPr>
          </a:p>
        </p:txBody>
      </p:sp>
      <p:sp>
        <p:nvSpPr>
          <p:cNvPr id="19460" name="Slide Number Placeholder 3">
            <a:extLst>
              <a:ext uri="{FF2B5EF4-FFF2-40B4-BE49-F238E27FC236}">
                <a16:creationId xmlns="" xmlns:a16="http://schemas.microsoft.com/office/drawing/2014/main" id="{A83250A9-B0A5-440D-B313-C8B9CE17BC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B1D5B8-91EA-43CA-8522-0F6FC1958F1E}" type="slidenum">
              <a:rPr lang="en-US" altLang="en-US" smtClean="0"/>
              <a:pPr>
                <a:spcBef>
                  <a:spcPct val="0"/>
                </a:spcBef>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 xmlns:a16="http://schemas.microsoft.com/office/drawing/2014/main" id="{9D5240AA-C052-4DE9-B288-A392B6EF2631}"/>
              </a:ext>
            </a:extLst>
          </p:cNvPr>
          <p:cNvSpPr>
            <a:spLocks noGrp="1" noRot="1" noChangeAspect="1" noChangeArrowheads="1" noTextEdit="1"/>
          </p:cNvSpPr>
          <p:nvPr>
            <p:ph type="sldImg"/>
          </p:nvPr>
        </p:nvSpPr>
        <p:spPr>
          <a:ln/>
        </p:spPr>
      </p:sp>
      <p:sp>
        <p:nvSpPr>
          <p:cNvPr id="21507" name="备注占位符 2">
            <a:extLst>
              <a:ext uri="{FF2B5EF4-FFF2-40B4-BE49-F238E27FC236}">
                <a16:creationId xmlns="" xmlns:a16="http://schemas.microsoft.com/office/drawing/2014/main" id="{2EFEEDF1-4BBA-4218-95ED-6B83231C37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Chúng ta sẽ sửa đoạn văn a trước nhé. Trong đoạn văn này các bạn đã tìm được những động từ nào rồi? Cô tìm được 9 động từ. Đó là ….. Cô khen những bạn đã tìm đúng các động từ. Bạn nào sai hay thiếu thì mình gach chân bổ sung nhé. </a:t>
            </a:r>
            <a:endParaRPr lang="zh-CN" altLang="en-US">
              <a:latin typeface="Arial" panose="020B0604020202020204" pitchFamily="34" charset="0"/>
            </a:endParaRPr>
          </a:p>
        </p:txBody>
      </p:sp>
      <p:sp>
        <p:nvSpPr>
          <p:cNvPr id="21508" name="灯片编号占位符 3">
            <a:extLst>
              <a:ext uri="{FF2B5EF4-FFF2-40B4-BE49-F238E27FC236}">
                <a16:creationId xmlns="" xmlns:a16="http://schemas.microsoft.com/office/drawing/2014/main" id="{C8D9FE62-B290-4F45-A5BC-7D62E8AAA8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37BB60-1D47-408F-AD4E-3DF750825BDE}" type="slidenum">
              <a:rPr lang="zh-CN" altLang="en-US" smtClean="0"/>
              <a:pPr>
                <a:spcBef>
                  <a:spcPct val="0"/>
                </a:spcBef>
              </a:pPr>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 xmlns:a16="http://schemas.microsoft.com/office/drawing/2014/main" id="{1DD3061F-87F2-408F-BBD7-1C822366BFDC}"/>
              </a:ext>
            </a:extLst>
          </p:cNvPr>
          <p:cNvSpPr>
            <a:spLocks noGrp="1" noRot="1" noChangeAspect="1" noChangeArrowheads="1" noTextEdit="1"/>
          </p:cNvSpPr>
          <p:nvPr>
            <p:ph type="sldImg"/>
          </p:nvPr>
        </p:nvSpPr>
        <p:spPr>
          <a:ln/>
        </p:spPr>
      </p:sp>
      <p:sp>
        <p:nvSpPr>
          <p:cNvPr id="23555" name="备注占位符 2">
            <a:extLst>
              <a:ext uri="{FF2B5EF4-FFF2-40B4-BE49-F238E27FC236}">
                <a16:creationId xmlns="" xmlns:a16="http://schemas.microsoft.com/office/drawing/2014/main" id="{F7BCB4EA-47BB-45AC-A787-F76C4AC4EE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Đến đoạn văn b, các bạn hãy cùng kiểm tra kết quả với cô nào: Các động từ có trong đoạn văn b là :    …………………… Chúc mừng những bạn nào đã tìm đúng và đủ nhé. </a:t>
            </a:r>
          </a:p>
          <a:p>
            <a:r>
              <a:rPr lang="en-US" altLang="zh-CN">
                <a:latin typeface="Arial" panose="020B0604020202020204" pitchFamily="34" charset="0"/>
              </a:rPr>
              <a:t>Những bạn nào đã làm đúng hết là chúng ta đã hiểu bài rồi đấy. Bạn nào mình làm chưa đúng thì sửa lại và xem lại phần kiến thức ở đầu video nhé. </a:t>
            </a:r>
          </a:p>
          <a:p>
            <a:r>
              <a:rPr lang="en-US" altLang="zh-CN">
                <a:latin typeface="Arial" panose="020B0604020202020204" pitchFamily="34" charset="0"/>
              </a:rPr>
              <a:t> </a:t>
            </a:r>
            <a:endParaRPr lang="zh-CN" altLang="en-US">
              <a:latin typeface="Arial" panose="020B0604020202020204" pitchFamily="34" charset="0"/>
            </a:endParaRPr>
          </a:p>
        </p:txBody>
      </p:sp>
      <p:sp>
        <p:nvSpPr>
          <p:cNvPr id="23556" name="灯片编号占位符 3">
            <a:extLst>
              <a:ext uri="{FF2B5EF4-FFF2-40B4-BE49-F238E27FC236}">
                <a16:creationId xmlns="" xmlns:a16="http://schemas.microsoft.com/office/drawing/2014/main" id="{892B3CBA-2639-4539-8A72-FEE0B78660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4F7A94-715F-4378-BCA4-7251C023B203}" type="slidenum">
              <a:rPr lang="zh-CN" altLang="en-US" smtClean="0"/>
              <a:pPr>
                <a:spcBef>
                  <a:spcPct val="0"/>
                </a:spcBef>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AC2A3A-FB5A-432F-A719-AFECFC348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F59D7D6-FF19-4378-B247-E26A1EF05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6AEAD0D9-0C24-4E99-A7B1-B234BCECB9EB}"/>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5" name="Footer Placeholder 4">
            <a:extLst>
              <a:ext uri="{FF2B5EF4-FFF2-40B4-BE49-F238E27FC236}">
                <a16:creationId xmlns="" xmlns:a16="http://schemas.microsoft.com/office/drawing/2014/main" id="{6AD58D74-E645-401E-84A7-EA3DCD78536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0F0ED56-05E3-4BA4-A123-2C2E276F44D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79763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F6DD15-2297-4EC8-9833-ACB22EBDE4A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F74D8DEF-648F-474C-B547-BD596060E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9F21DE4-EA0A-466F-A5AA-7C9F380EF2E1}"/>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5" name="Footer Placeholder 4">
            <a:extLst>
              <a:ext uri="{FF2B5EF4-FFF2-40B4-BE49-F238E27FC236}">
                <a16:creationId xmlns="" xmlns:a16="http://schemas.microsoft.com/office/drawing/2014/main" id="{F564D4A1-8EB1-43C7-9225-8A6F05848D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3201B922-B031-4365-A218-D15E5FFD829B}"/>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74929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E8DA613-0464-403B-AE6A-9BA16E9634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674C7111-80B1-40FC-AFBC-696680B87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2E74AB1-D131-49D0-9CE1-35BA8A6B15E2}"/>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5" name="Footer Placeholder 4">
            <a:extLst>
              <a:ext uri="{FF2B5EF4-FFF2-40B4-BE49-F238E27FC236}">
                <a16:creationId xmlns="" xmlns:a16="http://schemas.microsoft.com/office/drawing/2014/main" id="{F9642B0E-D674-4DF7-8463-EED01457CD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9378C31-830A-4BC3-A87E-B4B070309D69}"/>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92971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27656"/>
      </p:ext>
    </p:extLst>
  </p:cSld>
  <p:clrMapOvr>
    <a:masterClrMapping/>
  </p:clrMapOvr>
  <p:transition spd="slow"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44291"/>
      </p:ext>
    </p:extLst>
  </p:cSld>
  <p:clrMapOvr>
    <a:masterClrMapping/>
  </p:clrMapOvr>
  <p:transition spd="slow"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C03529-E58F-4966-89A4-2F3FDB82431D}"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3A5880-204D-45E8-A5C7-22D6FC078154}" type="slidenum">
              <a:rPr lang="en-US" altLang="en-US"/>
              <a:pPr/>
              <a:t>‹#›</a:t>
            </a:fld>
            <a:endParaRPr lang="en-US" altLang="en-US"/>
          </a:p>
        </p:txBody>
      </p:sp>
    </p:spTree>
    <p:extLst>
      <p:ext uri="{BB962C8B-B14F-4D97-AF65-F5344CB8AC3E}">
        <p14:creationId xmlns:p14="http://schemas.microsoft.com/office/powerpoint/2010/main" val="323285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5EE14-7ED4-4F05-864D-4A142A3BD110}"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28B072-2957-48A0-97C9-E033BC5013E3}" type="slidenum">
              <a:rPr lang="en-US" altLang="en-US"/>
              <a:pPr/>
              <a:t>‹#›</a:t>
            </a:fld>
            <a:endParaRPr lang="en-US" altLang="en-US"/>
          </a:p>
        </p:txBody>
      </p:sp>
    </p:spTree>
    <p:extLst>
      <p:ext uri="{BB962C8B-B14F-4D97-AF65-F5344CB8AC3E}">
        <p14:creationId xmlns:p14="http://schemas.microsoft.com/office/powerpoint/2010/main" val="102103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7DBDF6D-E277-4999-A369-37402B0E283D}"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DE53BB-B7B9-4C60-AF22-190F095AF8CB}" type="slidenum">
              <a:rPr lang="en-US" altLang="en-US"/>
              <a:pPr/>
              <a:t>‹#›</a:t>
            </a:fld>
            <a:endParaRPr lang="en-US" altLang="en-US"/>
          </a:p>
        </p:txBody>
      </p:sp>
    </p:spTree>
    <p:extLst>
      <p:ext uri="{BB962C8B-B14F-4D97-AF65-F5344CB8AC3E}">
        <p14:creationId xmlns:p14="http://schemas.microsoft.com/office/powerpoint/2010/main" val="2982633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1E7CCB3-F321-4EBA-B311-DB2281176CEB}" type="datetimeFigureOut">
              <a:rPr lang="en-US"/>
              <a:pPr>
                <a:defRPr/>
              </a:pPr>
              <a:t>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DBE613-D0E7-4D51-8CDD-D5A48527D9D1}" type="slidenum">
              <a:rPr lang="en-US" altLang="en-US"/>
              <a:pPr/>
              <a:t>‹#›</a:t>
            </a:fld>
            <a:endParaRPr lang="en-US" altLang="en-US"/>
          </a:p>
        </p:txBody>
      </p:sp>
    </p:spTree>
    <p:extLst>
      <p:ext uri="{BB962C8B-B14F-4D97-AF65-F5344CB8AC3E}">
        <p14:creationId xmlns:p14="http://schemas.microsoft.com/office/powerpoint/2010/main" val="4073796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9368D66-E36A-4BB6-AAD6-BC22B0F18669}" type="datetimeFigureOut">
              <a:rPr lang="en-US"/>
              <a:pPr>
                <a:defRPr/>
              </a:pPr>
              <a:t>11/3/2022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122985E-7685-44FD-8A3D-FEA7AE2BC375}" type="slidenum">
              <a:rPr lang="en-US" altLang="en-US"/>
              <a:pPr/>
              <a:t>‹#›</a:t>
            </a:fld>
            <a:endParaRPr lang="en-US" altLang="en-US"/>
          </a:p>
        </p:txBody>
      </p:sp>
    </p:spTree>
    <p:extLst>
      <p:ext uri="{BB962C8B-B14F-4D97-AF65-F5344CB8AC3E}">
        <p14:creationId xmlns:p14="http://schemas.microsoft.com/office/powerpoint/2010/main" val="1886325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50B5A89-D1E9-4771-A7B2-19981F5BA965}" type="datetimeFigureOut">
              <a:rPr lang="en-US"/>
              <a:pPr>
                <a:defRPr/>
              </a:pPr>
              <a:t>11/3/2022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2DA620-7ABB-4ABB-80EC-DFBF04C741B3}" type="slidenum">
              <a:rPr lang="en-US" altLang="en-US"/>
              <a:pPr/>
              <a:t>‹#›</a:t>
            </a:fld>
            <a:endParaRPr lang="en-US" altLang="en-US"/>
          </a:p>
        </p:txBody>
      </p:sp>
    </p:spTree>
    <p:extLst>
      <p:ext uri="{BB962C8B-B14F-4D97-AF65-F5344CB8AC3E}">
        <p14:creationId xmlns:p14="http://schemas.microsoft.com/office/powerpoint/2010/main" val="372420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4C0C69-B1BE-4AF3-95FF-DFE72C3B14C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F6CF691-0BBC-4FD9-AB42-F0E8595EA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297336A-2F85-4D6D-B4CE-DB42F79638AC}"/>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5" name="Footer Placeholder 4">
            <a:extLst>
              <a:ext uri="{FF2B5EF4-FFF2-40B4-BE49-F238E27FC236}">
                <a16:creationId xmlns="" xmlns:a16="http://schemas.microsoft.com/office/drawing/2014/main" id="{D2ED7144-309C-4039-AF48-FF958CA59F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6830CCC-A0FD-4444-9AA2-885293044B05}"/>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30096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2015E9-7845-4C2F-8948-4ACE0CE5EC88}" type="datetimeFigureOut">
              <a:rPr lang="en-US"/>
              <a:pPr>
                <a:defRPr/>
              </a:pPr>
              <a:t>11/3/2022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47B275B-0815-4388-AC76-F4881DD14AF4}" type="slidenum">
              <a:rPr lang="en-US" altLang="en-US"/>
              <a:pPr/>
              <a:t>‹#›</a:t>
            </a:fld>
            <a:endParaRPr lang="en-US" altLang="en-US"/>
          </a:p>
        </p:txBody>
      </p:sp>
    </p:spTree>
    <p:extLst>
      <p:ext uri="{BB962C8B-B14F-4D97-AF65-F5344CB8AC3E}">
        <p14:creationId xmlns:p14="http://schemas.microsoft.com/office/powerpoint/2010/main" val="1944204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C6C673-674B-45A2-9F2C-CAF46464F683}" type="datetimeFigureOut">
              <a:rPr lang="en-US"/>
              <a:pPr>
                <a:defRPr/>
              </a:pPr>
              <a:t>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C6DBC2-781C-481D-8820-BBF7729781DC}" type="slidenum">
              <a:rPr lang="en-US" altLang="en-US"/>
              <a:pPr/>
              <a:t>‹#›</a:t>
            </a:fld>
            <a:endParaRPr lang="en-US" altLang="en-US"/>
          </a:p>
        </p:txBody>
      </p:sp>
    </p:spTree>
    <p:extLst>
      <p:ext uri="{BB962C8B-B14F-4D97-AF65-F5344CB8AC3E}">
        <p14:creationId xmlns:p14="http://schemas.microsoft.com/office/powerpoint/2010/main" val="2621006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DE5988-36A0-49F0-890F-2041CB8BE099}" type="datetimeFigureOut">
              <a:rPr lang="en-US"/>
              <a:pPr>
                <a:defRPr/>
              </a:pPr>
              <a:t>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A4E9740-4670-48EC-BBF2-9A2E3628193E}" type="slidenum">
              <a:rPr lang="en-US" altLang="en-US"/>
              <a:pPr/>
              <a:t>‹#›</a:t>
            </a:fld>
            <a:endParaRPr lang="en-US" altLang="en-US"/>
          </a:p>
        </p:txBody>
      </p:sp>
    </p:spTree>
    <p:extLst>
      <p:ext uri="{BB962C8B-B14F-4D97-AF65-F5344CB8AC3E}">
        <p14:creationId xmlns:p14="http://schemas.microsoft.com/office/powerpoint/2010/main" val="1640957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D41791-391D-440C-BBE2-EAF6A222A9A2}"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CF663F-CF07-4205-B708-3EBDDF8E12D1}" type="slidenum">
              <a:rPr lang="en-US" altLang="en-US"/>
              <a:pPr/>
              <a:t>‹#›</a:t>
            </a:fld>
            <a:endParaRPr lang="en-US" altLang="en-US"/>
          </a:p>
        </p:txBody>
      </p:sp>
    </p:spTree>
    <p:extLst>
      <p:ext uri="{BB962C8B-B14F-4D97-AF65-F5344CB8AC3E}">
        <p14:creationId xmlns:p14="http://schemas.microsoft.com/office/powerpoint/2010/main" val="3684738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6D10A4-A719-40B0-9CF3-C9D8EC298905}"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BA2D13-B8D2-4CDE-A658-87EF0C2114D7}" type="slidenum">
              <a:rPr lang="en-US" altLang="en-US"/>
              <a:pPr/>
              <a:t>‹#›</a:t>
            </a:fld>
            <a:endParaRPr lang="en-US" altLang="en-US"/>
          </a:p>
        </p:txBody>
      </p:sp>
    </p:spTree>
    <p:extLst>
      <p:ext uri="{BB962C8B-B14F-4D97-AF65-F5344CB8AC3E}">
        <p14:creationId xmlns:p14="http://schemas.microsoft.com/office/powerpoint/2010/main" val="716319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34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5ABB0EFE-3659-4613-9F63-E5D656C5F5CE}" type="datetimeFigureOut">
              <a:rPr lang="zh-CN" altLang="en-US"/>
              <a:pPr>
                <a:defRPr/>
              </a:pPr>
              <a:t>2022/11/3</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81F14789-84AF-4270-BFFD-17877D3D253A}" type="slidenum">
              <a:rPr lang="zh-CN" altLang="en-US"/>
              <a:pPr/>
              <a:t>‹#›</a:t>
            </a:fld>
            <a:endParaRPr lang="zh-CN" altLang="en-US"/>
          </a:p>
        </p:txBody>
      </p:sp>
    </p:spTree>
    <p:extLst>
      <p:ext uri="{BB962C8B-B14F-4D97-AF65-F5344CB8AC3E}">
        <p14:creationId xmlns:p14="http://schemas.microsoft.com/office/powerpoint/2010/main" val="3392707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75"/>
            <a:ext cx="9144001" cy="2387601"/>
          </a:xfrm>
        </p:spPr>
        <p:txBody>
          <a:bodyPr anchor="b"/>
          <a:lstStyle>
            <a:lvl1pPr algn="ctr">
              <a:defRPr sz="5900"/>
            </a:lvl1pPr>
          </a:lstStyle>
          <a:p>
            <a:r>
              <a:rPr lang="en-US"/>
              <a:t>Click to edit Master title style</a:t>
            </a:r>
            <a:endParaRPr lang="en-US" dirty="0"/>
          </a:p>
        </p:txBody>
      </p:sp>
      <p:sp>
        <p:nvSpPr>
          <p:cNvPr id="3" name="Subtitle 2"/>
          <p:cNvSpPr>
            <a:spLocks noGrp="1"/>
          </p:cNvSpPr>
          <p:nvPr>
            <p:ph type="subTitle" idx="1"/>
          </p:nvPr>
        </p:nvSpPr>
        <p:spPr>
          <a:xfrm>
            <a:off x="1524002" y="3602038"/>
            <a:ext cx="9144001" cy="1655762"/>
          </a:xfrm>
        </p:spPr>
        <p:txBody>
          <a:bodyPr/>
          <a:lstStyle>
            <a:lvl1pPr marL="0" indent="0" algn="ctr">
              <a:buNone/>
              <a:defRPr sz="2300"/>
            </a:lvl1pPr>
            <a:lvl2pPr marL="456849" indent="0" algn="ctr">
              <a:buNone/>
              <a:defRPr sz="2100"/>
            </a:lvl2pPr>
            <a:lvl3pPr marL="913699" indent="0" algn="ctr">
              <a:buNone/>
              <a:defRPr sz="1700"/>
            </a:lvl3pPr>
            <a:lvl4pPr marL="1370555" indent="0" algn="ctr">
              <a:buNone/>
              <a:defRPr sz="1500"/>
            </a:lvl4pPr>
            <a:lvl5pPr marL="1828746" indent="0" algn="ctr">
              <a:buNone/>
              <a:defRPr sz="1500"/>
            </a:lvl5pPr>
            <a:lvl6pPr marL="2285598" indent="0" algn="ctr">
              <a:buNone/>
              <a:defRPr sz="1500"/>
            </a:lvl6pPr>
            <a:lvl7pPr marL="2742452" indent="0" algn="ctr">
              <a:buNone/>
              <a:defRPr sz="1500"/>
            </a:lvl7pPr>
            <a:lvl8pPr marL="3199297" indent="0" algn="ctr">
              <a:buNone/>
              <a:defRPr sz="1500"/>
            </a:lvl8pPr>
            <a:lvl9pPr marL="3656153"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52615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2781173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1" cy="2852736"/>
          </a:xfrm>
        </p:spPr>
        <p:txBody>
          <a:bodyPr anchor="b"/>
          <a:lstStyle>
            <a:lvl1pPr>
              <a:defRPr sz="5900"/>
            </a:lvl1pPr>
          </a:lstStyle>
          <a:p>
            <a:r>
              <a:rPr lang="en-US"/>
              <a:t>Click to edit Master title style</a:t>
            </a:r>
            <a:endParaRPr lang="en-US" dirty="0"/>
          </a:p>
        </p:txBody>
      </p:sp>
      <p:sp>
        <p:nvSpPr>
          <p:cNvPr id="3" name="Text Placeholder 2"/>
          <p:cNvSpPr>
            <a:spLocks noGrp="1"/>
          </p:cNvSpPr>
          <p:nvPr>
            <p:ph type="body" idx="1"/>
          </p:nvPr>
        </p:nvSpPr>
        <p:spPr>
          <a:xfrm>
            <a:off x="831851" y="4589476"/>
            <a:ext cx="10515601" cy="1500187"/>
          </a:xfrm>
        </p:spPr>
        <p:txBody>
          <a:bodyPr/>
          <a:lstStyle>
            <a:lvl1pPr marL="0" indent="0">
              <a:buNone/>
              <a:defRPr sz="2300">
                <a:solidFill>
                  <a:schemeClr val="tx1">
                    <a:tint val="75000"/>
                  </a:schemeClr>
                </a:solidFill>
              </a:defRPr>
            </a:lvl1pPr>
            <a:lvl2pPr marL="456849" indent="0">
              <a:buNone/>
              <a:defRPr sz="2100">
                <a:solidFill>
                  <a:schemeClr val="tx1">
                    <a:tint val="75000"/>
                  </a:schemeClr>
                </a:solidFill>
              </a:defRPr>
            </a:lvl2pPr>
            <a:lvl3pPr marL="913699" indent="0">
              <a:buNone/>
              <a:defRPr sz="1700">
                <a:solidFill>
                  <a:schemeClr val="tx1">
                    <a:tint val="75000"/>
                  </a:schemeClr>
                </a:solidFill>
              </a:defRPr>
            </a:lvl3pPr>
            <a:lvl4pPr marL="1370555" indent="0">
              <a:buNone/>
              <a:defRPr sz="1500">
                <a:solidFill>
                  <a:schemeClr val="tx1">
                    <a:tint val="75000"/>
                  </a:schemeClr>
                </a:solidFill>
              </a:defRPr>
            </a:lvl4pPr>
            <a:lvl5pPr marL="1828746" indent="0">
              <a:buNone/>
              <a:defRPr sz="1500">
                <a:solidFill>
                  <a:schemeClr val="tx1">
                    <a:tint val="75000"/>
                  </a:schemeClr>
                </a:solidFill>
              </a:defRPr>
            </a:lvl5pPr>
            <a:lvl6pPr marL="2285598" indent="0">
              <a:buNone/>
              <a:defRPr sz="1500">
                <a:solidFill>
                  <a:schemeClr val="tx1">
                    <a:tint val="75000"/>
                  </a:schemeClr>
                </a:solidFill>
              </a:defRPr>
            </a:lvl6pPr>
            <a:lvl7pPr marL="2742452" indent="0">
              <a:buNone/>
              <a:defRPr sz="1500">
                <a:solidFill>
                  <a:schemeClr val="tx1">
                    <a:tint val="75000"/>
                  </a:schemeClr>
                </a:solidFill>
              </a:defRPr>
            </a:lvl7pPr>
            <a:lvl8pPr marL="3199297" indent="0">
              <a:buNone/>
              <a:defRPr sz="1500">
                <a:solidFill>
                  <a:schemeClr val="tx1">
                    <a:tint val="75000"/>
                  </a:schemeClr>
                </a:solidFill>
              </a:defRPr>
            </a:lvl8pPr>
            <a:lvl9pPr marL="365615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2781959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4"/>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4"/>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397656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7491E1-CC8B-48EF-995B-2B2D73C43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E1927C9-1E31-4297-BC8A-F3BCF237C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F436F0C-AF19-4D2A-B95E-A3900199220B}"/>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5" name="Footer Placeholder 4">
            <a:extLst>
              <a:ext uri="{FF2B5EF4-FFF2-40B4-BE49-F238E27FC236}">
                <a16:creationId xmlns="" xmlns:a16="http://schemas.microsoft.com/office/drawing/2014/main" id="{4E87DA97-66E3-4A44-BFA9-68DB8CA385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8F9AD1E-F3A0-4B84-BA06-FD64364A993F}"/>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210874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9"/>
            <a:ext cx="10515601" cy="1325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2" y="1681164"/>
            <a:ext cx="5157787" cy="823911"/>
          </a:xfrm>
        </p:spPr>
        <p:txBody>
          <a:bodyPr anchor="b"/>
          <a:lstStyle>
            <a:lvl1pPr marL="0" indent="0">
              <a:buNone/>
              <a:defRPr sz="2300" b="1"/>
            </a:lvl1pPr>
            <a:lvl2pPr marL="456849" indent="0">
              <a:buNone/>
              <a:defRPr sz="2100" b="1"/>
            </a:lvl2pPr>
            <a:lvl3pPr marL="913699" indent="0">
              <a:buNone/>
              <a:defRPr sz="1700" b="1"/>
            </a:lvl3pPr>
            <a:lvl4pPr marL="1370555" indent="0">
              <a:buNone/>
              <a:defRPr sz="1500" b="1"/>
            </a:lvl4pPr>
            <a:lvl5pPr marL="1828746" indent="0">
              <a:buNone/>
              <a:defRPr sz="1500" b="1"/>
            </a:lvl5pPr>
            <a:lvl6pPr marL="2285598" indent="0">
              <a:buNone/>
              <a:defRPr sz="1500" b="1"/>
            </a:lvl6pPr>
            <a:lvl7pPr marL="2742452" indent="0">
              <a:buNone/>
              <a:defRPr sz="1500" b="1"/>
            </a:lvl7pPr>
            <a:lvl8pPr marL="3199297" indent="0">
              <a:buNone/>
              <a:defRPr sz="1500" b="1"/>
            </a:lvl8pPr>
            <a:lvl9pPr marL="3656153" indent="0">
              <a:buNone/>
              <a:defRPr sz="1500" b="1"/>
            </a:lvl9pPr>
          </a:lstStyle>
          <a:p>
            <a:pPr lvl="0"/>
            <a:r>
              <a:rPr lang="en-US"/>
              <a:t>Click to edit Master text styles</a:t>
            </a:r>
          </a:p>
        </p:txBody>
      </p:sp>
      <p:sp>
        <p:nvSpPr>
          <p:cNvPr id="4" name="Content Placeholder 3"/>
          <p:cNvSpPr>
            <a:spLocks noGrp="1"/>
          </p:cNvSpPr>
          <p:nvPr>
            <p:ph sz="half" idx="2"/>
          </p:nvPr>
        </p:nvSpPr>
        <p:spPr>
          <a:xfrm>
            <a:off x="839792" y="2505075"/>
            <a:ext cx="5157787" cy="3684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4"/>
            <a:ext cx="5183187" cy="823911"/>
          </a:xfrm>
        </p:spPr>
        <p:txBody>
          <a:bodyPr anchor="b"/>
          <a:lstStyle>
            <a:lvl1pPr marL="0" indent="0">
              <a:buNone/>
              <a:defRPr sz="2300" b="1"/>
            </a:lvl1pPr>
            <a:lvl2pPr marL="456849" indent="0">
              <a:buNone/>
              <a:defRPr sz="2100" b="1"/>
            </a:lvl2pPr>
            <a:lvl3pPr marL="913699" indent="0">
              <a:buNone/>
              <a:defRPr sz="1700" b="1"/>
            </a:lvl3pPr>
            <a:lvl4pPr marL="1370555" indent="0">
              <a:buNone/>
              <a:defRPr sz="1500" b="1"/>
            </a:lvl4pPr>
            <a:lvl5pPr marL="1828746" indent="0">
              <a:buNone/>
              <a:defRPr sz="1500" b="1"/>
            </a:lvl5pPr>
            <a:lvl6pPr marL="2285598" indent="0">
              <a:buNone/>
              <a:defRPr sz="1500" b="1"/>
            </a:lvl6pPr>
            <a:lvl7pPr marL="2742452" indent="0">
              <a:buNone/>
              <a:defRPr sz="1500" b="1"/>
            </a:lvl7pPr>
            <a:lvl8pPr marL="3199297" indent="0">
              <a:buNone/>
              <a:defRPr sz="1500" b="1"/>
            </a:lvl8pPr>
            <a:lvl9pPr marL="3656153"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360641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1697646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3871828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14"/>
            <a:ext cx="3932236" cy="160020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33"/>
            <a:ext cx="6172201" cy="4873626"/>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6" cy="3811588"/>
          </a:xfrm>
        </p:spPr>
        <p:txBody>
          <a:bodyPr/>
          <a:lstStyle>
            <a:lvl1pPr marL="0" indent="0">
              <a:buNone/>
              <a:defRPr sz="1500"/>
            </a:lvl1pPr>
            <a:lvl2pPr marL="456849" indent="0">
              <a:buNone/>
              <a:defRPr sz="1500"/>
            </a:lvl2pPr>
            <a:lvl3pPr marL="913699" indent="0">
              <a:buNone/>
              <a:defRPr sz="1300"/>
            </a:lvl3pPr>
            <a:lvl4pPr marL="1370555" indent="0">
              <a:buNone/>
              <a:defRPr sz="800"/>
            </a:lvl4pPr>
            <a:lvl5pPr marL="1828746" indent="0">
              <a:buNone/>
              <a:defRPr sz="800"/>
            </a:lvl5pPr>
            <a:lvl6pPr marL="2285598" indent="0">
              <a:buNone/>
              <a:defRPr sz="800"/>
            </a:lvl6pPr>
            <a:lvl7pPr marL="2742452" indent="0">
              <a:buNone/>
              <a:defRPr sz="800"/>
            </a:lvl7pPr>
            <a:lvl8pPr marL="3199297" indent="0">
              <a:buNone/>
              <a:defRPr sz="800"/>
            </a:lvl8pPr>
            <a:lvl9pPr marL="3656153"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3870598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14"/>
            <a:ext cx="3932236" cy="160020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7" y="987433"/>
            <a:ext cx="6172201" cy="4873626"/>
          </a:xfrm>
        </p:spPr>
        <p:txBody>
          <a:bodyPr vert="horz" lIns="193488" tIns="96744" rIns="193488" bIns="96744" rtlCol="0" anchor="t">
            <a:normAutofit/>
          </a:bodyPr>
          <a:lstStyle>
            <a:lvl1pPr marL="0" indent="0">
              <a:buNone/>
              <a:defRPr sz="3200"/>
            </a:lvl1pPr>
            <a:lvl2pPr marL="456849" indent="0">
              <a:buNone/>
              <a:defRPr sz="2800"/>
            </a:lvl2pPr>
            <a:lvl3pPr marL="913699" indent="0">
              <a:buNone/>
              <a:defRPr sz="2300"/>
            </a:lvl3pPr>
            <a:lvl4pPr marL="1370555" indent="0">
              <a:buNone/>
              <a:defRPr sz="2100"/>
            </a:lvl4pPr>
            <a:lvl5pPr marL="1828746" indent="0">
              <a:buNone/>
              <a:defRPr sz="2100"/>
            </a:lvl5pPr>
            <a:lvl6pPr marL="2285598" indent="0">
              <a:buNone/>
              <a:defRPr sz="2100"/>
            </a:lvl6pPr>
            <a:lvl7pPr marL="2742452" indent="0">
              <a:buNone/>
              <a:defRPr sz="2100"/>
            </a:lvl7pPr>
            <a:lvl8pPr marL="3199297" indent="0">
              <a:buNone/>
              <a:defRPr sz="2100"/>
            </a:lvl8pPr>
            <a:lvl9pPr marL="3656153" indent="0">
              <a:buNone/>
              <a:defRPr sz="2100"/>
            </a:lvl9pPr>
          </a:lstStyle>
          <a:p>
            <a:pPr marL="0" marR="0" lvl="0" indent="0" algn="l" defTabSz="913699" rtl="0" eaLnBrk="1" fontAlgn="base" latinLnBrk="0" hangingPunct="1">
              <a:lnSpc>
                <a:spcPct val="90000"/>
              </a:lnSpc>
              <a:spcBef>
                <a:spcPts val="1005"/>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9" y="2057400"/>
            <a:ext cx="3932236" cy="3811588"/>
          </a:xfrm>
        </p:spPr>
        <p:txBody>
          <a:bodyPr/>
          <a:lstStyle>
            <a:lvl1pPr marL="0" indent="0">
              <a:buNone/>
              <a:defRPr sz="1500"/>
            </a:lvl1pPr>
            <a:lvl2pPr marL="456849" indent="0">
              <a:buNone/>
              <a:defRPr sz="1500"/>
            </a:lvl2pPr>
            <a:lvl3pPr marL="913699" indent="0">
              <a:buNone/>
              <a:defRPr sz="1300"/>
            </a:lvl3pPr>
            <a:lvl4pPr marL="1370555" indent="0">
              <a:buNone/>
              <a:defRPr sz="800"/>
            </a:lvl4pPr>
            <a:lvl5pPr marL="1828746" indent="0">
              <a:buNone/>
              <a:defRPr sz="800"/>
            </a:lvl5pPr>
            <a:lvl6pPr marL="2285598" indent="0">
              <a:buNone/>
              <a:defRPr sz="800"/>
            </a:lvl6pPr>
            <a:lvl7pPr marL="2742452" indent="0">
              <a:buNone/>
              <a:defRPr sz="800"/>
            </a:lvl7pPr>
            <a:lvl8pPr marL="3199297" indent="0">
              <a:buNone/>
              <a:defRPr sz="800"/>
            </a:lvl8pPr>
            <a:lvl9pPr marL="3656153"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877439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1025526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5129"/>
            <a:ext cx="2628899"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13" y="365129"/>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887640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609604" y="274654"/>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2"/>
          </p:nvPr>
        </p:nvSpPr>
        <p:spPr>
          <a:xfrm>
            <a:off x="836775" y="6357341"/>
            <a:ext cx="2745553" cy="362893"/>
          </a:xfrm>
          <a:prstGeom prst="rect">
            <a:avLst/>
          </a:prstGeom>
        </p:spPr>
        <p:txBody>
          <a:bodyPr vert="horz" lIns="193488" tIns="96744" rIns="193488" bIns="96744" rtlCol="0" anchor="ct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3"/>
          </p:nvPr>
        </p:nvSpPr>
        <p:spPr>
          <a:xfrm>
            <a:off x="4039356" y="6357341"/>
            <a:ext cx="4113288" cy="362893"/>
          </a:xfrm>
          <a:prstGeom prst="rect">
            <a:avLst/>
          </a:prstGeom>
        </p:spPr>
        <p:txBody>
          <a:bodyPr vert="horz" lIns="193488" tIns="96744" rIns="193488" bIns="96744" rtlCol="0" anchor="ct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4"/>
          </p:nvPr>
        </p:nvSpPr>
        <p:spPr>
          <a:xfrm>
            <a:off x="8609676" y="6357341"/>
            <a:ext cx="2745553" cy="362893"/>
          </a:xfrm>
          <a:prstGeom prst="rect">
            <a:avLst/>
          </a:prstGeom>
        </p:spPr>
        <p:txBody>
          <a:bodyPr vert="horz" lIns="193488" tIns="96744" rIns="193488" bIns="96744" rtlCol="0" anchor="ctr"/>
          <a:lstStyle/>
          <a:p>
            <a:pPr eaLnBrk="1" hangingPunct="1"/>
            <a:fld id="{9A0DB2DC-4C9A-4742-B13C-FB6460FD3503}" type="slidenum">
              <a:rPr lang="en-US" dirty="0"/>
              <a:pPr eaLnBrk="1" hangingPunct="1"/>
              <a:t>‹#›</a:t>
            </a:fld>
            <a:endParaRPr lang="en-US" dirty="0"/>
          </a:p>
        </p:txBody>
      </p:sp>
    </p:spTree>
    <p:extLst>
      <p:ext uri="{BB962C8B-B14F-4D97-AF65-F5344CB8AC3E}">
        <p14:creationId xmlns:p14="http://schemas.microsoft.com/office/powerpoint/2010/main" val="403346612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47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DF7B25-D24C-4584-B325-C03948CA377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9F1777D1-1C3A-4F76-9E4F-2CEC8ED78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61EB1BF7-2CBD-4D25-BD86-C75F2F0DC8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1061D689-1643-4E3E-8A6B-C341DFD2CFD5}"/>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6" name="Footer Placeholder 5">
            <a:extLst>
              <a:ext uri="{FF2B5EF4-FFF2-40B4-BE49-F238E27FC236}">
                <a16:creationId xmlns="" xmlns:a16="http://schemas.microsoft.com/office/drawing/2014/main" id="{F1947FCD-B1AF-4A05-8578-EFD3CD2183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DAC9CFD0-A636-4C6E-B71F-119C04C6CEE0}"/>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19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4132F-FB0E-4E3D-BA3D-3142EADD596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D22E246-16DC-4D25-B437-BD830396F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7FAB1ED-EFA3-4247-AB42-23AF746DE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6836221-05BE-4DB9-9B67-2D78F4968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12B834F-E994-4F4B-94C4-8183F8574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129EDAB-7FE9-40DC-9A9E-0438C484F9D9}"/>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8" name="Footer Placeholder 7">
            <a:extLst>
              <a:ext uri="{FF2B5EF4-FFF2-40B4-BE49-F238E27FC236}">
                <a16:creationId xmlns="" xmlns:a16="http://schemas.microsoft.com/office/drawing/2014/main" id="{4F8B492C-B157-4E73-A35F-F5E37BFE4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88987F0C-06D2-4E00-84D8-3C65B43D893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8138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ACD80F-A277-4490-BB74-36D30AE25D1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96F1849-CF32-4737-9786-432BFE85A74B}"/>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4" name="Footer Placeholder 3">
            <a:extLst>
              <a:ext uri="{FF2B5EF4-FFF2-40B4-BE49-F238E27FC236}">
                <a16:creationId xmlns="" xmlns:a16="http://schemas.microsoft.com/office/drawing/2014/main" id="{B82B9F10-E761-49E4-989E-9300878A257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9832E175-1435-43F9-9012-8A5045388D1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06119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83F36C-7CFE-4802-B145-7EECE6699AF1}"/>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3" name="Footer Placeholder 2">
            <a:extLst>
              <a:ext uri="{FF2B5EF4-FFF2-40B4-BE49-F238E27FC236}">
                <a16:creationId xmlns="" xmlns:a16="http://schemas.microsoft.com/office/drawing/2014/main" id="{43EFE512-4E82-48FD-B690-92EFED5557A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E46E4D9E-1446-4E2F-A663-2D6AD83F10A4}"/>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477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4CF57-4A1E-45EC-BF27-712B999F2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A22CF5E-D288-4840-8C24-9CAB2EDAE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BC214006-3DFE-4FF3-8C6E-041F1AE9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175FEA3-AC65-45E3-B27A-93E1789B9C7E}"/>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6" name="Footer Placeholder 5">
            <a:extLst>
              <a:ext uri="{FF2B5EF4-FFF2-40B4-BE49-F238E27FC236}">
                <a16:creationId xmlns="" xmlns:a16="http://schemas.microsoft.com/office/drawing/2014/main" id="{7CB60BB1-8A27-4669-934B-348225F21DC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53E5F509-123F-4B34-978D-D061F13E05E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7403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466446-0FFD-4416-8FDB-AE1F800A9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6A69A14-E476-4324-B0F0-47E22A1EC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9067FA28-AEBC-4607-A8BF-8AA75305D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A5C386A-2B1E-4D1A-A7AE-442EDFFC068F}"/>
              </a:ext>
            </a:extLst>
          </p:cNvPr>
          <p:cNvSpPr>
            <a:spLocks noGrp="1"/>
          </p:cNvSpPr>
          <p:nvPr>
            <p:ph type="dt" sz="half" idx="10"/>
          </p:nvPr>
        </p:nvSpPr>
        <p:spPr/>
        <p:txBody>
          <a:bodyPr/>
          <a:lstStyle/>
          <a:p>
            <a:fld id="{86861A4D-8D0A-4942-BF0A-D8D9FAC997ED}" type="datetimeFigureOut">
              <a:rPr lang="vi-VN" smtClean="0"/>
              <a:t>03/11/2022</a:t>
            </a:fld>
            <a:endParaRPr lang="vi-VN"/>
          </a:p>
        </p:txBody>
      </p:sp>
      <p:sp>
        <p:nvSpPr>
          <p:cNvPr id="6" name="Footer Placeholder 5">
            <a:extLst>
              <a:ext uri="{FF2B5EF4-FFF2-40B4-BE49-F238E27FC236}">
                <a16:creationId xmlns="" xmlns:a16="http://schemas.microsoft.com/office/drawing/2014/main" id="{4585DD84-9AF8-4BF2-B24D-62C8A4DD89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44AEDA95-3884-498C-AE1A-271E341527E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64211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B7F55E2-C87D-4429-AB66-F5886B826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6433F11-7A6F-4D10-B2DA-C33301C39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8F8A4BA-A9B8-47A7-BCF6-664D15099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61A4D-8D0A-4942-BF0A-D8D9FAC997ED}" type="datetimeFigureOut">
              <a:rPr lang="vi-VN" smtClean="0"/>
              <a:t>03/11/2022</a:t>
            </a:fld>
            <a:endParaRPr lang="vi-VN"/>
          </a:p>
        </p:txBody>
      </p:sp>
      <p:sp>
        <p:nvSpPr>
          <p:cNvPr id="5" name="Footer Placeholder 4">
            <a:extLst>
              <a:ext uri="{FF2B5EF4-FFF2-40B4-BE49-F238E27FC236}">
                <a16:creationId xmlns="" xmlns:a16="http://schemas.microsoft.com/office/drawing/2014/main" id="{33B58F91-0DAD-461A-95CE-4C21A529E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9B1E8C0A-C6B6-48B0-9DF2-C4F34FC0C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9838-21F3-4BA1-8CF9-69C468C5B17D}" type="slidenum">
              <a:rPr lang="vi-VN" smtClean="0"/>
              <a:t>‹#›</a:t>
            </a:fld>
            <a:endParaRPr lang="vi-VN"/>
          </a:p>
        </p:txBody>
      </p:sp>
    </p:spTree>
    <p:extLst>
      <p:ext uri="{BB962C8B-B14F-4D97-AF65-F5344CB8AC3E}">
        <p14:creationId xmlns:p14="http://schemas.microsoft.com/office/powerpoint/2010/main" val="108445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85105C41-1A6C-4191-B573-AE5557A6B57A}" type="datetimeFigureOut">
              <a:rPr lang="en-US"/>
              <a:pPr>
                <a:defRPr/>
              </a:pPr>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01851301-3805-41D1-8AEC-986BCB96C860}" type="slidenum">
              <a:rPr lang="en-US" altLang="en-US" smtClean="0">
                <a:cs typeface="Arial" pitchFamily="34" charset="0"/>
              </a:rPr>
              <a:pPr fontAlgn="base">
                <a:spcBef>
                  <a:spcPct val="0"/>
                </a:spcBef>
                <a:spcAft>
                  <a:spcPct val="0"/>
                </a:spcAft>
              </a:pPr>
              <a:t>‹#›</a:t>
            </a:fld>
            <a:endParaRPr lang="en-US" altLang="en-US" smtClean="0">
              <a:cs typeface="Arial" pitchFamily="34" charset="0"/>
            </a:endParaRPr>
          </a:p>
        </p:txBody>
      </p:sp>
    </p:spTree>
    <p:extLst>
      <p:ext uri="{BB962C8B-B14F-4D97-AF65-F5344CB8AC3E}">
        <p14:creationId xmlns:p14="http://schemas.microsoft.com/office/powerpoint/2010/main" val="163484205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6776" y="366257"/>
            <a:ext cx="10518456" cy="1323886"/>
          </a:xfrm>
          <a:prstGeom prst="rect">
            <a:avLst/>
          </a:prstGeom>
          <a:noFill/>
          <a:ln w="9525">
            <a:noFill/>
          </a:ln>
        </p:spPr>
        <p:txBody>
          <a:bodyPr lIns="193488" tIns="96744" rIns="193488" bIns="96744" anchor="ctr" anchorCtr="0"/>
          <a:lstStyle/>
          <a:p>
            <a:pPr lvl="0"/>
            <a:r>
              <a:rPr dirty="0"/>
              <a:t>Click to edit Master title style</a:t>
            </a:r>
          </a:p>
        </p:txBody>
      </p:sp>
      <p:sp>
        <p:nvSpPr>
          <p:cNvPr id="1027" name="Text Placeholder 2"/>
          <p:cNvSpPr>
            <a:spLocks noGrp="1"/>
          </p:cNvSpPr>
          <p:nvPr>
            <p:ph type="body" idx="1"/>
          </p:nvPr>
        </p:nvSpPr>
        <p:spPr>
          <a:xfrm>
            <a:off x="836776" y="1824544"/>
            <a:ext cx="10518456" cy="4351351"/>
          </a:xfrm>
          <a:prstGeom prst="rect">
            <a:avLst/>
          </a:prstGeom>
          <a:noFill/>
          <a:ln w="9525">
            <a:noFill/>
          </a:ln>
        </p:spPr>
        <p:txBody>
          <a:bodyPr lIns="193488" tIns="96744" rIns="193488" bIns="96744"/>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836775" y="6357341"/>
            <a:ext cx="2745553" cy="362893"/>
          </a:xfrm>
          <a:prstGeom prst="rect">
            <a:avLst/>
          </a:prstGeom>
        </p:spPr>
        <p:txBody>
          <a:bodyPr vert="horz" lIns="193488" tIns="96744" rIns="193488" bIns="96744" rtlCol="0" anchor="ctr"/>
          <a:lstStyle>
            <a:lvl1pPr algn="l" eaLnBrk="1" fontAlgn="auto" hangingPunct="1">
              <a:spcBef>
                <a:spcPts val="0"/>
              </a:spcBef>
              <a:spcAft>
                <a:spcPts val="0"/>
              </a:spcAft>
              <a:defRPr sz="1300">
                <a:solidFill>
                  <a:schemeClr val="tx1">
                    <a:tint val="75000"/>
                  </a:schemeClr>
                </a:solidFill>
                <a:latin typeface="+mn-lt"/>
              </a:defRPr>
            </a:lvl1pPr>
          </a:lstStyle>
          <a:p>
            <a:pPr defTabSz="967450">
              <a:defRPr/>
            </a:pPr>
            <a:endParaRPr lang="en-US">
              <a:solidFill>
                <a:prstClr val="black">
                  <a:tint val="75000"/>
                </a:prstClr>
              </a:solidFill>
            </a:endParaRPr>
          </a:p>
        </p:txBody>
      </p:sp>
      <p:sp>
        <p:nvSpPr>
          <p:cNvPr id="5" name="Footer Placeholder 4"/>
          <p:cNvSpPr>
            <a:spLocks noGrp="1"/>
          </p:cNvSpPr>
          <p:nvPr>
            <p:ph type="ftr" sz="quarter" idx="3"/>
          </p:nvPr>
        </p:nvSpPr>
        <p:spPr>
          <a:xfrm>
            <a:off x="4039356" y="6357341"/>
            <a:ext cx="4113288" cy="362893"/>
          </a:xfrm>
          <a:prstGeom prst="rect">
            <a:avLst/>
          </a:prstGeom>
        </p:spPr>
        <p:txBody>
          <a:bodyPr vert="horz" lIns="193488" tIns="96744" rIns="193488" bIns="96744" rtlCol="0" anchor="ctr"/>
          <a:lstStyle>
            <a:lvl1pPr algn="ctr" eaLnBrk="1" fontAlgn="auto" hangingPunct="1">
              <a:spcBef>
                <a:spcPts val="0"/>
              </a:spcBef>
              <a:spcAft>
                <a:spcPts val="0"/>
              </a:spcAft>
              <a:defRPr sz="1300">
                <a:solidFill>
                  <a:schemeClr val="tx1">
                    <a:tint val="75000"/>
                  </a:schemeClr>
                </a:solidFill>
                <a:latin typeface="+mn-lt"/>
              </a:defRPr>
            </a:lvl1pPr>
          </a:lstStyle>
          <a:p>
            <a:pPr defTabSz="96745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09676" y="6357341"/>
            <a:ext cx="2745553" cy="362893"/>
          </a:xfrm>
          <a:prstGeom prst="rect">
            <a:avLst/>
          </a:prstGeom>
        </p:spPr>
        <p:txBody>
          <a:bodyPr vert="horz" lIns="193488" tIns="96744" rIns="193488" bIns="96744" rtlCol="0" anchor="ctr"/>
          <a:lstStyle>
            <a:lvl1pPr algn="r">
              <a:defRPr sz="1100">
                <a:solidFill>
                  <a:srgbClr val="898989"/>
                </a:solidFill>
              </a:defRPr>
            </a:lvl1pPr>
          </a:lstStyle>
          <a:p>
            <a:pPr defTabSz="967450" fontAlgn="base">
              <a:spcBef>
                <a:spcPct val="0"/>
              </a:spcBef>
              <a:spcAft>
                <a:spcPct val="0"/>
              </a:spcAft>
            </a:pPr>
            <a:fld id="{9A0DB2DC-4C9A-4742-B13C-FB6460FD3503}" type="slidenum">
              <a:rPr lang="en-US" dirty="0"/>
              <a:pPr defTabSz="967450" fontAlgn="base">
                <a:spcBef>
                  <a:spcPct val="0"/>
                </a:spcBef>
                <a:spcAft>
                  <a:spcPct val="0"/>
                </a:spcAft>
              </a:pPr>
              <a:t>‹#›</a:t>
            </a:fld>
            <a:endParaRPr lang="en-US" dirty="0"/>
          </a:p>
        </p:txBody>
      </p:sp>
    </p:spTree>
    <p:extLst>
      <p:ext uri="{BB962C8B-B14F-4D97-AF65-F5344CB8AC3E}">
        <p14:creationId xmlns:p14="http://schemas.microsoft.com/office/powerpoint/2010/main" val="7291762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dt="0"/>
  <p:txStyles>
    <p:titleStyle>
      <a:lvl1pPr algn="l" defTabSz="913699" rtl="0" fontAlgn="base">
        <a:lnSpc>
          <a:spcPct val="90000"/>
        </a:lnSpc>
        <a:spcBef>
          <a:spcPct val="0"/>
        </a:spcBef>
        <a:spcAft>
          <a:spcPct val="0"/>
        </a:spcAft>
        <a:defRPr sz="4200" kern="1200">
          <a:solidFill>
            <a:schemeClr val="tx1"/>
          </a:solidFill>
          <a:latin typeface="+mj-lt"/>
          <a:ea typeface="+mj-ea"/>
          <a:cs typeface="+mj-cs"/>
        </a:defRPr>
      </a:lvl1pPr>
      <a:lvl2pPr algn="l" defTabSz="913699" rtl="0" fontAlgn="base">
        <a:lnSpc>
          <a:spcPct val="90000"/>
        </a:lnSpc>
        <a:spcBef>
          <a:spcPct val="0"/>
        </a:spcBef>
        <a:spcAft>
          <a:spcPct val="0"/>
        </a:spcAft>
        <a:defRPr sz="4200">
          <a:solidFill>
            <a:schemeClr val="tx1"/>
          </a:solidFill>
          <a:latin typeface="Calibri Light" panose="020F0302020204030204" pitchFamily="34" charset="0"/>
        </a:defRPr>
      </a:lvl2pPr>
      <a:lvl3pPr algn="l" defTabSz="913699" rtl="0" fontAlgn="base">
        <a:lnSpc>
          <a:spcPct val="90000"/>
        </a:lnSpc>
        <a:spcBef>
          <a:spcPct val="0"/>
        </a:spcBef>
        <a:spcAft>
          <a:spcPct val="0"/>
        </a:spcAft>
        <a:defRPr sz="4200">
          <a:solidFill>
            <a:schemeClr val="tx1"/>
          </a:solidFill>
          <a:latin typeface="Calibri Light" panose="020F0302020204030204" pitchFamily="34" charset="0"/>
        </a:defRPr>
      </a:lvl3pPr>
      <a:lvl4pPr algn="l" defTabSz="913699" rtl="0" fontAlgn="base">
        <a:lnSpc>
          <a:spcPct val="90000"/>
        </a:lnSpc>
        <a:spcBef>
          <a:spcPct val="0"/>
        </a:spcBef>
        <a:spcAft>
          <a:spcPct val="0"/>
        </a:spcAft>
        <a:defRPr sz="4200">
          <a:solidFill>
            <a:schemeClr val="tx1"/>
          </a:solidFill>
          <a:latin typeface="Calibri Light" panose="020F0302020204030204" pitchFamily="34" charset="0"/>
        </a:defRPr>
      </a:lvl4pPr>
      <a:lvl5pPr algn="l" defTabSz="913699" rtl="0" fontAlgn="base">
        <a:lnSpc>
          <a:spcPct val="90000"/>
        </a:lnSpc>
        <a:spcBef>
          <a:spcPct val="0"/>
        </a:spcBef>
        <a:spcAft>
          <a:spcPct val="0"/>
        </a:spcAft>
        <a:defRPr sz="4200">
          <a:solidFill>
            <a:schemeClr val="tx1"/>
          </a:solidFill>
          <a:latin typeface="Calibri Light" panose="020F0302020204030204" pitchFamily="34" charset="0"/>
        </a:defRPr>
      </a:lvl5pPr>
      <a:lvl6pPr marL="967450" algn="l" defTabSz="913699" rtl="0" fontAlgn="base">
        <a:lnSpc>
          <a:spcPct val="90000"/>
        </a:lnSpc>
        <a:spcBef>
          <a:spcPct val="0"/>
        </a:spcBef>
        <a:spcAft>
          <a:spcPct val="0"/>
        </a:spcAft>
        <a:defRPr sz="4200">
          <a:solidFill>
            <a:schemeClr val="tx1"/>
          </a:solidFill>
          <a:latin typeface="Calibri Light" panose="020F0302020204030204" pitchFamily="34" charset="0"/>
        </a:defRPr>
      </a:lvl6pPr>
      <a:lvl7pPr marL="1934899" algn="l" defTabSz="913699" rtl="0" fontAlgn="base">
        <a:lnSpc>
          <a:spcPct val="90000"/>
        </a:lnSpc>
        <a:spcBef>
          <a:spcPct val="0"/>
        </a:spcBef>
        <a:spcAft>
          <a:spcPct val="0"/>
        </a:spcAft>
        <a:defRPr sz="4200">
          <a:solidFill>
            <a:schemeClr val="tx1"/>
          </a:solidFill>
          <a:latin typeface="Calibri Light" panose="020F0302020204030204" pitchFamily="34" charset="0"/>
        </a:defRPr>
      </a:lvl7pPr>
      <a:lvl8pPr marL="2902351" algn="l" defTabSz="913699" rtl="0" fontAlgn="base">
        <a:lnSpc>
          <a:spcPct val="90000"/>
        </a:lnSpc>
        <a:spcBef>
          <a:spcPct val="0"/>
        </a:spcBef>
        <a:spcAft>
          <a:spcPct val="0"/>
        </a:spcAft>
        <a:defRPr sz="4200">
          <a:solidFill>
            <a:schemeClr val="tx1"/>
          </a:solidFill>
          <a:latin typeface="Calibri Light" panose="020F0302020204030204" pitchFamily="34" charset="0"/>
        </a:defRPr>
      </a:lvl8pPr>
      <a:lvl9pPr marL="3869793" algn="l" defTabSz="913699" rtl="0" fontAlgn="base">
        <a:lnSpc>
          <a:spcPct val="90000"/>
        </a:lnSpc>
        <a:spcBef>
          <a:spcPct val="0"/>
        </a:spcBef>
        <a:spcAft>
          <a:spcPct val="0"/>
        </a:spcAft>
        <a:defRPr sz="4200">
          <a:solidFill>
            <a:schemeClr val="tx1"/>
          </a:solidFill>
          <a:latin typeface="Calibri Light" panose="020F0302020204030204" pitchFamily="34" charset="0"/>
        </a:defRPr>
      </a:lvl9pPr>
    </p:titleStyle>
    <p:bodyStyle>
      <a:lvl1pPr marL="228422" indent="-228422" algn="l" defTabSz="913699" rtl="0" fontAlgn="base">
        <a:lnSpc>
          <a:spcPct val="90000"/>
        </a:lnSpc>
        <a:spcBef>
          <a:spcPts val="1005"/>
        </a:spcBef>
        <a:spcAft>
          <a:spcPct val="0"/>
        </a:spcAft>
        <a:buFont typeface="Arial" panose="020B0604020202020204" pitchFamily="34" charset="0"/>
        <a:buChar char="•"/>
        <a:defRPr sz="2800" kern="1200">
          <a:solidFill>
            <a:schemeClr val="tx1"/>
          </a:solidFill>
          <a:latin typeface="+mn-lt"/>
          <a:ea typeface="+mn-ea"/>
          <a:cs typeface="+mn-cs"/>
        </a:defRPr>
      </a:lvl1pPr>
      <a:lvl2pPr marL="685277" indent="-228422" algn="l" defTabSz="913699" rtl="0" fontAlgn="base">
        <a:lnSpc>
          <a:spcPct val="90000"/>
        </a:lnSpc>
        <a:spcBef>
          <a:spcPts val="508"/>
        </a:spcBef>
        <a:spcAft>
          <a:spcPct val="0"/>
        </a:spcAft>
        <a:buFont typeface="Arial" panose="020B0604020202020204" pitchFamily="34" charset="0"/>
        <a:buChar char="•"/>
        <a:defRPr sz="2300" kern="1200">
          <a:solidFill>
            <a:schemeClr val="tx1"/>
          </a:solidFill>
          <a:latin typeface="+mn-lt"/>
          <a:ea typeface="+mn-ea"/>
          <a:cs typeface="+mn-cs"/>
        </a:defRPr>
      </a:lvl2pPr>
      <a:lvl3pPr marL="1142131" indent="-228422" algn="l" defTabSz="913699" rtl="0" fontAlgn="base">
        <a:lnSpc>
          <a:spcPct val="90000"/>
        </a:lnSpc>
        <a:spcBef>
          <a:spcPts val="508"/>
        </a:spcBef>
        <a:spcAft>
          <a:spcPct val="0"/>
        </a:spcAft>
        <a:buFont typeface="Arial" panose="020B0604020202020204" pitchFamily="34" charset="0"/>
        <a:buChar char="•"/>
        <a:defRPr sz="1900" kern="1200">
          <a:solidFill>
            <a:schemeClr val="tx1"/>
          </a:solidFill>
          <a:latin typeface="+mn-lt"/>
          <a:ea typeface="+mn-ea"/>
          <a:cs typeface="+mn-cs"/>
        </a:defRPr>
      </a:lvl3pPr>
      <a:lvl4pPr marL="1598976" indent="-228422" algn="l" defTabSz="913699" rtl="0" fontAlgn="base">
        <a:lnSpc>
          <a:spcPct val="90000"/>
        </a:lnSpc>
        <a:spcBef>
          <a:spcPts val="508"/>
        </a:spcBef>
        <a:spcAft>
          <a:spcPct val="0"/>
        </a:spcAft>
        <a:buFont typeface="Arial" panose="020B0604020202020204" pitchFamily="34" charset="0"/>
        <a:buChar char="•"/>
        <a:defRPr sz="1700" kern="1200">
          <a:solidFill>
            <a:schemeClr val="tx1"/>
          </a:solidFill>
          <a:latin typeface="+mn-lt"/>
          <a:ea typeface="+mn-ea"/>
          <a:cs typeface="+mn-cs"/>
        </a:defRPr>
      </a:lvl4pPr>
      <a:lvl5pPr marL="2055832" indent="-228422" algn="l" defTabSz="913699" rtl="0" fontAlgn="base">
        <a:lnSpc>
          <a:spcPct val="90000"/>
        </a:lnSpc>
        <a:spcBef>
          <a:spcPts val="508"/>
        </a:spcBef>
        <a:spcAft>
          <a:spcPct val="0"/>
        </a:spcAft>
        <a:buFont typeface="Arial" panose="020B0604020202020204" pitchFamily="34" charset="0"/>
        <a:buChar char="•"/>
        <a:defRPr sz="1700" kern="1200">
          <a:solidFill>
            <a:schemeClr val="tx1"/>
          </a:solidFill>
          <a:latin typeface="+mn-lt"/>
          <a:ea typeface="+mn-ea"/>
          <a:cs typeface="+mn-cs"/>
        </a:defRPr>
      </a:lvl5pPr>
      <a:lvl6pPr marL="2514019" indent="-228422" algn="l" defTabSz="913699" rtl="0" eaLnBrk="1" latinLnBrk="0" hangingPunct="1">
        <a:lnSpc>
          <a:spcPct val="90000"/>
        </a:lnSpc>
        <a:spcBef>
          <a:spcPts val="497"/>
        </a:spcBef>
        <a:buFont typeface="Arial" panose="020B0604020202020204" pitchFamily="34" charset="0"/>
        <a:buChar char="•"/>
        <a:defRPr sz="1700" kern="1200">
          <a:solidFill>
            <a:schemeClr val="tx1"/>
          </a:solidFill>
          <a:latin typeface="+mn-lt"/>
          <a:ea typeface="+mn-ea"/>
          <a:cs typeface="+mn-cs"/>
        </a:defRPr>
      </a:lvl6pPr>
      <a:lvl7pPr marL="2970875" indent="-228422" algn="l" defTabSz="913699" rtl="0" eaLnBrk="1" latinLnBrk="0" hangingPunct="1">
        <a:lnSpc>
          <a:spcPct val="90000"/>
        </a:lnSpc>
        <a:spcBef>
          <a:spcPts val="497"/>
        </a:spcBef>
        <a:buFont typeface="Arial" panose="020B0604020202020204" pitchFamily="34" charset="0"/>
        <a:buChar char="•"/>
        <a:defRPr sz="1700" kern="1200">
          <a:solidFill>
            <a:schemeClr val="tx1"/>
          </a:solidFill>
          <a:latin typeface="+mn-lt"/>
          <a:ea typeface="+mn-ea"/>
          <a:cs typeface="+mn-cs"/>
        </a:defRPr>
      </a:lvl7pPr>
      <a:lvl8pPr marL="3427725" indent="-228422" algn="l" defTabSz="913699" rtl="0" eaLnBrk="1" latinLnBrk="0" hangingPunct="1">
        <a:lnSpc>
          <a:spcPct val="90000"/>
        </a:lnSpc>
        <a:spcBef>
          <a:spcPts val="497"/>
        </a:spcBef>
        <a:buFont typeface="Arial" panose="020B0604020202020204" pitchFamily="34" charset="0"/>
        <a:buChar char="•"/>
        <a:defRPr sz="1700" kern="1200">
          <a:solidFill>
            <a:schemeClr val="tx1"/>
          </a:solidFill>
          <a:latin typeface="+mn-lt"/>
          <a:ea typeface="+mn-ea"/>
          <a:cs typeface="+mn-cs"/>
        </a:defRPr>
      </a:lvl8pPr>
      <a:lvl9pPr marL="3884574" indent="-228422" algn="l" defTabSz="913699" rtl="0" eaLnBrk="1" latinLnBrk="0" hangingPunct="1">
        <a:lnSpc>
          <a:spcPct val="90000"/>
        </a:lnSpc>
        <a:spcBef>
          <a:spcPts val="497"/>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3699" rtl="0" eaLnBrk="1" latinLnBrk="0" hangingPunct="1">
        <a:defRPr sz="1700" kern="1200">
          <a:solidFill>
            <a:schemeClr val="tx1"/>
          </a:solidFill>
          <a:latin typeface="+mn-lt"/>
          <a:ea typeface="+mn-ea"/>
          <a:cs typeface="+mn-cs"/>
        </a:defRPr>
      </a:lvl1pPr>
      <a:lvl2pPr marL="456849" algn="l" defTabSz="913699" rtl="0" eaLnBrk="1" latinLnBrk="0" hangingPunct="1">
        <a:defRPr sz="1700" kern="1200">
          <a:solidFill>
            <a:schemeClr val="tx1"/>
          </a:solidFill>
          <a:latin typeface="+mn-lt"/>
          <a:ea typeface="+mn-ea"/>
          <a:cs typeface="+mn-cs"/>
        </a:defRPr>
      </a:lvl2pPr>
      <a:lvl3pPr marL="913699" algn="l" defTabSz="913699" rtl="0" eaLnBrk="1" latinLnBrk="0" hangingPunct="1">
        <a:defRPr sz="1700" kern="1200">
          <a:solidFill>
            <a:schemeClr val="tx1"/>
          </a:solidFill>
          <a:latin typeface="+mn-lt"/>
          <a:ea typeface="+mn-ea"/>
          <a:cs typeface="+mn-cs"/>
        </a:defRPr>
      </a:lvl3pPr>
      <a:lvl4pPr marL="1370555" algn="l" defTabSz="913699" rtl="0" eaLnBrk="1" latinLnBrk="0" hangingPunct="1">
        <a:defRPr sz="1700" kern="1200">
          <a:solidFill>
            <a:schemeClr val="tx1"/>
          </a:solidFill>
          <a:latin typeface="+mn-lt"/>
          <a:ea typeface="+mn-ea"/>
          <a:cs typeface="+mn-cs"/>
        </a:defRPr>
      </a:lvl4pPr>
      <a:lvl5pPr marL="1828746" algn="l" defTabSz="913699" rtl="0" eaLnBrk="1" latinLnBrk="0" hangingPunct="1">
        <a:defRPr sz="1700" kern="1200">
          <a:solidFill>
            <a:schemeClr val="tx1"/>
          </a:solidFill>
          <a:latin typeface="+mn-lt"/>
          <a:ea typeface="+mn-ea"/>
          <a:cs typeface="+mn-cs"/>
        </a:defRPr>
      </a:lvl5pPr>
      <a:lvl6pPr marL="2285598" algn="l" defTabSz="913699" rtl="0" eaLnBrk="1" latinLnBrk="0" hangingPunct="1">
        <a:defRPr sz="1700" kern="1200">
          <a:solidFill>
            <a:schemeClr val="tx1"/>
          </a:solidFill>
          <a:latin typeface="+mn-lt"/>
          <a:ea typeface="+mn-ea"/>
          <a:cs typeface="+mn-cs"/>
        </a:defRPr>
      </a:lvl6pPr>
      <a:lvl7pPr marL="2742452" algn="l" defTabSz="913699" rtl="0" eaLnBrk="1" latinLnBrk="0" hangingPunct="1">
        <a:defRPr sz="1700" kern="1200">
          <a:solidFill>
            <a:schemeClr val="tx1"/>
          </a:solidFill>
          <a:latin typeface="+mn-lt"/>
          <a:ea typeface="+mn-ea"/>
          <a:cs typeface="+mn-cs"/>
        </a:defRPr>
      </a:lvl7pPr>
      <a:lvl8pPr marL="3199297" algn="l" defTabSz="913699" rtl="0" eaLnBrk="1" latinLnBrk="0" hangingPunct="1">
        <a:defRPr sz="1700" kern="1200">
          <a:solidFill>
            <a:schemeClr val="tx1"/>
          </a:solidFill>
          <a:latin typeface="+mn-lt"/>
          <a:ea typeface="+mn-ea"/>
          <a:cs typeface="+mn-cs"/>
        </a:defRPr>
      </a:lvl8pPr>
      <a:lvl9pPr marL="3656153" algn="l" defTabSz="91369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1.gif"/><Relationship Id="rId5" Type="http://schemas.openxmlformats.org/officeDocument/2006/relationships/image" Target="../media/image19.gif"/><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19.gif"/><Relationship Id="rId4" Type="http://schemas.openxmlformats.org/officeDocument/2006/relationships/audio" Target="../media/audio4.wav"/><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2.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19.gif"/><Relationship Id="rId4" Type="http://schemas.openxmlformats.org/officeDocument/2006/relationships/audio" Target="../media/audio4.wav"/><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19.gif"/><Relationship Id="rId4" Type="http://schemas.openxmlformats.org/officeDocument/2006/relationships/audio" Target="../media/audio5.wav"/><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19.gif"/><Relationship Id="rId10" Type="http://schemas.openxmlformats.org/officeDocument/2006/relationships/image" Target="../media/image29.png"/><Relationship Id="rId4" Type="http://schemas.openxmlformats.org/officeDocument/2006/relationships/audio" Target="../media/audio5.wav"/><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2.jpe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Văn Học Xanh Tươi Poster Nền Văn Học Tươi Màu Xanh Biểu, Cảnh, Phích, Bối  Hình nền Vector để tải xuống miễn phí"/>
          <p:cNvPicPr>
            <a:picLocks noChangeAspect="1"/>
          </p:cNvPicPr>
          <p:nvPr/>
        </p:nvPicPr>
        <p:blipFill>
          <a:blip r:embed="rId2"/>
          <a:stretch>
            <a:fillRect/>
          </a:stretch>
        </p:blipFill>
        <p:spPr>
          <a:xfrm>
            <a:off x="-3359" y="-40321"/>
            <a:ext cx="12192000" cy="6858000"/>
          </a:xfrm>
          <a:prstGeom prst="rect">
            <a:avLst/>
          </a:prstGeom>
          <a:noFill/>
          <a:ln w="9525">
            <a:noFill/>
          </a:ln>
        </p:spPr>
      </p:pic>
      <p:pic>
        <p:nvPicPr>
          <p:cNvPr id="5124" name="Picture 6"/>
          <p:cNvPicPr>
            <a:picLocks noChangeAspect="1"/>
          </p:cNvPicPr>
          <p:nvPr/>
        </p:nvPicPr>
        <p:blipFill>
          <a:blip r:embed="rId3"/>
          <a:stretch>
            <a:fillRect/>
          </a:stretch>
        </p:blipFill>
        <p:spPr>
          <a:xfrm>
            <a:off x="98839" y="4235428"/>
            <a:ext cx="2742192" cy="2268078"/>
          </a:xfrm>
          <a:prstGeom prst="rect">
            <a:avLst/>
          </a:prstGeom>
          <a:noFill/>
          <a:ln w="9525">
            <a:noFill/>
          </a:ln>
        </p:spPr>
      </p:pic>
      <p:sp>
        <p:nvSpPr>
          <p:cNvPr id="6" name="TextBox 19"/>
          <p:cNvSpPr txBox="1">
            <a:spLocks noChangeArrowheads="1"/>
          </p:cNvSpPr>
          <p:nvPr/>
        </p:nvSpPr>
        <p:spPr bwMode="auto">
          <a:xfrm>
            <a:off x="127700" y="3373717"/>
            <a:ext cx="11754803" cy="12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193488" tIns="96744" rIns="193488" bIns="96744">
            <a:prstTxWarp prst="textArchUp">
              <a:avLst/>
            </a:prstTxWarp>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algn="ctr" eaLnBrk="0" hangingPunct="0">
              <a:defRPr/>
            </a:pPr>
            <a:r>
              <a:rPr lang="en-US" sz="6000" b="1" dirty="0" err="1" smtClean="0">
                <a:solidFill>
                  <a:srgbClr val="FF0000"/>
                </a:solidFill>
                <a:latin typeface="HP001 4 hàng" pitchFamily="34" charset="0"/>
                <a:cs typeface="Times New Roman" panose="02020603050405020304" pitchFamily="18" charset="0"/>
              </a:rPr>
              <a:t>Chào</a:t>
            </a:r>
            <a:r>
              <a:rPr lang="en-US" sz="6000" b="1" dirty="0" smtClean="0">
                <a:solidFill>
                  <a:srgbClr val="FF0000"/>
                </a:solidFill>
                <a:latin typeface="HP001 4 hàng" pitchFamily="34" charset="0"/>
                <a:cs typeface="Times New Roman" panose="02020603050405020304" pitchFamily="18" charset="0"/>
              </a:rPr>
              <a:t> </a:t>
            </a:r>
            <a:r>
              <a:rPr lang="en-US" sz="6000" b="1" dirty="0" err="1" smtClean="0">
                <a:solidFill>
                  <a:srgbClr val="FF0000"/>
                </a:solidFill>
                <a:latin typeface="HP001 4 hàng" pitchFamily="34" charset="0"/>
                <a:cs typeface="Times New Roman" panose="02020603050405020304" pitchFamily="18" charset="0"/>
              </a:rPr>
              <a:t>mừng</a:t>
            </a:r>
            <a:endParaRPr lang="en-US" sz="6000" b="1" dirty="0">
              <a:solidFill>
                <a:srgbClr val="FF0000"/>
              </a:solidFill>
              <a:latin typeface="HP001 4 hàng" pitchFamily="34" charset="0"/>
              <a:cs typeface="Times New Roman" panose="02020603050405020304" pitchFamily="18" charset="0"/>
            </a:endParaRPr>
          </a:p>
          <a:p>
            <a:pPr algn="ctr" eaLnBrk="0" hangingPunct="0">
              <a:defRPr/>
            </a:pPr>
            <a:r>
              <a:rPr lang="en-US" sz="6000" b="1" dirty="0" err="1" smtClean="0">
                <a:solidFill>
                  <a:srgbClr val="FF0000"/>
                </a:solidFill>
                <a:latin typeface="HP001 4 hàng" pitchFamily="34" charset="0"/>
                <a:cs typeface="Times New Roman" panose="02020603050405020304" pitchFamily="18" charset="0"/>
              </a:rPr>
              <a:t>Các</a:t>
            </a:r>
            <a:r>
              <a:rPr lang="en-US" sz="6000" b="1" dirty="0" smtClean="0">
                <a:solidFill>
                  <a:srgbClr val="FF0000"/>
                </a:solidFill>
                <a:latin typeface="HP001 4 hàng" pitchFamily="34" charset="0"/>
                <a:cs typeface="Times New Roman" panose="02020603050405020304" pitchFamily="18" charset="0"/>
              </a:rPr>
              <a:t> con </a:t>
            </a:r>
            <a:r>
              <a:rPr lang="en-US" sz="6000" b="1" dirty="0" err="1" smtClean="0">
                <a:solidFill>
                  <a:srgbClr val="FF0000"/>
                </a:solidFill>
                <a:latin typeface="HP001 4 hàng" pitchFamily="34" charset="0"/>
                <a:cs typeface="Times New Roman" panose="02020603050405020304" pitchFamily="18" charset="0"/>
              </a:rPr>
              <a:t>tham</a:t>
            </a:r>
            <a:r>
              <a:rPr lang="en-US" sz="6000" b="1" dirty="0" smtClean="0">
                <a:solidFill>
                  <a:srgbClr val="FF0000"/>
                </a:solidFill>
                <a:latin typeface="HP001 4 hàng" pitchFamily="34" charset="0"/>
                <a:cs typeface="Times New Roman" panose="02020603050405020304" pitchFamily="18" charset="0"/>
              </a:rPr>
              <a:t> </a:t>
            </a:r>
            <a:r>
              <a:rPr lang="en-US" sz="6000" b="1" dirty="0" err="1" smtClean="0">
                <a:solidFill>
                  <a:srgbClr val="FF0000"/>
                </a:solidFill>
                <a:latin typeface="HP001 4 hàng" pitchFamily="34" charset="0"/>
                <a:cs typeface="Times New Roman" panose="02020603050405020304" pitchFamily="18" charset="0"/>
              </a:rPr>
              <a:t>gia</a:t>
            </a:r>
            <a:r>
              <a:rPr lang="en-US" sz="6000" b="1" dirty="0" smtClean="0">
                <a:solidFill>
                  <a:srgbClr val="FF0000"/>
                </a:solidFill>
                <a:latin typeface="HP001 4 hàng" pitchFamily="34" charset="0"/>
                <a:cs typeface="Times New Roman" panose="02020603050405020304" pitchFamily="18" charset="0"/>
              </a:rPr>
              <a:t> </a:t>
            </a:r>
            <a:r>
              <a:rPr lang="en-US" sz="6000" b="1" dirty="0" err="1" smtClean="0">
                <a:solidFill>
                  <a:srgbClr val="FF0000"/>
                </a:solidFill>
                <a:latin typeface="HP001 4 hàng" pitchFamily="34" charset="0"/>
                <a:cs typeface="Times New Roman" panose="02020603050405020304" pitchFamily="18" charset="0"/>
              </a:rPr>
              <a:t>tiết</a:t>
            </a:r>
            <a:r>
              <a:rPr lang="en-US" sz="6000" b="1" dirty="0" smtClean="0">
                <a:solidFill>
                  <a:srgbClr val="FF0000"/>
                </a:solidFill>
                <a:latin typeface="HP001 4 hàng" pitchFamily="34" charset="0"/>
                <a:cs typeface="Times New Roman" panose="02020603050405020304" pitchFamily="18" charset="0"/>
              </a:rPr>
              <a:t> </a:t>
            </a:r>
            <a:r>
              <a:rPr lang="en-US" sz="6000" b="1" dirty="0" err="1" smtClean="0">
                <a:solidFill>
                  <a:srgbClr val="FF0000"/>
                </a:solidFill>
                <a:latin typeface="HP001 4 hàng" pitchFamily="34" charset="0"/>
                <a:cs typeface="Times New Roman" panose="02020603050405020304" pitchFamily="18" charset="0"/>
              </a:rPr>
              <a:t>học</a:t>
            </a:r>
            <a:endParaRPr lang="en-US" sz="6000" b="1" dirty="0">
              <a:solidFill>
                <a:srgbClr val="FF0000"/>
              </a:solidFill>
              <a:latin typeface="HP001 4 hàng" pitchFamily="34" charset="0"/>
              <a:cs typeface="Times New Roman" panose="02020603050405020304" pitchFamily="18" charset="0"/>
            </a:endParaRPr>
          </a:p>
        </p:txBody>
      </p:sp>
      <p:sp>
        <p:nvSpPr>
          <p:cNvPr id="7" name="TextBox 19"/>
          <p:cNvSpPr txBox="1">
            <a:spLocks noChangeArrowheads="1"/>
          </p:cNvSpPr>
          <p:nvPr/>
        </p:nvSpPr>
        <p:spPr bwMode="auto">
          <a:xfrm>
            <a:off x="2705226" y="365612"/>
            <a:ext cx="7100797" cy="71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3488" tIns="96744" rIns="193488" bIns="967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400" b="1" dirty="0">
                <a:solidFill>
                  <a:srgbClr val="0000CC"/>
                </a:solidFill>
                <a:latin typeface="Times New Roman" pitchFamily="18" charset="0"/>
                <a:cs typeface="Times New Roman" pitchFamily="18" charset="0"/>
              </a:rPr>
              <a:t>TRƯỜNG TIỂU HỌC ĐOÀN KẾT</a:t>
            </a:r>
          </a:p>
        </p:txBody>
      </p:sp>
      <p:sp>
        <p:nvSpPr>
          <p:cNvPr id="8" name="TextBox 3"/>
          <p:cNvSpPr txBox="1">
            <a:spLocks noChangeArrowheads="1"/>
          </p:cNvSpPr>
          <p:nvPr/>
        </p:nvSpPr>
        <p:spPr bwMode="auto">
          <a:xfrm>
            <a:off x="3676419" y="4033706"/>
            <a:ext cx="6129604" cy="97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3488" tIns="96744" rIns="193488" bIns="967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5100" b="1" dirty="0" err="1">
                <a:solidFill>
                  <a:srgbClr val="0000CC"/>
                </a:solidFill>
                <a:latin typeface="HP001 4 hàng" pitchFamily="34" charset="0"/>
                <a:cs typeface="Times New Roman" pitchFamily="18" charset="0"/>
              </a:rPr>
              <a:t>Luyện</a:t>
            </a:r>
            <a:r>
              <a:rPr lang="en-US" sz="5100" b="1" dirty="0">
                <a:solidFill>
                  <a:srgbClr val="0000CC"/>
                </a:solidFill>
                <a:latin typeface="HP001 4 hàng" pitchFamily="34" charset="0"/>
                <a:cs typeface="Times New Roman" pitchFamily="18" charset="0"/>
              </a:rPr>
              <a:t> </a:t>
            </a:r>
            <a:r>
              <a:rPr lang="en-US" sz="5100" b="1" dirty="0" err="1">
                <a:solidFill>
                  <a:srgbClr val="0000CC"/>
                </a:solidFill>
                <a:latin typeface="HP001 4 hàng" pitchFamily="34" charset="0"/>
                <a:cs typeface="Times New Roman" pitchFamily="18" charset="0"/>
              </a:rPr>
              <a:t>từ</a:t>
            </a:r>
            <a:r>
              <a:rPr lang="en-US" sz="5100" b="1" dirty="0">
                <a:solidFill>
                  <a:srgbClr val="0000CC"/>
                </a:solidFill>
                <a:latin typeface="HP001 4 hàng" pitchFamily="34" charset="0"/>
                <a:cs typeface="Times New Roman" pitchFamily="18" charset="0"/>
              </a:rPr>
              <a:t> </a:t>
            </a:r>
            <a:r>
              <a:rPr lang="en-US" sz="5100" b="1" dirty="0" err="1">
                <a:solidFill>
                  <a:srgbClr val="0000CC"/>
                </a:solidFill>
                <a:latin typeface="HP001 4 hàng" pitchFamily="34" charset="0"/>
                <a:cs typeface="Times New Roman" pitchFamily="18" charset="0"/>
              </a:rPr>
              <a:t>và</a:t>
            </a:r>
            <a:r>
              <a:rPr lang="en-US" sz="5100" b="1" dirty="0">
                <a:solidFill>
                  <a:srgbClr val="0000CC"/>
                </a:solidFill>
                <a:latin typeface="HP001 4 hàng" pitchFamily="34" charset="0"/>
                <a:cs typeface="Times New Roman" pitchFamily="18" charset="0"/>
              </a:rPr>
              <a:t> </a:t>
            </a:r>
            <a:r>
              <a:rPr lang="en-US" sz="5100" b="1" dirty="0" err="1">
                <a:solidFill>
                  <a:srgbClr val="0000CC"/>
                </a:solidFill>
                <a:latin typeface="HP001 4 hàng" pitchFamily="34" charset="0"/>
                <a:cs typeface="Times New Roman" pitchFamily="18" charset="0"/>
              </a:rPr>
              <a:t>câu</a:t>
            </a:r>
            <a:endParaRPr lang="en-US" sz="510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29643005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10644188" y="1981200"/>
            <a:ext cx="1087437"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9928225" y="2728913"/>
            <a:ext cx="8128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10512425" y="3343275"/>
            <a:ext cx="5207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Diagonal Corner Rectangle 3"/>
          <p:cNvSpPr/>
          <p:nvPr/>
        </p:nvSpPr>
        <p:spPr>
          <a:xfrm>
            <a:off x="757238" y="381000"/>
            <a:ext cx="11050587" cy="146367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US" altLang="en-US" sz="3600" b="1" dirty="0" err="1" smtClean="0">
                <a:solidFill>
                  <a:prstClr val="black"/>
                </a:solidFill>
                <a:latin typeface="Times New Roman" pitchFamily="18" charset="0"/>
                <a:cs typeface="Times New Roman" pitchFamily="18" charset="0"/>
                <a:sym typeface="+mn-ea"/>
              </a:rPr>
              <a:t>Xác</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định</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động</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từ</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trong</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hai</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câu</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dưới</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đây</a:t>
            </a:r>
            <a:r>
              <a:rPr lang="en-US" altLang="en-US" sz="3600" b="1" dirty="0" smtClean="0">
                <a:solidFill>
                  <a:prstClr val="black"/>
                </a:solidFill>
                <a:latin typeface="Times New Roman" pitchFamily="18" charset="0"/>
                <a:cs typeface="Times New Roman" pitchFamily="18" charset="0"/>
                <a:sym typeface="+mn-ea"/>
              </a:rPr>
              <a:t>: </a:t>
            </a:r>
            <a:endParaRPr lang="en-US" altLang="en-US" sz="3600" b="1" dirty="0">
              <a:solidFill>
                <a:prstClr val="black"/>
              </a:solidFill>
              <a:latin typeface="Times New Roman" pitchFamily="18" charset="0"/>
              <a:cs typeface="Times New Roman" pitchFamily="18" charset="0"/>
              <a:sym typeface="+mn-ea"/>
            </a:endParaRPr>
          </a:p>
        </p:txBody>
      </p:sp>
      <p:sp>
        <p:nvSpPr>
          <p:cNvPr id="6" name="Rectangle 5"/>
          <p:cNvSpPr/>
          <p:nvPr/>
        </p:nvSpPr>
        <p:spPr>
          <a:xfrm>
            <a:off x="762000" y="2735263"/>
            <a:ext cx="8958197"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smtClean="0">
                <a:solidFill>
                  <a:srgbClr val="0070C0"/>
                </a:solidFill>
                <a:latin typeface="Times New Roman" pitchFamily="18" charset="0"/>
                <a:cs typeface="Times New Roman" pitchFamily="18" charset="0"/>
              </a:rPr>
              <a:t>1. </a:t>
            </a:r>
            <a:r>
              <a:rPr lang="en-US" sz="3600" dirty="0" err="1" smtClean="0">
                <a:solidFill>
                  <a:srgbClr val="0070C0"/>
                </a:solidFill>
                <a:latin typeface="Times New Roman" pitchFamily="18" charset="0"/>
                <a:cs typeface="Times New Roman" pitchFamily="18" charset="0"/>
              </a:rPr>
              <a:t>Tôi</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treo</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bức</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tranh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trên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tường</a:t>
            </a:r>
            <a:r>
              <a:rPr lang="en-US" sz="3600" dirty="0" smtClean="0">
                <a:solidFill>
                  <a:srgbClr val="0070C0"/>
                </a:solidFill>
                <a:latin typeface="Times New Roman" pitchFamily="18" charset="0"/>
                <a:cs typeface="Times New Roman" pitchFamily="18" charset="0"/>
              </a:rPr>
              <a:t>. </a:t>
            </a:r>
            <a:endParaRPr lang="vi-VN" sz="3600" dirty="0">
              <a:solidFill>
                <a:srgbClr val="0070C0"/>
              </a:solidFill>
              <a:latin typeface="Times New Roman" pitchFamily="18" charset="0"/>
              <a:cs typeface="Times New Roman" pitchFamily="18" charset="0"/>
            </a:endParaRPr>
          </a:p>
        </p:txBody>
      </p:sp>
      <p:sp>
        <p:nvSpPr>
          <p:cNvPr id="8" name="Cloud 7"/>
          <p:cNvSpPr/>
          <p:nvPr/>
        </p:nvSpPr>
        <p:spPr>
          <a:xfrm>
            <a:off x="13782675" y="2914650"/>
            <a:ext cx="892175"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3600">
              <a:solidFill>
                <a:prstClr val="white"/>
              </a:solidFill>
              <a:latin typeface="HP001 4 hàng" panose="020B0603050302020204" pitchFamily="34" charset="0"/>
            </a:endParaRPr>
          </a:p>
        </p:txBody>
      </p:sp>
      <p:sp>
        <p:nvSpPr>
          <p:cNvPr id="10" name="Rectangle 9"/>
          <p:cNvSpPr/>
          <p:nvPr/>
        </p:nvSpPr>
        <p:spPr>
          <a:xfrm>
            <a:off x="762000" y="4257675"/>
            <a:ext cx="8958197"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3600" dirty="0" smtClean="0">
                <a:solidFill>
                  <a:srgbClr val="0070C0"/>
                </a:solidFill>
                <a:latin typeface="Times New Roman" pitchFamily="18" charset="0"/>
                <a:cs typeface="Times New Roman" pitchFamily="18" charset="0"/>
                <a:sym typeface="+mn-ea"/>
              </a:rPr>
              <a:t>2. </a:t>
            </a:r>
            <a:r>
              <a:rPr lang="en-US" altLang="en-US" sz="3600" dirty="0" err="1" smtClean="0">
                <a:solidFill>
                  <a:srgbClr val="0070C0"/>
                </a:solidFill>
                <a:latin typeface="Times New Roman" pitchFamily="18" charset="0"/>
                <a:cs typeface="Times New Roman" pitchFamily="18" charset="0"/>
                <a:sym typeface="+mn-ea"/>
              </a:rPr>
              <a:t>Bức</a:t>
            </a:r>
            <a:r>
              <a:rPr lang="en-US" altLang="en-US" sz="3600" dirty="0" smtClean="0">
                <a:solidFill>
                  <a:srgbClr val="0070C0"/>
                </a:solidFill>
                <a:latin typeface="Times New Roman" pitchFamily="18" charset="0"/>
                <a:cs typeface="Times New Roman" pitchFamily="18" charset="0"/>
                <a:sym typeface="+mn-ea"/>
              </a:rPr>
              <a:t> </a:t>
            </a:r>
            <a:r>
              <a:rPr lang="en-US" altLang="en-US" sz="3600" dirty="0" err="1" smtClean="0">
                <a:solidFill>
                  <a:srgbClr val="0070C0"/>
                </a:solidFill>
                <a:latin typeface="Times New Roman" pitchFamily="18" charset="0"/>
                <a:cs typeface="Times New Roman" pitchFamily="18" charset="0"/>
                <a:sym typeface="+mn-ea"/>
              </a:rPr>
              <a:t>tranh</a:t>
            </a:r>
            <a:r>
              <a:rPr lang="en-US" altLang="en-US" sz="3600" dirty="0" smtClean="0">
                <a:solidFill>
                  <a:srgbClr val="0070C0"/>
                </a:solidFill>
                <a:latin typeface="Times New Roman" pitchFamily="18" charset="0"/>
                <a:cs typeface="Times New Roman" pitchFamily="18" charset="0"/>
                <a:sym typeface="+mn-ea"/>
              </a:rPr>
              <a:t> </a:t>
            </a:r>
            <a:r>
              <a:rPr lang="en-US" altLang="en-US" sz="3600" dirty="0" err="1" smtClean="0">
                <a:solidFill>
                  <a:srgbClr val="0070C0"/>
                </a:solidFill>
                <a:latin typeface="Times New Roman" pitchFamily="18" charset="0"/>
                <a:cs typeface="Times New Roman" pitchFamily="18" charset="0"/>
                <a:sym typeface="+mn-ea"/>
              </a:rPr>
              <a:t>được</a:t>
            </a:r>
            <a:r>
              <a:rPr lang="en-US" altLang="en-US" sz="3600" dirty="0" smtClean="0">
                <a:solidFill>
                  <a:srgbClr val="0070C0"/>
                </a:solidFill>
                <a:latin typeface="Times New Roman" pitchFamily="18" charset="0"/>
                <a:cs typeface="Times New Roman" pitchFamily="18" charset="0"/>
                <a:sym typeface="+mn-ea"/>
              </a:rPr>
              <a:t> </a:t>
            </a:r>
            <a:r>
              <a:rPr lang="en-US" altLang="en-US" sz="3600" dirty="0" err="1" smtClean="0">
                <a:solidFill>
                  <a:srgbClr val="0070C0"/>
                </a:solidFill>
                <a:latin typeface="Times New Roman" pitchFamily="18" charset="0"/>
                <a:cs typeface="Times New Roman" pitchFamily="18" charset="0"/>
                <a:sym typeface="+mn-ea"/>
              </a:rPr>
              <a:t>treo</a:t>
            </a:r>
            <a:r>
              <a:rPr lang="en-US" altLang="en-US" sz="3600" dirty="0" smtClean="0">
                <a:solidFill>
                  <a:srgbClr val="0070C0"/>
                </a:solidFill>
                <a:latin typeface="Times New Roman" pitchFamily="18" charset="0"/>
                <a:cs typeface="Times New Roman" pitchFamily="18" charset="0"/>
                <a:sym typeface="+mn-ea"/>
              </a:rPr>
              <a:t> </a:t>
            </a:r>
            <a:r>
              <a:rPr lang="en-US" altLang="en-US" sz="3600" dirty="0" err="1" smtClean="0">
                <a:solidFill>
                  <a:srgbClr val="0070C0"/>
                </a:solidFill>
                <a:latin typeface="Times New Roman" pitchFamily="18" charset="0"/>
                <a:cs typeface="Times New Roman" pitchFamily="18" charset="0"/>
                <a:sym typeface="+mn-ea"/>
              </a:rPr>
              <a:t>trên</a:t>
            </a:r>
            <a:r>
              <a:rPr lang="en-US" altLang="en-US" sz="3600" dirty="0" smtClean="0">
                <a:solidFill>
                  <a:srgbClr val="0070C0"/>
                </a:solidFill>
                <a:latin typeface="Times New Roman" pitchFamily="18" charset="0"/>
                <a:cs typeface="Times New Roman" pitchFamily="18" charset="0"/>
                <a:sym typeface="+mn-ea"/>
              </a:rPr>
              <a:t> </a:t>
            </a:r>
            <a:r>
              <a:rPr lang="en-US" altLang="en-US" sz="3600" dirty="0" err="1" smtClean="0">
                <a:solidFill>
                  <a:srgbClr val="0070C0"/>
                </a:solidFill>
                <a:latin typeface="Times New Roman" pitchFamily="18" charset="0"/>
                <a:cs typeface="Times New Roman" pitchFamily="18" charset="0"/>
                <a:sym typeface="+mn-ea"/>
              </a:rPr>
              <a:t>tường</a:t>
            </a:r>
            <a:r>
              <a:rPr lang="en-US" altLang="en-US" sz="3600" dirty="0" smtClean="0">
                <a:solidFill>
                  <a:srgbClr val="0070C0"/>
                </a:solidFill>
                <a:latin typeface="Times New Roman" pitchFamily="18" charset="0"/>
                <a:cs typeface="Times New Roman" pitchFamily="18" charset="0"/>
                <a:sym typeface="+mn-ea"/>
              </a:rPr>
              <a:t>. </a:t>
            </a:r>
            <a:endParaRPr lang="vi-VN" sz="3600" dirty="0">
              <a:solidFill>
                <a:srgbClr val="0070C0"/>
              </a:solidFill>
              <a:latin typeface="Times New Roman" pitchFamily="18" charset="0"/>
              <a:cs typeface="Times New Roman" pitchFamily="18" charset="0"/>
            </a:endParaRPr>
          </a:p>
        </p:txBody>
      </p:sp>
      <p:sp>
        <p:nvSpPr>
          <p:cNvPr id="9" name="TextBox 8"/>
          <p:cNvSpPr txBox="1"/>
          <p:nvPr/>
        </p:nvSpPr>
        <p:spPr>
          <a:xfrm>
            <a:off x="1966587" y="2809591"/>
            <a:ext cx="902811" cy="646331"/>
          </a:xfrm>
          <a:prstGeom prst="rect">
            <a:avLst/>
          </a:prstGeom>
          <a:noFill/>
        </p:spPr>
        <p:txBody>
          <a:bodyPr wrap="none" rtlCol="0">
            <a:spAutoFit/>
          </a:bodyPr>
          <a:lstStyle/>
          <a:p>
            <a:r>
              <a:rPr lang="en-US" sz="3600" dirty="0" err="1">
                <a:solidFill>
                  <a:srgbClr val="FF0000"/>
                </a:solidFill>
                <a:latin typeface="Times New Roman" pitchFamily="18" charset="0"/>
                <a:cs typeface="Times New Roman" pitchFamily="18" charset="0"/>
              </a:rPr>
              <a:t>treo</a:t>
            </a:r>
            <a:endParaRPr lang="en-US" sz="3600" dirty="0"/>
          </a:p>
        </p:txBody>
      </p:sp>
      <p:sp>
        <p:nvSpPr>
          <p:cNvPr id="14" name="TextBox 13"/>
          <p:cNvSpPr txBox="1"/>
          <p:nvPr/>
        </p:nvSpPr>
        <p:spPr>
          <a:xfrm>
            <a:off x="4183694" y="4344096"/>
            <a:ext cx="902811" cy="646331"/>
          </a:xfrm>
          <a:prstGeom prst="rect">
            <a:avLst/>
          </a:prstGeom>
          <a:noFill/>
        </p:spPr>
        <p:txBody>
          <a:bodyPr wrap="none" rtlCol="0">
            <a:spAutoFit/>
          </a:bodyPr>
          <a:lstStyle/>
          <a:p>
            <a:r>
              <a:rPr lang="en-US" sz="3600" dirty="0" err="1">
                <a:solidFill>
                  <a:srgbClr val="FF0000"/>
                </a:solidFill>
                <a:latin typeface="Times New Roman" pitchFamily="18" charset="0"/>
                <a:cs typeface="Times New Roman" pitchFamily="18" charset="0"/>
              </a:rPr>
              <a:t>treo</a:t>
            </a:r>
            <a:endParaRPr lang="en-US" sz="3600" dirty="0"/>
          </a:p>
        </p:txBody>
      </p:sp>
    </p:spTree>
    <p:extLst>
      <p:ext uri="{BB962C8B-B14F-4D97-AF65-F5344CB8AC3E}">
        <p14:creationId xmlns:p14="http://schemas.microsoft.com/office/powerpoint/2010/main" val="350263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2"/>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3"/>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4"/>
                                        </p:tgtEl>
                                        <p:attrNameLst>
                                          <p:attrName>r</p:attrName>
                                        </p:attrNameLst>
                                      </p:cBhvr>
                                    </p:animRot>
                                  </p:childTnLst>
                                </p:cTn>
                              </p:par>
                              <p:par>
                                <p:cTn id="26" presetID="2" presetClass="entr" presetSubtype="8" repeatCount="indefinite" fill="hold"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20000" fill="hold"/>
                                        <p:tgtEl>
                                          <p:spTgt spid="8"/>
                                        </p:tgtEl>
                                        <p:attrNameLst>
                                          <p:attrName>ppt_x</p:attrName>
                                        </p:attrNameLst>
                                      </p:cBhvr>
                                      <p:tavLst>
                                        <p:tav tm="0">
                                          <p:val>
                                            <p:strVal val="0-#ppt_w/2"/>
                                          </p:val>
                                        </p:tav>
                                        <p:tav tm="100000">
                                          <p:val>
                                            <p:strVal val="#ppt_x"/>
                                          </p:val>
                                        </p:tav>
                                      </p:tavLst>
                                    </p:anim>
                                    <p:anim calcmode="lin" valueType="num">
                                      <p:cBhvr additive="base">
                                        <p:cTn id="29" dur="20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9912527F-50B9-4E32-9EF6-7B73A098A374}"/>
              </a:ext>
            </a:extLst>
          </p:cNvPr>
          <p:cNvGrpSpPr>
            <a:grpSpLocks/>
          </p:cNvGrpSpPr>
          <p:nvPr/>
        </p:nvGrpSpPr>
        <p:grpSpPr bwMode="auto">
          <a:xfrm>
            <a:off x="1592263" y="92075"/>
            <a:ext cx="844550" cy="1263650"/>
            <a:chOff x="199774" y="515057"/>
            <a:chExt cx="2326121" cy="2608329"/>
          </a:xfrm>
        </p:grpSpPr>
        <p:sp>
          <p:nvSpPr>
            <p:cNvPr id="14401" name="Freeform 19">
              <a:extLst>
                <a:ext uri="{FF2B5EF4-FFF2-40B4-BE49-F238E27FC236}">
                  <a16:creationId xmlns="" xmlns:a16="http://schemas.microsoft.com/office/drawing/2014/main" id="{81CFED1C-7176-4BD8-A97A-B9BC3E4112D6}"/>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2" name="Freeform 20">
              <a:extLst>
                <a:ext uri="{FF2B5EF4-FFF2-40B4-BE49-F238E27FC236}">
                  <a16:creationId xmlns="" xmlns:a16="http://schemas.microsoft.com/office/drawing/2014/main" id="{CF7B58D0-8FEB-4CBB-827D-A071357D880F}"/>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3" name="Freeform 21">
              <a:extLst>
                <a:ext uri="{FF2B5EF4-FFF2-40B4-BE49-F238E27FC236}">
                  <a16:creationId xmlns="" xmlns:a16="http://schemas.microsoft.com/office/drawing/2014/main" id="{9C948695-02F5-4559-AD4D-519BC364137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4" name="Freeform 41">
              <a:extLst>
                <a:ext uri="{FF2B5EF4-FFF2-40B4-BE49-F238E27FC236}">
                  <a16:creationId xmlns="" xmlns:a16="http://schemas.microsoft.com/office/drawing/2014/main" id="{45653DD8-5F4B-4C48-A083-11D41A3B091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5" name="Freeform 42">
              <a:extLst>
                <a:ext uri="{FF2B5EF4-FFF2-40B4-BE49-F238E27FC236}">
                  <a16:creationId xmlns="" xmlns:a16="http://schemas.microsoft.com/office/drawing/2014/main" id="{D906F4D2-8498-4439-B8BC-9257686C5DF2}"/>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6" name="Freeform 43">
              <a:extLst>
                <a:ext uri="{FF2B5EF4-FFF2-40B4-BE49-F238E27FC236}">
                  <a16:creationId xmlns="" xmlns:a16="http://schemas.microsoft.com/office/drawing/2014/main" id="{2BAA02D2-32CA-424A-98FE-1A656F2D80D1}"/>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7" name="Freeform 44">
              <a:extLst>
                <a:ext uri="{FF2B5EF4-FFF2-40B4-BE49-F238E27FC236}">
                  <a16:creationId xmlns="" xmlns:a16="http://schemas.microsoft.com/office/drawing/2014/main" id="{AC49B272-596D-40A1-B740-E635BD635237}"/>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 name="组合 17">
            <a:extLst>
              <a:ext uri="{FF2B5EF4-FFF2-40B4-BE49-F238E27FC236}">
                <a16:creationId xmlns="" xmlns:a16="http://schemas.microsoft.com/office/drawing/2014/main" id="{0DECC593-B4D3-4CDF-8D15-4542EFFB7A18}"/>
              </a:ext>
            </a:extLst>
          </p:cNvPr>
          <p:cNvGrpSpPr>
            <a:grpSpLocks/>
          </p:cNvGrpSpPr>
          <p:nvPr/>
        </p:nvGrpSpPr>
        <p:grpSpPr bwMode="auto">
          <a:xfrm>
            <a:off x="1592264" y="2806701"/>
            <a:ext cx="477837" cy="2779713"/>
            <a:chOff x="392752" y="3324665"/>
            <a:chExt cx="637039" cy="2780557"/>
          </a:xfrm>
        </p:grpSpPr>
        <p:sp>
          <p:nvSpPr>
            <p:cNvPr id="14398" name="Freeform 22">
              <a:extLst>
                <a:ext uri="{FF2B5EF4-FFF2-40B4-BE49-F238E27FC236}">
                  <a16:creationId xmlns="" xmlns:a16="http://schemas.microsoft.com/office/drawing/2014/main" id="{AF6124F9-0354-4BAB-A77B-13FF8AD53CC1}"/>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9" name="Freeform 23">
              <a:extLst>
                <a:ext uri="{FF2B5EF4-FFF2-40B4-BE49-F238E27FC236}">
                  <a16:creationId xmlns="" xmlns:a16="http://schemas.microsoft.com/office/drawing/2014/main" id="{3F9BD43F-8287-48AD-99D3-7502F58DA321}"/>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0" name="Freeform 91">
              <a:extLst>
                <a:ext uri="{FF2B5EF4-FFF2-40B4-BE49-F238E27FC236}">
                  <a16:creationId xmlns="" xmlns:a16="http://schemas.microsoft.com/office/drawing/2014/main" id="{32BD84B5-FB42-4B3D-9222-5E082D5B533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 name="组合 35">
            <a:extLst>
              <a:ext uri="{FF2B5EF4-FFF2-40B4-BE49-F238E27FC236}">
                <a16:creationId xmlns="" xmlns:a16="http://schemas.microsoft.com/office/drawing/2014/main" id="{2FF7F50C-51A4-42CF-A976-C148FFB6DF3E}"/>
              </a:ext>
            </a:extLst>
          </p:cNvPr>
          <p:cNvGrpSpPr>
            <a:grpSpLocks/>
          </p:cNvGrpSpPr>
          <p:nvPr/>
        </p:nvGrpSpPr>
        <p:grpSpPr bwMode="auto">
          <a:xfrm>
            <a:off x="9893300" y="2371726"/>
            <a:ext cx="693738" cy="1190625"/>
            <a:chOff x="9404662" y="1369975"/>
            <a:chExt cx="2199545" cy="2828284"/>
          </a:xfrm>
        </p:grpSpPr>
        <p:sp>
          <p:nvSpPr>
            <p:cNvPr id="14388" name="Freeform 24">
              <a:extLst>
                <a:ext uri="{FF2B5EF4-FFF2-40B4-BE49-F238E27FC236}">
                  <a16:creationId xmlns="" xmlns:a16="http://schemas.microsoft.com/office/drawing/2014/main" id="{5643B383-E94E-4B1C-8AF1-B0C49450D65B}"/>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9" name="Freeform 25">
              <a:extLst>
                <a:ext uri="{FF2B5EF4-FFF2-40B4-BE49-F238E27FC236}">
                  <a16:creationId xmlns="" xmlns:a16="http://schemas.microsoft.com/office/drawing/2014/main" id="{EBED762C-A9CE-4023-8529-F186326EE142}"/>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0" name="Freeform 36">
              <a:extLst>
                <a:ext uri="{FF2B5EF4-FFF2-40B4-BE49-F238E27FC236}">
                  <a16:creationId xmlns="" xmlns:a16="http://schemas.microsoft.com/office/drawing/2014/main" id="{EE9DD511-05DA-413C-8AD4-764105B6C6B2}"/>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1" name="Freeform 37">
              <a:extLst>
                <a:ext uri="{FF2B5EF4-FFF2-40B4-BE49-F238E27FC236}">
                  <a16:creationId xmlns="" xmlns:a16="http://schemas.microsoft.com/office/drawing/2014/main" id="{A956A9C1-E4DB-4063-AB18-FE708EDCF28C}"/>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2" name="Freeform 38">
              <a:extLst>
                <a:ext uri="{FF2B5EF4-FFF2-40B4-BE49-F238E27FC236}">
                  <a16:creationId xmlns="" xmlns:a16="http://schemas.microsoft.com/office/drawing/2014/main" id="{96B23F27-DF51-4E2B-ACDA-6F119A7B55F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3" name="Freeform 39">
              <a:extLst>
                <a:ext uri="{FF2B5EF4-FFF2-40B4-BE49-F238E27FC236}">
                  <a16:creationId xmlns="" xmlns:a16="http://schemas.microsoft.com/office/drawing/2014/main" id="{8DAEF4EE-0B5C-4E7D-BFAD-6F427A72B3D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4" name="Freeform 40">
              <a:extLst>
                <a:ext uri="{FF2B5EF4-FFF2-40B4-BE49-F238E27FC236}">
                  <a16:creationId xmlns="" xmlns:a16="http://schemas.microsoft.com/office/drawing/2014/main" id="{80F6C1A0-790D-4C88-8E04-C52DBB0039C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5" name="Freeform 98">
              <a:extLst>
                <a:ext uri="{FF2B5EF4-FFF2-40B4-BE49-F238E27FC236}">
                  <a16:creationId xmlns="" xmlns:a16="http://schemas.microsoft.com/office/drawing/2014/main" id="{17501447-0E41-404C-851B-73DC49A24546}"/>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6" name="Freeform 99">
              <a:extLst>
                <a:ext uri="{FF2B5EF4-FFF2-40B4-BE49-F238E27FC236}">
                  <a16:creationId xmlns="" xmlns:a16="http://schemas.microsoft.com/office/drawing/2014/main" id="{184A463E-A8BC-4CB8-8E59-F78643EE56E2}"/>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7" name="Freeform 100">
              <a:extLst>
                <a:ext uri="{FF2B5EF4-FFF2-40B4-BE49-F238E27FC236}">
                  <a16:creationId xmlns="" xmlns:a16="http://schemas.microsoft.com/office/drawing/2014/main" id="{0005D784-124E-45AE-8B9B-B2DDE69B51F1}"/>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117">
            <a:extLst>
              <a:ext uri="{FF2B5EF4-FFF2-40B4-BE49-F238E27FC236}">
                <a16:creationId xmlns="" xmlns:a16="http://schemas.microsoft.com/office/drawing/2014/main" id="{94DCF120-7A31-40A1-9767-6F43E4BCE00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 name="组合 61">
            <a:extLst>
              <a:ext uri="{FF2B5EF4-FFF2-40B4-BE49-F238E27FC236}">
                <a16:creationId xmlns="" xmlns:a16="http://schemas.microsoft.com/office/drawing/2014/main" id="{57299E73-43E2-4190-9101-0C997E47031A}"/>
              </a:ext>
            </a:extLst>
          </p:cNvPr>
          <p:cNvGrpSpPr>
            <a:grpSpLocks/>
          </p:cNvGrpSpPr>
          <p:nvPr/>
        </p:nvGrpSpPr>
        <p:grpSpPr bwMode="auto">
          <a:xfrm>
            <a:off x="9893300" y="5773739"/>
            <a:ext cx="793750" cy="1023937"/>
            <a:chOff x="10101876" y="4297860"/>
            <a:chExt cx="1826037" cy="1763786"/>
          </a:xfrm>
        </p:grpSpPr>
        <p:sp>
          <p:nvSpPr>
            <p:cNvPr id="14382" name="Freeform 26">
              <a:extLst>
                <a:ext uri="{FF2B5EF4-FFF2-40B4-BE49-F238E27FC236}">
                  <a16:creationId xmlns="" xmlns:a16="http://schemas.microsoft.com/office/drawing/2014/main" id="{5CDA759C-1A60-4876-B250-9F275CD76E4C}"/>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3" name="Freeform 27">
              <a:extLst>
                <a:ext uri="{FF2B5EF4-FFF2-40B4-BE49-F238E27FC236}">
                  <a16:creationId xmlns="" xmlns:a16="http://schemas.microsoft.com/office/drawing/2014/main" id="{3C657DC0-E99A-4BAE-AA1F-CFFCF4925501}"/>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4" name="Freeform 118">
              <a:extLst>
                <a:ext uri="{FF2B5EF4-FFF2-40B4-BE49-F238E27FC236}">
                  <a16:creationId xmlns="" xmlns:a16="http://schemas.microsoft.com/office/drawing/2014/main" id="{58FA099B-AC7B-4379-95B2-7A4D35D8D25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5" name="Freeform 119">
              <a:extLst>
                <a:ext uri="{FF2B5EF4-FFF2-40B4-BE49-F238E27FC236}">
                  <a16:creationId xmlns="" xmlns:a16="http://schemas.microsoft.com/office/drawing/2014/main" id="{DBA9EF1A-CC7E-40A3-AB26-9CC74C5B9E12}"/>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6" name="Freeform 120">
              <a:extLst>
                <a:ext uri="{FF2B5EF4-FFF2-40B4-BE49-F238E27FC236}">
                  <a16:creationId xmlns="" xmlns:a16="http://schemas.microsoft.com/office/drawing/2014/main" id="{1E32C325-C99F-4D74-91FD-82EA0975AA1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7" name="Freeform 121">
              <a:extLst>
                <a:ext uri="{FF2B5EF4-FFF2-40B4-BE49-F238E27FC236}">
                  <a16:creationId xmlns="" xmlns:a16="http://schemas.microsoft.com/office/drawing/2014/main" id="{15BFB779-3651-4BC4-B917-534DB773986A}"/>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1" name="组合 70">
            <a:extLst>
              <a:ext uri="{FF2B5EF4-FFF2-40B4-BE49-F238E27FC236}">
                <a16:creationId xmlns="" xmlns:a16="http://schemas.microsoft.com/office/drawing/2014/main" id="{C23A6CDE-75B6-4F3A-94CF-EFA63B1A6B60}"/>
              </a:ext>
            </a:extLst>
          </p:cNvPr>
          <p:cNvGrpSpPr>
            <a:grpSpLocks/>
          </p:cNvGrpSpPr>
          <p:nvPr/>
        </p:nvGrpSpPr>
        <p:grpSpPr bwMode="auto">
          <a:xfrm>
            <a:off x="9639300" y="225425"/>
            <a:ext cx="744538" cy="793750"/>
            <a:chOff x="5671660" y="450732"/>
            <a:chExt cx="1456681" cy="1164099"/>
          </a:xfrm>
        </p:grpSpPr>
        <p:sp>
          <p:nvSpPr>
            <p:cNvPr id="14379" name="Freeform 124">
              <a:extLst>
                <a:ext uri="{FF2B5EF4-FFF2-40B4-BE49-F238E27FC236}">
                  <a16:creationId xmlns="" xmlns:a16="http://schemas.microsoft.com/office/drawing/2014/main" id="{49D4C446-7345-4958-89C8-EDBA7CBC9D2D}"/>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0" name="Freeform 125">
              <a:extLst>
                <a:ext uri="{FF2B5EF4-FFF2-40B4-BE49-F238E27FC236}">
                  <a16:creationId xmlns="" xmlns:a16="http://schemas.microsoft.com/office/drawing/2014/main" id="{0FE40921-9940-4D84-902C-292DFFFE7731}"/>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1" name="Freeform 126">
              <a:extLst>
                <a:ext uri="{FF2B5EF4-FFF2-40B4-BE49-F238E27FC236}">
                  <a16:creationId xmlns="" xmlns:a16="http://schemas.microsoft.com/office/drawing/2014/main" id="{8EA10037-DE88-40DA-9591-06422AFFA2A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6" name="组合 75">
            <a:extLst>
              <a:ext uri="{FF2B5EF4-FFF2-40B4-BE49-F238E27FC236}">
                <a16:creationId xmlns="" xmlns:a16="http://schemas.microsoft.com/office/drawing/2014/main" id="{FB4F57C9-3283-425E-96F3-030D57232FDE}"/>
              </a:ext>
            </a:extLst>
          </p:cNvPr>
          <p:cNvGrpSpPr>
            <a:grpSpLocks/>
          </p:cNvGrpSpPr>
          <p:nvPr/>
        </p:nvGrpSpPr>
        <p:grpSpPr bwMode="auto">
          <a:xfrm>
            <a:off x="2667000" y="76200"/>
            <a:ext cx="6477000" cy="908050"/>
            <a:chOff x="3312996" y="215475"/>
            <a:chExt cx="4556933" cy="907919"/>
          </a:xfrm>
        </p:grpSpPr>
        <p:grpSp>
          <p:nvGrpSpPr>
            <p:cNvPr id="14357" name="组合 76">
              <a:extLst>
                <a:ext uri="{FF2B5EF4-FFF2-40B4-BE49-F238E27FC236}">
                  <a16:creationId xmlns="" xmlns:a16="http://schemas.microsoft.com/office/drawing/2014/main" id="{7825D9BF-14F4-4ABC-BA22-9753D719E583}"/>
                </a:ext>
              </a:extLst>
            </p:cNvPr>
            <p:cNvGrpSpPr>
              <a:grpSpLocks/>
            </p:cNvGrpSpPr>
            <p:nvPr/>
          </p:nvGrpSpPr>
          <p:grpSpPr bwMode="auto">
            <a:xfrm rot="406819" flipH="1">
              <a:off x="3312996" y="215475"/>
              <a:ext cx="1030666" cy="703956"/>
              <a:chOff x="9015984" y="2528554"/>
              <a:chExt cx="2157344" cy="1473489"/>
            </a:xfrm>
          </p:grpSpPr>
          <p:sp>
            <p:nvSpPr>
              <p:cNvPr id="14369" name="Freeform 166">
                <a:extLst>
                  <a:ext uri="{FF2B5EF4-FFF2-40B4-BE49-F238E27FC236}">
                    <a16:creationId xmlns="" xmlns:a16="http://schemas.microsoft.com/office/drawing/2014/main" id="{F70E6F02-6D64-499E-94DA-078182037D31}"/>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0" name="Freeform 167">
                <a:extLst>
                  <a:ext uri="{FF2B5EF4-FFF2-40B4-BE49-F238E27FC236}">
                    <a16:creationId xmlns="" xmlns:a16="http://schemas.microsoft.com/office/drawing/2014/main" id="{F383F2CA-31DF-4517-A117-F9365EA64E72}"/>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1" name="Freeform 168">
                <a:extLst>
                  <a:ext uri="{FF2B5EF4-FFF2-40B4-BE49-F238E27FC236}">
                    <a16:creationId xmlns="" xmlns:a16="http://schemas.microsoft.com/office/drawing/2014/main" id="{1DA87040-0A1F-4199-A0ED-BEB9CDD133E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2" name="Freeform 169">
                <a:extLst>
                  <a:ext uri="{FF2B5EF4-FFF2-40B4-BE49-F238E27FC236}">
                    <a16:creationId xmlns="" xmlns:a16="http://schemas.microsoft.com/office/drawing/2014/main" id="{E3AA7F3E-F738-4FF3-A32A-1253EE4DADC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3" name="Freeform 170">
                <a:extLst>
                  <a:ext uri="{FF2B5EF4-FFF2-40B4-BE49-F238E27FC236}">
                    <a16:creationId xmlns="" xmlns:a16="http://schemas.microsoft.com/office/drawing/2014/main" id="{813F4831-75D6-434D-9906-3A2C72C1DC58}"/>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4" name="Freeform 175">
                <a:extLst>
                  <a:ext uri="{FF2B5EF4-FFF2-40B4-BE49-F238E27FC236}">
                    <a16:creationId xmlns="" xmlns:a16="http://schemas.microsoft.com/office/drawing/2014/main" id="{ACF43917-5812-4A9B-A9A8-DBDE7225D129}"/>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5" name="Freeform 176">
                <a:extLst>
                  <a:ext uri="{FF2B5EF4-FFF2-40B4-BE49-F238E27FC236}">
                    <a16:creationId xmlns="" xmlns:a16="http://schemas.microsoft.com/office/drawing/2014/main" id="{CE34B1AC-57B9-49A2-B45D-95EB3DD529A4}"/>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6" name="Freeform 177">
                <a:extLst>
                  <a:ext uri="{FF2B5EF4-FFF2-40B4-BE49-F238E27FC236}">
                    <a16:creationId xmlns="" xmlns:a16="http://schemas.microsoft.com/office/drawing/2014/main" id="{CA83AD1C-098B-4C77-B24F-CDE4B3AECB7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7" name="Freeform 178">
                <a:extLst>
                  <a:ext uri="{FF2B5EF4-FFF2-40B4-BE49-F238E27FC236}">
                    <a16:creationId xmlns="" xmlns:a16="http://schemas.microsoft.com/office/drawing/2014/main" id="{3B52F006-6EA5-4E83-A168-8FE11FADDA90}"/>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8" name="Freeform 179">
                <a:extLst>
                  <a:ext uri="{FF2B5EF4-FFF2-40B4-BE49-F238E27FC236}">
                    <a16:creationId xmlns="" xmlns:a16="http://schemas.microsoft.com/office/drawing/2014/main" id="{6B9D7E95-08F0-47C3-9695-6EDFD8D03EDD}"/>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4358" name="组合 77">
              <a:extLst>
                <a:ext uri="{FF2B5EF4-FFF2-40B4-BE49-F238E27FC236}">
                  <a16:creationId xmlns="" xmlns:a16="http://schemas.microsoft.com/office/drawing/2014/main" id="{CFF3322F-7A30-4C10-9A31-C133D0285DA8}"/>
                </a:ext>
              </a:extLst>
            </p:cNvPr>
            <p:cNvGrpSpPr>
              <a:grpSpLocks/>
            </p:cNvGrpSpPr>
            <p:nvPr/>
          </p:nvGrpSpPr>
          <p:grpSpPr bwMode="auto">
            <a:xfrm>
              <a:off x="4595263" y="917019"/>
              <a:ext cx="3274666" cy="206375"/>
              <a:chOff x="4531763" y="904319"/>
              <a:chExt cx="3274666" cy="206375"/>
            </a:xfrm>
          </p:grpSpPr>
          <p:sp>
            <p:nvSpPr>
              <p:cNvPr id="14359" name="Freeform 139">
                <a:extLst>
                  <a:ext uri="{FF2B5EF4-FFF2-40B4-BE49-F238E27FC236}">
                    <a16:creationId xmlns="" xmlns:a16="http://schemas.microsoft.com/office/drawing/2014/main" id="{39E4D996-3BD8-4C86-AD78-A97E9DA5EBDF}"/>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0" name="Freeform 139">
                <a:extLst>
                  <a:ext uri="{FF2B5EF4-FFF2-40B4-BE49-F238E27FC236}">
                    <a16:creationId xmlns="" xmlns:a16="http://schemas.microsoft.com/office/drawing/2014/main" id="{4A38240A-26ED-48CA-B216-BB1DA7842090}"/>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1" name="Freeform 139">
                <a:extLst>
                  <a:ext uri="{FF2B5EF4-FFF2-40B4-BE49-F238E27FC236}">
                    <a16:creationId xmlns="" xmlns:a16="http://schemas.microsoft.com/office/drawing/2014/main" id="{7E37CEAF-A27A-4E0D-84F3-C5B00DBBE7BE}"/>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2" name="Freeform 139">
                <a:extLst>
                  <a:ext uri="{FF2B5EF4-FFF2-40B4-BE49-F238E27FC236}">
                    <a16:creationId xmlns="" xmlns:a16="http://schemas.microsoft.com/office/drawing/2014/main" id="{D89F04EE-1FBB-4E55-A176-ACC08BBA9625}"/>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3" name="Freeform 139">
                <a:extLst>
                  <a:ext uri="{FF2B5EF4-FFF2-40B4-BE49-F238E27FC236}">
                    <a16:creationId xmlns="" xmlns:a16="http://schemas.microsoft.com/office/drawing/2014/main" id="{C067BC1B-6BE5-4731-8F82-13ACD3385CC8}"/>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4" name="Freeform 139">
                <a:extLst>
                  <a:ext uri="{FF2B5EF4-FFF2-40B4-BE49-F238E27FC236}">
                    <a16:creationId xmlns="" xmlns:a16="http://schemas.microsoft.com/office/drawing/2014/main" id="{75771A38-70C3-4E1D-8B2E-752F0D5FCA10}"/>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5" name="Freeform 139">
                <a:extLst>
                  <a:ext uri="{FF2B5EF4-FFF2-40B4-BE49-F238E27FC236}">
                    <a16:creationId xmlns="" xmlns:a16="http://schemas.microsoft.com/office/drawing/2014/main" id="{1827FBBF-FE77-46AD-A4FA-9B51A31882D5}"/>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6" name="Freeform 139">
                <a:extLst>
                  <a:ext uri="{FF2B5EF4-FFF2-40B4-BE49-F238E27FC236}">
                    <a16:creationId xmlns="" xmlns:a16="http://schemas.microsoft.com/office/drawing/2014/main" id="{3D0160E9-BBD2-410F-B9E8-6C3760358930}"/>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7" name="Freeform 139">
                <a:extLst>
                  <a:ext uri="{FF2B5EF4-FFF2-40B4-BE49-F238E27FC236}">
                    <a16:creationId xmlns="" xmlns:a16="http://schemas.microsoft.com/office/drawing/2014/main" id="{DB065089-3A45-491F-AD13-317633721CFC}"/>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8" name="Freeform 139">
                <a:extLst>
                  <a:ext uri="{FF2B5EF4-FFF2-40B4-BE49-F238E27FC236}">
                    <a16:creationId xmlns="" xmlns:a16="http://schemas.microsoft.com/office/drawing/2014/main" id="{C79A89D3-F400-493D-9D62-091D1B350B55}"/>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4345" name="Rectangle 14">
            <a:extLst>
              <a:ext uri="{FF2B5EF4-FFF2-40B4-BE49-F238E27FC236}">
                <a16:creationId xmlns="" xmlns:a16="http://schemas.microsoft.com/office/drawing/2014/main" id="{0CCDC0B3-725D-45E6-9589-706B4F44DF45}"/>
              </a:ext>
            </a:extLst>
          </p:cNvPr>
          <p:cNvSpPr>
            <a:spLocks noChangeArrowheads="1"/>
          </p:cNvSpPr>
          <p:nvPr/>
        </p:nvSpPr>
        <p:spPr bwMode="auto">
          <a:xfrm>
            <a:off x="4302125" y="0"/>
            <a:ext cx="4883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3300"/>
                </a:solidFill>
              </a:rPr>
              <a:t>III/ Luyện tập</a:t>
            </a:r>
          </a:p>
        </p:txBody>
      </p:sp>
      <p:sp>
        <p:nvSpPr>
          <p:cNvPr id="14346" name="Rectangle 15">
            <a:extLst>
              <a:ext uri="{FF2B5EF4-FFF2-40B4-BE49-F238E27FC236}">
                <a16:creationId xmlns="" xmlns:a16="http://schemas.microsoft.com/office/drawing/2014/main" id="{7A883CE4-4331-4216-A81B-CC5A139818F0}"/>
              </a:ext>
            </a:extLst>
          </p:cNvPr>
          <p:cNvSpPr>
            <a:spLocks noChangeArrowheads="1"/>
          </p:cNvSpPr>
          <p:nvPr/>
        </p:nvSpPr>
        <p:spPr bwMode="auto">
          <a:xfrm>
            <a:off x="2020888" y="1371601"/>
            <a:ext cx="78041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400"/>
              <a:t>1/ Viết tên các hoạt động em thường làm h</a:t>
            </a:r>
            <a:r>
              <a:rPr lang="en-US" altLang="en-US" sz="4400">
                <a:latin typeface=".VnArial" panose="020B7200000000000000" pitchFamily="34" charset="0"/>
              </a:rPr>
              <a:t>ằ</a:t>
            </a:r>
            <a:r>
              <a:rPr lang="en-US" altLang="en-US" sz="4400"/>
              <a:t>ng ngày ở nhà và ở trường. Gạch dưới động từ trong các cụm từ chỉ những hoạt động ấy.</a:t>
            </a:r>
          </a:p>
        </p:txBody>
      </p:sp>
      <p:sp>
        <p:nvSpPr>
          <p:cNvPr id="17" name="Rectangle 16">
            <a:extLst>
              <a:ext uri="{FF2B5EF4-FFF2-40B4-BE49-F238E27FC236}">
                <a16:creationId xmlns="" xmlns:a16="http://schemas.microsoft.com/office/drawing/2014/main" id="{98A91A87-F787-48A6-B635-480D7D3A87F9}"/>
              </a:ext>
            </a:extLst>
          </p:cNvPr>
          <p:cNvSpPr>
            <a:spLocks noChangeArrowheads="1"/>
          </p:cNvSpPr>
          <p:nvPr/>
        </p:nvSpPr>
        <p:spPr bwMode="auto">
          <a:xfrm>
            <a:off x="2017714" y="4962526"/>
            <a:ext cx="4924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a:t>
            </a:r>
          </a:p>
        </p:txBody>
      </p:sp>
      <p:sp>
        <p:nvSpPr>
          <p:cNvPr id="22" name="Rectangle 21">
            <a:extLst>
              <a:ext uri="{FF2B5EF4-FFF2-40B4-BE49-F238E27FC236}">
                <a16:creationId xmlns="" xmlns:a16="http://schemas.microsoft.com/office/drawing/2014/main" id="{69B36B38-F2E2-46D6-B9FB-58C8452DCC3E}"/>
              </a:ext>
            </a:extLst>
          </p:cNvPr>
          <p:cNvSpPr>
            <a:spLocks noChangeArrowheads="1"/>
          </p:cNvSpPr>
          <p:nvPr/>
        </p:nvSpPr>
        <p:spPr bwMode="auto">
          <a:xfrm>
            <a:off x="2057400" y="5791201"/>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00"/>
                </a:solidFill>
              </a:rPr>
              <a:t>- Các hoạt động ở trường:</a:t>
            </a:r>
          </a:p>
        </p:txBody>
      </p:sp>
      <p:sp>
        <p:nvSpPr>
          <p:cNvPr id="24" name="Rectangle 23">
            <a:extLst>
              <a:ext uri="{FF2B5EF4-FFF2-40B4-BE49-F238E27FC236}">
                <a16:creationId xmlns="" xmlns:a16="http://schemas.microsoft.com/office/drawing/2014/main" id="{CB382D34-3E5F-4D7A-931D-8E331EC5EDF0}"/>
              </a:ext>
            </a:extLst>
          </p:cNvPr>
          <p:cNvSpPr>
            <a:spLocks noChangeArrowheads="1"/>
          </p:cNvSpPr>
          <p:nvPr/>
        </p:nvSpPr>
        <p:spPr bwMode="auto">
          <a:xfrm>
            <a:off x="6827838" y="4953001"/>
            <a:ext cx="262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a:t>
            </a:r>
            <a:r>
              <a:rPr lang="en-US" altLang="en-US" sz="3600">
                <a:solidFill>
                  <a:srgbClr val="0000FF"/>
                </a:solidFill>
              </a:rPr>
              <a:t> </a:t>
            </a:r>
            <a:r>
              <a:rPr lang="en-US" altLang="en-US" sz="3600"/>
              <a:t>quét nhà</a:t>
            </a:r>
          </a:p>
        </p:txBody>
      </p:sp>
      <p:sp>
        <p:nvSpPr>
          <p:cNvPr id="25" name="Rectangle 24">
            <a:extLst>
              <a:ext uri="{FF2B5EF4-FFF2-40B4-BE49-F238E27FC236}">
                <a16:creationId xmlns="" xmlns:a16="http://schemas.microsoft.com/office/drawing/2014/main" id="{D3D02379-3338-4DF1-87B8-55C355BD9892}"/>
              </a:ext>
            </a:extLst>
          </p:cNvPr>
          <p:cNvSpPr>
            <a:spLocks noChangeArrowheads="1"/>
          </p:cNvSpPr>
          <p:nvPr/>
        </p:nvSpPr>
        <p:spPr bwMode="auto">
          <a:xfrm>
            <a:off x="7554914" y="5781676"/>
            <a:ext cx="235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 </a:t>
            </a:r>
            <a:r>
              <a:rPr lang="en-US" altLang="en-US" sz="3600"/>
              <a:t>làm bài</a:t>
            </a:r>
          </a:p>
        </p:txBody>
      </p:sp>
      <p:sp>
        <p:nvSpPr>
          <p:cNvPr id="100" name="Line 10">
            <a:extLst>
              <a:ext uri="{FF2B5EF4-FFF2-40B4-BE49-F238E27FC236}">
                <a16:creationId xmlns="" xmlns:a16="http://schemas.microsoft.com/office/drawing/2014/main" id="{371B90D1-D6A2-4DC7-B4C7-4207F13CEF71}"/>
              </a:ext>
            </a:extLst>
          </p:cNvPr>
          <p:cNvSpPr>
            <a:spLocks noChangeShapeType="1"/>
          </p:cNvSpPr>
          <p:nvPr/>
        </p:nvSpPr>
        <p:spPr bwMode="auto">
          <a:xfrm>
            <a:off x="7634288" y="5562600"/>
            <a:ext cx="7620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12">
            <a:extLst>
              <a:ext uri="{FF2B5EF4-FFF2-40B4-BE49-F238E27FC236}">
                <a16:creationId xmlns="" xmlns:a16="http://schemas.microsoft.com/office/drawing/2014/main" id="{7D3B8814-ED28-4E53-87E1-AE72FC5DFF03}"/>
              </a:ext>
            </a:extLst>
          </p:cNvPr>
          <p:cNvSpPr>
            <a:spLocks noChangeShapeType="1"/>
          </p:cNvSpPr>
          <p:nvPr/>
        </p:nvSpPr>
        <p:spPr bwMode="auto">
          <a:xfrm>
            <a:off x="8382000" y="6324600"/>
            <a:ext cx="6096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5" name="Straight Connector 4">
            <a:extLst>
              <a:ext uri="{FF2B5EF4-FFF2-40B4-BE49-F238E27FC236}">
                <a16:creationId xmlns="" xmlns:a16="http://schemas.microsoft.com/office/drawing/2014/main" id="{2B5C9349-4F62-482F-9E1F-EDAB7E521393}"/>
              </a:ext>
            </a:extLst>
          </p:cNvPr>
          <p:cNvCxnSpPr/>
          <p:nvPr/>
        </p:nvCxnSpPr>
        <p:spPr>
          <a:xfrm>
            <a:off x="2847975" y="2057400"/>
            <a:ext cx="5365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5D47DA59-DD5F-42D0-8B48-52A4012ADFAF}"/>
              </a:ext>
            </a:extLst>
          </p:cNvPr>
          <p:cNvCxnSpPr>
            <a:cxnSpLocks/>
          </p:cNvCxnSpPr>
          <p:nvPr/>
        </p:nvCxnSpPr>
        <p:spPr>
          <a:xfrm>
            <a:off x="5337176" y="3429000"/>
            <a:ext cx="4111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E5981899-66F2-4DF1-8A5A-445FAF0447EA}"/>
              </a:ext>
            </a:extLst>
          </p:cNvPr>
          <p:cNvCxnSpPr>
            <a:cxnSpLocks/>
          </p:cNvCxnSpPr>
          <p:nvPr/>
        </p:nvCxnSpPr>
        <p:spPr>
          <a:xfrm>
            <a:off x="2109788" y="4114800"/>
            <a:ext cx="5254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0" fill="hold"/>
                                        <p:tgtEl>
                                          <p:spTgt spid="61"/>
                                        </p:tgtEl>
                                        <p:attrNameLst>
                                          <p:attrName>ppt_x</p:attrName>
                                        </p:attrNameLst>
                                      </p:cBhvr>
                                      <p:tavLst>
                                        <p:tav tm="0">
                                          <p:val>
                                            <p:strVal val="1+#ppt_w/2"/>
                                          </p:val>
                                        </p:tav>
                                        <p:tav tm="100000">
                                          <p:val>
                                            <p:strVal val="#ppt_x"/>
                                          </p:val>
                                        </p:tav>
                                      </p:tavLst>
                                    </p:anim>
                                    <p:anim calcmode="lin" valueType="num">
                                      <p:cBhvr additive="base">
                                        <p:cTn id="20" dur="100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1000" fill="hold"/>
                                        <p:tgtEl>
                                          <p:spTgt spid="62"/>
                                        </p:tgtEl>
                                        <p:attrNameLst>
                                          <p:attrName>ppt_x</p:attrName>
                                        </p:attrNameLst>
                                      </p:cBhvr>
                                      <p:tavLst>
                                        <p:tav tm="0">
                                          <p:val>
                                            <p:strVal val="1+#ppt_w/2"/>
                                          </p:val>
                                        </p:tav>
                                        <p:tav tm="100000">
                                          <p:val>
                                            <p:strVal val="#ppt_x"/>
                                          </p:val>
                                        </p:tav>
                                      </p:tavLst>
                                    </p:anim>
                                    <p:anim calcmode="lin" valueType="num">
                                      <p:cBhvr additive="base">
                                        <p:cTn id="24" dur="1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1+#ppt_w/2"/>
                                          </p:val>
                                        </p:tav>
                                        <p:tav tm="100000">
                                          <p:val>
                                            <p:strVal val="#ppt_x"/>
                                          </p:val>
                                        </p:tav>
                                      </p:tavLst>
                                    </p:anim>
                                    <p:anim calcmode="lin" valueType="num">
                                      <p:cBhvr additive="base">
                                        <p:cTn id="28" dur="1000" fill="hold"/>
                                        <p:tgtEl>
                                          <p:spTgt spid="71"/>
                                        </p:tgtEl>
                                        <p:attrNameLst>
                                          <p:attrName>ppt_y</p:attrName>
                                        </p:attrNameLst>
                                      </p:cBhvr>
                                      <p:tavLst>
                                        <p:tav tm="0">
                                          <p:val>
                                            <p:strVal val="0-#ppt_h/2"/>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3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fltVal val="0"/>
                                          </p:val>
                                        </p:tav>
                                        <p:tav tm="100000">
                                          <p:val>
                                            <p:strVal val="#ppt_w"/>
                                          </p:val>
                                        </p:tav>
                                      </p:tavLst>
                                    </p:anim>
                                    <p:anim calcmode="lin" valueType="num">
                                      <p:cBhvr>
                                        <p:cTn id="50" dur="1000" fill="hold"/>
                                        <p:tgtEl>
                                          <p:spTgt spid="61"/>
                                        </p:tgtEl>
                                        <p:attrNameLst>
                                          <p:attrName>ppt_h</p:attrName>
                                        </p:attrNameLst>
                                      </p:cBhvr>
                                      <p:tavLst>
                                        <p:tav tm="0">
                                          <p:val>
                                            <p:fltVal val="0"/>
                                          </p:val>
                                        </p:tav>
                                        <p:tav tm="100000">
                                          <p:val>
                                            <p:strVal val="#ppt_h"/>
                                          </p:val>
                                        </p:tav>
                                      </p:tavLst>
                                    </p:anim>
                                    <p:anim calcmode="lin" valueType="num">
                                      <p:cBhvr>
                                        <p:cTn id="51" dur="1000" fill="hold"/>
                                        <p:tgtEl>
                                          <p:spTgt spid="61"/>
                                        </p:tgtEl>
                                        <p:attrNameLst>
                                          <p:attrName>style.rotation</p:attrName>
                                        </p:attrNameLst>
                                      </p:cBhvr>
                                      <p:tavLst>
                                        <p:tav tm="0">
                                          <p:val>
                                            <p:fltVal val="90"/>
                                          </p:val>
                                        </p:tav>
                                        <p:tav tm="100000">
                                          <p:val>
                                            <p:fltVal val="0"/>
                                          </p:val>
                                        </p:tav>
                                      </p:tavLst>
                                    </p:anim>
                                    <p:animEffect transition="in" filter="fade">
                                      <p:cBhvr>
                                        <p:cTn id="52" dur="1000"/>
                                        <p:tgtEl>
                                          <p:spTgt spid="61"/>
                                        </p:tgtEl>
                                      </p:cBhvr>
                                    </p:animEffect>
                                  </p:childTnLst>
                                </p:cTn>
                              </p:par>
                              <p:par>
                                <p:cTn id="53" presetID="3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1000" fill="hold"/>
                                        <p:tgtEl>
                                          <p:spTgt spid="62"/>
                                        </p:tgtEl>
                                        <p:attrNameLst>
                                          <p:attrName>ppt_w</p:attrName>
                                        </p:attrNameLst>
                                      </p:cBhvr>
                                      <p:tavLst>
                                        <p:tav tm="0">
                                          <p:val>
                                            <p:fltVal val="0"/>
                                          </p:val>
                                        </p:tav>
                                        <p:tav tm="100000">
                                          <p:val>
                                            <p:strVal val="#ppt_w"/>
                                          </p:val>
                                        </p:tav>
                                      </p:tavLst>
                                    </p:anim>
                                    <p:anim calcmode="lin" valueType="num">
                                      <p:cBhvr>
                                        <p:cTn id="56" dur="1000" fill="hold"/>
                                        <p:tgtEl>
                                          <p:spTgt spid="62"/>
                                        </p:tgtEl>
                                        <p:attrNameLst>
                                          <p:attrName>ppt_h</p:attrName>
                                        </p:attrNameLst>
                                      </p:cBhvr>
                                      <p:tavLst>
                                        <p:tav tm="0">
                                          <p:val>
                                            <p:fltVal val="0"/>
                                          </p:val>
                                        </p:tav>
                                        <p:tav tm="100000">
                                          <p:val>
                                            <p:strVal val="#ppt_h"/>
                                          </p:val>
                                        </p:tav>
                                      </p:tavLst>
                                    </p:anim>
                                    <p:anim calcmode="lin" valueType="num">
                                      <p:cBhvr>
                                        <p:cTn id="57" dur="1000" fill="hold"/>
                                        <p:tgtEl>
                                          <p:spTgt spid="62"/>
                                        </p:tgtEl>
                                        <p:attrNameLst>
                                          <p:attrName>style.rotation</p:attrName>
                                        </p:attrNameLst>
                                      </p:cBhvr>
                                      <p:tavLst>
                                        <p:tav tm="0">
                                          <p:val>
                                            <p:fltVal val="90"/>
                                          </p:val>
                                        </p:tav>
                                        <p:tav tm="100000">
                                          <p:val>
                                            <p:fltVal val="0"/>
                                          </p:val>
                                        </p:tav>
                                      </p:tavLst>
                                    </p:anim>
                                    <p:animEffect transition="in" filter="fade">
                                      <p:cBhvr>
                                        <p:cTn id="58" dur="1000"/>
                                        <p:tgtEl>
                                          <p:spTgt spid="62"/>
                                        </p:tgtEl>
                                      </p:cBhvr>
                                    </p:animEffect>
                                  </p:childTnLst>
                                </p:cTn>
                              </p:par>
                              <p:par>
                                <p:cTn id="59" presetID="3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1000" fill="hold"/>
                                        <p:tgtEl>
                                          <p:spTgt spid="71"/>
                                        </p:tgtEl>
                                        <p:attrNameLst>
                                          <p:attrName>ppt_w</p:attrName>
                                        </p:attrNameLst>
                                      </p:cBhvr>
                                      <p:tavLst>
                                        <p:tav tm="0">
                                          <p:val>
                                            <p:fltVal val="0"/>
                                          </p:val>
                                        </p:tav>
                                        <p:tav tm="100000">
                                          <p:val>
                                            <p:strVal val="#ppt_w"/>
                                          </p:val>
                                        </p:tav>
                                      </p:tavLst>
                                    </p:anim>
                                    <p:anim calcmode="lin" valueType="num">
                                      <p:cBhvr>
                                        <p:cTn id="62" dur="1000" fill="hold"/>
                                        <p:tgtEl>
                                          <p:spTgt spid="71"/>
                                        </p:tgtEl>
                                        <p:attrNameLst>
                                          <p:attrName>ppt_h</p:attrName>
                                        </p:attrNameLst>
                                      </p:cBhvr>
                                      <p:tavLst>
                                        <p:tav tm="0">
                                          <p:val>
                                            <p:fltVal val="0"/>
                                          </p:val>
                                        </p:tav>
                                        <p:tav tm="100000">
                                          <p:val>
                                            <p:strVal val="#ppt_h"/>
                                          </p:val>
                                        </p:tav>
                                      </p:tavLst>
                                    </p:anim>
                                    <p:anim calcmode="lin" valueType="num">
                                      <p:cBhvr>
                                        <p:cTn id="63" dur="1000" fill="hold"/>
                                        <p:tgtEl>
                                          <p:spTgt spid="71"/>
                                        </p:tgtEl>
                                        <p:attrNameLst>
                                          <p:attrName>style.rotation</p:attrName>
                                        </p:attrNameLst>
                                      </p:cBhvr>
                                      <p:tavLst>
                                        <p:tav tm="0">
                                          <p:val>
                                            <p:fltVal val="90"/>
                                          </p:val>
                                        </p:tav>
                                        <p:tav tm="100000">
                                          <p:val>
                                            <p:fltVal val="0"/>
                                          </p:val>
                                        </p:tav>
                                      </p:tavLst>
                                    </p:anim>
                                    <p:animEffect transition="in" filter="fade">
                                      <p:cBhvr>
                                        <p:cTn id="64" dur="1000"/>
                                        <p:tgtEl>
                                          <p:spTgt spid="71"/>
                                        </p:tgtEl>
                                      </p:cBhvr>
                                    </p:animEffect>
                                  </p:childTnLst>
                                </p:cTn>
                              </p:par>
                            </p:childTnLst>
                          </p:cTn>
                        </p:par>
                        <p:par>
                          <p:cTn id="65" fill="hold" nodeType="afterGroup">
                            <p:stCondLst>
                              <p:cond delay="1000"/>
                            </p:stCondLst>
                            <p:childTnLst>
                              <p:par>
                                <p:cTn id="66" presetID="47" presetClass="entr" presetSubtype="0"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1000"/>
                                        <p:tgtEl>
                                          <p:spTgt spid="76"/>
                                        </p:tgtEl>
                                      </p:cBhvr>
                                    </p:animEffect>
                                    <p:anim calcmode="lin" valueType="num">
                                      <p:cBhvr>
                                        <p:cTn id="69" dur="1000" fill="hold"/>
                                        <p:tgtEl>
                                          <p:spTgt spid="76"/>
                                        </p:tgtEl>
                                        <p:attrNameLst>
                                          <p:attrName>ppt_x</p:attrName>
                                        </p:attrNameLst>
                                      </p:cBhvr>
                                      <p:tavLst>
                                        <p:tav tm="0">
                                          <p:val>
                                            <p:strVal val="#ppt_x"/>
                                          </p:val>
                                        </p:tav>
                                        <p:tav tm="100000">
                                          <p:val>
                                            <p:strVal val="#ppt_x"/>
                                          </p:val>
                                        </p:tav>
                                      </p:tavLst>
                                    </p:anim>
                                    <p:anim calcmode="lin" valueType="num">
                                      <p:cBhvr>
                                        <p:cTn id="7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346"/>
                                        </p:tgtEl>
                                        <p:attrNameLst>
                                          <p:attrName>style.visibility</p:attrName>
                                        </p:attrNameLst>
                                      </p:cBhvr>
                                      <p:to>
                                        <p:strVal val="visible"/>
                                      </p:to>
                                    </p:set>
                                    <p:animEffect transition="in" filter="fade">
                                      <p:cBhvr>
                                        <p:cTn id="75" dur="500"/>
                                        <p:tgtEl>
                                          <p:spTgt spid="1434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nodeType="afterGroup">
                            <p:stCondLst>
                              <p:cond delay="500"/>
                            </p:stCondLst>
                            <p:childTnLst>
                              <p:par>
                                <p:cTn id="82" presetID="6" presetClass="entr" presetSubtype="16" fill="hold" nodeType="afterEffect">
                                  <p:stCondLst>
                                    <p:cond delay="0"/>
                                  </p:stCondLst>
                                  <p:childTnLst>
                                    <p:set>
                                      <p:cBhvr>
                                        <p:cTn id="83" dur="1" fill="hold">
                                          <p:stCondLst>
                                            <p:cond delay="0"/>
                                          </p:stCondLst>
                                        </p:cTn>
                                        <p:tgtEl>
                                          <p:spTgt spid="17">
                                            <p:txEl>
                                              <p:pRg st="0" end="0"/>
                                            </p:txEl>
                                          </p:spTgt>
                                        </p:tgtEl>
                                        <p:attrNameLst>
                                          <p:attrName>style.visibility</p:attrName>
                                        </p:attrNameLst>
                                      </p:cBhvr>
                                      <p:to>
                                        <p:strVal val="visible"/>
                                      </p:to>
                                    </p:set>
                                    <p:animEffect transition="in" filter="circle(in)">
                                      <p:cBhvr>
                                        <p:cTn id="84" dur="2000"/>
                                        <p:tgtEl>
                                          <p:spTgt spid="17">
                                            <p:txEl>
                                              <p:pRg st="0" end="0"/>
                                            </p:txEl>
                                          </p:spTgt>
                                        </p:tgtEl>
                                      </p:cBhvr>
                                    </p:animEffect>
                                  </p:childTnLst>
                                </p:cTn>
                              </p:par>
                            </p:childTnLst>
                          </p:cTn>
                        </p:par>
                        <p:par>
                          <p:cTn id="85" fill="hold" nodeType="afterGroup">
                            <p:stCondLst>
                              <p:cond delay="2500"/>
                            </p:stCondLst>
                            <p:childTnLst>
                              <p:par>
                                <p:cTn id="86" presetID="6" presetClass="entr" presetSubtype="16" fill="hold" nodeType="after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circle(in)">
                                      <p:cBhvr>
                                        <p:cTn id="88" dur="2000"/>
                                        <p:tgtEl>
                                          <p:spTgt spid="22">
                                            <p:txEl>
                                              <p:pRg st="0" end="0"/>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down)">
                                      <p:cBhvr>
                                        <p:cTn id="93" dur="500"/>
                                        <p:tgtEl>
                                          <p:spTgt spid="72"/>
                                        </p:tgtEl>
                                      </p:cBhvr>
                                    </p:animEffect>
                                  </p:childTnLst>
                                </p:cTn>
                              </p:par>
                              <p:par>
                                <p:cTn id="94" presetID="22" presetClass="entr" presetSubtype="4" fill="hold"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down)">
                                      <p:cBhvr>
                                        <p:cTn id="96" dur="500"/>
                                        <p:tgtEl>
                                          <p:spTgt spid="7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1" presetClass="entr" presetSubtype="1" fill="hold" nodeType="clickEffect">
                                  <p:stCondLst>
                                    <p:cond delay="0"/>
                                  </p:stCondLst>
                                  <p:childTnLst>
                                    <p:set>
                                      <p:cBhvr>
                                        <p:cTn id="100" dur="1" fill="hold">
                                          <p:stCondLst>
                                            <p:cond delay="0"/>
                                          </p:stCondLst>
                                        </p:cTn>
                                        <p:tgtEl>
                                          <p:spTgt spid="24">
                                            <p:txEl>
                                              <p:pRg st="0" end="0"/>
                                            </p:txEl>
                                          </p:spTgt>
                                        </p:tgtEl>
                                        <p:attrNameLst>
                                          <p:attrName>style.visibility</p:attrName>
                                        </p:attrNameLst>
                                      </p:cBhvr>
                                      <p:to>
                                        <p:strVal val="visible"/>
                                      </p:to>
                                    </p:set>
                                    <p:animEffect transition="in" filter="wheel(1)">
                                      <p:cBhvr>
                                        <p:cTn id="101" dur="2000"/>
                                        <p:tgtEl>
                                          <p:spTgt spid="24">
                                            <p:txEl>
                                              <p:pRg st="0" end="0"/>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1" presetClass="entr" presetSubtype="1" fill="hold" nodeType="click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wheel(1)">
                                      <p:cBhvr>
                                        <p:cTn id="106" dur="2000"/>
                                        <p:tgtEl>
                                          <p:spTgt spid="10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1" presetClass="entr" presetSubtype="1" fill="hold" nodeType="clickEffect">
                                  <p:stCondLst>
                                    <p:cond delay="0"/>
                                  </p:stCondLst>
                                  <p:childTnLst>
                                    <p:set>
                                      <p:cBhvr>
                                        <p:cTn id="110" dur="1" fill="hold">
                                          <p:stCondLst>
                                            <p:cond delay="0"/>
                                          </p:stCondLst>
                                        </p:cTn>
                                        <p:tgtEl>
                                          <p:spTgt spid="25">
                                            <p:txEl>
                                              <p:pRg st="0" end="0"/>
                                            </p:txEl>
                                          </p:spTgt>
                                        </p:tgtEl>
                                        <p:attrNameLst>
                                          <p:attrName>style.visibility</p:attrName>
                                        </p:attrNameLst>
                                      </p:cBhvr>
                                      <p:to>
                                        <p:strVal val="visible"/>
                                      </p:to>
                                    </p:set>
                                    <p:animEffect transition="in" filter="wheel(1)">
                                      <p:cBhvr>
                                        <p:cTn id="111" dur="2000"/>
                                        <p:tgtEl>
                                          <p:spTgt spid="25">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1" presetClass="entr" presetSubtype="1" fill="hold" nodeType="clickEffect">
                                  <p:stCondLst>
                                    <p:cond delay="0"/>
                                  </p:stCondLst>
                                  <p:childTnLst>
                                    <p:set>
                                      <p:cBhvr>
                                        <p:cTn id="115" dur="1" fill="hold">
                                          <p:stCondLst>
                                            <p:cond delay="0"/>
                                          </p:stCondLst>
                                        </p:cTn>
                                        <p:tgtEl>
                                          <p:spTgt spid="101"/>
                                        </p:tgtEl>
                                        <p:attrNameLst>
                                          <p:attrName>style.visibility</p:attrName>
                                        </p:attrNameLst>
                                      </p:cBhvr>
                                      <p:to>
                                        <p:strVal val="visible"/>
                                      </p:to>
                                    </p:set>
                                    <p:animEffect transition="in" filter="wheel(1)">
                                      <p:cBhvr>
                                        <p:cTn id="116"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a:extLst>
              <a:ext uri="{FF2B5EF4-FFF2-40B4-BE49-F238E27FC236}">
                <a16:creationId xmlns="" xmlns:a16="http://schemas.microsoft.com/office/drawing/2014/main" id="{4F8EAD17-7F74-4305-884E-D29FCB0951EA}"/>
              </a:ext>
            </a:extLst>
          </p:cNvPr>
          <p:cNvGrpSpPr>
            <a:grpSpLocks/>
          </p:cNvGrpSpPr>
          <p:nvPr/>
        </p:nvGrpSpPr>
        <p:grpSpPr bwMode="auto">
          <a:xfrm>
            <a:off x="4827589" y="5549901"/>
            <a:ext cx="1836737" cy="987425"/>
            <a:chOff x="4322882" y="5260680"/>
            <a:chExt cx="2448550" cy="987720"/>
          </a:xfrm>
        </p:grpSpPr>
        <p:sp>
          <p:nvSpPr>
            <p:cNvPr id="16474" name="Freeform 32">
              <a:extLst>
                <a:ext uri="{FF2B5EF4-FFF2-40B4-BE49-F238E27FC236}">
                  <a16:creationId xmlns="" xmlns:a16="http://schemas.microsoft.com/office/drawing/2014/main" id="{453E591D-3236-432F-83F9-E9E64802C79B}"/>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5" name="Freeform 33">
              <a:extLst>
                <a:ext uri="{FF2B5EF4-FFF2-40B4-BE49-F238E27FC236}">
                  <a16:creationId xmlns="" xmlns:a16="http://schemas.microsoft.com/office/drawing/2014/main" id="{F088F545-D5BC-4ACD-9C22-F8962716739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6" name="Freeform 34">
              <a:extLst>
                <a:ext uri="{FF2B5EF4-FFF2-40B4-BE49-F238E27FC236}">
                  <a16:creationId xmlns="" xmlns:a16="http://schemas.microsoft.com/office/drawing/2014/main" id="{744CA361-51BA-441A-95CE-434A85CE2AF4}"/>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17">
            <a:extLst>
              <a:ext uri="{FF2B5EF4-FFF2-40B4-BE49-F238E27FC236}">
                <a16:creationId xmlns="" xmlns:a16="http://schemas.microsoft.com/office/drawing/2014/main" id="{70EEFF6F-74CB-4CC1-92C9-BF6691A409F0}"/>
              </a:ext>
            </a:extLst>
          </p:cNvPr>
          <p:cNvGrpSpPr>
            <a:grpSpLocks/>
          </p:cNvGrpSpPr>
          <p:nvPr/>
        </p:nvGrpSpPr>
        <p:grpSpPr bwMode="auto">
          <a:xfrm>
            <a:off x="1747838" y="200025"/>
            <a:ext cx="844550" cy="1263650"/>
            <a:chOff x="199774" y="515057"/>
            <a:chExt cx="2326121" cy="2608329"/>
          </a:xfrm>
        </p:grpSpPr>
        <p:sp>
          <p:nvSpPr>
            <p:cNvPr id="16467" name="Freeform 19">
              <a:extLst>
                <a:ext uri="{FF2B5EF4-FFF2-40B4-BE49-F238E27FC236}">
                  <a16:creationId xmlns="" xmlns:a16="http://schemas.microsoft.com/office/drawing/2014/main" id="{6EDC897D-EBE1-465A-B9AF-561F0BE6401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8" name="Freeform 20">
              <a:extLst>
                <a:ext uri="{FF2B5EF4-FFF2-40B4-BE49-F238E27FC236}">
                  <a16:creationId xmlns="" xmlns:a16="http://schemas.microsoft.com/office/drawing/2014/main" id="{ED40A233-5EFC-4AA2-9F01-FF6FAF16B615}"/>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9" name="Freeform 21">
              <a:extLst>
                <a:ext uri="{FF2B5EF4-FFF2-40B4-BE49-F238E27FC236}">
                  <a16:creationId xmlns="" xmlns:a16="http://schemas.microsoft.com/office/drawing/2014/main" id="{32F0BEA4-6243-45C5-B968-1B6295157709}"/>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0" name="Freeform 41">
              <a:extLst>
                <a:ext uri="{FF2B5EF4-FFF2-40B4-BE49-F238E27FC236}">
                  <a16:creationId xmlns="" xmlns:a16="http://schemas.microsoft.com/office/drawing/2014/main" id="{D42B9E4D-A9A9-4B64-BAEA-C49E76A97124}"/>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1" name="Freeform 42">
              <a:extLst>
                <a:ext uri="{FF2B5EF4-FFF2-40B4-BE49-F238E27FC236}">
                  <a16:creationId xmlns="" xmlns:a16="http://schemas.microsoft.com/office/drawing/2014/main" id="{58492319-259E-4930-9591-361512546698}"/>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2" name="Freeform 43">
              <a:extLst>
                <a:ext uri="{FF2B5EF4-FFF2-40B4-BE49-F238E27FC236}">
                  <a16:creationId xmlns="" xmlns:a16="http://schemas.microsoft.com/office/drawing/2014/main" id="{9574A64D-A32E-4975-AA77-8F5696B4B28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3" name="Freeform 44">
              <a:extLst>
                <a:ext uri="{FF2B5EF4-FFF2-40B4-BE49-F238E27FC236}">
                  <a16:creationId xmlns="" xmlns:a16="http://schemas.microsoft.com/office/drawing/2014/main" id="{116DEE2E-565E-4376-9844-FF42435E7EF0}"/>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9" name="组合 118">
            <a:extLst>
              <a:ext uri="{FF2B5EF4-FFF2-40B4-BE49-F238E27FC236}">
                <a16:creationId xmlns="" xmlns:a16="http://schemas.microsoft.com/office/drawing/2014/main" id="{F9E84660-7D9C-4E9E-81FF-F48A56E5EE85}"/>
              </a:ext>
            </a:extLst>
          </p:cNvPr>
          <p:cNvGrpSpPr>
            <a:grpSpLocks/>
          </p:cNvGrpSpPr>
          <p:nvPr/>
        </p:nvGrpSpPr>
        <p:grpSpPr bwMode="auto">
          <a:xfrm>
            <a:off x="2903538" y="360363"/>
            <a:ext cx="698500" cy="546100"/>
            <a:chOff x="2776977" y="479782"/>
            <a:chExt cx="1888289" cy="1110148"/>
          </a:xfrm>
        </p:grpSpPr>
        <p:sp>
          <p:nvSpPr>
            <p:cNvPr id="16465" name="Freeform 30">
              <a:extLst>
                <a:ext uri="{FF2B5EF4-FFF2-40B4-BE49-F238E27FC236}">
                  <a16:creationId xmlns="" xmlns:a16="http://schemas.microsoft.com/office/drawing/2014/main" id="{8BFF0894-1743-418C-9153-AB8AE6BCB3E5}"/>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6" name="Freeform 46">
              <a:extLst>
                <a:ext uri="{FF2B5EF4-FFF2-40B4-BE49-F238E27FC236}">
                  <a16:creationId xmlns="" xmlns:a16="http://schemas.microsoft.com/office/drawing/2014/main" id="{7C61D960-6588-4695-B9D3-4D1589FD07D3}"/>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6" name="组合 115">
            <a:extLst>
              <a:ext uri="{FF2B5EF4-FFF2-40B4-BE49-F238E27FC236}">
                <a16:creationId xmlns="" xmlns:a16="http://schemas.microsoft.com/office/drawing/2014/main" id="{B266E4F3-5CFF-4444-BDE0-2740F37BD8CC}"/>
              </a:ext>
            </a:extLst>
          </p:cNvPr>
          <p:cNvGrpSpPr>
            <a:grpSpLocks/>
          </p:cNvGrpSpPr>
          <p:nvPr/>
        </p:nvGrpSpPr>
        <p:grpSpPr bwMode="auto">
          <a:xfrm>
            <a:off x="2065339" y="3784600"/>
            <a:ext cx="477837" cy="2781300"/>
            <a:chOff x="392752" y="3324665"/>
            <a:chExt cx="637039" cy="2780557"/>
          </a:xfrm>
        </p:grpSpPr>
        <p:sp>
          <p:nvSpPr>
            <p:cNvPr id="16462" name="Freeform 22">
              <a:extLst>
                <a:ext uri="{FF2B5EF4-FFF2-40B4-BE49-F238E27FC236}">
                  <a16:creationId xmlns="" xmlns:a16="http://schemas.microsoft.com/office/drawing/2014/main" id="{12A5424D-C01B-409B-9FBA-1A4133749EFF}"/>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3" name="Freeform 23">
              <a:extLst>
                <a:ext uri="{FF2B5EF4-FFF2-40B4-BE49-F238E27FC236}">
                  <a16:creationId xmlns="" xmlns:a16="http://schemas.microsoft.com/office/drawing/2014/main" id="{6CE010F7-EEB1-4B63-B2B1-7F0C30B01BA5}"/>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4" name="Freeform 91">
              <a:extLst>
                <a:ext uri="{FF2B5EF4-FFF2-40B4-BE49-F238E27FC236}">
                  <a16:creationId xmlns="" xmlns:a16="http://schemas.microsoft.com/office/drawing/2014/main" id="{B17FB866-9A7C-4C4F-BDC0-1D5EA0E5F65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7" name="组合 116">
            <a:extLst>
              <a:ext uri="{FF2B5EF4-FFF2-40B4-BE49-F238E27FC236}">
                <a16:creationId xmlns="" xmlns:a16="http://schemas.microsoft.com/office/drawing/2014/main" id="{4A2396E9-E289-47BB-AAC6-0E65BC71F21D}"/>
              </a:ext>
            </a:extLst>
          </p:cNvPr>
          <p:cNvGrpSpPr>
            <a:grpSpLocks/>
          </p:cNvGrpSpPr>
          <p:nvPr/>
        </p:nvGrpSpPr>
        <p:grpSpPr bwMode="auto">
          <a:xfrm>
            <a:off x="3017839" y="5605463"/>
            <a:ext cx="738187" cy="844550"/>
            <a:chOff x="2206339" y="4538565"/>
            <a:chExt cx="1796989" cy="1541757"/>
          </a:xfrm>
        </p:grpSpPr>
        <p:sp>
          <p:nvSpPr>
            <p:cNvPr id="16450" name="Freeform 18">
              <a:extLst>
                <a:ext uri="{FF2B5EF4-FFF2-40B4-BE49-F238E27FC236}">
                  <a16:creationId xmlns="" xmlns:a16="http://schemas.microsoft.com/office/drawing/2014/main" id="{DC0F88AF-C22B-4BB1-9BFC-5F7F00CBC59E}"/>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1" name="Freeform 31">
              <a:extLst>
                <a:ext uri="{FF2B5EF4-FFF2-40B4-BE49-F238E27FC236}">
                  <a16:creationId xmlns="" xmlns:a16="http://schemas.microsoft.com/office/drawing/2014/main" id="{F6C79DE3-C005-4304-BADD-904DDEF34C8B}"/>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2" name="Freeform 84">
              <a:extLst>
                <a:ext uri="{FF2B5EF4-FFF2-40B4-BE49-F238E27FC236}">
                  <a16:creationId xmlns="" xmlns:a16="http://schemas.microsoft.com/office/drawing/2014/main" id="{91DF621B-DCB3-4CD3-BC7E-35114C14BFDE}"/>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3" name="Freeform 85">
              <a:extLst>
                <a:ext uri="{FF2B5EF4-FFF2-40B4-BE49-F238E27FC236}">
                  <a16:creationId xmlns="" xmlns:a16="http://schemas.microsoft.com/office/drawing/2014/main" id="{FA6F6679-F034-404D-A7F7-2493F60DFDB4}"/>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4" name="Freeform 86">
              <a:extLst>
                <a:ext uri="{FF2B5EF4-FFF2-40B4-BE49-F238E27FC236}">
                  <a16:creationId xmlns="" xmlns:a16="http://schemas.microsoft.com/office/drawing/2014/main" id="{71DBE1ED-04A3-4FDA-B0F2-4E75348D1CF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5" name="Freeform 87">
              <a:extLst>
                <a:ext uri="{FF2B5EF4-FFF2-40B4-BE49-F238E27FC236}">
                  <a16:creationId xmlns="" xmlns:a16="http://schemas.microsoft.com/office/drawing/2014/main" id="{8051307E-1FA7-4D2D-A8D1-F647961C848A}"/>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6" name="Freeform 88">
              <a:extLst>
                <a:ext uri="{FF2B5EF4-FFF2-40B4-BE49-F238E27FC236}">
                  <a16:creationId xmlns="" xmlns:a16="http://schemas.microsoft.com/office/drawing/2014/main" id="{976108D7-FCD3-442A-8019-7858BD389E04}"/>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7" name="Freeform 89">
              <a:extLst>
                <a:ext uri="{FF2B5EF4-FFF2-40B4-BE49-F238E27FC236}">
                  <a16:creationId xmlns="" xmlns:a16="http://schemas.microsoft.com/office/drawing/2014/main" id="{12D8C8B3-87C2-4AFF-AE9A-8F8403FC6FC4}"/>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8" name="Freeform 90">
              <a:extLst>
                <a:ext uri="{FF2B5EF4-FFF2-40B4-BE49-F238E27FC236}">
                  <a16:creationId xmlns="" xmlns:a16="http://schemas.microsoft.com/office/drawing/2014/main" id="{975E12E4-429B-4F5B-A791-AE91C1C9D793}"/>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9" name="Freeform 92">
              <a:extLst>
                <a:ext uri="{FF2B5EF4-FFF2-40B4-BE49-F238E27FC236}">
                  <a16:creationId xmlns="" xmlns:a16="http://schemas.microsoft.com/office/drawing/2014/main" id="{F236DF8C-C5B8-4A5C-A8F1-1B58B047342B}"/>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0" name="Freeform 93">
              <a:extLst>
                <a:ext uri="{FF2B5EF4-FFF2-40B4-BE49-F238E27FC236}">
                  <a16:creationId xmlns="" xmlns:a16="http://schemas.microsoft.com/office/drawing/2014/main" id="{685A9185-79B0-4C2C-9B3C-177C3C050CE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1" name="Freeform 94">
              <a:extLst>
                <a:ext uri="{FF2B5EF4-FFF2-40B4-BE49-F238E27FC236}">
                  <a16:creationId xmlns="" xmlns:a16="http://schemas.microsoft.com/office/drawing/2014/main" id="{21661517-4FD5-48D7-8F2E-BD1481357A7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95">
            <a:extLst>
              <a:ext uri="{FF2B5EF4-FFF2-40B4-BE49-F238E27FC236}">
                <a16:creationId xmlns="" xmlns:a16="http://schemas.microsoft.com/office/drawing/2014/main" id="{E1DE9309-514D-422E-91F7-C1C3684A8C04}"/>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3" name="组合 112">
            <a:extLst>
              <a:ext uri="{FF2B5EF4-FFF2-40B4-BE49-F238E27FC236}">
                <a16:creationId xmlns="" xmlns:a16="http://schemas.microsoft.com/office/drawing/2014/main" id="{F2B7AF2F-95E0-47BF-A2AE-E6A13C075DC8}"/>
              </a:ext>
            </a:extLst>
          </p:cNvPr>
          <p:cNvGrpSpPr>
            <a:grpSpLocks/>
          </p:cNvGrpSpPr>
          <p:nvPr/>
        </p:nvGrpSpPr>
        <p:grpSpPr bwMode="auto">
          <a:xfrm>
            <a:off x="9785350" y="1292226"/>
            <a:ext cx="693738" cy="1190625"/>
            <a:chOff x="9404662" y="1369975"/>
            <a:chExt cx="2199545" cy="2828284"/>
          </a:xfrm>
        </p:grpSpPr>
        <p:sp>
          <p:nvSpPr>
            <p:cNvPr id="16440" name="Freeform 24">
              <a:extLst>
                <a:ext uri="{FF2B5EF4-FFF2-40B4-BE49-F238E27FC236}">
                  <a16:creationId xmlns="" xmlns:a16="http://schemas.microsoft.com/office/drawing/2014/main" id="{CCA6F160-A377-490C-BAB7-0D49F89B993A}"/>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1" name="Freeform 25">
              <a:extLst>
                <a:ext uri="{FF2B5EF4-FFF2-40B4-BE49-F238E27FC236}">
                  <a16:creationId xmlns="" xmlns:a16="http://schemas.microsoft.com/office/drawing/2014/main" id="{A4B41682-BC7A-4A78-A471-B4944721E0D5}"/>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2" name="Freeform 36">
              <a:extLst>
                <a:ext uri="{FF2B5EF4-FFF2-40B4-BE49-F238E27FC236}">
                  <a16:creationId xmlns="" xmlns:a16="http://schemas.microsoft.com/office/drawing/2014/main" id="{5CB89778-BFDF-40CD-8C8D-54BA2CB19F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3" name="Freeform 37">
              <a:extLst>
                <a:ext uri="{FF2B5EF4-FFF2-40B4-BE49-F238E27FC236}">
                  <a16:creationId xmlns="" xmlns:a16="http://schemas.microsoft.com/office/drawing/2014/main" id="{30DDAC2D-7601-411A-B69D-20148EA7B893}"/>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4" name="Freeform 38">
              <a:extLst>
                <a:ext uri="{FF2B5EF4-FFF2-40B4-BE49-F238E27FC236}">
                  <a16:creationId xmlns="" xmlns:a16="http://schemas.microsoft.com/office/drawing/2014/main" id="{88C3FE54-7540-4AEA-B873-DD70812D4139}"/>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5" name="Freeform 39">
              <a:extLst>
                <a:ext uri="{FF2B5EF4-FFF2-40B4-BE49-F238E27FC236}">
                  <a16:creationId xmlns="" xmlns:a16="http://schemas.microsoft.com/office/drawing/2014/main" id="{6BAE03FA-E97E-49A2-895E-1A76883B12CF}"/>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6" name="Freeform 40">
              <a:extLst>
                <a:ext uri="{FF2B5EF4-FFF2-40B4-BE49-F238E27FC236}">
                  <a16:creationId xmlns="" xmlns:a16="http://schemas.microsoft.com/office/drawing/2014/main" id="{A740B40D-5BCC-4CE6-9916-20AA4373E842}"/>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7" name="Freeform 98">
              <a:extLst>
                <a:ext uri="{FF2B5EF4-FFF2-40B4-BE49-F238E27FC236}">
                  <a16:creationId xmlns="" xmlns:a16="http://schemas.microsoft.com/office/drawing/2014/main" id="{7D0F5896-D489-4CAE-B5A1-844790C1C1D4}"/>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8" name="Freeform 99">
              <a:extLst>
                <a:ext uri="{FF2B5EF4-FFF2-40B4-BE49-F238E27FC236}">
                  <a16:creationId xmlns="" xmlns:a16="http://schemas.microsoft.com/office/drawing/2014/main" id="{A1692889-372E-4D6A-9F85-1F8ACB9426F9}"/>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9" name="Freeform 100">
              <a:extLst>
                <a:ext uri="{FF2B5EF4-FFF2-40B4-BE49-F238E27FC236}">
                  <a16:creationId xmlns="" xmlns:a16="http://schemas.microsoft.com/office/drawing/2014/main" id="{237BD333-A7B6-4F2E-AD57-7B22A853E2B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2" name="组合 121">
            <a:extLst>
              <a:ext uri="{FF2B5EF4-FFF2-40B4-BE49-F238E27FC236}">
                <a16:creationId xmlns="" xmlns:a16="http://schemas.microsoft.com/office/drawing/2014/main" id="{6178E96E-011A-4547-9043-C9DA1E4B55FD}"/>
              </a:ext>
            </a:extLst>
          </p:cNvPr>
          <p:cNvGrpSpPr>
            <a:grpSpLocks/>
          </p:cNvGrpSpPr>
          <p:nvPr/>
        </p:nvGrpSpPr>
        <p:grpSpPr bwMode="auto">
          <a:xfrm>
            <a:off x="7556501" y="5732464"/>
            <a:ext cx="555625" cy="765175"/>
            <a:chOff x="6711257" y="5432908"/>
            <a:chExt cx="740789" cy="765691"/>
          </a:xfrm>
        </p:grpSpPr>
        <p:sp>
          <p:nvSpPr>
            <p:cNvPr id="16438" name="Freeform 35">
              <a:extLst>
                <a:ext uri="{FF2B5EF4-FFF2-40B4-BE49-F238E27FC236}">
                  <a16:creationId xmlns="" xmlns:a16="http://schemas.microsoft.com/office/drawing/2014/main" id="{F58809B5-134F-41D4-8E31-9D696C0D51CB}"/>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9" name="Freeform 104">
              <a:extLst>
                <a:ext uri="{FF2B5EF4-FFF2-40B4-BE49-F238E27FC236}">
                  <a16:creationId xmlns="" xmlns:a16="http://schemas.microsoft.com/office/drawing/2014/main" id="{2CC6FE91-CF09-43AF-BB36-AEDB809B4555}"/>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0" name="组合 119">
            <a:extLst>
              <a:ext uri="{FF2B5EF4-FFF2-40B4-BE49-F238E27FC236}">
                <a16:creationId xmlns="" xmlns:a16="http://schemas.microsoft.com/office/drawing/2014/main" id="{06EB1EF2-ACAC-4FA2-8D14-939CA74AC87B}"/>
              </a:ext>
            </a:extLst>
          </p:cNvPr>
          <p:cNvGrpSpPr>
            <a:grpSpLocks/>
          </p:cNvGrpSpPr>
          <p:nvPr/>
        </p:nvGrpSpPr>
        <p:grpSpPr bwMode="auto">
          <a:xfrm>
            <a:off x="2592389" y="1263650"/>
            <a:ext cx="479425" cy="522288"/>
            <a:chOff x="2256140" y="1944762"/>
            <a:chExt cx="917169" cy="751165"/>
          </a:xfrm>
        </p:grpSpPr>
        <p:sp>
          <p:nvSpPr>
            <p:cNvPr id="16436" name="Freeform 45">
              <a:extLst>
                <a:ext uri="{FF2B5EF4-FFF2-40B4-BE49-F238E27FC236}">
                  <a16:creationId xmlns="" xmlns:a16="http://schemas.microsoft.com/office/drawing/2014/main" id="{C32FDA18-81C1-42D4-BB75-7C9DA932B94C}"/>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7" name="Freeform 113">
              <a:extLst>
                <a:ext uri="{FF2B5EF4-FFF2-40B4-BE49-F238E27FC236}">
                  <a16:creationId xmlns="" xmlns:a16="http://schemas.microsoft.com/office/drawing/2014/main" id="{9A64B89B-7711-40BC-A63D-F7E1DCB38DB3}"/>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 name="组合 122">
            <a:extLst>
              <a:ext uri="{FF2B5EF4-FFF2-40B4-BE49-F238E27FC236}">
                <a16:creationId xmlns="" xmlns:a16="http://schemas.microsoft.com/office/drawing/2014/main" id="{D943A2FB-29E7-4647-B0D5-39DD2F0A9B8D}"/>
              </a:ext>
            </a:extLst>
          </p:cNvPr>
          <p:cNvGrpSpPr>
            <a:grpSpLocks/>
          </p:cNvGrpSpPr>
          <p:nvPr/>
        </p:nvGrpSpPr>
        <p:grpSpPr bwMode="auto">
          <a:xfrm>
            <a:off x="8651876" y="5843589"/>
            <a:ext cx="727075" cy="854075"/>
            <a:chOff x="7398095" y="4258434"/>
            <a:chExt cx="1944315" cy="1713986"/>
          </a:xfrm>
        </p:grpSpPr>
        <p:sp>
          <p:nvSpPr>
            <p:cNvPr id="16429" name="Freeform 28">
              <a:extLst>
                <a:ext uri="{FF2B5EF4-FFF2-40B4-BE49-F238E27FC236}">
                  <a16:creationId xmlns="" xmlns:a16="http://schemas.microsoft.com/office/drawing/2014/main" id="{0E596058-6C6C-459D-9462-BDEAFE2FECA3}"/>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0" name="Freeform 29">
              <a:extLst>
                <a:ext uri="{FF2B5EF4-FFF2-40B4-BE49-F238E27FC236}">
                  <a16:creationId xmlns="" xmlns:a16="http://schemas.microsoft.com/office/drawing/2014/main" id="{A71990EA-441D-4729-ABAB-AD52E738FD3D}"/>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1" name="Freeform 96">
              <a:extLst>
                <a:ext uri="{FF2B5EF4-FFF2-40B4-BE49-F238E27FC236}">
                  <a16:creationId xmlns="" xmlns:a16="http://schemas.microsoft.com/office/drawing/2014/main" id="{96993070-BD98-4F31-9D61-5BCE66C0473F}"/>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2" name="Freeform 97">
              <a:extLst>
                <a:ext uri="{FF2B5EF4-FFF2-40B4-BE49-F238E27FC236}">
                  <a16:creationId xmlns="" xmlns:a16="http://schemas.microsoft.com/office/drawing/2014/main" id="{C67F74EF-DCA8-40ED-8F5B-19F8B9676B60}"/>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3" name="Freeform 114">
              <a:extLst>
                <a:ext uri="{FF2B5EF4-FFF2-40B4-BE49-F238E27FC236}">
                  <a16:creationId xmlns="" xmlns:a16="http://schemas.microsoft.com/office/drawing/2014/main" id="{9090754A-3609-4C7D-BECE-CB2EFD5EDCB3}"/>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4" name="Freeform 115">
              <a:extLst>
                <a:ext uri="{FF2B5EF4-FFF2-40B4-BE49-F238E27FC236}">
                  <a16:creationId xmlns="" xmlns:a16="http://schemas.microsoft.com/office/drawing/2014/main" id="{EAF1368C-ACC6-4B86-A856-CF8A7D513C3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5" name="Freeform 116">
              <a:extLst>
                <a:ext uri="{FF2B5EF4-FFF2-40B4-BE49-F238E27FC236}">
                  <a16:creationId xmlns="" xmlns:a16="http://schemas.microsoft.com/office/drawing/2014/main" id="{D0CFEBB6-4B8A-4DF7-971D-E95B71BC1510}"/>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3" name="Freeform 117">
            <a:extLst>
              <a:ext uri="{FF2B5EF4-FFF2-40B4-BE49-F238E27FC236}">
                <a16:creationId xmlns="" xmlns:a16="http://schemas.microsoft.com/office/drawing/2014/main" id="{A8B35C42-8B0F-4862-AD0C-4E6B6C3174D6}"/>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4" name="组合 113">
            <a:extLst>
              <a:ext uri="{FF2B5EF4-FFF2-40B4-BE49-F238E27FC236}">
                <a16:creationId xmlns="" xmlns:a16="http://schemas.microsoft.com/office/drawing/2014/main" id="{9BE1BC36-ECBF-4DF7-B2DF-0603774E5D14}"/>
              </a:ext>
            </a:extLst>
          </p:cNvPr>
          <p:cNvGrpSpPr>
            <a:grpSpLocks/>
          </p:cNvGrpSpPr>
          <p:nvPr/>
        </p:nvGrpSpPr>
        <p:grpSpPr bwMode="auto">
          <a:xfrm>
            <a:off x="9571038" y="5576888"/>
            <a:ext cx="793750" cy="1022350"/>
            <a:chOff x="10101876" y="4297860"/>
            <a:chExt cx="1826037" cy="1763786"/>
          </a:xfrm>
        </p:grpSpPr>
        <p:sp>
          <p:nvSpPr>
            <p:cNvPr id="16423" name="Freeform 26">
              <a:extLst>
                <a:ext uri="{FF2B5EF4-FFF2-40B4-BE49-F238E27FC236}">
                  <a16:creationId xmlns="" xmlns:a16="http://schemas.microsoft.com/office/drawing/2014/main" id="{1CC822E9-A873-4457-9F82-C5053C10B640}"/>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4" name="Freeform 27">
              <a:extLst>
                <a:ext uri="{FF2B5EF4-FFF2-40B4-BE49-F238E27FC236}">
                  <a16:creationId xmlns="" xmlns:a16="http://schemas.microsoft.com/office/drawing/2014/main" id="{1479FF7A-40DD-4D33-9894-A374DF25380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5" name="Freeform 118">
              <a:extLst>
                <a:ext uri="{FF2B5EF4-FFF2-40B4-BE49-F238E27FC236}">
                  <a16:creationId xmlns="" xmlns:a16="http://schemas.microsoft.com/office/drawing/2014/main" id="{ECBA8C53-8697-4B15-A94B-3712934ED56A}"/>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6" name="Freeform 119">
              <a:extLst>
                <a:ext uri="{FF2B5EF4-FFF2-40B4-BE49-F238E27FC236}">
                  <a16:creationId xmlns="" xmlns:a16="http://schemas.microsoft.com/office/drawing/2014/main" id="{4EF5C455-109B-457F-A4BC-3BE345633A56}"/>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7" name="Freeform 120">
              <a:extLst>
                <a:ext uri="{FF2B5EF4-FFF2-40B4-BE49-F238E27FC236}">
                  <a16:creationId xmlns="" xmlns:a16="http://schemas.microsoft.com/office/drawing/2014/main" id="{9D5FF85E-20D8-47AA-95C5-FD83DA89A1C0}"/>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8" name="Freeform 121">
              <a:extLst>
                <a:ext uri="{FF2B5EF4-FFF2-40B4-BE49-F238E27FC236}">
                  <a16:creationId xmlns="" xmlns:a16="http://schemas.microsoft.com/office/drawing/2014/main" id="{9A7A122C-6808-4F52-A2AE-48259BBBB2B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8" name="Freeform 122">
            <a:extLst>
              <a:ext uri="{FF2B5EF4-FFF2-40B4-BE49-F238E27FC236}">
                <a16:creationId xmlns="" xmlns:a16="http://schemas.microsoft.com/office/drawing/2014/main" id="{C8871080-E32D-4660-BEF6-9CB882E58031}"/>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9" name="Freeform 123">
            <a:extLst>
              <a:ext uri="{FF2B5EF4-FFF2-40B4-BE49-F238E27FC236}">
                <a16:creationId xmlns="" xmlns:a16="http://schemas.microsoft.com/office/drawing/2014/main" id="{C2166F0D-5925-4D7D-A3F8-CADF2CE7C0BA}"/>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5" name="组合 114">
            <a:extLst>
              <a:ext uri="{FF2B5EF4-FFF2-40B4-BE49-F238E27FC236}">
                <a16:creationId xmlns="" xmlns:a16="http://schemas.microsoft.com/office/drawing/2014/main" id="{6A8ABBA9-13CA-44FC-9DD4-708E23069887}"/>
              </a:ext>
            </a:extLst>
          </p:cNvPr>
          <p:cNvGrpSpPr>
            <a:grpSpLocks/>
          </p:cNvGrpSpPr>
          <p:nvPr/>
        </p:nvGrpSpPr>
        <p:grpSpPr bwMode="auto">
          <a:xfrm>
            <a:off x="9639300" y="225425"/>
            <a:ext cx="744538" cy="793750"/>
            <a:chOff x="5671660" y="450732"/>
            <a:chExt cx="1456681" cy="1164099"/>
          </a:xfrm>
        </p:grpSpPr>
        <p:sp>
          <p:nvSpPr>
            <p:cNvPr id="16420" name="Freeform 124">
              <a:extLst>
                <a:ext uri="{FF2B5EF4-FFF2-40B4-BE49-F238E27FC236}">
                  <a16:creationId xmlns="" xmlns:a16="http://schemas.microsoft.com/office/drawing/2014/main" id="{0684B3B5-513B-456E-BC93-6AB4999295CE}"/>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1" name="Freeform 125">
              <a:extLst>
                <a:ext uri="{FF2B5EF4-FFF2-40B4-BE49-F238E27FC236}">
                  <a16:creationId xmlns="" xmlns:a16="http://schemas.microsoft.com/office/drawing/2014/main" id="{21A24436-D8FF-42ED-94D5-CD7A4A4DB92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2" name="Freeform 126">
              <a:extLst>
                <a:ext uri="{FF2B5EF4-FFF2-40B4-BE49-F238E27FC236}">
                  <a16:creationId xmlns="" xmlns:a16="http://schemas.microsoft.com/office/drawing/2014/main" id="{DC9336B6-9864-431E-BBC4-2E62DA60990E}"/>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24" name="Freeform 123">
            <a:extLst>
              <a:ext uri="{FF2B5EF4-FFF2-40B4-BE49-F238E27FC236}">
                <a16:creationId xmlns="" xmlns:a16="http://schemas.microsoft.com/office/drawing/2014/main" id="{2D948444-4EA5-4A5B-8D87-87BA8BB7E6A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0" name="矩形 99">
            <a:extLst>
              <a:ext uri="{FF2B5EF4-FFF2-40B4-BE49-F238E27FC236}">
                <a16:creationId xmlns="" xmlns:a16="http://schemas.microsoft.com/office/drawing/2014/main" id="{395D2736-3352-433C-BB65-B000512ACD3B}"/>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pic>
        <p:nvPicPr>
          <p:cNvPr id="16403" name="图片 4">
            <a:extLst>
              <a:ext uri="{FF2B5EF4-FFF2-40B4-BE49-F238E27FC236}">
                <a16:creationId xmlns="" xmlns:a16="http://schemas.microsoft.com/office/drawing/2014/main" id="{4E1C7A3E-C9C1-49E2-AA39-F9ADCB0E0D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8263"/>
            <a:ext cx="9144000"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Rectangle 30">
            <a:extLst>
              <a:ext uri="{FF2B5EF4-FFF2-40B4-BE49-F238E27FC236}">
                <a16:creationId xmlns="" xmlns:a16="http://schemas.microsoft.com/office/drawing/2014/main" id="{463739AB-5E7D-47B3-BB2F-F78438166531}"/>
              </a:ext>
            </a:extLst>
          </p:cNvPr>
          <p:cNvSpPr>
            <a:spLocks noChangeArrowheads="1"/>
          </p:cNvSpPr>
          <p:nvPr/>
        </p:nvSpPr>
        <p:spPr bwMode="auto">
          <a:xfrm>
            <a:off x="2308226" y="757239"/>
            <a:ext cx="7242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 :</a:t>
            </a:r>
            <a:r>
              <a:rPr lang="en-US" altLang="en-US" sz="3600"/>
              <a:t> lau nhà, nấu cơm, xem ti vi, tưới cây, làm bánh, đọc sách, trông em, … </a:t>
            </a:r>
            <a:endParaRPr lang="en-US" altLang="en-US" sz="1800">
              <a:solidFill>
                <a:srgbClr val="FF0000"/>
              </a:solidFill>
            </a:endParaRPr>
          </a:p>
        </p:txBody>
      </p:sp>
      <p:sp>
        <p:nvSpPr>
          <p:cNvPr id="18453" name="Rectangle 31">
            <a:extLst>
              <a:ext uri="{FF2B5EF4-FFF2-40B4-BE49-F238E27FC236}">
                <a16:creationId xmlns="" xmlns:a16="http://schemas.microsoft.com/office/drawing/2014/main" id="{91E159E0-F3D1-40D9-BEF3-418A3DD039F9}"/>
              </a:ext>
            </a:extLst>
          </p:cNvPr>
          <p:cNvSpPr>
            <a:spLocks noChangeArrowheads="1"/>
          </p:cNvSpPr>
          <p:nvPr/>
        </p:nvSpPr>
        <p:spPr bwMode="auto">
          <a:xfrm>
            <a:off x="2312989" y="4011614"/>
            <a:ext cx="7545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rPr>
              <a:t>  - </a:t>
            </a:r>
            <a:r>
              <a:rPr lang="en-US" altLang="en-US" sz="3600" dirty="0" err="1">
                <a:solidFill>
                  <a:srgbClr val="FF0000"/>
                </a:solidFill>
              </a:rPr>
              <a:t>Các</a:t>
            </a:r>
            <a:r>
              <a:rPr lang="en-US" altLang="en-US" sz="3600" dirty="0">
                <a:solidFill>
                  <a:srgbClr val="FF0000"/>
                </a:solidFill>
              </a:rPr>
              <a:t> </a:t>
            </a:r>
            <a:r>
              <a:rPr lang="en-US" altLang="en-US" sz="3600" dirty="0" err="1">
                <a:solidFill>
                  <a:srgbClr val="FF0000"/>
                </a:solidFill>
              </a:rPr>
              <a:t>hoạt</a:t>
            </a:r>
            <a:r>
              <a:rPr lang="en-US" altLang="en-US" sz="3600" dirty="0">
                <a:solidFill>
                  <a:srgbClr val="FF0000"/>
                </a:solidFill>
              </a:rPr>
              <a:t> </a:t>
            </a:r>
            <a:r>
              <a:rPr lang="en-US" altLang="en-US" sz="3600" dirty="0" err="1">
                <a:solidFill>
                  <a:srgbClr val="FF0000"/>
                </a:solidFill>
              </a:rPr>
              <a:t>động</a:t>
            </a:r>
            <a:r>
              <a:rPr lang="en-US" altLang="en-US" sz="3600" dirty="0">
                <a:solidFill>
                  <a:srgbClr val="FF0000"/>
                </a:solidFill>
              </a:rPr>
              <a:t> ở </a:t>
            </a:r>
            <a:r>
              <a:rPr lang="en-US" altLang="en-US" sz="3600" dirty="0" err="1">
                <a:solidFill>
                  <a:srgbClr val="FF0000"/>
                </a:solidFill>
              </a:rPr>
              <a:t>trường</a:t>
            </a:r>
            <a:r>
              <a:rPr lang="en-US" altLang="en-US" sz="3600" i="1" noProof="1">
                <a:solidFill>
                  <a:srgbClr val="FF0000"/>
                </a:solidFill>
              </a:rPr>
              <a:t>: </a:t>
            </a:r>
            <a:r>
              <a:rPr lang="en-US" altLang="en-US" sz="3600" i="1" noProof="1"/>
              <a:t>múa</a:t>
            </a:r>
            <a:r>
              <a:rPr lang="en-US" altLang="en-US" sz="3600" i="1" dirty="0"/>
              <a:t>, </a:t>
            </a:r>
          </a:p>
          <a:p>
            <a:pPr eaLnBrk="1" hangingPunct="1">
              <a:spcBef>
                <a:spcPct val="0"/>
              </a:spcBef>
              <a:buFontTx/>
              <a:buNone/>
            </a:pPr>
            <a:r>
              <a:rPr lang="en-US" altLang="en-US" sz="3600" i="1" noProof="1"/>
              <a:t>  hát</a:t>
            </a:r>
            <a:r>
              <a:rPr lang="en-US" altLang="en-US" sz="3600" i="1" dirty="0"/>
              <a:t>,</a:t>
            </a:r>
            <a:r>
              <a:rPr lang="en-US" altLang="en-US" sz="3600" noProof="1"/>
              <a:t> đá bóng, ch</a:t>
            </a:r>
            <a:r>
              <a:rPr lang="vi-VN" altLang="en-US" sz="3600" noProof="1"/>
              <a:t>ơi cờ, nghe giảng</a:t>
            </a:r>
          </a:p>
          <a:p>
            <a:pPr eaLnBrk="1" hangingPunct="1">
              <a:spcBef>
                <a:spcPct val="0"/>
              </a:spcBef>
              <a:buFontTx/>
              <a:buNone/>
            </a:pPr>
            <a:r>
              <a:rPr lang="vi-VN" altLang="en-US" sz="3600" noProof="1"/>
              <a:t>     …. </a:t>
            </a:r>
            <a:endParaRPr lang="en-US" altLang="en-US" sz="1800" dirty="0"/>
          </a:p>
        </p:txBody>
      </p:sp>
      <p:sp>
        <p:nvSpPr>
          <p:cNvPr id="109" name="Line 15">
            <a:extLst>
              <a:ext uri="{FF2B5EF4-FFF2-40B4-BE49-F238E27FC236}">
                <a16:creationId xmlns="" xmlns:a16="http://schemas.microsoft.com/office/drawing/2014/main" id="{11705772-829B-40DE-9345-84E1BF59BF21}"/>
              </a:ext>
            </a:extLst>
          </p:cNvPr>
          <p:cNvSpPr>
            <a:spLocks noChangeShapeType="1"/>
          </p:cNvSpPr>
          <p:nvPr/>
        </p:nvSpPr>
        <p:spPr bwMode="auto">
          <a:xfrm>
            <a:off x="7335838" y="1338263"/>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87" name="Line 15">
            <a:extLst>
              <a:ext uri="{FF2B5EF4-FFF2-40B4-BE49-F238E27FC236}">
                <a16:creationId xmlns="" xmlns:a16="http://schemas.microsoft.com/office/drawing/2014/main" id="{E5E1BA35-45A1-4F2B-A43A-BCC2CD70DD9B}"/>
              </a:ext>
            </a:extLst>
          </p:cNvPr>
          <p:cNvSpPr>
            <a:spLocks noChangeShapeType="1"/>
          </p:cNvSpPr>
          <p:nvPr/>
        </p:nvSpPr>
        <p:spPr bwMode="auto">
          <a:xfrm>
            <a:off x="23622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1" name="Line 15">
            <a:extLst>
              <a:ext uri="{FF2B5EF4-FFF2-40B4-BE49-F238E27FC236}">
                <a16:creationId xmlns="" xmlns:a16="http://schemas.microsoft.com/office/drawing/2014/main" id="{AE316343-6037-479D-AED4-39076AAA4345}"/>
              </a:ext>
            </a:extLst>
          </p:cNvPr>
          <p:cNvSpPr>
            <a:spLocks noChangeShapeType="1"/>
          </p:cNvSpPr>
          <p:nvPr/>
        </p:nvSpPr>
        <p:spPr bwMode="auto">
          <a:xfrm>
            <a:off x="4424364" y="1905000"/>
            <a:ext cx="833437"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 name="Line 15">
            <a:extLst>
              <a:ext uri="{FF2B5EF4-FFF2-40B4-BE49-F238E27FC236}">
                <a16:creationId xmlns="" xmlns:a16="http://schemas.microsoft.com/office/drawing/2014/main" id="{7F86DE0A-AF76-494B-88DB-6A02437DBB8E}"/>
              </a:ext>
            </a:extLst>
          </p:cNvPr>
          <p:cNvSpPr>
            <a:spLocks noChangeShapeType="1"/>
          </p:cNvSpPr>
          <p:nvPr/>
        </p:nvSpPr>
        <p:spPr bwMode="auto">
          <a:xfrm>
            <a:off x="64770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48" name="Line 15">
            <a:extLst>
              <a:ext uri="{FF2B5EF4-FFF2-40B4-BE49-F238E27FC236}">
                <a16:creationId xmlns="" xmlns:a16="http://schemas.microsoft.com/office/drawing/2014/main" id="{6ADF0016-736D-41F8-B617-F37A432EF70D}"/>
              </a:ext>
            </a:extLst>
          </p:cNvPr>
          <p:cNvSpPr>
            <a:spLocks noChangeShapeType="1"/>
          </p:cNvSpPr>
          <p:nvPr/>
        </p:nvSpPr>
        <p:spPr bwMode="auto">
          <a:xfrm>
            <a:off x="8074569" y="4600575"/>
            <a:ext cx="86836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59" name="Line 15">
            <a:extLst>
              <a:ext uri="{FF2B5EF4-FFF2-40B4-BE49-F238E27FC236}">
                <a16:creationId xmlns="" xmlns:a16="http://schemas.microsoft.com/office/drawing/2014/main" id="{6F8B0A0E-E408-4696-861E-176BED7CF852}"/>
              </a:ext>
            </a:extLst>
          </p:cNvPr>
          <p:cNvSpPr>
            <a:spLocks noChangeShapeType="1"/>
          </p:cNvSpPr>
          <p:nvPr/>
        </p:nvSpPr>
        <p:spPr bwMode="auto">
          <a:xfrm>
            <a:off x="2590800" y="5189538"/>
            <a:ext cx="68580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15">
            <a:extLst>
              <a:ext uri="{FF2B5EF4-FFF2-40B4-BE49-F238E27FC236}">
                <a16:creationId xmlns="" xmlns:a16="http://schemas.microsoft.com/office/drawing/2014/main" id="{8EF89114-8EEB-405E-85AE-2566A46C6CCC}"/>
              </a:ext>
            </a:extLst>
          </p:cNvPr>
          <p:cNvSpPr>
            <a:spLocks noChangeShapeType="1"/>
          </p:cNvSpPr>
          <p:nvPr/>
        </p:nvSpPr>
        <p:spPr bwMode="auto">
          <a:xfrm>
            <a:off x="3486151" y="5168900"/>
            <a:ext cx="563563"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15">
            <a:extLst>
              <a:ext uri="{FF2B5EF4-FFF2-40B4-BE49-F238E27FC236}">
                <a16:creationId xmlns="" xmlns:a16="http://schemas.microsoft.com/office/drawing/2014/main" id="{EF905CC3-7AD2-4143-87B7-534D636C383E}"/>
              </a:ext>
            </a:extLst>
          </p:cNvPr>
          <p:cNvSpPr>
            <a:spLocks noChangeShapeType="1"/>
          </p:cNvSpPr>
          <p:nvPr/>
        </p:nvSpPr>
        <p:spPr bwMode="auto">
          <a:xfrm>
            <a:off x="5562600" y="5175250"/>
            <a:ext cx="68580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1" name="Line 15">
            <a:extLst>
              <a:ext uri="{FF2B5EF4-FFF2-40B4-BE49-F238E27FC236}">
                <a16:creationId xmlns="" xmlns:a16="http://schemas.microsoft.com/office/drawing/2014/main" id="{9ACECADD-3833-4F9A-B4E7-D9E40D88E03F}"/>
              </a:ext>
            </a:extLst>
          </p:cNvPr>
          <p:cNvSpPr>
            <a:spLocks noChangeShapeType="1"/>
          </p:cNvSpPr>
          <p:nvPr/>
        </p:nvSpPr>
        <p:spPr bwMode="auto">
          <a:xfrm flipV="1">
            <a:off x="7256289" y="5211762"/>
            <a:ext cx="1058861"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0" name="Line 15">
            <a:extLst>
              <a:ext uri="{FF2B5EF4-FFF2-40B4-BE49-F238E27FC236}">
                <a16:creationId xmlns="" xmlns:a16="http://schemas.microsoft.com/office/drawing/2014/main" id="{4FB8FD3A-7300-41C8-9AE8-140EED7715D6}"/>
              </a:ext>
            </a:extLst>
          </p:cNvPr>
          <p:cNvSpPr>
            <a:spLocks noChangeShapeType="1"/>
          </p:cNvSpPr>
          <p:nvPr/>
        </p:nvSpPr>
        <p:spPr bwMode="auto">
          <a:xfrm>
            <a:off x="8302625"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2" name="Line 15">
            <a:extLst>
              <a:ext uri="{FF2B5EF4-FFF2-40B4-BE49-F238E27FC236}">
                <a16:creationId xmlns="" xmlns:a16="http://schemas.microsoft.com/office/drawing/2014/main" id="{A5C395BE-2248-46A9-A26A-1C05ACC3FCED}"/>
              </a:ext>
            </a:extLst>
          </p:cNvPr>
          <p:cNvSpPr>
            <a:spLocks noChangeShapeType="1"/>
          </p:cNvSpPr>
          <p:nvPr/>
        </p:nvSpPr>
        <p:spPr bwMode="auto">
          <a:xfrm>
            <a:off x="3602038" y="248285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3" name="Line 15">
            <a:extLst>
              <a:ext uri="{FF2B5EF4-FFF2-40B4-BE49-F238E27FC236}">
                <a16:creationId xmlns="" xmlns:a16="http://schemas.microsoft.com/office/drawing/2014/main" id="{D0391E58-6DC6-4D53-B101-6794AFA9A663}"/>
              </a:ext>
            </a:extLst>
          </p:cNvPr>
          <p:cNvSpPr>
            <a:spLocks noChangeShapeType="1"/>
          </p:cNvSpPr>
          <p:nvPr/>
        </p:nvSpPr>
        <p:spPr bwMode="auto">
          <a:xfrm>
            <a:off x="5816600" y="2441575"/>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fill="hold"/>
                                        <p:tgtEl>
                                          <p:spTgt spid="121"/>
                                        </p:tgtEl>
                                        <p:attrNameLst>
                                          <p:attrName>ppt_x</p:attrName>
                                        </p:attrNameLst>
                                      </p:cBhvr>
                                      <p:tavLst>
                                        <p:tav tm="0">
                                          <p:val>
                                            <p:strVal val="#ppt_x"/>
                                          </p:val>
                                        </p:tav>
                                        <p:tav tm="100000">
                                          <p:val>
                                            <p:strVal val="#ppt_x"/>
                                          </p:val>
                                        </p:tav>
                                      </p:tavLst>
                                    </p:anim>
                                    <p:anim calcmode="lin" valueType="num">
                                      <p:cBhvr additive="base">
                                        <p:cTn id="8" dur="1000" fill="hold"/>
                                        <p:tgtEl>
                                          <p:spTgt spid="121"/>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1000" fill="hold"/>
                                        <p:tgtEl>
                                          <p:spTgt spid="118"/>
                                        </p:tgtEl>
                                        <p:attrNameLst>
                                          <p:attrName>ppt_x</p:attrName>
                                        </p:attrNameLst>
                                      </p:cBhvr>
                                      <p:tavLst>
                                        <p:tav tm="0">
                                          <p:val>
                                            <p:strVal val="0-#ppt_w/2"/>
                                          </p:val>
                                        </p:tav>
                                        <p:tav tm="100000">
                                          <p:val>
                                            <p:strVal val="#ppt_x"/>
                                          </p:val>
                                        </p:tav>
                                      </p:tavLst>
                                    </p:anim>
                                    <p:anim calcmode="lin" valueType="num">
                                      <p:cBhvr additive="base">
                                        <p:cTn id="12" dur="1000" fill="hold"/>
                                        <p:tgtEl>
                                          <p:spTgt spid="1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1000" fill="hold"/>
                                        <p:tgtEl>
                                          <p:spTgt spid="119"/>
                                        </p:tgtEl>
                                        <p:attrNameLst>
                                          <p:attrName>ppt_x</p:attrName>
                                        </p:attrNameLst>
                                      </p:cBhvr>
                                      <p:tavLst>
                                        <p:tav tm="0">
                                          <p:val>
                                            <p:strVal val="#ppt_x"/>
                                          </p:val>
                                        </p:tav>
                                        <p:tav tm="100000">
                                          <p:val>
                                            <p:strVal val="#ppt_x"/>
                                          </p:val>
                                        </p:tav>
                                      </p:tavLst>
                                    </p:anim>
                                    <p:anim calcmode="lin" valueType="num">
                                      <p:cBhvr additive="base">
                                        <p:cTn id="16" dur="1000" fill="hold"/>
                                        <p:tgtEl>
                                          <p:spTgt spid="119"/>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1000" fill="hold"/>
                                        <p:tgtEl>
                                          <p:spTgt spid="116"/>
                                        </p:tgtEl>
                                        <p:attrNameLst>
                                          <p:attrName>ppt_x</p:attrName>
                                        </p:attrNameLst>
                                      </p:cBhvr>
                                      <p:tavLst>
                                        <p:tav tm="0">
                                          <p:val>
                                            <p:strVal val="0-#ppt_w/2"/>
                                          </p:val>
                                        </p:tav>
                                        <p:tav tm="100000">
                                          <p:val>
                                            <p:strVal val="#ppt_x"/>
                                          </p:val>
                                        </p:tav>
                                      </p:tavLst>
                                    </p:anim>
                                    <p:anim calcmode="lin" valueType="num">
                                      <p:cBhvr additive="base">
                                        <p:cTn id="20" dur="10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000" fill="hold"/>
                                        <p:tgtEl>
                                          <p:spTgt spid="117"/>
                                        </p:tgtEl>
                                        <p:attrNameLst>
                                          <p:attrName>ppt_x</p:attrName>
                                        </p:attrNameLst>
                                      </p:cBhvr>
                                      <p:tavLst>
                                        <p:tav tm="0">
                                          <p:val>
                                            <p:strVal val="#ppt_x"/>
                                          </p:val>
                                        </p:tav>
                                        <p:tav tm="100000">
                                          <p:val>
                                            <p:strVal val="#ppt_x"/>
                                          </p:val>
                                        </p:tav>
                                      </p:tavLst>
                                    </p:anim>
                                    <p:anim calcmode="lin" valueType="num">
                                      <p:cBhvr additive="base">
                                        <p:cTn id="24" dur="10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1000" fill="hold"/>
                                        <p:tgtEl>
                                          <p:spTgt spid="61"/>
                                        </p:tgtEl>
                                        <p:attrNameLst>
                                          <p:attrName>ppt_x</p:attrName>
                                        </p:attrNameLst>
                                      </p:cBhvr>
                                      <p:tavLst>
                                        <p:tav tm="0">
                                          <p:val>
                                            <p:strVal val="#ppt_x"/>
                                          </p:val>
                                        </p:tav>
                                        <p:tav tm="100000">
                                          <p:val>
                                            <p:strVal val="#ppt_x"/>
                                          </p:val>
                                        </p:tav>
                                      </p:tavLst>
                                    </p:anim>
                                    <p:anim calcmode="lin" valueType="num">
                                      <p:cBhvr additive="base">
                                        <p:cTn id="28" dur="1000" fill="hold"/>
                                        <p:tgtEl>
                                          <p:spTgt spid="61"/>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1000" fill="hold"/>
                                        <p:tgtEl>
                                          <p:spTgt spid="113"/>
                                        </p:tgtEl>
                                        <p:attrNameLst>
                                          <p:attrName>ppt_x</p:attrName>
                                        </p:attrNameLst>
                                      </p:cBhvr>
                                      <p:tavLst>
                                        <p:tav tm="0">
                                          <p:val>
                                            <p:strVal val="1+#ppt_w/2"/>
                                          </p:val>
                                        </p:tav>
                                        <p:tav tm="100000">
                                          <p:val>
                                            <p:strVal val="#ppt_x"/>
                                          </p:val>
                                        </p:tav>
                                      </p:tavLst>
                                    </p:anim>
                                    <p:anim calcmode="lin" valueType="num">
                                      <p:cBhvr additive="base">
                                        <p:cTn id="32" dur="1000" fill="hold"/>
                                        <p:tgtEl>
                                          <p:spTgt spid="11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1000" fill="hold"/>
                                        <p:tgtEl>
                                          <p:spTgt spid="122"/>
                                        </p:tgtEl>
                                        <p:attrNameLst>
                                          <p:attrName>ppt_x</p:attrName>
                                        </p:attrNameLst>
                                      </p:cBhvr>
                                      <p:tavLst>
                                        <p:tav tm="0">
                                          <p:val>
                                            <p:strVal val="#ppt_x"/>
                                          </p:val>
                                        </p:tav>
                                        <p:tav tm="100000">
                                          <p:val>
                                            <p:strVal val="#ppt_x"/>
                                          </p:val>
                                        </p:tav>
                                      </p:tavLst>
                                    </p:anim>
                                    <p:anim calcmode="lin" valueType="num">
                                      <p:cBhvr additive="base">
                                        <p:cTn id="36" dur="1000" fill="hold"/>
                                        <p:tgtEl>
                                          <p:spTgt spid="122"/>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additive="base">
                                        <p:cTn id="39" dur="1000" fill="hold"/>
                                        <p:tgtEl>
                                          <p:spTgt spid="120"/>
                                        </p:tgtEl>
                                        <p:attrNameLst>
                                          <p:attrName>ppt_x</p:attrName>
                                        </p:attrNameLst>
                                      </p:cBhvr>
                                      <p:tavLst>
                                        <p:tav tm="0">
                                          <p:val>
                                            <p:strVal val="0-#ppt_w/2"/>
                                          </p:val>
                                        </p:tav>
                                        <p:tav tm="100000">
                                          <p:val>
                                            <p:strVal val="#ppt_x"/>
                                          </p:val>
                                        </p:tav>
                                      </p:tavLst>
                                    </p:anim>
                                    <p:anim calcmode="lin" valueType="num">
                                      <p:cBhvr additive="base">
                                        <p:cTn id="40" dur="1000" fill="hold"/>
                                        <p:tgtEl>
                                          <p:spTgt spid="120"/>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ppt_x"/>
                                          </p:val>
                                        </p:tav>
                                        <p:tav tm="100000">
                                          <p:val>
                                            <p:strVal val="#ppt_x"/>
                                          </p:val>
                                        </p:tav>
                                      </p:tavLst>
                                    </p:anim>
                                    <p:anim calcmode="lin" valueType="num">
                                      <p:cBhvr additive="base">
                                        <p:cTn id="44" dur="1000" fill="hold"/>
                                        <p:tgtEl>
                                          <p:spTgt spid="12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1000" fill="hold"/>
                                        <p:tgtEl>
                                          <p:spTgt spid="83"/>
                                        </p:tgtEl>
                                        <p:attrNameLst>
                                          <p:attrName>ppt_x</p:attrName>
                                        </p:attrNameLst>
                                      </p:cBhvr>
                                      <p:tavLst>
                                        <p:tav tm="0">
                                          <p:val>
                                            <p:strVal val="1+#ppt_w/2"/>
                                          </p:val>
                                        </p:tav>
                                        <p:tav tm="100000">
                                          <p:val>
                                            <p:strVal val="#ppt_x"/>
                                          </p:val>
                                        </p:tav>
                                      </p:tavLst>
                                    </p:anim>
                                    <p:anim calcmode="lin" valueType="num">
                                      <p:cBhvr additive="base">
                                        <p:cTn id="48" dur="1000" fill="hold"/>
                                        <p:tgtEl>
                                          <p:spTgt spid="83"/>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000" fill="hold"/>
                                        <p:tgtEl>
                                          <p:spTgt spid="114"/>
                                        </p:tgtEl>
                                        <p:attrNameLst>
                                          <p:attrName>ppt_x</p:attrName>
                                        </p:attrNameLst>
                                      </p:cBhvr>
                                      <p:tavLst>
                                        <p:tav tm="0">
                                          <p:val>
                                            <p:strVal val="1+#ppt_w/2"/>
                                          </p:val>
                                        </p:tav>
                                        <p:tav tm="100000">
                                          <p:val>
                                            <p:strVal val="#ppt_x"/>
                                          </p:val>
                                        </p:tav>
                                      </p:tavLst>
                                    </p:anim>
                                    <p:anim calcmode="lin" valueType="num">
                                      <p:cBhvr additive="base">
                                        <p:cTn id="52" dur="1000" fill="hold"/>
                                        <p:tgtEl>
                                          <p:spTgt spid="1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1000" fill="hold"/>
                                        <p:tgtEl>
                                          <p:spTgt spid="88"/>
                                        </p:tgtEl>
                                        <p:attrNameLst>
                                          <p:attrName>ppt_x</p:attrName>
                                        </p:attrNameLst>
                                      </p:cBhvr>
                                      <p:tavLst>
                                        <p:tav tm="0">
                                          <p:val>
                                            <p:strVal val="#ppt_x"/>
                                          </p:val>
                                        </p:tav>
                                        <p:tav tm="100000">
                                          <p:val>
                                            <p:strVal val="#ppt_x"/>
                                          </p:val>
                                        </p:tav>
                                      </p:tavLst>
                                    </p:anim>
                                    <p:anim calcmode="lin" valueType="num">
                                      <p:cBhvr additive="base">
                                        <p:cTn id="56" dur="10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1000" fill="hold"/>
                                        <p:tgtEl>
                                          <p:spTgt spid="89"/>
                                        </p:tgtEl>
                                        <p:attrNameLst>
                                          <p:attrName>ppt_x</p:attrName>
                                        </p:attrNameLst>
                                      </p:cBhvr>
                                      <p:tavLst>
                                        <p:tav tm="0">
                                          <p:val>
                                            <p:strVal val="#ppt_x"/>
                                          </p:val>
                                        </p:tav>
                                        <p:tav tm="100000">
                                          <p:val>
                                            <p:strVal val="#ppt_x"/>
                                          </p:val>
                                        </p:tav>
                                      </p:tavLst>
                                    </p:anim>
                                    <p:anim calcmode="lin" valueType="num">
                                      <p:cBhvr additive="base">
                                        <p:cTn id="60" dur="100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 calcmode="lin" valueType="num">
                                      <p:cBhvr additive="base">
                                        <p:cTn id="63" dur="1000" fill="hold"/>
                                        <p:tgtEl>
                                          <p:spTgt spid="115"/>
                                        </p:tgtEl>
                                        <p:attrNameLst>
                                          <p:attrName>ppt_x</p:attrName>
                                        </p:attrNameLst>
                                      </p:cBhvr>
                                      <p:tavLst>
                                        <p:tav tm="0">
                                          <p:val>
                                            <p:strVal val="1+#ppt_w/2"/>
                                          </p:val>
                                        </p:tav>
                                        <p:tav tm="100000">
                                          <p:val>
                                            <p:strVal val="#ppt_x"/>
                                          </p:val>
                                        </p:tav>
                                      </p:tavLst>
                                    </p:anim>
                                    <p:anim calcmode="lin" valueType="num">
                                      <p:cBhvr additive="base">
                                        <p:cTn id="64" dur="1000" fill="hold"/>
                                        <p:tgtEl>
                                          <p:spTgt spid="115"/>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1000" fill="hold"/>
                                        <p:tgtEl>
                                          <p:spTgt spid="124"/>
                                        </p:tgtEl>
                                        <p:attrNameLst>
                                          <p:attrName>ppt_x</p:attrName>
                                        </p:attrNameLst>
                                      </p:cBhvr>
                                      <p:tavLst>
                                        <p:tav tm="0">
                                          <p:val>
                                            <p:strVal val="0-#ppt_w/2"/>
                                          </p:val>
                                        </p:tav>
                                        <p:tav tm="100000">
                                          <p:val>
                                            <p:strVal val="#ppt_x"/>
                                          </p:val>
                                        </p:tav>
                                      </p:tavLst>
                                    </p:anim>
                                    <p:anim calcmode="lin" valueType="num">
                                      <p:cBhvr additive="base">
                                        <p:cTn id="68" dur="1000" fill="hold"/>
                                        <p:tgtEl>
                                          <p:spTgt spid="124"/>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1000" fill="hold"/>
                                        <p:tgtEl>
                                          <p:spTgt spid="121"/>
                                        </p:tgtEl>
                                        <p:attrNameLst>
                                          <p:attrName>ppt_w</p:attrName>
                                        </p:attrNameLst>
                                      </p:cBhvr>
                                      <p:tavLst>
                                        <p:tav tm="0">
                                          <p:val>
                                            <p:fltVal val="0"/>
                                          </p:val>
                                        </p:tav>
                                        <p:tav tm="100000">
                                          <p:val>
                                            <p:strVal val="#ppt_w"/>
                                          </p:val>
                                        </p:tav>
                                      </p:tavLst>
                                    </p:anim>
                                    <p:anim calcmode="lin" valueType="num">
                                      <p:cBhvr>
                                        <p:cTn id="72" dur="1000" fill="hold"/>
                                        <p:tgtEl>
                                          <p:spTgt spid="121"/>
                                        </p:tgtEl>
                                        <p:attrNameLst>
                                          <p:attrName>ppt_h</p:attrName>
                                        </p:attrNameLst>
                                      </p:cBhvr>
                                      <p:tavLst>
                                        <p:tav tm="0">
                                          <p:val>
                                            <p:fltVal val="0"/>
                                          </p:val>
                                        </p:tav>
                                        <p:tav tm="100000">
                                          <p:val>
                                            <p:strVal val="#ppt_h"/>
                                          </p:val>
                                        </p:tav>
                                      </p:tavLst>
                                    </p:anim>
                                    <p:anim calcmode="lin" valueType="num">
                                      <p:cBhvr>
                                        <p:cTn id="73" dur="1000" fill="hold"/>
                                        <p:tgtEl>
                                          <p:spTgt spid="121"/>
                                        </p:tgtEl>
                                        <p:attrNameLst>
                                          <p:attrName>style.rotation</p:attrName>
                                        </p:attrNameLst>
                                      </p:cBhvr>
                                      <p:tavLst>
                                        <p:tav tm="0">
                                          <p:val>
                                            <p:fltVal val="90"/>
                                          </p:val>
                                        </p:tav>
                                        <p:tav tm="100000">
                                          <p:val>
                                            <p:fltVal val="0"/>
                                          </p:val>
                                        </p:tav>
                                      </p:tavLst>
                                    </p:anim>
                                    <p:animEffect transition="in" filter="fade">
                                      <p:cBhvr>
                                        <p:cTn id="74" dur="1000"/>
                                        <p:tgtEl>
                                          <p:spTgt spid="121"/>
                                        </p:tgtEl>
                                      </p:cBhvr>
                                    </p:animEffect>
                                  </p:childTnLst>
                                </p:cTn>
                              </p:par>
                              <p:par>
                                <p:cTn id="75" presetID="31" presetClass="entr" presetSubtype="0"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p:cTn id="77" dur="1000" fill="hold"/>
                                        <p:tgtEl>
                                          <p:spTgt spid="118"/>
                                        </p:tgtEl>
                                        <p:attrNameLst>
                                          <p:attrName>ppt_w</p:attrName>
                                        </p:attrNameLst>
                                      </p:cBhvr>
                                      <p:tavLst>
                                        <p:tav tm="0">
                                          <p:val>
                                            <p:fltVal val="0"/>
                                          </p:val>
                                        </p:tav>
                                        <p:tav tm="100000">
                                          <p:val>
                                            <p:strVal val="#ppt_w"/>
                                          </p:val>
                                        </p:tav>
                                      </p:tavLst>
                                    </p:anim>
                                    <p:anim calcmode="lin" valueType="num">
                                      <p:cBhvr>
                                        <p:cTn id="78" dur="1000" fill="hold"/>
                                        <p:tgtEl>
                                          <p:spTgt spid="118"/>
                                        </p:tgtEl>
                                        <p:attrNameLst>
                                          <p:attrName>ppt_h</p:attrName>
                                        </p:attrNameLst>
                                      </p:cBhvr>
                                      <p:tavLst>
                                        <p:tav tm="0">
                                          <p:val>
                                            <p:fltVal val="0"/>
                                          </p:val>
                                        </p:tav>
                                        <p:tav tm="100000">
                                          <p:val>
                                            <p:strVal val="#ppt_h"/>
                                          </p:val>
                                        </p:tav>
                                      </p:tavLst>
                                    </p:anim>
                                    <p:anim calcmode="lin" valueType="num">
                                      <p:cBhvr>
                                        <p:cTn id="79" dur="1000" fill="hold"/>
                                        <p:tgtEl>
                                          <p:spTgt spid="118"/>
                                        </p:tgtEl>
                                        <p:attrNameLst>
                                          <p:attrName>style.rotation</p:attrName>
                                        </p:attrNameLst>
                                      </p:cBhvr>
                                      <p:tavLst>
                                        <p:tav tm="0">
                                          <p:val>
                                            <p:fltVal val="90"/>
                                          </p:val>
                                        </p:tav>
                                        <p:tav tm="100000">
                                          <p:val>
                                            <p:fltVal val="0"/>
                                          </p:val>
                                        </p:tav>
                                      </p:tavLst>
                                    </p:anim>
                                    <p:animEffect transition="in" filter="fade">
                                      <p:cBhvr>
                                        <p:cTn id="80" dur="1000"/>
                                        <p:tgtEl>
                                          <p:spTgt spid="118"/>
                                        </p:tgtEl>
                                      </p:cBhvr>
                                    </p:animEffect>
                                  </p:childTnLst>
                                </p:cTn>
                              </p:par>
                              <p:par>
                                <p:cTn id="81" presetID="31" presetClass="entr" presetSubtype="0"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 calcmode="lin" valueType="num">
                                      <p:cBhvr>
                                        <p:cTn id="83" dur="1000" fill="hold"/>
                                        <p:tgtEl>
                                          <p:spTgt spid="119"/>
                                        </p:tgtEl>
                                        <p:attrNameLst>
                                          <p:attrName>ppt_w</p:attrName>
                                        </p:attrNameLst>
                                      </p:cBhvr>
                                      <p:tavLst>
                                        <p:tav tm="0">
                                          <p:val>
                                            <p:fltVal val="0"/>
                                          </p:val>
                                        </p:tav>
                                        <p:tav tm="100000">
                                          <p:val>
                                            <p:strVal val="#ppt_w"/>
                                          </p:val>
                                        </p:tav>
                                      </p:tavLst>
                                    </p:anim>
                                    <p:anim calcmode="lin" valueType="num">
                                      <p:cBhvr>
                                        <p:cTn id="84" dur="1000" fill="hold"/>
                                        <p:tgtEl>
                                          <p:spTgt spid="119"/>
                                        </p:tgtEl>
                                        <p:attrNameLst>
                                          <p:attrName>ppt_h</p:attrName>
                                        </p:attrNameLst>
                                      </p:cBhvr>
                                      <p:tavLst>
                                        <p:tav tm="0">
                                          <p:val>
                                            <p:fltVal val="0"/>
                                          </p:val>
                                        </p:tav>
                                        <p:tav tm="100000">
                                          <p:val>
                                            <p:strVal val="#ppt_h"/>
                                          </p:val>
                                        </p:tav>
                                      </p:tavLst>
                                    </p:anim>
                                    <p:anim calcmode="lin" valueType="num">
                                      <p:cBhvr>
                                        <p:cTn id="85" dur="1000" fill="hold"/>
                                        <p:tgtEl>
                                          <p:spTgt spid="119"/>
                                        </p:tgtEl>
                                        <p:attrNameLst>
                                          <p:attrName>style.rotation</p:attrName>
                                        </p:attrNameLst>
                                      </p:cBhvr>
                                      <p:tavLst>
                                        <p:tav tm="0">
                                          <p:val>
                                            <p:fltVal val="90"/>
                                          </p:val>
                                        </p:tav>
                                        <p:tav tm="100000">
                                          <p:val>
                                            <p:fltVal val="0"/>
                                          </p:val>
                                        </p:tav>
                                      </p:tavLst>
                                    </p:anim>
                                    <p:animEffect transition="in" filter="fade">
                                      <p:cBhvr>
                                        <p:cTn id="86" dur="1000"/>
                                        <p:tgtEl>
                                          <p:spTgt spid="119"/>
                                        </p:tgtEl>
                                      </p:cBhvr>
                                    </p:animEffect>
                                  </p:childTnLst>
                                </p:cTn>
                              </p:par>
                              <p:par>
                                <p:cTn id="87" presetID="31"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p:cTn id="89" dur="1000" fill="hold"/>
                                        <p:tgtEl>
                                          <p:spTgt spid="116"/>
                                        </p:tgtEl>
                                        <p:attrNameLst>
                                          <p:attrName>ppt_w</p:attrName>
                                        </p:attrNameLst>
                                      </p:cBhvr>
                                      <p:tavLst>
                                        <p:tav tm="0">
                                          <p:val>
                                            <p:fltVal val="0"/>
                                          </p:val>
                                        </p:tav>
                                        <p:tav tm="100000">
                                          <p:val>
                                            <p:strVal val="#ppt_w"/>
                                          </p:val>
                                        </p:tav>
                                      </p:tavLst>
                                    </p:anim>
                                    <p:anim calcmode="lin" valueType="num">
                                      <p:cBhvr>
                                        <p:cTn id="90" dur="1000" fill="hold"/>
                                        <p:tgtEl>
                                          <p:spTgt spid="116"/>
                                        </p:tgtEl>
                                        <p:attrNameLst>
                                          <p:attrName>ppt_h</p:attrName>
                                        </p:attrNameLst>
                                      </p:cBhvr>
                                      <p:tavLst>
                                        <p:tav tm="0">
                                          <p:val>
                                            <p:fltVal val="0"/>
                                          </p:val>
                                        </p:tav>
                                        <p:tav tm="100000">
                                          <p:val>
                                            <p:strVal val="#ppt_h"/>
                                          </p:val>
                                        </p:tav>
                                      </p:tavLst>
                                    </p:anim>
                                    <p:anim calcmode="lin" valueType="num">
                                      <p:cBhvr>
                                        <p:cTn id="91" dur="1000" fill="hold"/>
                                        <p:tgtEl>
                                          <p:spTgt spid="116"/>
                                        </p:tgtEl>
                                        <p:attrNameLst>
                                          <p:attrName>style.rotation</p:attrName>
                                        </p:attrNameLst>
                                      </p:cBhvr>
                                      <p:tavLst>
                                        <p:tav tm="0">
                                          <p:val>
                                            <p:fltVal val="90"/>
                                          </p:val>
                                        </p:tav>
                                        <p:tav tm="100000">
                                          <p:val>
                                            <p:fltVal val="0"/>
                                          </p:val>
                                        </p:tav>
                                      </p:tavLst>
                                    </p:anim>
                                    <p:animEffect transition="in" filter="fade">
                                      <p:cBhvr>
                                        <p:cTn id="92" dur="1000"/>
                                        <p:tgtEl>
                                          <p:spTgt spid="116"/>
                                        </p:tgtEl>
                                      </p:cBhvr>
                                    </p:animEffect>
                                  </p:childTnLst>
                                </p:cTn>
                              </p:par>
                              <p:par>
                                <p:cTn id="93" presetID="31"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p:cTn id="95" dur="1000" fill="hold"/>
                                        <p:tgtEl>
                                          <p:spTgt spid="117"/>
                                        </p:tgtEl>
                                        <p:attrNameLst>
                                          <p:attrName>ppt_w</p:attrName>
                                        </p:attrNameLst>
                                      </p:cBhvr>
                                      <p:tavLst>
                                        <p:tav tm="0">
                                          <p:val>
                                            <p:fltVal val="0"/>
                                          </p:val>
                                        </p:tav>
                                        <p:tav tm="100000">
                                          <p:val>
                                            <p:strVal val="#ppt_w"/>
                                          </p:val>
                                        </p:tav>
                                      </p:tavLst>
                                    </p:anim>
                                    <p:anim calcmode="lin" valueType="num">
                                      <p:cBhvr>
                                        <p:cTn id="96" dur="1000" fill="hold"/>
                                        <p:tgtEl>
                                          <p:spTgt spid="117"/>
                                        </p:tgtEl>
                                        <p:attrNameLst>
                                          <p:attrName>ppt_h</p:attrName>
                                        </p:attrNameLst>
                                      </p:cBhvr>
                                      <p:tavLst>
                                        <p:tav tm="0">
                                          <p:val>
                                            <p:fltVal val="0"/>
                                          </p:val>
                                        </p:tav>
                                        <p:tav tm="100000">
                                          <p:val>
                                            <p:strVal val="#ppt_h"/>
                                          </p:val>
                                        </p:tav>
                                      </p:tavLst>
                                    </p:anim>
                                    <p:anim calcmode="lin" valueType="num">
                                      <p:cBhvr>
                                        <p:cTn id="97" dur="1000" fill="hold"/>
                                        <p:tgtEl>
                                          <p:spTgt spid="117"/>
                                        </p:tgtEl>
                                        <p:attrNameLst>
                                          <p:attrName>style.rotation</p:attrName>
                                        </p:attrNameLst>
                                      </p:cBhvr>
                                      <p:tavLst>
                                        <p:tav tm="0">
                                          <p:val>
                                            <p:fltVal val="90"/>
                                          </p:val>
                                        </p:tav>
                                        <p:tav tm="100000">
                                          <p:val>
                                            <p:fltVal val="0"/>
                                          </p:val>
                                        </p:tav>
                                      </p:tavLst>
                                    </p:anim>
                                    <p:animEffect transition="in" filter="fade">
                                      <p:cBhvr>
                                        <p:cTn id="98" dur="1000"/>
                                        <p:tgtEl>
                                          <p:spTgt spid="117"/>
                                        </p:tgtEl>
                                      </p:cBhvr>
                                    </p:animEffect>
                                  </p:childTnLst>
                                </p:cTn>
                              </p:par>
                              <p:par>
                                <p:cTn id="99" presetID="31"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1000" fill="hold"/>
                                        <p:tgtEl>
                                          <p:spTgt spid="61"/>
                                        </p:tgtEl>
                                        <p:attrNameLst>
                                          <p:attrName>ppt_w</p:attrName>
                                        </p:attrNameLst>
                                      </p:cBhvr>
                                      <p:tavLst>
                                        <p:tav tm="0">
                                          <p:val>
                                            <p:fltVal val="0"/>
                                          </p:val>
                                        </p:tav>
                                        <p:tav tm="100000">
                                          <p:val>
                                            <p:strVal val="#ppt_w"/>
                                          </p:val>
                                        </p:tav>
                                      </p:tavLst>
                                    </p:anim>
                                    <p:anim calcmode="lin" valueType="num">
                                      <p:cBhvr>
                                        <p:cTn id="102" dur="1000" fill="hold"/>
                                        <p:tgtEl>
                                          <p:spTgt spid="61"/>
                                        </p:tgtEl>
                                        <p:attrNameLst>
                                          <p:attrName>ppt_h</p:attrName>
                                        </p:attrNameLst>
                                      </p:cBhvr>
                                      <p:tavLst>
                                        <p:tav tm="0">
                                          <p:val>
                                            <p:fltVal val="0"/>
                                          </p:val>
                                        </p:tav>
                                        <p:tav tm="100000">
                                          <p:val>
                                            <p:strVal val="#ppt_h"/>
                                          </p:val>
                                        </p:tav>
                                      </p:tavLst>
                                    </p:anim>
                                    <p:anim calcmode="lin" valueType="num">
                                      <p:cBhvr>
                                        <p:cTn id="103" dur="1000" fill="hold"/>
                                        <p:tgtEl>
                                          <p:spTgt spid="61"/>
                                        </p:tgtEl>
                                        <p:attrNameLst>
                                          <p:attrName>style.rotation</p:attrName>
                                        </p:attrNameLst>
                                      </p:cBhvr>
                                      <p:tavLst>
                                        <p:tav tm="0">
                                          <p:val>
                                            <p:fltVal val="90"/>
                                          </p:val>
                                        </p:tav>
                                        <p:tav tm="100000">
                                          <p:val>
                                            <p:fltVal val="0"/>
                                          </p:val>
                                        </p:tav>
                                      </p:tavLst>
                                    </p:anim>
                                    <p:animEffect transition="in" filter="fade">
                                      <p:cBhvr>
                                        <p:cTn id="104" dur="1000"/>
                                        <p:tgtEl>
                                          <p:spTgt spid="61"/>
                                        </p:tgtEl>
                                      </p:cBhvr>
                                    </p:animEffect>
                                  </p:childTnLst>
                                </p:cTn>
                              </p:par>
                              <p:par>
                                <p:cTn id="105" presetID="31"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1000" fill="hold"/>
                                        <p:tgtEl>
                                          <p:spTgt spid="113"/>
                                        </p:tgtEl>
                                        <p:attrNameLst>
                                          <p:attrName>ppt_w</p:attrName>
                                        </p:attrNameLst>
                                      </p:cBhvr>
                                      <p:tavLst>
                                        <p:tav tm="0">
                                          <p:val>
                                            <p:fltVal val="0"/>
                                          </p:val>
                                        </p:tav>
                                        <p:tav tm="100000">
                                          <p:val>
                                            <p:strVal val="#ppt_w"/>
                                          </p:val>
                                        </p:tav>
                                      </p:tavLst>
                                    </p:anim>
                                    <p:anim calcmode="lin" valueType="num">
                                      <p:cBhvr>
                                        <p:cTn id="108" dur="1000" fill="hold"/>
                                        <p:tgtEl>
                                          <p:spTgt spid="113"/>
                                        </p:tgtEl>
                                        <p:attrNameLst>
                                          <p:attrName>ppt_h</p:attrName>
                                        </p:attrNameLst>
                                      </p:cBhvr>
                                      <p:tavLst>
                                        <p:tav tm="0">
                                          <p:val>
                                            <p:fltVal val="0"/>
                                          </p:val>
                                        </p:tav>
                                        <p:tav tm="100000">
                                          <p:val>
                                            <p:strVal val="#ppt_h"/>
                                          </p:val>
                                        </p:tav>
                                      </p:tavLst>
                                    </p:anim>
                                    <p:anim calcmode="lin" valueType="num">
                                      <p:cBhvr>
                                        <p:cTn id="109" dur="1000" fill="hold"/>
                                        <p:tgtEl>
                                          <p:spTgt spid="113"/>
                                        </p:tgtEl>
                                        <p:attrNameLst>
                                          <p:attrName>style.rotation</p:attrName>
                                        </p:attrNameLst>
                                      </p:cBhvr>
                                      <p:tavLst>
                                        <p:tav tm="0">
                                          <p:val>
                                            <p:fltVal val="90"/>
                                          </p:val>
                                        </p:tav>
                                        <p:tav tm="100000">
                                          <p:val>
                                            <p:fltVal val="0"/>
                                          </p:val>
                                        </p:tav>
                                      </p:tavLst>
                                    </p:anim>
                                    <p:animEffect transition="in" filter="fade">
                                      <p:cBhvr>
                                        <p:cTn id="110" dur="1000"/>
                                        <p:tgtEl>
                                          <p:spTgt spid="113"/>
                                        </p:tgtEl>
                                      </p:cBhvr>
                                    </p:animEffect>
                                  </p:childTnLst>
                                </p:cTn>
                              </p:par>
                              <p:par>
                                <p:cTn id="111" presetID="31" presetClass="entr" presetSubtype="0" fill="hold" nodeType="withEffect">
                                  <p:stCondLst>
                                    <p:cond delay="0"/>
                                  </p:stCondLst>
                                  <p:childTnLst>
                                    <p:set>
                                      <p:cBhvr>
                                        <p:cTn id="112" dur="1" fill="hold">
                                          <p:stCondLst>
                                            <p:cond delay="0"/>
                                          </p:stCondLst>
                                        </p:cTn>
                                        <p:tgtEl>
                                          <p:spTgt spid="122"/>
                                        </p:tgtEl>
                                        <p:attrNameLst>
                                          <p:attrName>style.visibility</p:attrName>
                                        </p:attrNameLst>
                                      </p:cBhvr>
                                      <p:to>
                                        <p:strVal val="visible"/>
                                      </p:to>
                                    </p:set>
                                    <p:anim calcmode="lin" valueType="num">
                                      <p:cBhvr>
                                        <p:cTn id="113" dur="1000" fill="hold"/>
                                        <p:tgtEl>
                                          <p:spTgt spid="122"/>
                                        </p:tgtEl>
                                        <p:attrNameLst>
                                          <p:attrName>ppt_w</p:attrName>
                                        </p:attrNameLst>
                                      </p:cBhvr>
                                      <p:tavLst>
                                        <p:tav tm="0">
                                          <p:val>
                                            <p:fltVal val="0"/>
                                          </p:val>
                                        </p:tav>
                                        <p:tav tm="100000">
                                          <p:val>
                                            <p:strVal val="#ppt_w"/>
                                          </p:val>
                                        </p:tav>
                                      </p:tavLst>
                                    </p:anim>
                                    <p:anim calcmode="lin" valueType="num">
                                      <p:cBhvr>
                                        <p:cTn id="114" dur="1000" fill="hold"/>
                                        <p:tgtEl>
                                          <p:spTgt spid="122"/>
                                        </p:tgtEl>
                                        <p:attrNameLst>
                                          <p:attrName>ppt_h</p:attrName>
                                        </p:attrNameLst>
                                      </p:cBhvr>
                                      <p:tavLst>
                                        <p:tav tm="0">
                                          <p:val>
                                            <p:fltVal val="0"/>
                                          </p:val>
                                        </p:tav>
                                        <p:tav tm="100000">
                                          <p:val>
                                            <p:strVal val="#ppt_h"/>
                                          </p:val>
                                        </p:tav>
                                      </p:tavLst>
                                    </p:anim>
                                    <p:anim calcmode="lin" valueType="num">
                                      <p:cBhvr>
                                        <p:cTn id="115" dur="1000" fill="hold"/>
                                        <p:tgtEl>
                                          <p:spTgt spid="122"/>
                                        </p:tgtEl>
                                        <p:attrNameLst>
                                          <p:attrName>style.rotation</p:attrName>
                                        </p:attrNameLst>
                                      </p:cBhvr>
                                      <p:tavLst>
                                        <p:tav tm="0">
                                          <p:val>
                                            <p:fltVal val="90"/>
                                          </p:val>
                                        </p:tav>
                                        <p:tav tm="100000">
                                          <p:val>
                                            <p:fltVal val="0"/>
                                          </p:val>
                                        </p:tav>
                                      </p:tavLst>
                                    </p:anim>
                                    <p:animEffect transition="in" filter="fade">
                                      <p:cBhvr>
                                        <p:cTn id="116" dur="1000"/>
                                        <p:tgtEl>
                                          <p:spTgt spid="122"/>
                                        </p:tgtEl>
                                      </p:cBhvr>
                                    </p:animEffect>
                                  </p:childTnLst>
                                </p:cTn>
                              </p:par>
                              <p:par>
                                <p:cTn id="117" presetID="31" presetClass="entr" presetSubtype="0" fill="hold" nodeType="withEffect">
                                  <p:stCondLst>
                                    <p:cond delay="0"/>
                                  </p:stCondLst>
                                  <p:childTnLst>
                                    <p:set>
                                      <p:cBhvr>
                                        <p:cTn id="118" dur="1" fill="hold">
                                          <p:stCondLst>
                                            <p:cond delay="0"/>
                                          </p:stCondLst>
                                        </p:cTn>
                                        <p:tgtEl>
                                          <p:spTgt spid="120"/>
                                        </p:tgtEl>
                                        <p:attrNameLst>
                                          <p:attrName>style.visibility</p:attrName>
                                        </p:attrNameLst>
                                      </p:cBhvr>
                                      <p:to>
                                        <p:strVal val="visible"/>
                                      </p:to>
                                    </p:set>
                                    <p:anim calcmode="lin" valueType="num">
                                      <p:cBhvr>
                                        <p:cTn id="119" dur="1000" fill="hold"/>
                                        <p:tgtEl>
                                          <p:spTgt spid="120"/>
                                        </p:tgtEl>
                                        <p:attrNameLst>
                                          <p:attrName>ppt_w</p:attrName>
                                        </p:attrNameLst>
                                      </p:cBhvr>
                                      <p:tavLst>
                                        <p:tav tm="0">
                                          <p:val>
                                            <p:fltVal val="0"/>
                                          </p:val>
                                        </p:tav>
                                        <p:tav tm="100000">
                                          <p:val>
                                            <p:strVal val="#ppt_w"/>
                                          </p:val>
                                        </p:tav>
                                      </p:tavLst>
                                    </p:anim>
                                    <p:anim calcmode="lin" valueType="num">
                                      <p:cBhvr>
                                        <p:cTn id="120" dur="1000" fill="hold"/>
                                        <p:tgtEl>
                                          <p:spTgt spid="120"/>
                                        </p:tgtEl>
                                        <p:attrNameLst>
                                          <p:attrName>ppt_h</p:attrName>
                                        </p:attrNameLst>
                                      </p:cBhvr>
                                      <p:tavLst>
                                        <p:tav tm="0">
                                          <p:val>
                                            <p:fltVal val="0"/>
                                          </p:val>
                                        </p:tav>
                                        <p:tav tm="100000">
                                          <p:val>
                                            <p:strVal val="#ppt_h"/>
                                          </p:val>
                                        </p:tav>
                                      </p:tavLst>
                                    </p:anim>
                                    <p:anim calcmode="lin" valueType="num">
                                      <p:cBhvr>
                                        <p:cTn id="121" dur="1000" fill="hold"/>
                                        <p:tgtEl>
                                          <p:spTgt spid="120"/>
                                        </p:tgtEl>
                                        <p:attrNameLst>
                                          <p:attrName>style.rotation</p:attrName>
                                        </p:attrNameLst>
                                      </p:cBhvr>
                                      <p:tavLst>
                                        <p:tav tm="0">
                                          <p:val>
                                            <p:fltVal val="90"/>
                                          </p:val>
                                        </p:tav>
                                        <p:tav tm="100000">
                                          <p:val>
                                            <p:fltVal val="0"/>
                                          </p:val>
                                        </p:tav>
                                      </p:tavLst>
                                    </p:anim>
                                    <p:animEffect transition="in" filter="fade">
                                      <p:cBhvr>
                                        <p:cTn id="122" dur="1000"/>
                                        <p:tgtEl>
                                          <p:spTgt spid="120"/>
                                        </p:tgtEl>
                                      </p:cBhvr>
                                    </p:animEffect>
                                  </p:childTnLst>
                                </p:cTn>
                              </p:par>
                              <p:par>
                                <p:cTn id="123" presetID="31"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anim calcmode="lin" valueType="num">
                                      <p:cBhvr>
                                        <p:cTn id="125" dur="1000" fill="hold"/>
                                        <p:tgtEl>
                                          <p:spTgt spid="123"/>
                                        </p:tgtEl>
                                        <p:attrNameLst>
                                          <p:attrName>ppt_w</p:attrName>
                                        </p:attrNameLst>
                                      </p:cBhvr>
                                      <p:tavLst>
                                        <p:tav tm="0">
                                          <p:val>
                                            <p:fltVal val="0"/>
                                          </p:val>
                                        </p:tav>
                                        <p:tav tm="100000">
                                          <p:val>
                                            <p:strVal val="#ppt_w"/>
                                          </p:val>
                                        </p:tav>
                                      </p:tavLst>
                                    </p:anim>
                                    <p:anim calcmode="lin" valueType="num">
                                      <p:cBhvr>
                                        <p:cTn id="126" dur="1000" fill="hold"/>
                                        <p:tgtEl>
                                          <p:spTgt spid="123"/>
                                        </p:tgtEl>
                                        <p:attrNameLst>
                                          <p:attrName>ppt_h</p:attrName>
                                        </p:attrNameLst>
                                      </p:cBhvr>
                                      <p:tavLst>
                                        <p:tav tm="0">
                                          <p:val>
                                            <p:fltVal val="0"/>
                                          </p:val>
                                        </p:tav>
                                        <p:tav tm="100000">
                                          <p:val>
                                            <p:strVal val="#ppt_h"/>
                                          </p:val>
                                        </p:tav>
                                      </p:tavLst>
                                    </p:anim>
                                    <p:anim calcmode="lin" valueType="num">
                                      <p:cBhvr>
                                        <p:cTn id="127" dur="1000" fill="hold"/>
                                        <p:tgtEl>
                                          <p:spTgt spid="123"/>
                                        </p:tgtEl>
                                        <p:attrNameLst>
                                          <p:attrName>style.rotation</p:attrName>
                                        </p:attrNameLst>
                                      </p:cBhvr>
                                      <p:tavLst>
                                        <p:tav tm="0">
                                          <p:val>
                                            <p:fltVal val="90"/>
                                          </p:val>
                                        </p:tav>
                                        <p:tav tm="100000">
                                          <p:val>
                                            <p:fltVal val="0"/>
                                          </p:val>
                                        </p:tav>
                                      </p:tavLst>
                                    </p:anim>
                                    <p:animEffect transition="in" filter="fade">
                                      <p:cBhvr>
                                        <p:cTn id="128" dur="1000"/>
                                        <p:tgtEl>
                                          <p:spTgt spid="123"/>
                                        </p:tgtEl>
                                      </p:cBhvr>
                                    </p:animEffect>
                                  </p:childTnLst>
                                </p:cTn>
                              </p:par>
                              <p:par>
                                <p:cTn id="129" presetID="31" presetClass="entr" presetSubtype="0"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p:cTn id="131" dur="1000" fill="hold"/>
                                        <p:tgtEl>
                                          <p:spTgt spid="83"/>
                                        </p:tgtEl>
                                        <p:attrNameLst>
                                          <p:attrName>ppt_w</p:attrName>
                                        </p:attrNameLst>
                                      </p:cBhvr>
                                      <p:tavLst>
                                        <p:tav tm="0">
                                          <p:val>
                                            <p:fltVal val="0"/>
                                          </p:val>
                                        </p:tav>
                                        <p:tav tm="100000">
                                          <p:val>
                                            <p:strVal val="#ppt_w"/>
                                          </p:val>
                                        </p:tav>
                                      </p:tavLst>
                                    </p:anim>
                                    <p:anim calcmode="lin" valueType="num">
                                      <p:cBhvr>
                                        <p:cTn id="132" dur="1000" fill="hold"/>
                                        <p:tgtEl>
                                          <p:spTgt spid="83"/>
                                        </p:tgtEl>
                                        <p:attrNameLst>
                                          <p:attrName>ppt_h</p:attrName>
                                        </p:attrNameLst>
                                      </p:cBhvr>
                                      <p:tavLst>
                                        <p:tav tm="0">
                                          <p:val>
                                            <p:fltVal val="0"/>
                                          </p:val>
                                        </p:tav>
                                        <p:tav tm="100000">
                                          <p:val>
                                            <p:strVal val="#ppt_h"/>
                                          </p:val>
                                        </p:tav>
                                      </p:tavLst>
                                    </p:anim>
                                    <p:anim calcmode="lin" valueType="num">
                                      <p:cBhvr>
                                        <p:cTn id="133" dur="1000" fill="hold"/>
                                        <p:tgtEl>
                                          <p:spTgt spid="83"/>
                                        </p:tgtEl>
                                        <p:attrNameLst>
                                          <p:attrName>style.rotation</p:attrName>
                                        </p:attrNameLst>
                                      </p:cBhvr>
                                      <p:tavLst>
                                        <p:tav tm="0">
                                          <p:val>
                                            <p:fltVal val="90"/>
                                          </p:val>
                                        </p:tav>
                                        <p:tav tm="100000">
                                          <p:val>
                                            <p:fltVal val="0"/>
                                          </p:val>
                                        </p:tav>
                                      </p:tavLst>
                                    </p:anim>
                                    <p:animEffect transition="in" filter="fade">
                                      <p:cBhvr>
                                        <p:cTn id="134" dur="1000"/>
                                        <p:tgtEl>
                                          <p:spTgt spid="83"/>
                                        </p:tgtEl>
                                      </p:cBhvr>
                                    </p:animEffect>
                                  </p:childTnLst>
                                </p:cTn>
                              </p:par>
                              <p:par>
                                <p:cTn id="135" presetID="31" presetClass="entr" presetSubtype="0" fill="hold" nodeType="withEffect">
                                  <p:stCondLst>
                                    <p:cond delay="0"/>
                                  </p:stCondLst>
                                  <p:childTnLst>
                                    <p:set>
                                      <p:cBhvr>
                                        <p:cTn id="136" dur="1" fill="hold">
                                          <p:stCondLst>
                                            <p:cond delay="0"/>
                                          </p:stCondLst>
                                        </p:cTn>
                                        <p:tgtEl>
                                          <p:spTgt spid="114"/>
                                        </p:tgtEl>
                                        <p:attrNameLst>
                                          <p:attrName>style.visibility</p:attrName>
                                        </p:attrNameLst>
                                      </p:cBhvr>
                                      <p:to>
                                        <p:strVal val="visible"/>
                                      </p:to>
                                    </p:set>
                                    <p:anim calcmode="lin" valueType="num">
                                      <p:cBhvr>
                                        <p:cTn id="137" dur="1000" fill="hold"/>
                                        <p:tgtEl>
                                          <p:spTgt spid="114"/>
                                        </p:tgtEl>
                                        <p:attrNameLst>
                                          <p:attrName>ppt_w</p:attrName>
                                        </p:attrNameLst>
                                      </p:cBhvr>
                                      <p:tavLst>
                                        <p:tav tm="0">
                                          <p:val>
                                            <p:fltVal val="0"/>
                                          </p:val>
                                        </p:tav>
                                        <p:tav tm="100000">
                                          <p:val>
                                            <p:strVal val="#ppt_w"/>
                                          </p:val>
                                        </p:tav>
                                      </p:tavLst>
                                    </p:anim>
                                    <p:anim calcmode="lin" valueType="num">
                                      <p:cBhvr>
                                        <p:cTn id="138" dur="1000" fill="hold"/>
                                        <p:tgtEl>
                                          <p:spTgt spid="114"/>
                                        </p:tgtEl>
                                        <p:attrNameLst>
                                          <p:attrName>ppt_h</p:attrName>
                                        </p:attrNameLst>
                                      </p:cBhvr>
                                      <p:tavLst>
                                        <p:tav tm="0">
                                          <p:val>
                                            <p:fltVal val="0"/>
                                          </p:val>
                                        </p:tav>
                                        <p:tav tm="100000">
                                          <p:val>
                                            <p:strVal val="#ppt_h"/>
                                          </p:val>
                                        </p:tav>
                                      </p:tavLst>
                                    </p:anim>
                                    <p:anim calcmode="lin" valueType="num">
                                      <p:cBhvr>
                                        <p:cTn id="139" dur="1000" fill="hold"/>
                                        <p:tgtEl>
                                          <p:spTgt spid="114"/>
                                        </p:tgtEl>
                                        <p:attrNameLst>
                                          <p:attrName>style.rotation</p:attrName>
                                        </p:attrNameLst>
                                      </p:cBhvr>
                                      <p:tavLst>
                                        <p:tav tm="0">
                                          <p:val>
                                            <p:fltVal val="90"/>
                                          </p:val>
                                        </p:tav>
                                        <p:tav tm="100000">
                                          <p:val>
                                            <p:fltVal val="0"/>
                                          </p:val>
                                        </p:tav>
                                      </p:tavLst>
                                    </p:anim>
                                    <p:animEffect transition="in" filter="fade">
                                      <p:cBhvr>
                                        <p:cTn id="140" dur="1000"/>
                                        <p:tgtEl>
                                          <p:spTgt spid="114"/>
                                        </p:tgtEl>
                                      </p:cBhvr>
                                    </p:animEffect>
                                  </p:childTnLst>
                                </p:cTn>
                              </p:par>
                              <p:par>
                                <p:cTn id="141" presetID="31" presetClass="entr" presetSubtype="0" fill="hold" nodeType="withEffect">
                                  <p:stCondLst>
                                    <p:cond delay="0"/>
                                  </p:stCondLst>
                                  <p:childTnLst>
                                    <p:set>
                                      <p:cBhvr>
                                        <p:cTn id="142" dur="1" fill="hold">
                                          <p:stCondLst>
                                            <p:cond delay="0"/>
                                          </p:stCondLst>
                                        </p:cTn>
                                        <p:tgtEl>
                                          <p:spTgt spid="88"/>
                                        </p:tgtEl>
                                        <p:attrNameLst>
                                          <p:attrName>style.visibility</p:attrName>
                                        </p:attrNameLst>
                                      </p:cBhvr>
                                      <p:to>
                                        <p:strVal val="visible"/>
                                      </p:to>
                                    </p:set>
                                    <p:anim calcmode="lin" valueType="num">
                                      <p:cBhvr>
                                        <p:cTn id="143" dur="1000" fill="hold"/>
                                        <p:tgtEl>
                                          <p:spTgt spid="88"/>
                                        </p:tgtEl>
                                        <p:attrNameLst>
                                          <p:attrName>ppt_w</p:attrName>
                                        </p:attrNameLst>
                                      </p:cBhvr>
                                      <p:tavLst>
                                        <p:tav tm="0">
                                          <p:val>
                                            <p:fltVal val="0"/>
                                          </p:val>
                                        </p:tav>
                                        <p:tav tm="100000">
                                          <p:val>
                                            <p:strVal val="#ppt_w"/>
                                          </p:val>
                                        </p:tav>
                                      </p:tavLst>
                                    </p:anim>
                                    <p:anim calcmode="lin" valueType="num">
                                      <p:cBhvr>
                                        <p:cTn id="144" dur="1000" fill="hold"/>
                                        <p:tgtEl>
                                          <p:spTgt spid="88"/>
                                        </p:tgtEl>
                                        <p:attrNameLst>
                                          <p:attrName>ppt_h</p:attrName>
                                        </p:attrNameLst>
                                      </p:cBhvr>
                                      <p:tavLst>
                                        <p:tav tm="0">
                                          <p:val>
                                            <p:fltVal val="0"/>
                                          </p:val>
                                        </p:tav>
                                        <p:tav tm="100000">
                                          <p:val>
                                            <p:strVal val="#ppt_h"/>
                                          </p:val>
                                        </p:tav>
                                      </p:tavLst>
                                    </p:anim>
                                    <p:anim calcmode="lin" valueType="num">
                                      <p:cBhvr>
                                        <p:cTn id="145" dur="1000" fill="hold"/>
                                        <p:tgtEl>
                                          <p:spTgt spid="88"/>
                                        </p:tgtEl>
                                        <p:attrNameLst>
                                          <p:attrName>style.rotation</p:attrName>
                                        </p:attrNameLst>
                                      </p:cBhvr>
                                      <p:tavLst>
                                        <p:tav tm="0">
                                          <p:val>
                                            <p:fltVal val="90"/>
                                          </p:val>
                                        </p:tav>
                                        <p:tav tm="100000">
                                          <p:val>
                                            <p:fltVal val="0"/>
                                          </p:val>
                                        </p:tav>
                                      </p:tavLst>
                                    </p:anim>
                                    <p:animEffect transition="in" filter="fade">
                                      <p:cBhvr>
                                        <p:cTn id="146" dur="1000"/>
                                        <p:tgtEl>
                                          <p:spTgt spid="88"/>
                                        </p:tgtEl>
                                      </p:cBhvr>
                                    </p:animEffect>
                                  </p:childTnLst>
                                </p:cTn>
                              </p:par>
                              <p:par>
                                <p:cTn id="147" presetID="31" presetClass="entr" presetSubtype="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 calcmode="lin" valueType="num">
                                      <p:cBhvr>
                                        <p:cTn id="149" dur="1000" fill="hold"/>
                                        <p:tgtEl>
                                          <p:spTgt spid="89"/>
                                        </p:tgtEl>
                                        <p:attrNameLst>
                                          <p:attrName>ppt_w</p:attrName>
                                        </p:attrNameLst>
                                      </p:cBhvr>
                                      <p:tavLst>
                                        <p:tav tm="0">
                                          <p:val>
                                            <p:fltVal val="0"/>
                                          </p:val>
                                        </p:tav>
                                        <p:tav tm="100000">
                                          <p:val>
                                            <p:strVal val="#ppt_w"/>
                                          </p:val>
                                        </p:tav>
                                      </p:tavLst>
                                    </p:anim>
                                    <p:anim calcmode="lin" valueType="num">
                                      <p:cBhvr>
                                        <p:cTn id="150" dur="1000" fill="hold"/>
                                        <p:tgtEl>
                                          <p:spTgt spid="89"/>
                                        </p:tgtEl>
                                        <p:attrNameLst>
                                          <p:attrName>ppt_h</p:attrName>
                                        </p:attrNameLst>
                                      </p:cBhvr>
                                      <p:tavLst>
                                        <p:tav tm="0">
                                          <p:val>
                                            <p:fltVal val="0"/>
                                          </p:val>
                                        </p:tav>
                                        <p:tav tm="100000">
                                          <p:val>
                                            <p:strVal val="#ppt_h"/>
                                          </p:val>
                                        </p:tav>
                                      </p:tavLst>
                                    </p:anim>
                                    <p:anim calcmode="lin" valueType="num">
                                      <p:cBhvr>
                                        <p:cTn id="151" dur="1000" fill="hold"/>
                                        <p:tgtEl>
                                          <p:spTgt spid="89"/>
                                        </p:tgtEl>
                                        <p:attrNameLst>
                                          <p:attrName>style.rotation</p:attrName>
                                        </p:attrNameLst>
                                      </p:cBhvr>
                                      <p:tavLst>
                                        <p:tav tm="0">
                                          <p:val>
                                            <p:fltVal val="90"/>
                                          </p:val>
                                        </p:tav>
                                        <p:tav tm="100000">
                                          <p:val>
                                            <p:fltVal val="0"/>
                                          </p:val>
                                        </p:tav>
                                      </p:tavLst>
                                    </p:anim>
                                    <p:animEffect transition="in" filter="fade">
                                      <p:cBhvr>
                                        <p:cTn id="152" dur="1000"/>
                                        <p:tgtEl>
                                          <p:spTgt spid="89"/>
                                        </p:tgtEl>
                                      </p:cBhvr>
                                    </p:animEffect>
                                  </p:childTnLst>
                                </p:cTn>
                              </p:par>
                              <p:par>
                                <p:cTn id="153" presetID="31" presetClass="entr" presetSubtype="0" fill="hold" nodeType="with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1000" fill="hold"/>
                                        <p:tgtEl>
                                          <p:spTgt spid="115"/>
                                        </p:tgtEl>
                                        <p:attrNameLst>
                                          <p:attrName>ppt_w</p:attrName>
                                        </p:attrNameLst>
                                      </p:cBhvr>
                                      <p:tavLst>
                                        <p:tav tm="0">
                                          <p:val>
                                            <p:fltVal val="0"/>
                                          </p:val>
                                        </p:tav>
                                        <p:tav tm="100000">
                                          <p:val>
                                            <p:strVal val="#ppt_w"/>
                                          </p:val>
                                        </p:tav>
                                      </p:tavLst>
                                    </p:anim>
                                    <p:anim calcmode="lin" valueType="num">
                                      <p:cBhvr>
                                        <p:cTn id="156" dur="1000" fill="hold"/>
                                        <p:tgtEl>
                                          <p:spTgt spid="115"/>
                                        </p:tgtEl>
                                        <p:attrNameLst>
                                          <p:attrName>ppt_h</p:attrName>
                                        </p:attrNameLst>
                                      </p:cBhvr>
                                      <p:tavLst>
                                        <p:tav tm="0">
                                          <p:val>
                                            <p:fltVal val="0"/>
                                          </p:val>
                                        </p:tav>
                                        <p:tav tm="100000">
                                          <p:val>
                                            <p:strVal val="#ppt_h"/>
                                          </p:val>
                                        </p:tav>
                                      </p:tavLst>
                                    </p:anim>
                                    <p:anim calcmode="lin" valueType="num">
                                      <p:cBhvr>
                                        <p:cTn id="157" dur="1000" fill="hold"/>
                                        <p:tgtEl>
                                          <p:spTgt spid="115"/>
                                        </p:tgtEl>
                                        <p:attrNameLst>
                                          <p:attrName>style.rotation</p:attrName>
                                        </p:attrNameLst>
                                      </p:cBhvr>
                                      <p:tavLst>
                                        <p:tav tm="0">
                                          <p:val>
                                            <p:fltVal val="90"/>
                                          </p:val>
                                        </p:tav>
                                        <p:tav tm="100000">
                                          <p:val>
                                            <p:fltVal val="0"/>
                                          </p:val>
                                        </p:tav>
                                      </p:tavLst>
                                    </p:anim>
                                    <p:animEffect transition="in" filter="fade">
                                      <p:cBhvr>
                                        <p:cTn id="158" dur="1000"/>
                                        <p:tgtEl>
                                          <p:spTgt spid="115"/>
                                        </p:tgtEl>
                                      </p:cBhvr>
                                    </p:animEffect>
                                  </p:childTnLst>
                                </p:cTn>
                              </p:par>
                              <p:par>
                                <p:cTn id="159" presetID="31" presetClass="entr" presetSubtype="0" fill="hold"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1000" fill="hold"/>
                                        <p:tgtEl>
                                          <p:spTgt spid="124"/>
                                        </p:tgtEl>
                                        <p:attrNameLst>
                                          <p:attrName>ppt_w</p:attrName>
                                        </p:attrNameLst>
                                      </p:cBhvr>
                                      <p:tavLst>
                                        <p:tav tm="0">
                                          <p:val>
                                            <p:fltVal val="0"/>
                                          </p:val>
                                        </p:tav>
                                        <p:tav tm="100000">
                                          <p:val>
                                            <p:strVal val="#ppt_w"/>
                                          </p:val>
                                        </p:tav>
                                      </p:tavLst>
                                    </p:anim>
                                    <p:anim calcmode="lin" valueType="num">
                                      <p:cBhvr>
                                        <p:cTn id="162" dur="1000" fill="hold"/>
                                        <p:tgtEl>
                                          <p:spTgt spid="124"/>
                                        </p:tgtEl>
                                        <p:attrNameLst>
                                          <p:attrName>ppt_h</p:attrName>
                                        </p:attrNameLst>
                                      </p:cBhvr>
                                      <p:tavLst>
                                        <p:tav tm="0">
                                          <p:val>
                                            <p:fltVal val="0"/>
                                          </p:val>
                                        </p:tav>
                                        <p:tav tm="100000">
                                          <p:val>
                                            <p:strVal val="#ppt_h"/>
                                          </p:val>
                                        </p:tav>
                                      </p:tavLst>
                                    </p:anim>
                                    <p:anim calcmode="lin" valueType="num">
                                      <p:cBhvr>
                                        <p:cTn id="163" dur="1000" fill="hold"/>
                                        <p:tgtEl>
                                          <p:spTgt spid="124"/>
                                        </p:tgtEl>
                                        <p:attrNameLst>
                                          <p:attrName>style.rotation</p:attrName>
                                        </p:attrNameLst>
                                      </p:cBhvr>
                                      <p:tavLst>
                                        <p:tav tm="0">
                                          <p:val>
                                            <p:fltVal val="90"/>
                                          </p:val>
                                        </p:tav>
                                        <p:tav tm="100000">
                                          <p:val>
                                            <p:fltVal val="0"/>
                                          </p:val>
                                        </p:tav>
                                      </p:tavLst>
                                    </p:anim>
                                    <p:animEffect transition="in" filter="fade">
                                      <p:cBhvr>
                                        <p:cTn id="164" dur="1000"/>
                                        <p:tgtEl>
                                          <p:spTgt spid="12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nodeType="clickEffect">
                                  <p:stCondLst>
                                    <p:cond delay="0"/>
                                  </p:stCondLst>
                                  <p:childTnLst>
                                    <p:set>
                                      <p:cBhvr>
                                        <p:cTn id="168" dur="1" fill="hold">
                                          <p:stCondLst>
                                            <p:cond delay="0"/>
                                          </p:stCondLst>
                                        </p:cTn>
                                        <p:tgtEl>
                                          <p:spTgt spid="18452">
                                            <p:txEl>
                                              <p:pRg st="0" end="0"/>
                                            </p:txEl>
                                          </p:spTgt>
                                        </p:tgtEl>
                                        <p:attrNameLst>
                                          <p:attrName>style.visibility</p:attrName>
                                        </p:attrNameLst>
                                      </p:cBhvr>
                                      <p:to>
                                        <p:strVal val="visible"/>
                                      </p:to>
                                    </p:set>
                                    <p:anim calcmode="lin" valueType="num">
                                      <p:cBhvr additive="base">
                                        <p:cTn id="169" dur="500" fill="hold"/>
                                        <p:tgtEl>
                                          <p:spTgt spid="18452">
                                            <p:txEl>
                                              <p:pRg st="0" end="0"/>
                                            </p:txEl>
                                          </p:spTgt>
                                        </p:tgtEl>
                                        <p:attrNameLst>
                                          <p:attrName>ppt_x</p:attrName>
                                        </p:attrNameLst>
                                      </p:cBhvr>
                                      <p:tavLst>
                                        <p:tav tm="0">
                                          <p:val>
                                            <p:strVal val="0-#ppt_w/2"/>
                                          </p:val>
                                        </p:tav>
                                        <p:tav tm="100000">
                                          <p:val>
                                            <p:strVal val="#ppt_x"/>
                                          </p:val>
                                        </p:tav>
                                      </p:tavLst>
                                    </p:anim>
                                    <p:anim calcmode="lin" valueType="num">
                                      <p:cBhvr additive="base">
                                        <p:cTn id="170" dur="500" fill="hold"/>
                                        <p:tgtEl>
                                          <p:spTgt spid="184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nodeType="clickEffect">
                                  <p:stCondLst>
                                    <p:cond delay="0"/>
                                  </p:stCondLst>
                                  <p:childTnLst>
                                    <p:set>
                                      <p:cBhvr>
                                        <p:cTn id="174" dur="1" fill="hold">
                                          <p:stCondLst>
                                            <p:cond delay="0"/>
                                          </p:stCondLst>
                                        </p:cTn>
                                        <p:tgtEl>
                                          <p:spTgt spid="109"/>
                                        </p:tgtEl>
                                        <p:attrNameLst>
                                          <p:attrName>style.visibility</p:attrName>
                                        </p:attrNameLst>
                                      </p:cBhvr>
                                      <p:to>
                                        <p:strVal val="visible"/>
                                      </p:to>
                                    </p:set>
                                    <p:animEffect transition="in" filter="blinds(horizontal)">
                                      <p:cBhvr>
                                        <p:cTn id="175" dur="500"/>
                                        <p:tgtEl>
                                          <p:spTgt spid="109"/>
                                        </p:tgtEl>
                                      </p:cBhvr>
                                    </p:animEffect>
                                  </p:childTnLst>
                                </p:cTn>
                              </p:par>
                              <p:par>
                                <p:cTn id="176" presetID="3" presetClass="entr" presetSubtype="10" fill="hold" nodeType="withEffect">
                                  <p:stCondLst>
                                    <p:cond delay="0"/>
                                  </p:stCondLst>
                                  <p:childTnLst>
                                    <p:set>
                                      <p:cBhvr>
                                        <p:cTn id="177" dur="1" fill="hold">
                                          <p:stCondLst>
                                            <p:cond delay="0"/>
                                          </p:stCondLst>
                                        </p:cTn>
                                        <p:tgtEl>
                                          <p:spTgt spid="111"/>
                                        </p:tgtEl>
                                        <p:attrNameLst>
                                          <p:attrName>style.visibility</p:attrName>
                                        </p:attrNameLst>
                                      </p:cBhvr>
                                      <p:to>
                                        <p:strVal val="visible"/>
                                      </p:to>
                                    </p:set>
                                    <p:animEffect transition="in" filter="blinds(horizontal)">
                                      <p:cBhvr>
                                        <p:cTn id="178" dur="500"/>
                                        <p:tgtEl>
                                          <p:spTgt spid="111"/>
                                        </p:tgtEl>
                                      </p:cBhvr>
                                    </p:animEffect>
                                  </p:childTnLst>
                                </p:cTn>
                              </p:par>
                              <p:par>
                                <p:cTn id="179" presetID="3" presetClass="entr" presetSubtype="10" fill="hold" nodeType="withEffect">
                                  <p:stCondLst>
                                    <p:cond delay="0"/>
                                  </p:stCondLst>
                                  <p:childTnLst>
                                    <p:set>
                                      <p:cBhvr>
                                        <p:cTn id="180" dur="1" fill="hold">
                                          <p:stCondLst>
                                            <p:cond delay="0"/>
                                          </p:stCondLst>
                                        </p:cTn>
                                        <p:tgtEl>
                                          <p:spTgt spid="112"/>
                                        </p:tgtEl>
                                        <p:attrNameLst>
                                          <p:attrName>style.visibility</p:attrName>
                                        </p:attrNameLst>
                                      </p:cBhvr>
                                      <p:to>
                                        <p:strVal val="visible"/>
                                      </p:to>
                                    </p:set>
                                    <p:animEffect transition="in" filter="blinds(horizontal)">
                                      <p:cBhvr>
                                        <p:cTn id="181" dur="500"/>
                                        <p:tgtEl>
                                          <p:spTgt spid="112"/>
                                        </p:tgtEl>
                                      </p:cBhvr>
                                    </p:animEffect>
                                  </p:childTnLst>
                                </p:cTn>
                              </p:par>
                              <p:par>
                                <p:cTn id="182" presetID="3" presetClass="entr" presetSubtype="10" fill="hold" nodeType="with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blinds(horizontal)">
                                      <p:cBhvr>
                                        <p:cTn id="184" dur="500"/>
                                        <p:tgtEl>
                                          <p:spTgt spid="90"/>
                                        </p:tgtEl>
                                      </p:cBhvr>
                                    </p:animEffect>
                                  </p:childTnLst>
                                </p:cTn>
                              </p:par>
                              <p:par>
                                <p:cTn id="185" presetID="3" presetClass="entr" presetSubtype="10" fill="hold" nodeType="withEffect">
                                  <p:stCondLst>
                                    <p:cond delay="0"/>
                                  </p:stCondLst>
                                  <p:childTnLst>
                                    <p:set>
                                      <p:cBhvr>
                                        <p:cTn id="186" dur="1" fill="hold">
                                          <p:stCondLst>
                                            <p:cond delay="0"/>
                                          </p:stCondLst>
                                        </p:cTn>
                                        <p:tgtEl>
                                          <p:spTgt spid="92"/>
                                        </p:tgtEl>
                                        <p:attrNameLst>
                                          <p:attrName>style.visibility</p:attrName>
                                        </p:attrNameLst>
                                      </p:cBhvr>
                                      <p:to>
                                        <p:strVal val="visible"/>
                                      </p:to>
                                    </p:set>
                                    <p:animEffect transition="in" filter="blinds(horizontal)">
                                      <p:cBhvr>
                                        <p:cTn id="187" dur="500"/>
                                        <p:tgtEl>
                                          <p:spTgt spid="92"/>
                                        </p:tgtEl>
                                      </p:cBhvr>
                                    </p:animEffect>
                                  </p:childTnLst>
                                </p:cTn>
                              </p:par>
                              <p:par>
                                <p:cTn id="188" presetID="3" presetClass="entr" presetSubtype="10" fill="hold" nodeType="withEffect">
                                  <p:stCondLst>
                                    <p:cond delay="0"/>
                                  </p:stCondLst>
                                  <p:childTnLst>
                                    <p:set>
                                      <p:cBhvr>
                                        <p:cTn id="189" dur="1" fill="hold">
                                          <p:stCondLst>
                                            <p:cond delay="0"/>
                                          </p:stCondLst>
                                        </p:cTn>
                                        <p:tgtEl>
                                          <p:spTgt spid="11287"/>
                                        </p:tgtEl>
                                        <p:attrNameLst>
                                          <p:attrName>style.visibility</p:attrName>
                                        </p:attrNameLst>
                                      </p:cBhvr>
                                      <p:to>
                                        <p:strVal val="visible"/>
                                      </p:to>
                                    </p:set>
                                    <p:animEffect transition="in" filter="blinds(horizontal)">
                                      <p:cBhvr>
                                        <p:cTn id="190" dur="500"/>
                                        <p:tgtEl>
                                          <p:spTgt spid="11287"/>
                                        </p:tgtEl>
                                      </p:cBhvr>
                                    </p:animEffect>
                                  </p:childTnLst>
                                </p:cTn>
                              </p:par>
                              <p:par>
                                <p:cTn id="191" presetID="3" presetClass="entr" presetSubtype="10" fill="hold" nodeType="with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blinds(horizontal)">
                                      <p:cBhvr>
                                        <p:cTn id="193" dur="500"/>
                                        <p:tgtEl>
                                          <p:spTgt spid="93"/>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47" presetClass="entr" presetSubtype="0" fill="hold" nodeType="clickEffect">
                                  <p:stCondLst>
                                    <p:cond delay="0"/>
                                  </p:stCondLst>
                                  <p:childTnLst>
                                    <p:set>
                                      <p:cBhvr>
                                        <p:cTn id="197" dur="1" fill="hold">
                                          <p:stCondLst>
                                            <p:cond delay="0"/>
                                          </p:stCondLst>
                                        </p:cTn>
                                        <p:tgtEl>
                                          <p:spTgt spid="18453">
                                            <p:txEl>
                                              <p:pRg st="0" end="0"/>
                                            </p:txEl>
                                          </p:spTgt>
                                        </p:tgtEl>
                                        <p:attrNameLst>
                                          <p:attrName>style.visibility</p:attrName>
                                        </p:attrNameLst>
                                      </p:cBhvr>
                                      <p:to>
                                        <p:strVal val="visible"/>
                                      </p:to>
                                    </p:set>
                                    <p:animEffect transition="in" filter="fade">
                                      <p:cBhvr>
                                        <p:cTn id="198" dur="1000"/>
                                        <p:tgtEl>
                                          <p:spTgt spid="18453">
                                            <p:txEl>
                                              <p:pRg st="0" end="0"/>
                                            </p:txEl>
                                          </p:spTgt>
                                        </p:tgtEl>
                                      </p:cBhvr>
                                    </p:animEffect>
                                    <p:anim calcmode="lin" valueType="num">
                                      <p:cBhvr>
                                        <p:cTn id="199" dur="1000" fill="hold"/>
                                        <p:tgtEl>
                                          <p:spTgt spid="18453">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8453">
                                            <p:txEl>
                                              <p:pRg st="0" end="0"/>
                                            </p:txEl>
                                          </p:spTgt>
                                        </p:tgtEl>
                                        <p:attrNameLst>
                                          <p:attrName>ppt_y</p:attrName>
                                        </p:attrNameLst>
                                      </p:cBhvr>
                                      <p:tavLst>
                                        <p:tav tm="0">
                                          <p:val>
                                            <p:strVal val="#ppt_y-.1"/>
                                          </p:val>
                                        </p:tav>
                                        <p:tav tm="100000">
                                          <p:val>
                                            <p:strVal val="#ppt_y"/>
                                          </p:val>
                                        </p:tav>
                                      </p:tavLst>
                                    </p:anim>
                                  </p:childTnLst>
                                </p:cTn>
                              </p:par>
                              <p:par>
                                <p:cTn id="201" presetID="47" presetClass="entr" presetSubtype="0" fill="hold" nodeType="withEffect">
                                  <p:stCondLst>
                                    <p:cond delay="0"/>
                                  </p:stCondLst>
                                  <p:childTnLst>
                                    <p:set>
                                      <p:cBhvr>
                                        <p:cTn id="202" dur="1" fill="hold">
                                          <p:stCondLst>
                                            <p:cond delay="0"/>
                                          </p:stCondLst>
                                        </p:cTn>
                                        <p:tgtEl>
                                          <p:spTgt spid="18453">
                                            <p:txEl>
                                              <p:pRg st="1" end="1"/>
                                            </p:txEl>
                                          </p:spTgt>
                                        </p:tgtEl>
                                        <p:attrNameLst>
                                          <p:attrName>style.visibility</p:attrName>
                                        </p:attrNameLst>
                                      </p:cBhvr>
                                      <p:to>
                                        <p:strVal val="visible"/>
                                      </p:to>
                                    </p:set>
                                    <p:animEffect transition="in" filter="fade">
                                      <p:cBhvr>
                                        <p:cTn id="203" dur="1000"/>
                                        <p:tgtEl>
                                          <p:spTgt spid="18453">
                                            <p:txEl>
                                              <p:pRg st="1" end="1"/>
                                            </p:txEl>
                                          </p:spTgt>
                                        </p:tgtEl>
                                      </p:cBhvr>
                                    </p:animEffect>
                                    <p:anim calcmode="lin" valueType="num">
                                      <p:cBhvr>
                                        <p:cTn id="204" dur="1000" fill="hold"/>
                                        <p:tgtEl>
                                          <p:spTgt spid="18453">
                                            <p:txEl>
                                              <p:pRg st="1" end="1"/>
                                            </p:txEl>
                                          </p:spTgt>
                                        </p:tgtEl>
                                        <p:attrNameLst>
                                          <p:attrName>ppt_x</p:attrName>
                                        </p:attrNameLst>
                                      </p:cBhvr>
                                      <p:tavLst>
                                        <p:tav tm="0">
                                          <p:val>
                                            <p:strVal val="#ppt_x"/>
                                          </p:val>
                                        </p:tav>
                                        <p:tav tm="100000">
                                          <p:val>
                                            <p:strVal val="#ppt_x"/>
                                          </p:val>
                                        </p:tav>
                                      </p:tavLst>
                                    </p:anim>
                                    <p:anim calcmode="lin" valueType="num">
                                      <p:cBhvr>
                                        <p:cTn id="205" dur="1000" fill="hold"/>
                                        <p:tgtEl>
                                          <p:spTgt spid="18453">
                                            <p:txEl>
                                              <p:pRg st="1" end="1"/>
                                            </p:txEl>
                                          </p:spTgt>
                                        </p:tgtEl>
                                        <p:attrNameLst>
                                          <p:attrName>ppt_y</p:attrName>
                                        </p:attrNameLst>
                                      </p:cBhvr>
                                      <p:tavLst>
                                        <p:tav tm="0">
                                          <p:val>
                                            <p:strVal val="#ppt_y-.1"/>
                                          </p:val>
                                        </p:tav>
                                        <p:tav tm="100000">
                                          <p:val>
                                            <p:strVal val="#ppt_y"/>
                                          </p:val>
                                        </p:tav>
                                      </p:tavLst>
                                    </p:anim>
                                  </p:childTnLst>
                                </p:cTn>
                              </p:par>
                              <p:par>
                                <p:cTn id="206" presetID="47" presetClass="entr" presetSubtype="0" fill="hold" nodeType="withEffect">
                                  <p:stCondLst>
                                    <p:cond delay="0"/>
                                  </p:stCondLst>
                                  <p:childTnLst>
                                    <p:set>
                                      <p:cBhvr>
                                        <p:cTn id="207" dur="1" fill="hold">
                                          <p:stCondLst>
                                            <p:cond delay="0"/>
                                          </p:stCondLst>
                                        </p:cTn>
                                        <p:tgtEl>
                                          <p:spTgt spid="18453">
                                            <p:txEl>
                                              <p:pRg st="2" end="2"/>
                                            </p:txEl>
                                          </p:spTgt>
                                        </p:tgtEl>
                                        <p:attrNameLst>
                                          <p:attrName>style.visibility</p:attrName>
                                        </p:attrNameLst>
                                      </p:cBhvr>
                                      <p:to>
                                        <p:strVal val="visible"/>
                                      </p:to>
                                    </p:set>
                                    <p:animEffect transition="in" filter="fade">
                                      <p:cBhvr>
                                        <p:cTn id="208" dur="1000"/>
                                        <p:tgtEl>
                                          <p:spTgt spid="18453">
                                            <p:txEl>
                                              <p:pRg st="2" end="2"/>
                                            </p:txEl>
                                          </p:spTgt>
                                        </p:tgtEl>
                                      </p:cBhvr>
                                    </p:animEffect>
                                    <p:anim calcmode="lin" valueType="num">
                                      <p:cBhvr>
                                        <p:cTn id="209" dur="1000" fill="hold"/>
                                        <p:tgtEl>
                                          <p:spTgt spid="18453">
                                            <p:txEl>
                                              <p:pRg st="2" end="2"/>
                                            </p:txEl>
                                          </p:spTgt>
                                        </p:tgtEl>
                                        <p:attrNameLst>
                                          <p:attrName>ppt_x</p:attrName>
                                        </p:attrNameLst>
                                      </p:cBhvr>
                                      <p:tavLst>
                                        <p:tav tm="0">
                                          <p:val>
                                            <p:strVal val="#ppt_x"/>
                                          </p:val>
                                        </p:tav>
                                        <p:tav tm="100000">
                                          <p:val>
                                            <p:strVal val="#ppt_x"/>
                                          </p:val>
                                        </p:tav>
                                      </p:tavLst>
                                    </p:anim>
                                    <p:anim calcmode="lin" valueType="num">
                                      <p:cBhvr>
                                        <p:cTn id="210" dur="1000" fill="hold"/>
                                        <p:tgtEl>
                                          <p:spTgt spid="184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10" fill="hold" nodeType="clickEffect">
                                  <p:stCondLst>
                                    <p:cond delay="0"/>
                                  </p:stCondLst>
                                  <p:childTnLst>
                                    <p:set>
                                      <p:cBhvr>
                                        <p:cTn id="214" dur="1" fill="hold">
                                          <p:stCondLst>
                                            <p:cond delay="0"/>
                                          </p:stCondLst>
                                        </p:cTn>
                                        <p:tgtEl>
                                          <p:spTgt spid="148"/>
                                        </p:tgtEl>
                                        <p:attrNameLst>
                                          <p:attrName>style.visibility</p:attrName>
                                        </p:attrNameLst>
                                      </p:cBhvr>
                                      <p:to>
                                        <p:strVal val="visible"/>
                                      </p:to>
                                    </p:set>
                                    <p:animEffect transition="in" filter="blinds(horizontal)">
                                      <p:cBhvr>
                                        <p:cTn id="215" dur="500"/>
                                        <p:tgtEl>
                                          <p:spTgt spid="148"/>
                                        </p:tgtEl>
                                      </p:cBhvr>
                                    </p:animEffect>
                                  </p:childTnLst>
                                </p:cTn>
                              </p:par>
                              <p:par>
                                <p:cTn id="216" presetID="3" presetClass="entr" presetSubtype="10" fill="hold" nodeType="withEffect">
                                  <p:stCondLst>
                                    <p:cond delay="0"/>
                                  </p:stCondLst>
                                  <p:childTnLst>
                                    <p:set>
                                      <p:cBhvr>
                                        <p:cTn id="217" dur="1" fill="hold">
                                          <p:stCondLst>
                                            <p:cond delay="0"/>
                                          </p:stCondLst>
                                        </p:cTn>
                                        <p:tgtEl>
                                          <p:spTgt spid="150"/>
                                        </p:tgtEl>
                                        <p:attrNameLst>
                                          <p:attrName>style.visibility</p:attrName>
                                        </p:attrNameLst>
                                      </p:cBhvr>
                                      <p:to>
                                        <p:strVal val="visible"/>
                                      </p:to>
                                    </p:set>
                                    <p:animEffect transition="in" filter="blinds(horizontal)">
                                      <p:cBhvr>
                                        <p:cTn id="218" dur="500"/>
                                        <p:tgtEl>
                                          <p:spTgt spid="150"/>
                                        </p:tgtEl>
                                      </p:cBhvr>
                                    </p:animEffect>
                                  </p:childTnLst>
                                </p:cTn>
                              </p:par>
                              <p:par>
                                <p:cTn id="219" presetID="3" presetClass="entr" presetSubtype="10" fill="hold" nodeType="withEffect">
                                  <p:stCondLst>
                                    <p:cond delay="0"/>
                                  </p:stCondLst>
                                  <p:childTnLst>
                                    <p:set>
                                      <p:cBhvr>
                                        <p:cTn id="220" dur="1" fill="hold">
                                          <p:stCondLst>
                                            <p:cond delay="0"/>
                                          </p:stCondLst>
                                        </p:cTn>
                                        <p:tgtEl>
                                          <p:spTgt spid="151"/>
                                        </p:tgtEl>
                                        <p:attrNameLst>
                                          <p:attrName>style.visibility</p:attrName>
                                        </p:attrNameLst>
                                      </p:cBhvr>
                                      <p:to>
                                        <p:strVal val="visible"/>
                                      </p:to>
                                    </p:set>
                                    <p:animEffect transition="in" filter="blinds(horizontal)">
                                      <p:cBhvr>
                                        <p:cTn id="221" dur="500"/>
                                        <p:tgtEl>
                                          <p:spTgt spid="151"/>
                                        </p:tgtEl>
                                      </p:cBhvr>
                                    </p:animEffect>
                                  </p:childTnLst>
                                </p:cTn>
                              </p:par>
                              <p:par>
                                <p:cTn id="222" presetID="3" presetClass="entr" presetSubtype="10" fill="hold" nodeType="withEffect">
                                  <p:stCondLst>
                                    <p:cond delay="0"/>
                                  </p:stCondLst>
                                  <p:childTnLst>
                                    <p:set>
                                      <p:cBhvr>
                                        <p:cTn id="223" dur="1" fill="hold">
                                          <p:stCondLst>
                                            <p:cond delay="0"/>
                                          </p:stCondLst>
                                        </p:cTn>
                                        <p:tgtEl>
                                          <p:spTgt spid="91"/>
                                        </p:tgtEl>
                                        <p:attrNameLst>
                                          <p:attrName>style.visibility</p:attrName>
                                        </p:attrNameLst>
                                      </p:cBhvr>
                                      <p:to>
                                        <p:strVal val="visible"/>
                                      </p:to>
                                    </p:set>
                                    <p:animEffect transition="in" filter="blinds(horizontal)">
                                      <p:cBhvr>
                                        <p:cTn id="224" dur="500"/>
                                        <p:tgtEl>
                                          <p:spTgt spid="91"/>
                                        </p:tgtEl>
                                      </p:cBhvr>
                                    </p:animEffect>
                                  </p:childTnLst>
                                </p:cTn>
                              </p:par>
                              <p:par>
                                <p:cTn id="225" presetID="3" presetClass="entr" presetSubtype="10" fill="hold" nodeType="withEffect">
                                  <p:stCondLst>
                                    <p:cond delay="0"/>
                                  </p:stCondLst>
                                  <p:childTnLst>
                                    <p:set>
                                      <p:cBhvr>
                                        <p:cTn id="226" dur="1" fill="hold">
                                          <p:stCondLst>
                                            <p:cond delay="0"/>
                                          </p:stCondLst>
                                        </p:cTn>
                                        <p:tgtEl>
                                          <p:spTgt spid="18459"/>
                                        </p:tgtEl>
                                        <p:attrNameLst>
                                          <p:attrName>style.visibility</p:attrName>
                                        </p:attrNameLst>
                                      </p:cBhvr>
                                      <p:to>
                                        <p:strVal val="visible"/>
                                      </p:to>
                                    </p:set>
                                    <p:animEffect transition="in" filter="blinds(horizontal)">
                                      <p:cBhvr>
                                        <p:cTn id="227" dur="50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17">
            <a:extLst>
              <a:ext uri="{FF2B5EF4-FFF2-40B4-BE49-F238E27FC236}">
                <a16:creationId xmlns="" xmlns:a16="http://schemas.microsoft.com/office/drawing/2014/main" id="{5CFE3FC5-22C1-4408-8C96-19B32145F5AC}"/>
              </a:ext>
            </a:extLst>
          </p:cNvPr>
          <p:cNvGrpSpPr>
            <a:grpSpLocks/>
          </p:cNvGrpSpPr>
          <p:nvPr/>
        </p:nvGrpSpPr>
        <p:grpSpPr bwMode="auto">
          <a:xfrm>
            <a:off x="1531939" y="2362201"/>
            <a:ext cx="477837" cy="2779713"/>
            <a:chOff x="392752" y="3324665"/>
            <a:chExt cx="637039" cy="2780557"/>
          </a:xfrm>
        </p:grpSpPr>
        <p:sp>
          <p:nvSpPr>
            <p:cNvPr id="18478" name="Freeform 22">
              <a:extLst>
                <a:ext uri="{FF2B5EF4-FFF2-40B4-BE49-F238E27FC236}">
                  <a16:creationId xmlns="" xmlns:a16="http://schemas.microsoft.com/office/drawing/2014/main" id="{CF64D161-090A-4D54-8632-55EBA010EA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9" name="Freeform 23">
              <a:extLst>
                <a:ext uri="{FF2B5EF4-FFF2-40B4-BE49-F238E27FC236}">
                  <a16:creationId xmlns="" xmlns:a16="http://schemas.microsoft.com/office/drawing/2014/main" id="{12835FCA-414F-486F-BFD2-79C4CF5DD036}"/>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80" name="Freeform 91">
              <a:extLst>
                <a:ext uri="{FF2B5EF4-FFF2-40B4-BE49-F238E27FC236}">
                  <a16:creationId xmlns="" xmlns:a16="http://schemas.microsoft.com/office/drawing/2014/main" id="{F67505CF-CDCE-4C80-A09C-D0CA0679759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8435" name="Rectangle 1">
            <a:extLst>
              <a:ext uri="{FF2B5EF4-FFF2-40B4-BE49-F238E27FC236}">
                <a16:creationId xmlns="" xmlns:a16="http://schemas.microsoft.com/office/drawing/2014/main" id="{F39FB94A-8877-4B9B-BC3C-1CE136022514}"/>
              </a:ext>
            </a:extLst>
          </p:cNvPr>
          <p:cNvSpPr>
            <a:spLocks noChangeArrowheads="1"/>
          </p:cNvSpPr>
          <p:nvPr/>
        </p:nvSpPr>
        <p:spPr bwMode="auto">
          <a:xfrm>
            <a:off x="1641476" y="-53975"/>
            <a:ext cx="928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VnTime" panose="020B7200000000000000" pitchFamily="34" charset="0"/>
              </a:rPr>
              <a:t>2/ G¹ch d­ưíi ®éng tõ trong  c¸c ®o¹n v¨n sau:</a:t>
            </a:r>
          </a:p>
        </p:txBody>
      </p:sp>
      <p:grpSp>
        <p:nvGrpSpPr>
          <p:cNvPr id="4" name="组合 75">
            <a:extLst>
              <a:ext uri="{FF2B5EF4-FFF2-40B4-BE49-F238E27FC236}">
                <a16:creationId xmlns="" xmlns:a16="http://schemas.microsoft.com/office/drawing/2014/main" id="{45FE562A-232D-4F9D-82FE-4BAD57106220}"/>
              </a:ext>
            </a:extLst>
          </p:cNvPr>
          <p:cNvGrpSpPr>
            <a:grpSpLocks/>
          </p:cNvGrpSpPr>
          <p:nvPr/>
        </p:nvGrpSpPr>
        <p:grpSpPr bwMode="auto">
          <a:xfrm>
            <a:off x="-254000" y="-211138"/>
            <a:ext cx="10083800" cy="908051"/>
            <a:chOff x="3312996" y="215475"/>
            <a:chExt cx="4556933" cy="907919"/>
          </a:xfrm>
        </p:grpSpPr>
        <p:grpSp>
          <p:nvGrpSpPr>
            <p:cNvPr id="18456" name="组合 76">
              <a:extLst>
                <a:ext uri="{FF2B5EF4-FFF2-40B4-BE49-F238E27FC236}">
                  <a16:creationId xmlns="" xmlns:a16="http://schemas.microsoft.com/office/drawing/2014/main" id="{19D0FE39-6AA4-4A0D-B912-5A963BFF7837}"/>
                </a:ext>
              </a:extLst>
            </p:cNvPr>
            <p:cNvGrpSpPr>
              <a:grpSpLocks/>
            </p:cNvGrpSpPr>
            <p:nvPr/>
          </p:nvGrpSpPr>
          <p:grpSpPr bwMode="auto">
            <a:xfrm rot="406819" flipH="1">
              <a:off x="3312996" y="215475"/>
              <a:ext cx="1030666" cy="703956"/>
              <a:chOff x="9015984" y="2528554"/>
              <a:chExt cx="2157344" cy="1473489"/>
            </a:xfrm>
          </p:grpSpPr>
          <p:sp>
            <p:nvSpPr>
              <p:cNvPr id="18468" name="Freeform 166">
                <a:extLst>
                  <a:ext uri="{FF2B5EF4-FFF2-40B4-BE49-F238E27FC236}">
                    <a16:creationId xmlns="" xmlns:a16="http://schemas.microsoft.com/office/drawing/2014/main" id="{DACF5419-D6D7-4326-89BB-AE699C097BFF}"/>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9" name="Freeform 167">
                <a:extLst>
                  <a:ext uri="{FF2B5EF4-FFF2-40B4-BE49-F238E27FC236}">
                    <a16:creationId xmlns="" xmlns:a16="http://schemas.microsoft.com/office/drawing/2014/main" id="{4FF08CE9-1BB5-4FEF-97C3-2A126C71B5BE}"/>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0" name="Freeform 168">
                <a:extLst>
                  <a:ext uri="{FF2B5EF4-FFF2-40B4-BE49-F238E27FC236}">
                    <a16:creationId xmlns="" xmlns:a16="http://schemas.microsoft.com/office/drawing/2014/main" id="{82C6BBC1-EDCB-4E51-9D0D-2DF140751906}"/>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1" name="Freeform 169">
                <a:extLst>
                  <a:ext uri="{FF2B5EF4-FFF2-40B4-BE49-F238E27FC236}">
                    <a16:creationId xmlns="" xmlns:a16="http://schemas.microsoft.com/office/drawing/2014/main" id="{463069F5-9EF0-4583-A10E-5B9E65FA4FD9}"/>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2" name="Freeform 170">
                <a:extLst>
                  <a:ext uri="{FF2B5EF4-FFF2-40B4-BE49-F238E27FC236}">
                    <a16:creationId xmlns="" xmlns:a16="http://schemas.microsoft.com/office/drawing/2014/main" id="{10226856-08C2-4F44-919F-B67373C6F217}"/>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3" name="Freeform 175">
                <a:extLst>
                  <a:ext uri="{FF2B5EF4-FFF2-40B4-BE49-F238E27FC236}">
                    <a16:creationId xmlns="" xmlns:a16="http://schemas.microsoft.com/office/drawing/2014/main" id="{508151F1-44DF-47E7-A31E-8DF4FBC8DE8D}"/>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4" name="Freeform 176">
                <a:extLst>
                  <a:ext uri="{FF2B5EF4-FFF2-40B4-BE49-F238E27FC236}">
                    <a16:creationId xmlns="" xmlns:a16="http://schemas.microsoft.com/office/drawing/2014/main" id="{22D176BB-8137-4DDE-8EF2-75A9C781EF7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5" name="Freeform 177">
                <a:extLst>
                  <a:ext uri="{FF2B5EF4-FFF2-40B4-BE49-F238E27FC236}">
                    <a16:creationId xmlns="" xmlns:a16="http://schemas.microsoft.com/office/drawing/2014/main" id="{88A74535-0944-449C-A1AF-5C7AED30035B}"/>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6" name="Freeform 178">
                <a:extLst>
                  <a:ext uri="{FF2B5EF4-FFF2-40B4-BE49-F238E27FC236}">
                    <a16:creationId xmlns="" xmlns:a16="http://schemas.microsoft.com/office/drawing/2014/main" id="{C054E90D-CB9C-4FD3-90C4-092806251A3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7" name="Freeform 179">
                <a:extLst>
                  <a:ext uri="{FF2B5EF4-FFF2-40B4-BE49-F238E27FC236}">
                    <a16:creationId xmlns="" xmlns:a16="http://schemas.microsoft.com/office/drawing/2014/main" id="{36E5AE87-CEBF-49FA-8B06-B8890E6E52CC}"/>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457" name="组合 77">
              <a:extLst>
                <a:ext uri="{FF2B5EF4-FFF2-40B4-BE49-F238E27FC236}">
                  <a16:creationId xmlns="" xmlns:a16="http://schemas.microsoft.com/office/drawing/2014/main" id="{C9D512CB-BC08-4012-9D00-CF56413DC388}"/>
                </a:ext>
              </a:extLst>
            </p:cNvPr>
            <p:cNvGrpSpPr>
              <a:grpSpLocks/>
            </p:cNvGrpSpPr>
            <p:nvPr/>
          </p:nvGrpSpPr>
          <p:grpSpPr bwMode="auto">
            <a:xfrm>
              <a:off x="4595263" y="917019"/>
              <a:ext cx="3274666" cy="206375"/>
              <a:chOff x="4531763" y="904319"/>
              <a:chExt cx="3274666" cy="206375"/>
            </a:xfrm>
          </p:grpSpPr>
          <p:sp>
            <p:nvSpPr>
              <p:cNvPr id="18458" name="Freeform 139">
                <a:extLst>
                  <a:ext uri="{FF2B5EF4-FFF2-40B4-BE49-F238E27FC236}">
                    <a16:creationId xmlns="" xmlns:a16="http://schemas.microsoft.com/office/drawing/2014/main" id="{2FC459C3-E485-4E2C-9848-F28744F694A7}"/>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9" name="Freeform 139">
                <a:extLst>
                  <a:ext uri="{FF2B5EF4-FFF2-40B4-BE49-F238E27FC236}">
                    <a16:creationId xmlns="" xmlns:a16="http://schemas.microsoft.com/office/drawing/2014/main" id="{79BE1B48-E6D5-43D5-AE64-D35095BB4B2B}"/>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0" name="Freeform 139">
                <a:extLst>
                  <a:ext uri="{FF2B5EF4-FFF2-40B4-BE49-F238E27FC236}">
                    <a16:creationId xmlns="" xmlns:a16="http://schemas.microsoft.com/office/drawing/2014/main" id="{8413CC0D-E01E-4F45-841C-49EBD7B4B86C}"/>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1" name="Freeform 139">
                <a:extLst>
                  <a:ext uri="{FF2B5EF4-FFF2-40B4-BE49-F238E27FC236}">
                    <a16:creationId xmlns="" xmlns:a16="http://schemas.microsoft.com/office/drawing/2014/main" id="{05BD3C96-01C3-42D2-8979-65CE9AF3ED3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2" name="Freeform 139">
                <a:extLst>
                  <a:ext uri="{FF2B5EF4-FFF2-40B4-BE49-F238E27FC236}">
                    <a16:creationId xmlns="" xmlns:a16="http://schemas.microsoft.com/office/drawing/2014/main" id="{40507B2D-ECEA-4630-842A-0E1EE0B845A9}"/>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3" name="Freeform 139">
                <a:extLst>
                  <a:ext uri="{FF2B5EF4-FFF2-40B4-BE49-F238E27FC236}">
                    <a16:creationId xmlns="" xmlns:a16="http://schemas.microsoft.com/office/drawing/2014/main" id="{01C5E54E-1CC3-4C2E-8DD0-F1478B5489AA}"/>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4" name="Freeform 139">
                <a:extLst>
                  <a:ext uri="{FF2B5EF4-FFF2-40B4-BE49-F238E27FC236}">
                    <a16:creationId xmlns="" xmlns:a16="http://schemas.microsoft.com/office/drawing/2014/main" id="{9408B209-10E6-4A3B-AAEF-2BD693462F40}"/>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5" name="Freeform 139">
                <a:extLst>
                  <a:ext uri="{FF2B5EF4-FFF2-40B4-BE49-F238E27FC236}">
                    <a16:creationId xmlns="" xmlns:a16="http://schemas.microsoft.com/office/drawing/2014/main" id="{765F703B-DE11-49A7-B5BB-ACD4A4F36B7E}"/>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6" name="Freeform 139">
                <a:extLst>
                  <a:ext uri="{FF2B5EF4-FFF2-40B4-BE49-F238E27FC236}">
                    <a16:creationId xmlns="" xmlns:a16="http://schemas.microsoft.com/office/drawing/2014/main" id="{1F385708-680B-4CA3-9F76-236ABC1D7245}"/>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7" name="Freeform 139">
                <a:extLst>
                  <a:ext uri="{FF2B5EF4-FFF2-40B4-BE49-F238E27FC236}">
                    <a16:creationId xmlns="" xmlns:a16="http://schemas.microsoft.com/office/drawing/2014/main" id="{60432507-0E07-4E3B-A8BD-58A24FF83DE6}"/>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8" name="Freeform: Shape 27">
            <a:extLst>
              <a:ext uri="{FF2B5EF4-FFF2-40B4-BE49-F238E27FC236}">
                <a16:creationId xmlns="" xmlns:a16="http://schemas.microsoft.com/office/drawing/2014/main" id="{67A5A570-07A7-4EED-A7BA-B69423538109}"/>
              </a:ext>
            </a:extLst>
          </p:cNvPr>
          <p:cNvSpPr/>
          <p:nvPr/>
        </p:nvSpPr>
        <p:spPr>
          <a:xfrm>
            <a:off x="1835151" y="777876"/>
            <a:ext cx="8615363" cy="347662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r>
              <a:rPr lang="en-US" altLang="en-US" sz="2800" noProof="1">
                <a:solidFill>
                  <a:schemeClr val="tx1"/>
                </a:solidFill>
                <a:latin typeface="Times New Roman" panose="02020603050405020304" pitchFamily="18" charset="0"/>
              </a:rPr>
              <a:t> a) Yết Kiêu đến kinh đô Thăng Long  yết kiến vua Trần Nhân Tông.</a:t>
            </a:r>
          </a:p>
          <a:p>
            <a:pPr eaLnBrk="1" hangingPunct="1">
              <a:lnSpc>
                <a:spcPct val="90000"/>
              </a:lnSpc>
              <a:spcBef>
                <a:spcPct val="20000"/>
              </a:spcBef>
              <a:defRPr/>
            </a:pPr>
            <a:r>
              <a:rPr lang="en-US" altLang="en-US" sz="2800" i="1" noProof="1">
                <a:solidFill>
                  <a:schemeClr val="tx1"/>
                </a:solidFill>
                <a:latin typeface="Times New Roman" panose="02020603050405020304" pitchFamily="18" charset="0"/>
              </a:rPr>
              <a:t>Nhà vua</a:t>
            </a:r>
            <a:r>
              <a:rPr lang="en-US" altLang="en-US" sz="2800" noProof="1">
                <a:solidFill>
                  <a:schemeClr val="tx1"/>
                </a:solidFill>
                <a:latin typeface="Times New Roman" panose="02020603050405020304" pitchFamily="18" charset="0"/>
              </a:rPr>
              <a:t>: - Trẫm cho nhà ng</a:t>
            </a:r>
            <a:r>
              <a:rPr lang="vi-VN" altLang="en-US" sz="2800" noProof="1">
                <a:solidFill>
                  <a:schemeClr val="tx1"/>
                </a:solidFill>
                <a:latin typeface="Times New Roman" panose="02020603050405020304" pitchFamily="18" charset="0"/>
              </a:rPr>
              <a:t>ươi nhận lấy một loại binh khí.</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Thần chỉ xin một chiếc dùi sắt.</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Nhà vua</a:t>
            </a:r>
            <a:r>
              <a:rPr lang="vi-VN" altLang="en-US" sz="2800" noProof="1">
                <a:solidFill>
                  <a:schemeClr val="tx1"/>
                </a:solidFill>
                <a:latin typeface="Times New Roman" panose="02020603050405020304" pitchFamily="18" charset="0"/>
              </a:rPr>
              <a:t>: -  Để  làm gì?</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Để dùi thủng chiến thuyền của giặc vì thần có thể lặn hàng giờ dưới nước.</a:t>
            </a:r>
          </a:p>
        </p:txBody>
      </p:sp>
      <p:sp>
        <p:nvSpPr>
          <p:cNvPr id="31" name="Freeform: Shape 30">
            <a:extLst>
              <a:ext uri="{FF2B5EF4-FFF2-40B4-BE49-F238E27FC236}">
                <a16:creationId xmlns="" xmlns:a16="http://schemas.microsoft.com/office/drawing/2014/main" id="{DED39DB3-F8AE-487C-8337-B7E1BE77073D}"/>
              </a:ext>
            </a:extLst>
          </p:cNvPr>
          <p:cNvSpPr/>
          <p:nvPr/>
        </p:nvSpPr>
        <p:spPr>
          <a:xfrm>
            <a:off x="1700213" y="4406901"/>
            <a:ext cx="8928100" cy="242887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endParaRPr lang="vi-VN" altLang="en-US" sz="2800" noProof="1">
              <a:solidFill>
                <a:schemeClr val="tx1"/>
              </a:solidFill>
              <a:latin typeface="Times New Roman" panose="02020603050405020304" pitchFamily="18" charset="0"/>
            </a:endParaRPr>
          </a:p>
        </p:txBody>
      </p:sp>
      <p:sp>
        <p:nvSpPr>
          <p:cNvPr id="18439" name="Rectangle 2">
            <a:extLst>
              <a:ext uri="{FF2B5EF4-FFF2-40B4-BE49-F238E27FC236}">
                <a16:creationId xmlns="" xmlns:a16="http://schemas.microsoft.com/office/drawing/2014/main" id="{875A2FBF-A689-41C2-AB3E-82575D587643}"/>
              </a:ext>
            </a:extLst>
          </p:cNvPr>
          <p:cNvSpPr>
            <a:spLocks noChangeArrowheads="1"/>
          </p:cNvSpPr>
          <p:nvPr/>
        </p:nvSpPr>
        <p:spPr bwMode="auto">
          <a:xfrm>
            <a:off x="1785938" y="4706938"/>
            <a:ext cx="89916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noProof="1">
                <a:latin typeface="Times New Roman" panose="02020603050405020304" pitchFamily="18" charset="0"/>
              </a:rPr>
              <a:t>b) Thần Đi-ô-ni-dốt mỉm c</a:t>
            </a:r>
            <a:r>
              <a:rPr lang="vi-VN" altLang="en-US" sz="3000" noProof="1">
                <a:latin typeface="Times New Roman" panose="02020603050405020304" pitchFamily="18" charset="0"/>
              </a:rPr>
              <a:t>ười ưng thuận.</a:t>
            </a:r>
          </a:p>
          <a:p>
            <a:pPr eaLnBrk="1" hangingPunct="1">
              <a:lnSpc>
                <a:spcPct val="90000"/>
              </a:lnSpc>
              <a:buFontTx/>
              <a:buNone/>
            </a:pPr>
            <a:r>
              <a:rPr lang="vi-VN" altLang="en-US" sz="3000" noProof="1">
                <a:latin typeface="Times New Roman" panose="02020603050405020304" pitchFamily="18" charset="0"/>
              </a:rPr>
              <a:t> Vua Mi-đát thử bẻ một cành sồi, cành đó liền biến thành vàng . Vua ngắt một quả táo, quả  táo cũng thành vàng nốt. Tưởng không có ai trên đời sung sướng hơn thế nữa!</a:t>
            </a:r>
          </a:p>
          <a:p>
            <a:pPr eaLnBrk="1" hangingPunct="1">
              <a:lnSpc>
                <a:spcPct val="90000"/>
              </a:lnSpc>
              <a:buFontTx/>
              <a:buNone/>
            </a:pPr>
            <a:endParaRPr lang="vi-VN" altLang="en-US" sz="1800" noProof="1">
              <a:latin typeface="Times New Roman" panose="02020603050405020304" pitchFamily="18" charset="0"/>
            </a:endParaRPr>
          </a:p>
        </p:txBody>
      </p:sp>
      <p:grpSp>
        <p:nvGrpSpPr>
          <p:cNvPr id="33" name="组合 35">
            <a:extLst>
              <a:ext uri="{FF2B5EF4-FFF2-40B4-BE49-F238E27FC236}">
                <a16:creationId xmlns="" xmlns:a16="http://schemas.microsoft.com/office/drawing/2014/main" id="{D59116F5-DA02-485E-8CFA-A905A18C1AF2}"/>
              </a:ext>
            </a:extLst>
          </p:cNvPr>
          <p:cNvGrpSpPr>
            <a:grpSpLocks/>
          </p:cNvGrpSpPr>
          <p:nvPr/>
        </p:nvGrpSpPr>
        <p:grpSpPr bwMode="auto">
          <a:xfrm>
            <a:off x="9710739" y="3871914"/>
            <a:ext cx="693737" cy="1190625"/>
            <a:chOff x="9404662" y="1369975"/>
            <a:chExt cx="2199545" cy="2828284"/>
          </a:xfrm>
        </p:grpSpPr>
        <p:sp>
          <p:nvSpPr>
            <p:cNvPr id="18446" name="Freeform 24">
              <a:extLst>
                <a:ext uri="{FF2B5EF4-FFF2-40B4-BE49-F238E27FC236}">
                  <a16:creationId xmlns="" xmlns:a16="http://schemas.microsoft.com/office/drawing/2014/main" id="{DCCF05B7-832E-4D63-B672-500D927CFED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7" name="Freeform 25">
              <a:extLst>
                <a:ext uri="{FF2B5EF4-FFF2-40B4-BE49-F238E27FC236}">
                  <a16:creationId xmlns="" xmlns:a16="http://schemas.microsoft.com/office/drawing/2014/main" id="{731AA5B1-5BFA-4ABE-A25D-FDAC10B2FFAA}"/>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8" name="Freeform 36">
              <a:extLst>
                <a:ext uri="{FF2B5EF4-FFF2-40B4-BE49-F238E27FC236}">
                  <a16:creationId xmlns="" xmlns:a16="http://schemas.microsoft.com/office/drawing/2014/main" id="{4F620EAA-62CD-482B-93CE-2B8C3031F06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9" name="Freeform 37">
              <a:extLst>
                <a:ext uri="{FF2B5EF4-FFF2-40B4-BE49-F238E27FC236}">
                  <a16:creationId xmlns="" xmlns:a16="http://schemas.microsoft.com/office/drawing/2014/main" id="{76C62317-B3F0-4F6A-944D-A43D545D6B37}"/>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0" name="Freeform 38">
              <a:extLst>
                <a:ext uri="{FF2B5EF4-FFF2-40B4-BE49-F238E27FC236}">
                  <a16:creationId xmlns="" xmlns:a16="http://schemas.microsoft.com/office/drawing/2014/main" id="{41D66FD8-27C7-4894-98D1-DBE31956B5B0}"/>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1" name="Freeform 39">
              <a:extLst>
                <a:ext uri="{FF2B5EF4-FFF2-40B4-BE49-F238E27FC236}">
                  <a16:creationId xmlns="" xmlns:a16="http://schemas.microsoft.com/office/drawing/2014/main" id="{BD716D90-D15D-4D03-9653-9E012DE46A77}"/>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2" name="Freeform 40">
              <a:extLst>
                <a:ext uri="{FF2B5EF4-FFF2-40B4-BE49-F238E27FC236}">
                  <a16:creationId xmlns="" xmlns:a16="http://schemas.microsoft.com/office/drawing/2014/main" id="{82D473E0-E5D3-4243-9522-9C1328D963B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3" name="Freeform 98">
              <a:extLst>
                <a:ext uri="{FF2B5EF4-FFF2-40B4-BE49-F238E27FC236}">
                  <a16:creationId xmlns="" xmlns:a16="http://schemas.microsoft.com/office/drawing/2014/main" id="{FF54707D-C2B9-4D9E-A3F3-234DB04B4F7E}"/>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4" name="Freeform 99">
              <a:extLst>
                <a:ext uri="{FF2B5EF4-FFF2-40B4-BE49-F238E27FC236}">
                  <a16:creationId xmlns="" xmlns:a16="http://schemas.microsoft.com/office/drawing/2014/main" id="{88B40BA4-A8CD-491B-A5A4-F1EA2BA3F8BC}"/>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5" name="Freeform 100">
              <a:extLst>
                <a:ext uri="{FF2B5EF4-FFF2-40B4-BE49-F238E27FC236}">
                  <a16:creationId xmlns="" xmlns:a16="http://schemas.microsoft.com/office/drawing/2014/main" id="{24027018-8AEB-4F06-A444-B7D03D0CAFAD}"/>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4" name="组合 70">
            <a:extLst>
              <a:ext uri="{FF2B5EF4-FFF2-40B4-BE49-F238E27FC236}">
                <a16:creationId xmlns="" xmlns:a16="http://schemas.microsoft.com/office/drawing/2014/main" id="{EA578C02-85BF-422E-9531-4D3F7F1E6055}"/>
              </a:ext>
            </a:extLst>
          </p:cNvPr>
          <p:cNvGrpSpPr>
            <a:grpSpLocks/>
          </p:cNvGrpSpPr>
          <p:nvPr/>
        </p:nvGrpSpPr>
        <p:grpSpPr bwMode="auto">
          <a:xfrm>
            <a:off x="9913939" y="919163"/>
            <a:ext cx="744537" cy="793750"/>
            <a:chOff x="5671660" y="450732"/>
            <a:chExt cx="1456681" cy="1164099"/>
          </a:xfrm>
        </p:grpSpPr>
        <p:sp>
          <p:nvSpPr>
            <p:cNvPr id="18443" name="Freeform 124">
              <a:extLst>
                <a:ext uri="{FF2B5EF4-FFF2-40B4-BE49-F238E27FC236}">
                  <a16:creationId xmlns="" xmlns:a16="http://schemas.microsoft.com/office/drawing/2014/main" id="{EFCE6515-E46A-4EE7-B637-5550C720CDFF}"/>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4" name="Freeform 125">
              <a:extLst>
                <a:ext uri="{FF2B5EF4-FFF2-40B4-BE49-F238E27FC236}">
                  <a16:creationId xmlns="" xmlns:a16="http://schemas.microsoft.com/office/drawing/2014/main" id="{B03DBC2B-7EE2-416D-95DE-B18EBEE9C63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5" name="Freeform 126">
              <a:extLst>
                <a:ext uri="{FF2B5EF4-FFF2-40B4-BE49-F238E27FC236}">
                  <a16:creationId xmlns="" xmlns:a16="http://schemas.microsoft.com/office/drawing/2014/main" id="{AFF6BA65-2440-4C3D-AE40-59F97E77E2A0}"/>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1+#ppt_w/2"/>
                                          </p:val>
                                        </p:tav>
                                        <p:tav tm="100000">
                                          <p:val>
                                            <p:strVal val="#ppt_x"/>
                                          </p:val>
                                        </p:tav>
                                      </p:tavLst>
                                    </p:anim>
                                    <p:anim calcmode="lin" valueType="num">
                                      <p:cBhvr additive="base">
                                        <p:cTn id="13" dur="10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1+#ppt_w/2"/>
                                          </p:val>
                                        </p:tav>
                                        <p:tav tm="100000">
                                          <p:val>
                                            <p:strVal val="#ppt_x"/>
                                          </p:val>
                                        </p:tav>
                                      </p:tavLst>
                                    </p:anim>
                                    <p:anim calcmode="lin" valueType="num">
                                      <p:cBhvr additive="base">
                                        <p:cTn id="17" dur="1000" fill="hold"/>
                                        <p:tgtEl>
                                          <p:spTgt spid="44"/>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par>
                                <p:cTn id="24" presetID="31"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par>
                                <p:cTn id="30" presetID="2" presetClass="entr" presetSubtype="12"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1000" fill="hold"/>
                                        <p:tgtEl>
                                          <p:spTgt spid="48"/>
                                        </p:tgtEl>
                                        <p:attrNameLst>
                                          <p:attrName>ppt_x</p:attrName>
                                        </p:attrNameLst>
                                      </p:cBhvr>
                                      <p:tavLst>
                                        <p:tav tm="0">
                                          <p:val>
                                            <p:strVal val="0-#ppt_w/2"/>
                                          </p:val>
                                        </p:tav>
                                        <p:tav tm="100000">
                                          <p:val>
                                            <p:strVal val="#ppt_x"/>
                                          </p:val>
                                        </p:tav>
                                      </p:tavLst>
                                    </p:anim>
                                    <p:anim calcmode="lin" valueType="num">
                                      <p:cBhvr additive="base">
                                        <p:cTn id="33" dur="1000" fill="hold"/>
                                        <p:tgtEl>
                                          <p:spTgt spid="48"/>
                                        </p:tgtEl>
                                        <p:attrNameLst>
                                          <p:attrName>ppt_y</p:attrName>
                                        </p:attrNameLst>
                                      </p:cBhvr>
                                      <p:tavLst>
                                        <p:tav tm="0">
                                          <p:val>
                                            <p:strVal val="1+#ppt_h/2"/>
                                          </p:val>
                                        </p:tav>
                                        <p:tav tm="100000">
                                          <p:val>
                                            <p:strVal val="#ppt_y"/>
                                          </p:val>
                                        </p:tav>
                                      </p:tavLst>
                                    </p:anim>
                                  </p:childTnLst>
                                </p:cTn>
                              </p:par>
                              <p:par>
                                <p:cTn id="34" presetID="31"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1000" fill="hold"/>
                                        <p:tgtEl>
                                          <p:spTgt spid="48"/>
                                        </p:tgtEl>
                                        <p:attrNameLst>
                                          <p:attrName>ppt_w</p:attrName>
                                        </p:attrNameLst>
                                      </p:cBhvr>
                                      <p:tavLst>
                                        <p:tav tm="0">
                                          <p:val>
                                            <p:fltVal val="0"/>
                                          </p:val>
                                        </p:tav>
                                        <p:tav tm="100000">
                                          <p:val>
                                            <p:strVal val="#ppt_w"/>
                                          </p:val>
                                        </p:tav>
                                      </p:tavLst>
                                    </p:anim>
                                    <p:anim calcmode="lin" valueType="num">
                                      <p:cBhvr>
                                        <p:cTn id="37" dur="1000" fill="hold"/>
                                        <p:tgtEl>
                                          <p:spTgt spid="48"/>
                                        </p:tgtEl>
                                        <p:attrNameLst>
                                          <p:attrName>ppt_h</p:attrName>
                                        </p:attrNameLst>
                                      </p:cBhvr>
                                      <p:tavLst>
                                        <p:tav tm="0">
                                          <p:val>
                                            <p:fltVal val="0"/>
                                          </p:val>
                                        </p:tav>
                                        <p:tav tm="100000">
                                          <p:val>
                                            <p:strVal val="#ppt_h"/>
                                          </p:val>
                                        </p:tav>
                                      </p:tavLst>
                                    </p:anim>
                                    <p:anim calcmode="lin" valueType="num">
                                      <p:cBhvr>
                                        <p:cTn id="38" dur="1000" fill="hold"/>
                                        <p:tgtEl>
                                          <p:spTgt spid="48"/>
                                        </p:tgtEl>
                                        <p:attrNameLst>
                                          <p:attrName>style.rotation</p:attrName>
                                        </p:attrNameLst>
                                      </p:cBhvr>
                                      <p:tavLst>
                                        <p:tav tm="0">
                                          <p:val>
                                            <p:fltVal val="90"/>
                                          </p:val>
                                        </p:tav>
                                        <p:tav tm="100000">
                                          <p:val>
                                            <p:fltVal val="0"/>
                                          </p:val>
                                        </p:tav>
                                      </p:tavLst>
                                    </p:anim>
                                    <p:animEffect transition="in" filter="fade">
                                      <p:cBhvr>
                                        <p:cTn id="3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a:extLst>
              <a:ext uri="{FF2B5EF4-FFF2-40B4-BE49-F238E27FC236}">
                <a16:creationId xmlns="" xmlns:a16="http://schemas.microsoft.com/office/drawing/2014/main" id="{FBB2B471-A8FA-4C89-A665-E5883A87F0F6}"/>
              </a:ext>
            </a:extLst>
          </p:cNvPr>
          <p:cNvGrpSpPr>
            <a:grpSpLocks/>
          </p:cNvGrpSpPr>
          <p:nvPr/>
        </p:nvGrpSpPr>
        <p:grpSpPr bwMode="auto">
          <a:xfrm>
            <a:off x="584200" y="0"/>
            <a:ext cx="10083800" cy="908050"/>
            <a:chOff x="3312996" y="215475"/>
            <a:chExt cx="4556933" cy="907919"/>
          </a:xfrm>
        </p:grpSpPr>
        <p:grpSp>
          <p:nvGrpSpPr>
            <p:cNvPr id="20504" name="组合 76">
              <a:extLst>
                <a:ext uri="{FF2B5EF4-FFF2-40B4-BE49-F238E27FC236}">
                  <a16:creationId xmlns="" xmlns:a16="http://schemas.microsoft.com/office/drawing/2014/main" id="{EEB08907-B59C-4D5E-9258-5C7243A91E2C}"/>
                </a:ext>
              </a:extLst>
            </p:cNvPr>
            <p:cNvGrpSpPr>
              <a:grpSpLocks/>
            </p:cNvGrpSpPr>
            <p:nvPr/>
          </p:nvGrpSpPr>
          <p:grpSpPr bwMode="auto">
            <a:xfrm rot="406819" flipH="1">
              <a:off x="3312996" y="215475"/>
              <a:ext cx="1030666" cy="703956"/>
              <a:chOff x="9015984" y="2528554"/>
              <a:chExt cx="2157344" cy="1473489"/>
            </a:xfrm>
          </p:grpSpPr>
          <p:sp>
            <p:nvSpPr>
              <p:cNvPr id="20516" name="Freeform 166">
                <a:extLst>
                  <a:ext uri="{FF2B5EF4-FFF2-40B4-BE49-F238E27FC236}">
                    <a16:creationId xmlns="" xmlns:a16="http://schemas.microsoft.com/office/drawing/2014/main" id="{58E9D470-5DFA-421B-A303-E0F4209248C3}"/>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7" name="Freeform 167">
                <a:extLst>
                  <a:ext uri="{FF2B5EF4-FFF2-40B4-BE49-F238E27FC236}">
                    <a16:creationId xmlns="" xmlns:a16="http://schemas.microsoft.com/office/drawing/2014/main" id="{A449E96E-3A64-49D5-A3BE-680EB8E65D6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8" name="Freeform 168">
                <a:extLst>
                  <a:ext uri="{FF2B5EF4-FFF2-40B4-BE49-F238E27FC236}">
                    <a16:creationId xmlns="" xmlns:a16="http://schemas.microsoft.com/office/drawing/2014/main" id="{12A42454-0A96-4EA6-A19D-77819BA63680}"/>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9" name="Freeform 169">
                <a:extLst>
                  <a:ext uri="{FF2B5EF4-FFF2-40B4-BE49-F238E27FC236}">
                    <a16:creationId xmlns="" xmlns:a16="http://schemas.microsoft.com/office/drawing/2014/main" id="{ABDCF9D6-2E46-485A-A39F-1D491144716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0" name="Freeform 170">
                <a:extLst>
                  <a:ext uri="{FF2B5EF4-FFF2-40B4-BE49-F238E27FC236}">
                    <a16:creationId xmlns="" xmlns:a16="http://schemas.microsoft.com/office/drawing/2014/main" id="{B9AC2561-244A-41BA-91E9-7514193FB210}"/>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1" name="Freeform 175">
                <a:extLst>
                  <a:ext uri="{FF2B5EF4-FFF2-40B4-BE49-F238E27FC236}">
                    <a16:creationId xmlns="" xmlns:a16="http://schemas.microsoft.com/office/drawing/2014/main" id="{A60DF6FF-C0A6-4DCF-A6B6-CF35486666CF}"/>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2" name="Freeform 176">
                <a:extLst>
                  <a:ext uri="{FF2B5EF4-FFF2-40B4-BE49-F238E27FC236}">
                    <a16:creationId xmlns="" xmlns:a16="http://schemas.microsoft.com/office/drawing/2014/main" id="{2507F571-4EE4-4ECD-9197-DBDCF99AABE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3" name="Freeform 177">
                <a:extLst>
                  <a:ext uri="{FF2B5EF4-FFF2-40B4-BE49-F238E27FC236}">
                    <a16:creationId xmlns="" xmlns:a16="http://schemas.microsoft.com/office/drawing/2014/main" id="{44026660-0F98-437F-A7CC-00062D0C170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4" name="Freeform 178">
                <a:extLst>
                  <a:ext uri="{FF2B5EF4-FFF2-40B4-BE49-F238E27FC236}">
                    <a16:creationId xmlns="" xmlns:a16="http://schemas.microsoft.com/office/drawing/2014/main" id="{0CB2299A-754F-4FF1-A1AE-815AA57DA4F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5" name="Freeform 179">
                <a:extLst>
                  <a:ext uri="{FF2B5EF4-FFF2-40B4-BE49-F238E27FC236}">
                    <a16:creationId xmlns="" xmlns:a16="http://schemas.microsoft.com/office/drawing/2014/main" id="{DCF481C5-1A1E-4CC4-8B2D-53D946574E01}"/>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0505" name="组合 77">
              <a:extLst>
                <a:ext uri="{FF2B5EF4-FFF2-40B4-BE49-F238E27FC236}">
                  <a16:creationId xmlns="" xmlns:a16="http://schemas.microsoft.com/office/drawing/2014/main" id="{6B0D743A-1BDE-4060-AA16-AE03F9729253}"/>
                </a:ext>
              </a:extLst>
            </p:cNvPr>
            <p:cNvGrpSpPr>
              <a:grpSpLocks/>
            </p:cNvGrpSpPr>
            <p:nvPr/>
          </p:nvGrpSpPr>
          <p:grpSpPr bwMode="auto">
            <a:xfrm>
              <a:off x="4595263" y="917019"/>
              <a:ext cx="3274666" cy="206375"/>
              <a:chOff x="4531763" y="904319"/>
              <a:chExt cx="3274666" cy="206375"/>
            </a:xfrm>
          </p:grpSpPr>
          <p:sp>
            <p:nvSpPr>
              <p:cNvPr id="20506" name="Freeform 139">
                <a:extLst>
                  <a:ext uri="{FF2B5EF4-FFF2-40B4-BE49-F238E27FC236}">
                    <a16:creationId xmlns="" xmlns:a16="http://schemas.microsoft.com/office/drawing/2014/main" id="{7B8EEEA8-F087-41EF-91B5-659BA204C78A}"/>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7" name="Freeform 139">
                <a:extLst>
                  <a:ext uri="{FF2B5EF4-FFF2-40B4-BE49-F238E27FC236}">
                    <a16:creationId xmlns="" xmlns:a16="http://schemas.microsoft.com/office/drawing/2014/main" id="{BF04764A-CD1C-434E-BC68-A41C429CC1A4}"/>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8" name="Freeform 139">
                <a:extLst>
                  <a:ext uri="{FF2B5EF4-FFF2-40B4-BE49-F238E27FC236}">
                    <a16:creationId xmlns="" xmlns:a16="http://schemas.microsoft.com/office/drawing/2014/main" id="{0CA560D1-45BE-4D00-BEB7-E0B9FD6F8B03}"/>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9" name="Freeform 139">
                <a:extLst>
                  <a:ext uri="{FF2B5EF4-FFF2-40B4-BE49-F238E27FC236}">
                    <a16:creationId xmlns="" xmlns:a16="http://schemas.microsoft.com/office/drawing/2014/main" id="{469C3A68-2ABF-4891-88EC-17EFF93AF72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0" name="Freeform 139">
                <a:extLst>
                  <a:ext uri="{FF2B5EF4-FFF2-40B4-BE49-F238E27FC236}">
                    <a16:creationId xmlns="" xmlns:a16="http://schemas.microsoft.com/office/drawing/2014/main" id="{21711E76-C7C2-4D86-9DC0-BA2669BB11A6}"/>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1" name="Freeform 139">
                <a:extLst>
                  <a:ext uri="{FF2B5EF4-FFF2-40B4-BE49-F238E27FC236}">
                    <a16:creationId xmlns="" xmlns:a16="http://schemas.microsoft.com/office/drawing/2014/main" id="{35E8E8D3-E922-4D80-B3C3-D5E4135C6B90}"/>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2" name="Freeform 139">
                <a:extLst>
                  <a:ext uri="{FF2B5EF4-FFF2-40B4-BE49-F238E27FC236}">
                    <a16:creationId xmlns="" xmlns:a16="http://schemas.microsoft.com/office/drawing/2014/main" id="{3B35FFFC-4117-4291-AD4E-872B699C069B}"/>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3" name="Freeform 139">
                <a:extLst>
                  <a:ext uri="{FF2B5EF4-FFF2-40B4-BE49-F238E27FC236}">
                    <a16:creationId xmlns="" xmlns:a16="http://schemas.microsoft.com/office/drawing/2014/main" id="{DA39E9F6-25BE-4D92-9A0B-751AA2BC19AB}"/>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4" name="Freeform 139">
                <a:extLst>
                  <a:ext uri="{FF2B5EF4-FFF2-40B4-BE49-F238E27FC236}">
                    <a16:creationId xmlns="" xmlns:a16="http://schemas.microsoft.com/office/drawing/2014/main" id="{F674856B-8D09-40F6-81DE-B0775337002F}"/>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5" name="Freeform 139">
                <a:extLst>
                  <a:ext uri="{FF2B5EF4-FFF2-40B4-BE49-F238E27FC236}">
                    <a16:creationId xmlns="" xmlns:a16="http://schemas.microsoft.com/office/drawing/2014/main" id="{F7449A45-199D-49C1-88EC-C62701A402D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 name="Rectangle 1">
            <a:extLst>
              <a:ext uri="{FF2B5EF4-FFF2-40B4-BE49-F238E27FC236}">
                <a16:creationId xmlns="" xmlns:a16="http://schemas.microsoft.com/office/drawing/2014/main" id="{854EF70D-5296-4937-AF97-43CBC5D56AB0}"/>
              </a:ext>
            </a:extLst>
          </p:cNvPr>
          <p:cNvSpPr/>
          <p:nvPr/>
        </p:nvSpPr>
        <p:spPr>
          <a:xfrm>
            <a:off x="2667001" y="171934"/>
            <a:ext cx="8085569" cy="646331"/>
          </a:xfrm>
          <a:prstGeom prst="rect">
            <a:avLst/>
          </a:prstGeom>
          <a:noFill/>
        </p:spPr>
        <p:txBody>
          <a:bodyPr>
            <a:spAutoFit/>
          </a:bodyPr>
          <a:lstStyle/>
          <a:p>
            <a:pPr eaLnBrk="1" hangingPunct="1">
              <a:defRPr/>
            </a:pP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Gạch</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dưới</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từ</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trong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đoạn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văn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sau</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sp>
        <p:nvSpPr>
          <p:cNvPr id="20484" name="Rectangle 14">
            <a:extLst>
              <a:ext uri="{FF2B5EF4-FFF2-40B4-BE49-F238E27FC236}">
                <a16:creationId xmlns="" xmlns:a16="http://schemas.microsoft.com/office/drawing/2014/main" id="{4CD26546-4AB4-439A-B5E5-24D1C3DBF796}"/>
              </a:ext>
            </a:extLst>
          </p:cNvPr>
          <p:cNvSpPr>
            <a:spLocks noChangeArrowheads="1"/>
          </p:cNvSpPr>
          <p:nvPr/>
        </p:nvSpPr>
        <p:spPr bwMode="auto">
          <a:xfrm>
            <a:off x="1524000" y="1093788"/>
            <a:ext cx="93726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dirty="0"/>
              <a:t>a)</a:t>
            </a:r>
            <a:r>
              <a:rPr lang="en-US" altLang="en-US" noProof="1"/>
              <a:t>Yết Kiêu đến kinh đô Thăng Long yết kiến vua Trần Nhân Tông.</a:t>
            </a:r>
          </a:p>
          <a:p>
            <a:pPr eaLnBrk="1" hangingPunct="1">
              <a:spcBef>
                <a:spcPct val="0"/>
              </a:spcBef>
              <a:buFont typeface="Wingdings" panose="05000000000000000000" pitchFamily="2" charset="2"/>
              <a:buNone/>
            </a:pPr>
            <a:r>
              <a:rPr lang="en-US" altLang="en-US" i="1" noProof="1"/>
              <a:t>Nhà vua</a:t>
            </a:r>
            <a:r>
              <a:rPr lang="en-US" altLang="en-US" noProof="1"/>
              <a:t>: - Trẫm cho nhà ng</a:t>
            </a:r>
            <a:r>
              <a:rPr lang="vi-VN" altLang="en-US" noProof="1"/>
              <a:t>ươi nhận lấy một loại binh khí.</a:t>
            </a:r>
          </a:p>
          <a:p>
            <a:pPr eaLnBrk="1" hangingPunct="1">
              <a:spcBef>
                <a:spcPct val="0"/>
              </a:spcBef>
              <a:buFont typeface="Wingdings" panose="05000000000000000000" pitchFamily="2" charset="2"/>
              <a:buNone/>
            </a:pPr>
            <a:r>
              <a:rPr lang="vi-VN" altLang="en-US" i="1" noProof="1"/>
              <a:t>Yết Kiêu</a:t>
            </a:r>
            <a:r>
              <a:rPr lang="vi-VN" altLang="en-US" noProof="1"/>
              <a:t>: - Thần chỉ xin một chiếc dùi sắt.</a:t>
            </a:r>
          </a:p>
          <a:p>
            <a:pPr eaLnBrk="1" hangingPunct="1">
              <a:spcBef>
                <a:spcPct val="0"/>
              </a:spcBef>
              <a:buFont typeface="Wingdings" panose="05000000000000000000" pitchFamily="2" charset="2"/>
              <a:buNone/>
            </a:pPr>
            <a:r>
              <a:rPr lang="vi-VN" altLang="en-US" i="1" noProof="1"/>
              <a:t>Nhà vua</a:t>
            </a:r>
            <a:r>
              <a:rPr lang="vi-VN" altLang="en-US" noProof="1"/>
              <a:t>: -  Để  làm gì?</a:t>
            </a:r>
          </a:p>
          <a:p>
            <a:pPr eaLnBrk="1" hangingPunct="1">
              <a:spcBef>
                <a:spcPct val="0"/>
              </a:spcBef>
              <a:buFont typeface="Wingdings" panose="05000000000000000000" pitchFamily="2" charset="2"/>
              <a:buNone/>
            </a:pPr>
            <a:r>
              <a:rPr lang="vi-VN" altLang="en-US" i="1" noProof="1"/>
              <a:t>Yết Kiêu</a:t>
            </a:r>
            <a:r>
              <a:rPr lang="vi-VN" altLang="en-US" noProof="1"/>
              <a:t>: -  Để dùi thủng chiến thuyền của giặc vì thần có thể lặn hàng giờ dưới nước</a:t>
            </a:r>
            <a:endParaRPr lang="en-US" altLang="en-US" dirty="0"/>
          </a:p>
        </p:txBody>
      </p:sp>
      <p:sp>
        <p:nvSpPr>
          <p:cNvPr id="99" name="Line 6">
            <a:extLst>
              <a:ext uri="{FF2B5EF4-FFF2-40B4-BE49-F238E27FC236}">
                <a16:creationId xmlns="" xmlns:a16="http://schemas.microsoft.com/office/drawing/2014/main" id="{97213193-F823-44CA-B7A0-5918FA1EDB85}"/>
              </a:ext>
            </a:extLst>
          </p:cNvPr>
          <p:cNvSpPr>
            <a:spLocks noChangeShapeType="1"/>
          </p:cNvSpPr>
          <p:nvPr/>
        </p:nvSpPr>
        <p:spPr bwMode="auto">
          <a:xfrm>
            <a:off x="3581400" y="16002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 xmlns:a16="http://schemas.microsoft.com/office/drawing/2014/main" id="{6094C0B9-CBD8-40BF-B136-E0ED81A21F6F}"/>
              </a:ext>
            </a:extLst>
          </p:cNvPr>
          <p:cNvSpPr>
            <a:spLocks noChangeShapeType="1"/>
          </p:cNvSpPr>
          <p:nvPr/>
        </p:nvSpPr>
        <p:spPr bwMode="auto">
          <a:xfrm>
            <a:off x="8305800" y="1600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 name="Line 6">
            <a:extLst>
              <a:ext uri="{FF2B5EF4-FFF2-40B4-BE49-F238E27FC236}">
                <a16:creationId xmlns="" xmlns:a16="http://schemas.microsoft.com/office/drawing/2014/main" id="{6707542B-2A45-4376-875D-5248EB13D939}"/>
              </a:ext>
            </a:extLst>
          </p:cNvPr>
          <p:cNvSpPr>
            <a:spLocks noChangeShapeType="1"/>
          </p:cNvSpPr>
          <p:nvPr/>
        </p:nvSpPr>
        <p:spPr bwMode="auto">
          <a:xfrm>
            <a:off x="4710113" y="25908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3" name="Line 6">
            <a:extLst>
              <a:ext uri="{FF2B5EF4-FFF2-40B4-BE49-F238E27FC236}">
                <a16:creationId xmlns="" xmlns:a16="http://schemas.microsoft.com/office/drawing/2014/main" id="{4C9FF9BC-CFFC-42D1-9D17-23579FB15B14}"/>
              </a:ext>
            </a:extLst>
          </p:cNvPr>
          <p:cNvSpPr>
            <a:spLocks noChangeShapeType="1"/>
          </p:cNvSpPr>
          <p:nvPr/>
        </p:nvSpPr>
        <p:spPr bwMode="auto">
          <a:xfrm>
            <a:off x="7419976" y="2590800"/>
            <a:ext cx="733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 name="Line 6">
            <a:extLst>
              <a:ext uri="{FF2B5EF4-FFF2-40B4-BE49-F238E27FC236}">
                <a16:creationId xmlns="" xmlns:a16="http://schemas.microsoft.com/office/drawing/2014/main" id="{ED70D132-B4A6-40D7-AE07-5E91FDE5EB52}"/>
              </a:ext>
            </a:extLst>
          </p:cNvPr>
          <p:cNvSpPr>
            <a:spLocks noChangeShapeType="1"/>
          </p:cNvSpPr>
          <p:nvPr/>
        </p:nvSpPr>
        <p:spPr bwMode="auto">
          <a:xfrm>
            <a:off x="5181600" y="35814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 name="Line 6">
            <a:extLst>
              <a:ext uri="{FF2B5EF4-FFF2-40B4-BE49-F238E27FC236}">
                <a16:creationId xmlns="" xmlns:a16="http://schemas.microsoft.com/office/drawing/2014/main" id="{F1CA648D-61B4-4D94-AAAB-C899B199AB54}"/>
              </a:ext>
            </a:extLst>
          </p:cNvPr>
          <p:cNvSpPr>
            <a:spLocks noChangeShapeType="1"/>
          </p:cNvSpPr>
          <p:nvPr/>
        </p:nvSpPr>
        <p:spPr bwMode="auto">
          <a:xfrm>
            <a:off x="4433888" y="40386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6">
            <a:extLst>
              <a:ext uri="{FF2B5EF4-FFF2-40B4-BE49-F238E27FC236}">
                <a16:creationId xmlns="" xmlns:a16="http://schemas.microsoft.com/office/drawing/2014/main" id="{C7D1478A-0246-4491-B63C-893AB56E9866}"/>
              </a:ext>
            </a:extLst>
          </p:cNvPr>
          <p:cNvSpPr>
            <a:spLocks noChangeShapeType="1"/>
          </p:cNvSpPr>
          <p:nvPr/>
        </p:nvSpPr>
        <p:spPr bwMode="auto">
          <a:xfrm>
            <a:off x="4343400" y="4572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7">
            <a:extLst>
              <a:ext uri="{FF2B5EF4-FFF2-40B4-BE49-F238E27FC236}">
                <a16:creationId xmlns="" xmlns:a16="http://schemas.microsoft.com/office/drawing/2014/main" id="{4C6B43F7-129B-4FD0-866F-CC849645A585}"/>
              </a:ext>
            </a:extLst>
          </p:cNvPr>
          <p:cNvSpPr>
            <a:spLocks noChangeShapeType="1"/>
          </p:cNvSpPr>
          <p:nvPr/>
        </p:nvSpPr>
        <p:spPr bwMode="auto">
          <a:xfrm>
            <a:off x="2514600" y="5029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 xmlns:a16="http://schemas.microsoft.com/office/drawing/2014/main" id="{25C0D096-E508-4AC0-9AFD-B5249BCE82F6}"/>
              </a:ext>
            </a:extLst>
          </p:cNvPr>
          <p:cNvSpPr>
            <a:spLocks noChangeShapeType="1"/>
          </p:cNvSpPr>
          <p:nvPr/>
        </p:nvSpPr>
        <p:spPr bwMode="auto">
          <a:xfrm>
            <a:off x="3767138" y="501015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0495" name="Picture 5">
            <a:extLst>
              <a:ext uri="{FF2B5EF4-FFF2-40B4-BE49-F238E27FC236}">
                <a16:creationId xmlns="" xmlns:a16="http://schemas.microsoft.com/office/drawing/2014/main" id="{9106A5D4-5D32-49CA-8DB9-B09DFD9B8B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5">
            <a:extLst>
              <a:ext uri="{FF2B5EF4-FFF2-40B4-BE49-F238E27FC236}">
                <a16:creationId xmlns="" xmlns:a16="http://schemas.microsoft.com/office/drawing/2014/main" id="{0BAEA4E7-A3E3-4060-89D6-BFCDB83CED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27481" y="5371342"/>
            <a:ext cx="7315199" cy="523220"/>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r>
              <a:rPr lang="en-US" sz="2800" dirty="0" smtClean="0">
                <a:latin typeface="Times New Roman" pitchFamily="18" charset="0"/>
                <a:cs typeface="Times New Roman" pitchFamily="18" charset="0"/>
              </a:rPr>
              <a:t>Con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TextBox 3"/>
          <p:cNvSpPr txBox="1"/>
          <p:nvPr/>
        </p:nvSpPr>
        <p:spPr>
          <a:xfrm>
            <a:off x="1561706" y="5434387"/>
            <a:ext cx="9277371" cy="523220"/>
          </a:xfrm>
          <a:prstGeom prst="rect">
            <a:avLst/>
          </a:prstGeom>
          <a:solidFill>
            <a:schemeClr val="accent5">
              <a:lumMod val="60000"/>
              <a:lumOff val="40000"/>
            </a:schemeClr>
          </a:solidFill>
          <a:ln>
            <a:solidFill>
              <a:schemeClr val="accent1">
                <a:lumMod val="75000"/>
              </a:schemeClr>
            </a:solidFill>
          </a:ln>
        </p:spPr>
        <p:txBody>
          <a:bodyPr wrap="square" rtlCol="0">
            <a:spAutoFi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5" name="Oval 4"/>
          <p:cNvSpPr/>
          <p:nvPr/>
        </p:nvSpPr>
        <p:spPr>
          <a:xfrm>
            <a:off x="2366929" y="4498148"/>
            <a:ext cx="1362141" cy="6889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rot="21301494">
            <a:off x="34995" y="2668085"/>
            <a:ext cx="1840594" cy="1340285"/>
          </a:xfrm>
          <a:prstGeom prst="cloudCallout">
            <a:avLst>
              <a:gd name="adj1" fmla="val 91330"/>
              <a:gd name="adj2" fmla="val 103482"/>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itchFamily="18" charset="0"/>
                <a:cs typeface="Times New Roman" pitchFamily="18" charset="0"/>
              </a:rPr>
              <a:t>Động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từ</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năng</a:t>
            </a:r>
            <a:endParaRPr lang="en-US" sz="2400"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blinds(horizontal)">
                                      <p:cBhvr>
                                        <p:cTn id="14" dur="500"/>
                                        <p:tgtEl>
                                          <p:spTgt spid="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blinds(horizontal)">
                                      <p:cBhvr>
                                        <p:cTn id="24" dur="500"/>
                                        <p:tgtEl>
                                          <p:spTgt spid="1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linds(horizontal)">
                                      <p:cBhvr>
                                        <p:cTn id="29" dur="500"/>
                                        <p:tgtEl>
                                          <p:spTgt spid="1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blinds(horizontal)">
                                      <p:cBhvr>
                                        <p:cTn id="34" dur="500"/>
                                        <p:tgtEl>
                                          <p:spTgt spid="10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blinds(horizontal)">
                                      <p:cBhvr>
                                        <p:cTn id="39" dur="500"/>
                                        <p:tgtEl>
                                          <p:spTgt spid="10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linds(horizontal)">
                                      <p:cBhvr>
                                        <p:cTn id="44" dur="500"/>
                                        <p:tgtEl>
                                          <p:spTgt spid="10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blinds(horizontal)">
                                      <p:cBhvr>
                                        <p:cTn id="49" dur="500"/>
                                        <p:tgtEl>
                                          <p:spTgt spid="1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blinds(horizontal)">
                                      <p:cBhvr>
                                        <p:cTn id="54" dur="500"/>
                                        <p:tgtEl>
                                          <p:spTgt spid="10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barn(inVertical)">
                                      <p:cBhvr>
                                        <p:cTn id="64" dur="500"/>
                                        <p:tgtEl>
                                          <p:spTgt spid="4"/>
                                        </p:tgtEl>
                                      </p:cBhvr>
                                    </p:animEffect>
                                  </p:childTnLst>
                                </p:cTn>
                              </p:par>
                              <p:par>
                                <p:cTn id="65" presetID="10" presetClass="exit" presetSubtype="0" fill="hold" grpId="1" nodeType="withEffect">
                                  <p:stCondLst>
                                    <p:cond delay="0"/>
                                  </p:stCondLst>
                                  <p:childTnLst>
                                    <p:animEffect transition="out" filter="fade">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arn(inVertical)">
                                      <p:cBhvr>
                                        <p:cTn id="72" dur="500"/>
                                        <p:tgtEl>
                                          <p:spTgt spid="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barn(inVertical)">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66726C4A-F9FB-48E7-AEDC-5D00F29C5873}"/>
              </a:ext>
            </a:extLst>
          </p:cNvPr>
          <p:cNvSpPr>
            <a:spLocks noChangeArrowheads="1"/>
          </p:cNvSpPr>
          <p:nvPr/>
        </p:nvSpPr>
        <p:spPr bwMode="auto">
          <a:xfrm>
            <a:off x="1789114" y="1535113"/>
            <a:ext cx="8974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3600"/>
              <a:t>b)</a:t>
            </a:r>
            <a:r>
              <a:rPr lang="en-US" altLang="en-US" sz="3600" noProof="1"/>
              <a:t>Thần Đi-ô-ni-dốt mỉm c</a:t>
            </a:r>
            <a:r>
              <a:rPr lang="vi-VN" altLang="en-US" sz="3600" noProof="1"/>
              <a:t>ười ưng thuận.</a:t>
            </a:r>
          </a:p>
          <a:p>
            <a:pPr eaLnBrk="1" hangingPunct="1">
              <a:spcBef>
                <a:spcPct val="0"/>
              </a:spcBef>
              <a:buFont typeface="Wingdings" panose="05000000000000000000" pitchFamily="2" charset="2"/>
              <a:buNone/>
            </a:pPr>
            <a:r>
              <a:rPr lang="vi-VN" altLang="en-US" sz="3600" noProof="1"/>
              <a:t> Vua Mi-đát thử bẻ một cành sồi, cành đó liền biến thành vàng . Vua ngắt một quả táo, quả  táo cũng thành vàng nốt. Tưởng không có ai trên đời sung sướng hơn thế nữa!</a:t>
            </a:r>
          </a:p>
        </p:txBody>
      </p:sp>
      <p:grpSp>
        <p:nvGrpSpPr>
          <p:cNvPr id="76" name="组合 75">
            <a:extLst>
              <a:ext uri="{FF2B5EF4-FFF2-40B4-BE49-F238E27FC236}">
                <a16:creationId xmlns="" xmlns:a16="http://schemas.microsoft.com/office/drawing/2014/main" id="{5C1BB78B-866D-447D-B0C1-15B0CF9DC06A}"/>
              </a:ext>
            </a:extLst>
          </p:cNvPr>
          <p:cNvGrpSpPr>
            <a:grpSpLocks/>
          </p:cNvGrpSpPr>
          <p:nvPr/>
        </p:nvGrpSpPr>
        <p:grpSpPr bwMode="auto">
          <a:xfrm>
            <a:off x="585788" y="11113"/>
            <a:ext cx="10083801" cy="908050"/>
            <a:chOff x="3312996" y="215475"/>
            <a:chExt cx="4556933" cy="907919"/>
          </a:xfrm>
        </p:grpSpPr>
        <p:grpSp>
          <p:nvGrpSpPr>
            <p:cNvPr id="22552" name="组合 76">
              <a:extLst>
                <a:ext uri="{FF2B5EF4-FFF2-40B4-BE49-F238E27FC236}">
                  <a16:creationId xmlns="" xmlns:a16="http://schemas.microsoft.com/office/drawing/2014/main" id="{B43D206D-A9D6-4012-965B-2E2B349BAD3E}"/>
                </a:ext>
              </a:extLst>
            </p:cNvPr>
            <p:cNvGrpSpPr>
              <a:grpSpLocks/>
            </p:cNvGrpSpPr>
            <p:nvPr/>
          </p:nvGrpSpPr>
          <p:grpSpPr bwMode="auto">
            <a:xfrm rot="406819" flipH="1">
              <a:off x="3312996" y="215475"/>
              <a:ext cx="1030666" cy="703956"/>
              <a:chOff x="9015984" y="2528554"/>
              <a:chExt cx="2157344" cy="1473489"/>
            </a:xfrm>
          </p:grpSpPr>
          <p:sp>
            <p:nvSpPr>
              <p:cNvPr id="22564" name="Freeform 166">
                <a:extLst>
                  <a:ext uri="{FF2B5EF4-FFF2-40B4-BE49-F238E27FC236}">
                    <a16:creationId xmlns="" xmlns:a16="http://schemas.microsoft.com/office/drawing/2014/main" id="{93D9AADE-1EE7-4E53-B4FB-0601B754151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5" name="Freeform 167">
                <a:extLst>
                  <a:ext uri="{FF2B5EF4-FFF2-40B4-BE49-F238E27FC236}">
                    <a16:creationId xmlns="" xmlns:a16="http://schemas.microsoft.com/office/drawing/2014/main" id="{AF597F19-2AC0-4B7B-B4FD-5266EB388FC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6" name="Freeform 168">
                <a:extLst>
                  <a:ext uri="{FF2B5EF4-FFF2-40B4-BE49-F238E27FC236}">
                    <a16:creationId xmlns="" xmlns:a16="http://schemas.microsoft.com/office/drawing/2014/main" id="{9C5D8E0B-FEDD-4937-8614-EDFF162F80AB}"/>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7" name="Freeform 169">
                <a:extLst>
                  <a:ext uri="{FF2B5EF4-FFF2-40B4-BE49-F238E27FC236}">
                    <a16:creationId xmlns="" xmlns:a16="http://schemas.microsoft.com/office/drawing/2014/main" id="{48B8CBD4-FB30-4FB1-AADC-3048588896AB}"/>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8" name="Freeform 170">
                <a:extLst>
                  <a:ext uri="{FF2B5EF4-FFF2-40B4-BE49-F238E27FC236}">
                    <a16:creationId xmlns="" xmlns:a16="http://schemas.microsoft.com/office/drawing/2014/main" id="{2CE66A34-84E7-46E9-A5B9-13ABBA7F23F0}"/>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9" name="Freeform 175">
                <a:extLst>
                  <a:ext uri="{FF2B5EF4-FFF2-40B4-BE49-F238E27FC236}">
                    <a16:creationId xmlns="" xmlns:a16="http://schemas.microsoft.com/office/drawing/2014/main" id="{7ACAA154-1DE7-429A-A499-998C222F6537}"/>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0" name="Freeform 176">
                <a:extLst>
                  <a:ext uri="{FF2B5EF4-FFF2-40B4-BE49-F238E27FC236}">
                    <a16:creationId xmlns="" xmlns:a16="http://schemas.microsoft.com/office/drawing/2014/main" id="{03A219F1-DD53-46D2-BB94-B8DEA33EFAFA}"/>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1" name="Freeform 177">
                <a:extLst>
                  <a:ext uri="{FF2B5EF4-FFF2-40B4-BE49-F238E27FC236}">
                    <a16:creationId xmlns="" xmlns:a16="http://schemas.microsoft.com/office/drawing/2014/main" id="{BC9BDCE0-655A-4DFF-B386-EF489AC0B98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2" name="Freeform 178">
                <a:extLst>
                  <a:ext uri="{FF2B5EF4-FFF2-40B4-BE49-F238E27FC236}">
                    <a16:creationId xmlns="" xmlns:a16="http://schemas.microsoft.com/office/drawing/2014/main" id="{1082A545-D37F-47EB-90E4-F5AF2751AB70}"/>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3" name="Freeform 179">
                <a:extLst>
                  <a:ext uri="{FF2B5EF4-FFF2-40B4-BE49-F238E27FC236}">
                    <a16:creationId xmlns="" xmlns:a16="http://schemas.microsoft.com/office/drawing/2014/main" id="{3E1655C2-4B9F-471F-9915-DAFC4D1F96B2}"/>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53" name="组合 77">
              <a:extLst>
                <a:ext uri="{FF2B5EF4-FFF2-40B4-BE49-F238E27FC236}">
                  <a16:creationId xmlns="" xmlns:a16="http://schemas.microsoft.com/office/drawing/2014/main" id="{9DC9CDF0-8146-434D-A5F2-D13F6A558965}"/>
                </a:ext>
              </a:extLst>
            </p:cNvPr>
            <p:cNvGrpSpPr>
              <a:grpSpLocks/>
            </p:cNvGrpSpPr>
            <p:nvPr/>
          </p:nvGrpSpPr>
          <p:grpSpPr bwMode="auto">
            <a:xfrm>
              <a:off x="4595263" y="917019"/>
              <a:ext cx="3274666" cy="206375"/>
              <a:chOff x="4531763" y="904319"/>
              <a:chExt cx="3274666" cy="206375"/>
            </a:xfrm>
          </p:grpSpPr>
          <p:sp>
            <p:nvSpPr>
              <p:cNvPr id="22554" name="Freeform 139">
                <a:extLst>
                  <a:ext uri="{FF2B5EF4-FFF2-40B4-BE49-F238E27FC236}">
                    <a16:creationId xmlns="" xmlns:a16="http://schemas.microsoft.com/office/drawing/2014/main" id="{979842E3-FB0F-45FD-BC70-4E0A0F91CFBF}"/>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5" name="Freeform 139">
                <a:extLst>
                  <a:ext uri="{FF2B5EF4-FFF2-40B4-BE49-F238E27FC236}">
                    <a16:creationId xmlns="" xmlns:a16="http://schemas.microsoft.com/office/drawing/2014/main" id="{6A3F448F-9991-41A2-8E4D-48D455814FD2}"/>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6" name="Freeform 139">
                <a:extLst>
                  <a:ext uri="{FF2B5EF4-FFF2-40B4-BE49-F238E27FC236}">
                    <a16:creationId xmlns="" xmlns:a16="http://schemas.microsoft.com/office/drawing/2014/main" id="{AD82A4CE-2CB2-4E01-A0C4-E30B8AA06393}"/>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7" name="Freeform 139">
                <a:extLst>
                  <a:ext uri="{FF2B5EF4-FFF2-40B4-BE49-F238E27FC236}">
                    <a16:creationId xmlns="" xmlns:a16="http://schemas.microsoft.com/office/drawing/2014/main" id="{E449C5AF-80C0-4025-B416-CEA1AD875D9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8" name="Freeform 139">
                <a:extLst>
                  <a:ext uri="{FF2B5EF4-FFF2-40B4-BE49-F238E27FC236}">
                    <a16:creationId xmlns="" xmlns:a16="http://schemas.microsoft.com/office/drawing/2014/main" id="{D00BABEA-85F9-4E4C-8423-EB42A2CE774A}"/>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9" name="Freeform 139">
                <a:extLst>
                  <a:ext uri="{FF2B5EF4-FFF2-40B4-BE49-F238E27FC236}">
                    <a16:creationId xmlns="" xmlns:a16="http://schemas.microsoft.com/office/drawing/2014/main" id="{56272608-3A10-4CAA-8871-94E8DF7C172E}"/>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0" name="Freeform 139">
                <a:extLst>
                  <a:ext uri="{FF2B5EF4-FFF2-40B4-BE49-F238E27FC236}">
                    <a16:creationId xmlns="" xmlns:a16="http://schemas.microsoft.com/office/drawing/2014/main" id="{44BD04C3-0233-4262-A85F-B379FA92FF6C}"/>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1" name="Freeform 139">
                <a:extLst>
                  <a:ext uri="{FF2B5EF4-FFF2-40B4-BE49-F238E27FC236}">
                    <a16:creationId xmlns="" xmlns:a16="http://schemas.microsoft.com/office/drawing/2014/main" id="{3EF01EAF-6284-4311-8095-6A7032C8A84F}"/>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2" name="Freeform 139">
                <a:extLst>
                  <a:ext uri="{FF2B5EF4-FFF2-40B4-BE49-F238E27FC236}">
                    <a16:creationId xmlns="" xmlns:a16="http://schemas.microsoft.com/office/drawing/2014/main" id="{0B1B86A4-6F3D-4601-9724-77C0812372CE}"/>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3" name="Freeform 139">
                <a:extLst>
                  <a:ext uri="{FF2B5EF4-FFF2-40B4-BE49-F238E27FC236}">
                    <a16:creationId xmlns="" xmlns:a16="http://schemas.microsoft.com/office/drawing/2014/main" id="{328B6B9F-3591-4AEE-9FCE-0F58F9BCEF9E}"/>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 name="Rectangle 1">
            <a:extLst>
              <a:ext uri="{FF2B5EF4-FFF2-40B4-BE49-F238E27FC236}">
                <a16:creationId xmlns="" xmlns:a16="http://schemas.microsoft.com/office/drawing/2014/main" id="{BDA86C65-24FE-4063-80D6-D2DDF5B13B6C}"/>
              </a:ext>
            </a:extLst>
          </p:cNvPr>
          <p:cNvSpPr/>
          <p:nvPr/>
        </p:nvSpPr>
        <p:spPr>
          <a:xfrm>
            <a:off x="2667001" y="171934"/>
            <a:ext cx="8085569" cy="646331"/>
          </a:xfrm>
          <a:prstGeom prst="rect">
            <a:avLst/>
          </a:prstGeom>
          <a:noFill/>
        </p:spPr>
        <p:txBody>
          <a:bodyPr>
            <a:spAutoFit/>
          </a:bodyPr>
          <a:lstStyle/>
          <a:p>
            <a:pPr eaLnBrk="1" hangingPunct="1">
              <a:defRPr/>
            </a:pP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Gạch</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dưới</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từ</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trong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đoạn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văn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sau</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sp>
        <p:nvSpPr>
          <p:cNvPr id="99" name="Line 6">
            <a:extLst>
              <a:ext uri="{FF2B5EF4-FFF2-40B4-BE49-F238E27FC236}">
                <a16:creationId xmlns="" xmlns:a16="http://schemas.microsoft.com/office/drawing/2014/main" id="{E408C140-2D18-43D9-9C54-45B9EF568E35}"/>
              </a:ext>
            </a:extLst>
          </p:cNvPr>
          <p:cNvSpPr>
            <a:spLocks noChangeShapeType="1"/>
          </p:cNvSpPr>
          <p:nvPr/>
        </p:nvSpPr>
        <p:spPr bwMode="auto">
          <a:xfrm>
            <a:off x="5800725" y="2143125"/>
            <a:ext cx="17462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 xmlns:a16="http://schemas.microsoft.com/office/drawing/2014/main" id="{450806BA-7F69-4034-A9AB-8C4970501938}"/>
              </a:ext>
            </a:extLst>
          </p:cNvPr>
          <p:cNvSpPr>
            <a:spLocks noChangeShapeType="1"/>
          </p:cNvSpPr>
          <p:nvPr/>
        </p:nvSpPr>
        <p:spPr bwMode="auto">
          <a:xfrm>
            <a:off x="7861300" y="2133600"/>
            <a:ext cx="20716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 xmlns:a16="http://schemas.microsoft.com/office/drawing/2014/main" id="{747375BC-6B38-4A93-9894-E82C5AEC8BC8}"/>
              </a:ext>
            </a:extLst>
          </p:cNvPr>
          <p:cNvSpPr>
            <a:spLocks noChangeShapeType="1"/>
          </p:cNvSpPr>
          <p:nvPr/>
        </p:nvSpPr>
        <p:spPr bwMode="auto">
          <a:xfrm>
            <a:off x="4337050"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2537" name="Picture 5">
            <a:extLst>
              <a:ext uri="{FF2B5EF4-FFF2-40B4-BE49-F238E27FC236}">
                <a16:creationId xmlns="" xmlns:a16="http://schemas.microsoft.com/office/drawing/2014/main" id="{8AF9D42A-3C3E-4779-A489-759EBF4883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extLst>
              <a:ext uri="{FF2B5EF4-FFF2-40B4-BE49-F238E27FC236}">
                <a16:creationId xmlns="" xmlns:a16="http://schemas.microsoft.com/office/drawing/2014/main" id="{5C97F603-9AA5-44BB-9D55-DC9FD59271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6">
            <a:extLst>
              <a:ext uri="{FF2B5EF4-FFF2-40B4-BE49-F238E27FC236}">
                <a16:creationId xmlns="" xmlns:a16="http://schemas.microsoft.com/office/drawing/2014/main" id="{2A76FD59-082E-490B-A9C1-B0FA5EA63938}"/>
              </a:ext>
            </a:extLst>
          </p:cNvPr>
          <p:cNvSpPr>
            <a:spLocks noChangeShapeType="1"/>
          </p:cNvSpPr>
          <p:nvPr/>
        </p:nvSpPr>
        <p:spPr bwMode="auto">
          <a:xfrm>
            <a:off x="5151438"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8">
            <a:extLst>
              <a:ext uri="{FF2B5EF4-FFF2-40B4-BE49-F238E27FC236}">
                <a16:creationId xmlns="" xmlns:a16="http://schemas.microsoft.com/office/drawing/2014/main" id="{42654E0E-C797-4CDE-AA7E-5F404F9501F3}"/>
              </a:ext>
            </a:extLst>
          </p:cNvPr>
          <p:cNvSpPr>
            <a:spLocks noChangeShapeType="1"/>
          </p:cNvSpPr>
          <p:nvPr/>
        </p:nvSpPr>
        <p:spPr bwMode="auto">
          <a:xfrm>
            <a:off x="2847976" y="3276600"/>
            <a:ext cx="1876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Line 8">
            <a:extLst>
              <a:ext uri="{FF2B5EF4-FFF2-40B4-BE49-F238E27FC236}">
                <a16:creationId xmlns="" xmlns:a16="http://schemas.microsoft.com/office/drawing/2014/main" id="{8525DB67-171A-49B8-AF5F-71665300B13C}"/>
              </a:ext>
            </a:extLst>
          </p:cNvPr>
          <p:cNvSpPr>
            <a:spLocks noChangeShapeType="1"/>
          </p:cNvSpPr>
          <p:nvPr/>
        </p:nvSpPr>
        <p:spPr bwMode="auto">
          <a:xfrm flipV="1">
            <a:off x="7261226" y="3200400"/>
            <a:ext cx="892175" cy="14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8">
            <a:extLst>
              <a:ext uri="{FF2B5EF4-FFF2-40B4-BE49-F238E27FC236}">
                <a16:creationId xmlns="" xmlns:a16="http://schemas.microsoft.com/office/drawing/2014/main" id="{D52B6FD7-8B3C-407E-891B-B18EE2BC22D3}"/>
              </a:ext>
            </a:extLst>
          </p:cNvPr>
          <p:cNvSpPr>
            <a:spLocks noChangeShapeType="1"/>
          </p:cNvSpPr>
          <p:nvPr/>
        </p:nvSpPr>
        <p:spPr bwMode="auto">
          <a:xfrm flipV="1">
            <a:off x="5661026" y="3733800"/>
            <a:ext cx="119697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8">
            <a:extLst>
              <a:ext uri="{FF2B5EF4-FFF2-40B4-BE49-F238E27FC236}">
                <a16:creationId xmlns="" xmlns:a16="http://schemas.microsoft.com/office/drawing/2014/main" id="{9C6254A0-3856-47B8-B3AF-3A3F0DF62658}"/>
              </a:ext>
            </a:extLst>
          </p:cNvPr>
          <p:cNvSpPr>
            <a:spLocks noChangeShapeType="1"/>
          </p:cNvSpPr>
          <p:nvPr/>
        </p:nvSpPr>
        <p:spPr bwMode="auto">
          <a:xfrm flipV="1">
            <a:off x="9118600" y="3810000"/>
            <a:ext cx="1168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Line 8">
            <a:extLst>
              <a:ext uri="{FF2B5EF4-FFF2-40B4-BE49-F238E27FC236}">
                <a16:creationId xmlns="" xmlns:a16="http://schemas.microsoft.com/office/drawing/2014/main" id="{EF05C0E0-71EF-4E08-8473-CE5455C7A677}"/>
              </a:ext>
            </a:extLst>
          </p:cNvPr>
          <p:cNvSpPr>
            <a:spLocks noChangeShapeType="1"/>
          </p:cNvSpPr>
          <p:nvPr/>
        </p:nvSpPr>
        <p:spPr bwMode="auto">
          <a:xfrm flipV="1">
            <a:off x="3276600" y="4267200"/>
            <a:ext cx="3889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TextBox 44"/>
          <p:cNvSpPr txBox="1"/>
          <p:nvPr/>
        </p:nvSpPr>
        <p:spPr>
          <a:xfrm>
            <a:off x="1485880" y="5107510"/>
            <a:ext cx="9277371" cy="830997"/>
          </a:xfrm>
          <a:prstGeom prst="rect">
            <a:avLst/>
          </a:prstGeom>
          <a:solidFill>
            <a:schemeClr val="accent5">
              <a:lumMod val="60000"/>
              <a:lumOff val="40000"/>
            </a:schemeClr>
          </a:solidFill>
          <a:ln>
            <a:solidFill>
              <a:schemeClr val="accent1">
                <a:lumMod val="75000"/>
              </a:schemeClr>
            </a:solidFill>
          </a:ln>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bật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vật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hấp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a:t>
            </a:r>
          </a:p>
        </p:txBody>
      </p:sp>
      <p:sp>
        <p:nvSpPr>
          <p:cNvPr id="47" name="TextBox 46"/>
          <p:cNvSpPr txBox="1"/>
          <p:nvPr/>
        </p:nvSpPr>
        <p:spPr>
          <a:xfrm>
            <a:off x="1789114" y="5150933"/>
            <a:ext cx="8340375" cy="954107"/>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r>
              <a:rPr lang="en-US" sz="2800" dirty="0" err="1" smtClean="0">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 b </a:t>
            </a:r>
            <a:r>
              <a:rPr lang="en-US" sz="2800" dirty="0" err="1" smtClean="0">
                <a:latin typeface="Times New Roman" pitchFamily="18" charset="0"/>
                <a:cs typeface="Times New Roman" pitchFamily="18" charset="0"/>
              </a:rPr>
              <a:t>nhằm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blinds(horizontal)">
                                      <p:cBhvr>
                                        <p:cTn id="14" dur="500"/>
                                        <p:tgtEl>
                                          <p:spTgt spid="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linds(horizontal)">
                                      <p:cBhvr>
                                        <p:cTn id="24" dur="500"/>
                                        <p:tgtEl>
                                          <p:spTgt spid="1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linds(horizontal)">
                                      <p:cBhvr>
                                        <p:cTn id="29" dur="500"/>
                                        <p:tgtEl>
                                          <p:spTgt spid="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linds(horizontal)">
                                      <p:cBhvr>
                                        <p:cTn id="34" dur="500"/>
                                        <p:tgtEl>
                                          <p:spTgt spid="5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linds(horizontal)">
                                      <p:cBhvr>
                                        <p:cTn id="39" dur="500"/>
                                        <p:tgtEl>
                                          <p:spTgt spid="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blinds(horizontal)">
                                      <p:cBhvr>
                                        <p:cTn id="44" dur="500"/>
                                        <p:tgtEl>
                                          <p:spTgt spid="5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linds(horizontal)">
                                      <p:cBhvr>
                                        <p:cTn id="49" dur="500"/>
                                        <p:tgtEl>
                                          <p:spTgt spid="5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linds(horizont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barn(inVertical)">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arn(inVertical)">
                                      <p:cBhvr>
                                        <p:cTn id="64" dur="500"/>
                                        <p:tgtEl>
                                          <p:spTgt spid="45"/>
                                        </p:tgtEl>
                                      </p:cBhvr>
                                    </p:animEffect>
                                  </p:childTnLst>
                                </p:cTn>
                              </p:par>
                              <p:par>
                                <p:cTn id="65" presetID="10" presetClass="exit" presetSubtype="0" fill="hold" grpId="1" nodeType="withEffect">
                                  <p:stCondLst>
                                    <p:cond delay="0"/>
                                  </p:stCondLst>
                                  <p:childTnLst>
                                    <p:animEffect transition="out" filter="fade">
                                      <p:cBhvr>
                                        <p:cTn id="66" dur="500"/>
                                        <p:tgtEl>
                                          <p:spTgt spid="47"/>
                                        </p:tgtEl>
                                      </p:cBhvr>
                                    </p:animEffect>
                                    <p:set>
                                      <p:cBhvr>
                                        <p:cTn id="67"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Ilustración de vector de tablero de arte de caballete | Vector Premium">
            <a:extLst>
              <a:ext uri="{FF2B5EF4-FFF2-40B4-BE49-F238E27FC236}">
                <a16:creationId xmlns="" xmlns:a16="http://schemas.microsoft.com/office/drawing/2014/main" id="{773F3BD9-25AF-4AB3-AEE2-00E58FBDD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4" y="596901"/>
            <a:ext cx="8626475"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61">
            <a:extLst>
              <a:ext uri="{FF2B5EF4-FFF2-40B4-BE49-F238E27FC236}">
                <a16:creationId xmlns="" xmlns:a16="http://schemas.microsoft.com/office/drawing/2014/main" id="{084E6A00-5B2D-4ACB-92EF-4C6E648B6607}"/>
              </a:ext>
            </a:extLst>
          </p:cNvPr>
          <p:cNvGrpSpPr>
            <a:grpSpLocks/>
          </p:cNvGrpSpPr>
          <p:nvPr/>
        </p:nvGrpSpPr>
        <p:grpSpPr bwMode="auto">
          <a:xfrm>
            <a:off x="4443413" y="5668964"/>
            <a:ext cx="793750" cy="1023937"/>
            <a:chOff x="10101876" y="4297860"/>
            <a:chExt cx="1826037" cy="1763786"/>
          </a:xfrm>
        </p:grpSpPr>
        <p:sp>
          <p:nvSpPr>
            <p:cNvPr id="24585" name="Freeform 26">
              <a:extLst>
                <a:ext uri="{FF2B5EF4-FFF2-40B4-BE49-F238E27FC236}">
                  <a16:creationId xmlns="" xmlns:a16="http://schemas.microsoft.com/office/drawing/2014/main" id="{D817CCC7-957E-45D4-8678-1C13B0DF1F0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6" name="Freeform 27">
              <a:extLst>
                <a:ext uri="{FF2B5EF4-FFF2-40B4-BE49-F238E27FC236}">
                  <a16:creationId xmlns="" xmlns:a16="http://schemas.microsoft.com/office/drawing/2014/main" id="{9B7F459D-539C-439B-B653-DEBD4EB9433D}"/>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7" name="Freeform 118">
              <a:extLst>
                <a:ext uri="{FF2B5EF4-FFF2-40B4-BE49-F238E27FC236}">
                  <a16:creationId xmlns="" xmlns:a16="http://schemas.microsoft.com/office/drawing/2014/main" id="{790E722A-32FC-4141-BBBA-12DA207E04E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8" name="Freeform 119">
              <a:extLst>
                <a:ext uri="{FF2B5EF4-FFF2-40B4-BE49-F238E27FC236}">
                  <a16:creationId xmlns="" xmlns:a16="http://schemas.microsoft.com/office/drawing/2014/main" id="{AFCD941F-E180-4C2E-99B2-6E0C7C4881CB}"/>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9" name="Freeform 120">
              <a:extLst>
                <a:ext uri="{FF2B5EF4-FFF2-40B4-BE49-F238E27FC236}">
                  <a16:creationId xmlns="" xmlns:a16="http://schemas.microsoft.com/office/drawing/2014/main" id="{C8AB7102-3F58-4BB0-91C9-66EA88FCECC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90" name="Freeform 121">
              <a:extLst>
                <a:ext uri="{FF2B5EF4-FFF2-40B4-BE49-F238E27FC236}">
                  <a16:creationId xmlns="" xmlns:a16="http://schemas.microsoft.com/office/drawing/2014/main" id="{95E72D8F-2931-48AC-B3DD-0363A362361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4580" name="Picture 5">
            <a:extLst>
              <a:ext uri="{FF2B5EF4-FFF2-40B4-BE49-F238E27FC236}">
                <a16:creationId xmlns="" xmlns:a16="http://schemas.microsoft.com/office/drawing/2014/main" id="{779BD636-581F-4912-9B49-B31C5212A7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 xmlns:a16="http://schemas.microsoft.com/office/drawing/2014/main" id="{6B6C9AE6-C3C1-4AE7-AC89-09D0F1CC9F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10F86B1B-B9DE-4002-9C01-BEA2B835FB12}"/>
              </a:ext>
            </a:extLst>
          </p:cNvPr>
          <p:cNvSpPr txBox="1"/>
          <p:nvPr/>
        </p:nvSpPr>
        <p:spPr>
          <a:xfrm>
            <a:off x="3753556" y="111125"/>
            <a:ext cx="5243744" cy="1754326"/>
          </a:xfrm>
          <a:prstGeom prst="rect">
            <a:avLst/>
          </a:prstGeom>
          <a:noFill/>
        </p:spPr>
        <p:txBody>
          <a:bodyPr wrap="none">
            <a:spAutoFit/>
          </a:bodyPr>
          <a:lstStyle/>
          <a:p>
            <a:pPr algn="ctr">
              <a:defRPr/>
            </a:pPr>
            <a:r>
              <a:rPr lang="en-US" sz="5400" dirty="0" err="1" smtClean="0">
                <a:ln w="0"/>
                <a:solidFill>
                  <a:srgbClr val="FF9933"/>
                </a:solidFill>
                <a:effectLst>
                  <a:reflection blurRad="6350" stA="53000" endA="300" endPos="35500" dir="5400000" sy="-90000" algn="bl" rotWithShape="0"/>
                </a:effectLst>
                <a:latin typeface="Times New Roman" pitchFamily="18" charset="0"/>
                <a:cs typeface="Times New Roman" pitchFamily="18" charset="0"/>
              </a:rPr>
              <a:t>Trò</a:t>
            </a:r>
            <a:r>
              <a:rPr lang="en-US" sz="5400" dirty="0" smtClean="0">
                <a:ln w="0"/>
                <a:solidFill>
                  <a:srgbClr val="FF9933"/>
                </a:solidFill>
                <a:effectLst>
                  <a:reflection blurRad="6350" stA="53000" endA="300" endPos="35500" dir="5400000" sy="-90000" algn="bl" rotWithShape="0"/>
                </a:effectLst>
                <a:latin typeface="Times New Roman" pitchFamily="18" charset="0"/>
                <a:cs typeface="Times New Roman" pitchFamily="18" charset="0"/>
              </a:rPr>
              <a:t> </a:t>
            </a:r>
            <a:r>
              <a:rPr lang="en-US" sz="5400" dirty="0" err="1" smtClean="0">
                <a:ln w="0"/>
                <a:solidFill>
                  <a:srgbClr val="FF9933"/>
                </a:solidFill>
                <a:effectLst>
                  <a:reflection blurRad="6350" stA="53000" endA="300" endPos="35500" dir="5400000" sy="-90000" algn="bl" rotWithShape="0"/>
                </a:effectLst>
                <a:latin typeface="Times New Roman" pitchFamily="18" charset="0"/>
                <a:cs typeface="Times New Roman" pitchFamily="18" charset="0"/>
              </a:rPr>
              <a:t>chơi</a:t>
            </a:r>
            <a:endParaRPr lang="en-US" sz="5400" dirty="0">
              <a:ln w="0"/>
              <a:solidFill>
                <a:srgbClr val="FF9933"/>
              </a:solidFill>
              <a:effectLst>
                <a:reflection blurRad="6350" stA="53000" endA="300" endPos="35500" dir="5400000" sy="-90000" algn="bl" rotWithShape="0"/>
              </a:effectLst>
              <a:latin typeface="Times New Roman" pitchFamily="18" charset="0"/>
              <a:cs typeface="Times New Roman" pitchFamily="18" charset="0"/>
            </a:endParaRPr>
          </a:p>
          <a:p>
            <a:pPr algn="ctr">
              <a:defRPr/>
            </a:pPr>
            <a:r>
              <a:rPr lang="en-US" sz="5400" dirty="0" err="1">
                <a:ln w="0"/>
                <a:solidFill>
                  <a:srgbClr val="FF9933"/>
                </a:solidFill>
                <a:effectLst>
                  <a:reflection blurRad="6350" stA="53000" endA="300" endPos="35500" dir="5400000" sy="-90000" algn="bl" rotWithShape="0"/>
                </a:effectLst>
                <a:latin typeface="Times New Roman" pitchFamily="18" charset="0"/>
                <a:cs typeface="Times New Roman" pitchFamily="18" charset="0"/>
              </a:rPr>
              <a:t>Nhìn</a:t>
            </a:r>
            <a:r>
              <a:rPr lang="en-US" sz="5400" dirty="0">
                <a:ln w="0"/>
                <a:solidFill>
                  <a:srgbClr val="FF9933"/>
                </a:solidFill>
                <a:effectLst>
                  <a:reflection blurRad="6350" stA="53000" endA="300" endPos="35500" dir="5400000" sy="-90000" algn="bl" rotWithShape="0"/>
                </a:effectLst>
                <a:latin typeface="Times New Roman" pitchFamily="18" charset="0"/>
                <a:cs typeface="Times New Roman" pitchFamily="18" charset="0"/>
              </a:rPr>
              <a:t> </a:t>
            </a:r>
            <a:r>
              <a:rPr lang="en-US" sz="5400" dirty="0" err="1">
                <a:ln w="0"/>
                <a:solidFill>
                  <a:srgbClr val="FF9933"/>
                </a:solidFill>
                <a:effectLst>
                  <a:reflection blurRad="6350" stA="53000" endA="300" endPos="35500" dir="5400000" sy="-90000" algn="bl" rotWithShape="0"/>
                </a:effectLst>
                <a:latin typeface="Times New Roman" pitchFamily="18" charset="0"/>
                <a:cs typeface="Times New Roman" pitchFamily="18" charset="0"/>
              </a:rPr>
              <a:t>tranh</a:t>
            </a:r>
            <a:r>
              <a:rPr lang="en-US" sz="5400" dirty="0">
                <a:ln w="0"/>
                <a:solidFill>
                  <a:srgbClr val="FF9933"/>
                </a:solidFill>
                <a:effectLst>
                  <a:reflection blurRad="6350" stA="53000" endA="300" endPos="35500" dir="5400000" sy="-90000" algn="bl" rotWithShape="0"/>
                </a:effectLst>
                <a:latin typeface="Times New Roman" pitchFamily="18" charset="0"/>
                <a:cs typeface="Times New Roman" pitchFamily="18" charset="0"/>
              </a:rPr>
              <a:t> </a:t>
            </a:r>
            <a:r>
              <a:rPr lang="en-US" sz="5400" dirty="0" err="1" smtClean="0">
                <a:ln w="0"/>
                <a:solidFill>
                  <a:srgbClr val="FF9933"/>
                </a:solidFill>
                <a:effectLst>
                  <a:reflection blurRad="6350" stA="53000" endA="300" endPos="35500" dir="5400000" sy="-90000" algn="bl" rotWithShape="0"/>
                </a:effectLst>
                <a:latin typeface="Times New Roman" pitchFamily="18" charset="0"/>
                <a:cs typeface="Times New Roman" pitchFamily="18" charset="0"/>
              </a:rPr>
              <a:t>nói</a:t>
            </a:r>
            <a:r>
              <a:rPr lang="en-US" sz="5400" dirty="0" smtClean="0">
                <a:ln w="0"/>
                <a:solidFill>
                  <a:srgbClr val="FF9933"/>
                </a:solidFill>
                <a:effectLst>
                  <a:reflection blurRad="6350" stA="53000" endA="300" endPos="35500" dir="5400000" sy="-90000" algn="bl" rotWithShape="0"/>
                </a:effectLst>
                <a:latin typeface="Times New Roman" pitchFamily="18" charset="0"/>
                <a:cs typeface="Times New Roman" pitchFamily="18" charset="0"/>
              </a:rPr>
              <a:t> </a:t>
            </a:r>
            <a:r>
              <a:rPr lang="en-US" sz="5400" dirty="0" err="1" smtClean="0">
                <a:ln w="0"/>
                <a:solidFill>
                  <a:srgbClr val="FF9933"/>
                </a:solidFill>
                <a:effectLst>
                  <a:reflection blurRad="6350" stA="53000" endA="300" endPos="35500" dir="5400000" sy="-90000" algn="bl" rotWithShape="0"/>
                </a:effectLst>
                <a:latin typeface="Times New Roman" pitchFamily="18" charset="0"/>
                <a:cs typeface="Times New Roman" pitchFamily="18" charset="0"/>
              </a:rPr>
              <a:t>tên</a:t>
            </a:r>
            <a:endParaRPr lang="en-US" sz="5400" dirty="0">
              <a:ln w="0"/>
              <a:solidFill>
                <a:srgbClr val="FF9933"/>
              </a:solidFill>
              <a:effectLst>
                <a:reflection blurRad="6350" stA="53000" endA="300" endPos="35500" dir="5400000" sy="-90000" algn="bl" rotWithShape="0"/>
              </a:effectLst>
              <a:latin typeface="Times New Roman" pitchFamily="18" charset="0"/>
              <a:cs typeface="Times New Roman" pitchFamily="18" charset="0"/>
            </a:endParaRPr>
          </a:p>
        </p:txBody>
      </p:sp>
      <p:pic>
        <p:nvPicPr>
          <p:cNvPr id="24583" name="Picture 2" descr="19 Gif ý tưởng | hình gif, dấu chấm hỏi, áp phích cổ điển">
            <a:extLst>
              <a:ext uri="{FF2B5EF4-FFF2-40B4-BE49-F238E27FC236}">
                <a16:creationId xmlns="" xmlns:a16="http://schemas.microsoft.com/office/drawing/2014/main" id="{D4AF679B-0EEA-43D7-AF8B-B3E02B2DDE9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2271714"/>
            <a:ext cx="2857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 xmlns:a16="http://schemas.microsoft.com/office/drawing/2014/main" id="{5B41A27E-F588-4735-91C7-794E5B20AA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a:extLst>
              <a:ext uri="{FF2B5EF4-FFF2-40B4-BE49-F238E27FC236}">
                <a16:creationId xmlns="" xmlns:a16="http://schemas.microsoft.com/office/drawing/2014/main" id="{B16B2E96-ABB2-4D28-B2D6-9DA472D8A3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ình ảnh Giá Vẽ Và Vẽ Tranh Hoa Văn Vẽ Tay Hoạt Hình Hoa Văn Trang Trí đẹp  Giá Vẽ Hoa Văn Trang Trí Hoạt Hình, Hoa Văn Trang Trí đẹp, Hoa">
            <a:extLst>
              <a:ext uri="{FF2B5EF4-FFF2-40B4-BE49-F238E27FC236}">
                <a16:creationId xmlns="" xmlns:a16="http://schemas.microsoft.com/office/drawing/2014/main" id="{F147F378-4FB2-46FD-BC35-2A19F722C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Yellow Frame For Text And Check Box Royalty Free Cliparts, Vectors, And  Stock Illustration. Image 34856519.">
            <a:extLst>
              <a:ext uri="{FF2B5EF4-FFF2-40B4-BE49-F238E27FC236}">
                <a16:creationId xmlns="" xmlns:a16="http://schemas.microsoft.com/office/drawing/2014/main" id="{95C45365-C6FC-45DA-BEC6-078A8A0E2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2C924087-CD40-49D7-906A-CA54FB003BEE}"/>
              </a:ext>
            </a:extLst>
          </p:cNvPr>
          <p:cNvSpPr txBox="1">
            <a:spLocks noChangeArrowheads="1"/>
          </p:cNvSpPr>
          <p:nvPr/>
        </p:nvSpPr>
        <p:spPr bwMode="auto">
          <a:xfrm>
            <a:off x="6438900" y="5411788"/>
            <a:ext cx="13131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smtClean="0">
                <a:latin typeface="Times New Roman" pitchFamily="18" charset="0"/>
                <a:cs typeface="Times New Roman" pitchFamily="18" charset="0"/>
              </a:rPr>
              <a:t>Ngồi</a:t>
            </a:r>
            <a:endParaRPr lang="vi-VN" altLang="en-US" sz="4400" dirty="0">
              <a:latin typeface="Times New Roman" pitchFamily="18" charset="0"/>
              <a:cs typeface="Times New Roman" pitchFamily="18" charset="0"/>
            </a:endParaRPr>
          </a:p>
        </p:txBody>
      </p:sp>
      <p:pic>
        <p:nvPicPr>
          <p:cNvPr id="55304" name="Picture 8" descr="Miễn phí tiền bản quyền phim Hoạt hình - dấu chấm hỏi trắng png tải về -  Miễn phí trong suốt Màu Vàng png Tải về.">
            <a:extLst>
              <a:ext uri="{FF2B5EF4-FFF2-40B4-BE49-F238E27FC236}">
                <a16:creationId xmlns="" xmlns:a16="http://schemas.microsoft.com/office/drawing/2014/main" id="{6FF21F55-A4F0-4374-8B81-C11E43489D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6384" y="5129758"/>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Beautiful Little Girl Sitting on a Small Green Stool, Colorful Character  Stock Vector - Illustration of children, childhood: 96805310">
            <a:extLst>
              <a:ext uri="{FF2B5EF4-FFF2-40B4-BE49-F238E27FC236}">
                <a16:creationId xmlns="" xmlns:a16="http://schemas.microsoft.com/office/drawing/2014/main" id="{12239676-9BFD-4F5B-AE63-7AE075769B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89058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3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 xmlns:a16="http://schemas.microsoft.com/office/drawing/2014/main" id="{439624CC-8A06-48D8-B011-8ECA4E2F62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a:extLst>
              <a:ext uri="{FF2B5EF4-FFF2-40B4-BE49-F238E27FC236}">
                <a16:creationId xmlns="" xmlns:a16="http://schemas.microsoft.com/office/drawing/2014/main" id="{6E3B5A29-0118-438A-A9A8-F689E37D58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ình ảnh Giá Vẽ Và Vẽ Tranh Hoa Văn Vẽ Tay Hoạt Hình Hoa Văn Trang Trí đẹp  Giá Vẽ Hoa Văn Trang Trí Hoạt Hình, Hoa Văn Trang Trí đẹp, Hoa">
            <a:extLst>
              <a:ext uri="{FF2B5EF4-FFF2-40B4-BE49-F238E27FC236}">
                <a16:creationId xmlns="" xmlns:a16="http://schemas.microsoft.com/office/drawing/2014/main" id="{B48B15CB-FF9E-4953-9035-149AE100C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Nhảy dây png | PNGEgg">
            <a:extLst>
              <a:ext uri="{FF2B5EF4-FFF2-40B4-BE49-F238E27FC236}">
                <a16:creationId xmlns="" xmlns:a16="http://schemas.microsoft.com/office/drawing/2014/main" id="{EF1C9465-BDD4-4D23-8FDD-A0D3C7C33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1335089"/>
            <a:ext cx="21717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Yellow Frame For Text And Check Box Royalty Free Cliparts, Vectors, And  Stock Illustration. Image 34856519.">
            <a:extLst>
              <a:ext uri="{FF2B5EF4-FFF2-40B4-BE49-F238E27FC236}">
                <a16:creationId xmlns="" xmlns:a16="http://schemas.microsoft.com/office/drawing/2014/main" id="{523EB4B2-4A4B-43DC-A69D-5305E93572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AFC2DFF6-FA56-4D17-98F9-51C0F41FCBF2}"/>
              </a:ext>
            </a:extLst>
          </p:cNvPr>
          <p:cNvSpPr txBox="1">
            <a:spLocks noChangeArrowheads="1"/>
          </p:cNvSpPr>
          <p:nvPr/>
        </p:nvSpPr>
        <p:spPr bwMode="auto">
          <a:xfrm>
            <a:off x="5746750" y="5395914"/>
            <a:ext cx="23615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smtClean="0">
                <a:latin typeface="Times New Roman" pitchFamily="18" charset="0"/>
                <a:cs typeface="Times New Roman" pitchFamily="18" charset="0"/>
              </a:rPr>
              <a:t>Nhảy</a:t>
            </a:r>
            <a:r>
              <a:rPr lang="en-US" altLang="en-US" sz="4400" u="sng" dirty="0" smtClean="0">
                <a:latin typeface="Times New Roman" pitchFamily="18" charset="0"/>
                <a:cs typeface="Times New Roman" pitchFamily="18" charset="0"/>
              </a:rPr>
              <a:t> </a:t>
            </a:r>
            <a:r>
              <a:rPr lang="en-US" altLang="en-US" sz="4400" u="sng" dirty="0" err="1" smtClean="0">
                <a:latin typeface="Times New Roman" pitchFamily="18" charset="0"/>
                <a:cs typeface="Times New Roman" pitchFamily="18" charset="0"/>
              </a:rPr>
              <a:t>dây</a:t>
            </a:r>
            <a:endParaRPr lang="vi-VN" altLang="en-US" sz="4400" dirty="0">
              <a:latin typeface="Times New Roman" pitchFamily="18" charset="0"/>
              <a:cs typeface="Times New Roman" pitchFamily="18" charset="0"/>
            </a:endParaRPr>
          </a:p>
        </p:txBody>
      </p:sp>
      <p:pic>
        <p:nvPicPr>
          <p:cNvPr id="55304" name="Picture 8" descr="Miễn phí tiền bản quyền phim Hoạt hình - dấu chấm hỏi trắng png tải về -  Miễn phí trong suốt Màu Vàng png Tải về.">
            <a:extLst>
              <a:ext uri="{FF2B5EF4-FFF2-40B4-BE49-F238E27FC236}">
                <a16:creationId xmlns="" xmlns:a16="http://schemas.microsoft.com/office/drawing/2014/main" id="{A13509F9-70B1-4873-ACA8-A26D4AF31E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9682" y="5113884"/>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1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 xmlns:a16="http://schemas.microsoft.com/office/drawing/2014/main" id="{0E6EEEE7-8FE9-4A86-8068-B6B876E1BA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a:extLst>
              <a:ext uri="{FF2B5EF4-FFF2-40B4-BE49-F238E27FC236}">
                <a16:creationId xmlns="" xmlns:a16="http://schemas.microsoft.com/office/drawing/2014/main" id="{AE9EFD0B-E35A-4CEC-80AC-8F0605816C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ình ảnh Giá Vẽ Và Vẽ Tranh Hoa Văn Vẽ Tay Hoạt Hình Hoa Văn Trang Trí đẹp  Giá Vẽ Hoa Văn Trang Trí Hoạt Hình, Hoa Văn Trang Trí đẹp, Hoa">
            <a:extLst>
              <a:ext uri="{FF2B5EF4-FFF2-40B4-BE49-F238E27FC236}">
                <a16:creationId xmlns="" xmlns:a16="http://schemas.microsoft.com/office/drawing/2014/main" id="{381DAA32-699C-4BD1-BA6F-6E41F02C1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Yellow Frame For Text And Check Box Royalty Free Cliparts, Vectors, And  Stock Illustration. Image 34856519.">
            <a:extLst>
              <a:ext uri="{FF2B5EF4-FFF2-40B4-BE49-F238E27FC236}">
                <a16:creationId xmlns="" xmlns:a16="http://schemas.microsoft.com/office/drawing/2014/main" id="{2DCF7C49-CEA2-4BBF-B187-2713E126E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299998B0-85A3-428B-8BFC-847B4D2F99FD}"/>
              </a:ext>
            </a:extLst>
          </p:cNvPr>
          <p:cNvSpPr txBox="1">
            <a:spLocks noChangeArrowheads="1"/>
          </p:cNvSpPr>
          <p:nvPr/>
        </p:nvSpPr>
        <p:spPr bwMode="auto">
          <a:xfrm>
            <a:off x="5746751" y="5395914"/>
            <a:ext cx="27158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smtClean="0">
                <a:latin typeface="Times New Roman" pitchFamily="18" charset="0"/>
                <a:cs typeface="Times New Roman" pitchFamily="18" charset="0"/>
              </a:rPr>
              <a:t>Uống</a:t>
            </a:r>
            <a:r>
              <a:rPr lang="en-US" altLang="en-US" sz="4400" u="sng" dirty="0" smtClean="0">
                <a:latin typeface="Times New Roman" pitchFamily="18" charset="0"/>
                <a:cs typeface="Times New Roman" pitchFamily="18" charset="0"/>
              </a:rPr>
              <a:t> </a:t>
            </a:r>
            <a:r>
              <a:rPr lang="en-US" altLang="en-US" sz="4400" u="sng" dirty="0" err="1" smtClean="0">
                <a:latin typeface="Times New Roman" pitchFamily="18" charset="0"/>
                <a:cs typeface="Times New Roman" pitchFamily="18" charset="0"/>
              </a:rPr>
              <a:t>nước</a:t>
            </a:r>
            <a:endParaRPr lang="vi-VN" altLang="en-US" sz="4400" dirty="0">
              <a:latin typeface="Times New Roman" pitchFamily="18" charset="0"/>
              <a:cs typeface="Times New Roman" pitchFamily="18" charset="0"/>
            </a:endParaRPr>
          </a:p>
        </p:txBody>
      </p:sp>
      <p:pic>
        <p:nvPicPr>
          <p:cNvPr id="55304" name="Picture 8" descr="Miễn phí tiền bản quyền phim Hoạt hình - dấu chấm hỏi trắng png tải về -  Miễn phí trong suốt Màu Vàng png Tải về.">
            <a:extLst>
              <a:ext uri="{FF2B5EF4-FFF2-40B4-BE49-F238E27FC236}">
                <a16:creationId xmlns="" xmlns:a16="http://schemas.microsoft.com/office/drawing/2014/main" id="{B3D58038-9DAB-481C-9FA9-0A5F63ECC4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Clip Art Drinking Water High Res Stock Images | Shutterstock">
            <a:extLst>
              <a:ext uri="{FF2B5EF4-FFF2-40B4-BE49-F238E27FC236}">
                <a16:creationId xmlns="" xmlns:a16="http://schemas.microsoft.com/office/drawing/2014/main" id="{64F2199C-36AE-4534-AFCA-6BF0915385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14" y="1274763"/>
            <a:ext cx="33559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ame template with happy kids playing on nature Vector Image"/>
          <p:cNvPicPr>
            <a:picLocks noChangeAspect="1"/>
          </p:cNvPicPr>
          <p:nvPr/>
        </p:nvPicPr>
        <p:blipFill>
          <a:blip r:embed="rId2"/>
          <a:stretch>
            <a:fillRect/>
          </a:stretch>
        </p:blipFill>
        <p:spPr>
          <a:xfrm>
            <a:off x="0" y="0"/>
            <a:ext cx="12192000" cy="7624107"/>
          </a:xfrm>
          <a:prstGeom prst="rect">
            <a:avLst/>
          </a:prstGeom>
          <a:noFill/>
          <a:ln w="9525">
            <a:noFill/>
          </a:ln>
        </p:spPr>
      </p:pic>
      <p:sp>
        <p:nvSpPr>
          <p:cNvPr id="3" name="Rectangle 2"/>
          <p:cNvSpPr/>
          <p:nvPr/>
        </p:nvSpPr>
        <p:spPr>
          <a:xfrm>
            <a:off x="1902060" y="2594010"/>
            <a:ext cx="8092154" cy="1498255"/>
          </a:xfrm>
          <a:prstGeom prst="rect">
            <a:avLst/>
          </a:prstGeom>
          <a:noFill/>
          <a:ln w="9525">
            <a:noFill/>
          </a:ln>
        </p:spPr>
        <p:txBody>
          <a:bodyPr lIns="193475" tIns="96737" rIns="193475" bIns="96737">
            <a:spAutoFit/>
          </a:bodyPr>
          <a:lstStyle/>
          <a:p>
            <a:pPr algn="ctr" defTabSz="967381" fontAlgn="base">
              <a:spcBef>
                <a:spcPct val="0"/>
              </a:spcBef>
              <a:spcAft>
                <a:spcPct val="0"/>
              </a:spcAft>
            </a:pPr>
            <a:r>
              <a:rPr lang="vi-VN" altLang="en-US" sz="8500" b="1" i="1" dirty="0">
                <a:solidFill>
                  <a:srgbClr val="0000CC"/>
                </a:solidFill>
                <a:latin typeface="Times New Roman" panose="02020603050405020304" pitchFamily="18" charset="0"/>
                <a:cs typeface="Times New Roman" panose="02020603050405020304" pitchFamily="18" charset="0"/>
              </a:rPr>
              <a:t>KHỞI ĐỘNG</a:t>
            </a:r>
            <a:endParaRPr lang="en-US" altLang="en-US" sz="8500" b="1" i="1"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47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 xmlns:a16="http://schemas.microsoft.com/office/drawing/2014/main" id="{4AD20AB2-6E19-4C84-9B8A-33BDEE92A1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a:extLst>
              <a:ext uri="{FF2B5EF4-FFF2-40B4-BE49-F238E27FC236}">
                <a16:creationId xmlns="" xmlns:a16="http://schemas.microsoft.com/office/drawing/2014/main" id="{82DF67A5-5D63-439B-8D6D-B8C614DE69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ình ảnh Giá Vẽ Và Vẽ Tranh Hoa Văn Vẽ Tay Hoạt Hình Hoa Văn Trang Trí đẹp  Giá Vẽ Hoa Văn Trang Trí Hoạt Hình, Hoa Văn Trang Trí đẹp, Hoa">
            <a:extLst>
              <a:ext uri="{FF2B5EF4-FFF2-40B4-BE49-F238E27FC236}">
                <a16:creationId xmlns="" xmlns:a16="http://schemas.microsoft.com/office/drawing/2014/main" id="{2BF52514-4B29-4C09-B633-080ED5032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598738" y="-1169987"/>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Yellow Frame For Text And Check Box Royalty Free Cliparts, Vectors, And  Stock Illustration. Image 34856519.">
            <a:extLst>
              <a:ext uri="{FF2B5EF4-FFF2-40B4-BE49-F238E27FC236}">
                <a16:creationId xmlns="" xmlns:a16="http://schemas.microsoft.com/office/drawing/2014/main" id="{90368B82-7257-4454-A7BF-C60401FF3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726" y="3858210"/>
            <a:ext cx="9471024" cy="35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160E8B88-0F49-406C-B784-10A9B23DCA8E}"/>
              </a:ext>
            </a:extLst>
          </p:cNvPr>
          <p:cNvSpPr txBox="1">
            <a:spLocks noChangeArrowheads="1"/>
          </p:cNvSpPr>
          <p:nvPr/>
        </p:nvSpPr>
        <p:spPr bwMode="auto">
          <a:xfrm>
            <a:off x="5222149" y="4328526"/>
            <a:ext cx="444063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smtClean="0">
                <a:latin typeface="Times New Roman" pitchFamily="18" charset="0"/>
                <a:cs typeface="Times New Roman" pitchFamily="18" charset="0"/>
              </a:rPr>
              <a:t>Dọn</a:t>
            </a:r>
            <a:r>
              <a:rPr lang="en-US" altLang="en-US" sz="4400" dirty="0" smtClean="0">
                <a:latin typeface="Times New Roman" pitchFamily="18" charset="0"/>
                <a:cs typeface="Times New Roman" pitchFamily="18" charset="0"/>
              </a:rPr>
              <a:t> </a:t>
            </a:r>
            <a:r>
              <a:rPr lang="en-US" altLang="en-US" sz="4400" dirty="0" err="1" smtClean="0">
                <a:latin typeface="Times New Roman" pitchFamily="18" charset="0"/>
                <a:cs typeface="Times New Roman" pitchFamily="18" charset="0"/>
              </a:rPr>
              <a:t>dẹp</a:t>
            </a:r>
            <a:endParaRPr lang="en-US" altLang="en-US" sz="4400" dirty="0">
              <a:latin typeface="Times New Roman" pitchFamily="18" charset="0"/>
              <a:cs typeface="Times New Roman" pitchFamily="18" charset="0"/>
            </a:endParaRPr>
          </a:p>
          <a:p>
            <a:r>
              <a:rPr lang="en-US" altLang="en-US" sz="4400" dirty="0" err="1" smtClean="0">
                <a:latin typeface="Times New Roman" pitchFamily="18" charset="0"/>
                <a:cs typeface="Times New Roman" pitchFamily="18" charset="0"/>
              </a:rPr>
              <a:t>Nhặt</a:t>
            </a:r>
            <a:r>
              <a:rPr lang="en-US" altLang="en-US" sz="4400" dirty="0" smtClean="0">
                <a:latin typeface="Times New Roman" pitchFamily="18" charset="0"/>
                <a:cs typeface="Times New Roman" pitchFamily="18" charset="0"/>
              </a:rPr>
              <a:t> </a:t>
            </a:r>
            <a:r>
              <a:rPr lang="en-US" altLang="en-US" sz="4400" dirty="0" err="1" smtClean="0">
                <a:latin typeface="Times New Roman" pitchFamily="18" charset="0"/>
                <a:cs typeface="Times New Roman" pitchFamily="18" charset="0"/>
              </a:rPr>
              <a:t>rác</a:t>
            </a:r>
            <a:endParaRPr lang="en-US" altLang="en-US" sz="4400" dirty="0">
              <a:latin typeface="Times New Roman" pitchFamily="18" charset="0"/>
              <a:cs typeface="Times New Roman" pitchFamily="18" charset="0"/>
            </a:endParaRPr>
          </a:p>
          <a:p>
            <a:r>
              <a:rPr lang="en-US" altLang="en-US" sz="4400" u="sng" dirty="0" err="1" smtClean="0">
                <a:latin typeface="Times New Roman" pitchFamily="18" charset="0"/>
                <a:cs typeface="Times New Roman" pitchFamily="18" charset="0"/>
              </a:rPr>
              <a:t>Bảo</a:t>
            </a:r>
            <a:r>
              <a:rPr lang="en-US" altLang="en-US" sz="4400" u="sng" dirty="0" smtClean="0">
                <a:latin typeface="Times New Roman" pitchFamily="18" charset="0"/>
                <a:cs typeface="Times New Roman" pitchFamily="18" charset="0"/>
              </a:rPr>
              <a:t> </a:t>
            </a:r>
            <a:r>
              <a:rPr lang="en-US" altLang="en-US" sz="4400" u="sng" dirty="0" err="1" smtClean="0">
                <a:latin typeface="Times New Roman" pitchFamily="18" charset="0"/>
                <a:cs typeface="Times New Roman" pitchFamily="18" charset="0"/>
              </a:rPr>
              <a:t>vệ</a:t>
            </a:r>
            <a:r>
              <a:rPr lang="en-US" altLang="en-US" sz="4400" u="sng" dirty="0" smtClean="0">
                <a:latin typeface="Times New Roman" pitchFamily="18" charset="0"/>
                <a:cs typeface="Times New Roman" pitchFamily="18" charset="0"/>
              </a:rPr>
              <a:t> </a:t>
            </a:r>
            <a:r>
              <a:rPr lang="en-US" altLang="en-US" sz="4400" u="sng" dirty="0" err="1" smtClean="0">
                <a:latin typeface="Times New Roman" pitchFamily="18" charset="0"/>
                <a:cs typeface="Times New Roman" pitchFamily="18" charset="0"/>
              </a:rPr>
              <a:t>môi</a:t>
            </a:r>
            <a:r>
              <a:rPr lang="en-US" altLang="en-US" sz="4400" u="sng" dirty="0" smtClean="0">
                <a:latin typeface="Times New Roman" pitchFamily="18" charset="0"/>
                <a:cs typeface="Times New Roman" pitchFamily="18" charset="0"/>
              </a:rPr>
              <a:t> </a:t>
            </a:r>
            <a:r>
              <a:rPr lang="en-US" altLang="en-US" sz="4400" u="sng" dirty="0" err="1" smtClean="0">
                <a:latin typeface="Times New Roman" pitchFamily="18" charset="0"/>
                <a:cs typeface="Times New Roman" pitchFamily="18" charset="0"/>
              </a:rPr>
              <a:t>trường</a:t>
            </a:r>
            <a:endParaRPr lang="vi-VN" altLang="en-US" sz="4400" dirty="0">
              <a:latin typeface="Times New Roman" pitchFamily="18" charset="0"/>
              <a:cs typeface="Times New Roman" pitchFamily="18" charset="0"/>
            </a:endParaRPr>
          </a:p>
        </p:txBody>
      </p:sp>
      <p:pic>
        <p:nvPicPr>
          <p:cNvPr id="55304" name="Picture 8" descr="Miễn phí tiền bản quyền phim Hoạt hình - dấu chấm hỏi trắng png tải về -  Miễn phí trong suốt Màu Vàng png Tải về.">
            <a:extLst>
              <a:ext uri="{FF2B5EF4-FFF2-40B4-BE49-F238E27FC236}">
                <a16:creationId xmlns="" xmlns:a16="http://schemas.microsoft.com/office/drawing/2014/main" id="{0FCA5BF7-35CF-4ACC-BCCB-DAA55FF7C3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692 Spring Clean Up Yard Illustrations &amp;amp; Clip Art - iStock">
            <a:extLst>
              <a:ext uri="{FF2B5EF4-FFF2-40B4-BE49-F238E27FC236}">
                <a16:creationId xmlns="" xmlns:a16="http://schemas.microsoft.com/office/drawing/2014/main" id="{6FD2D5D4-087F-4638-8C96-5A88702302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4301" y="903287"/>
            <a:ext cx="51593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 xmlns:a16="http://schemas.microsoft.com/office/drawing/2014/main" id="{CCF55332-20B0-4677-B489-59EDDC5637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09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BBEAE395-B8A6-4E04-AA77-B0AD8AF52DDD}"/>
              </a:ext>
            </a:extLst>
          </p:cNvPr>
          <p:cNvGrpSpPr>
            <a:grpSpLocks/>
          </p:cNvGrpSpPr>
          <p:nvPr/>
        </p:nvGrpSpPr>
        <p:grpSpPr bwMode="auto">
          <a:xfrm>
            <a:off x="4827589" y="5549901"/>
            <a:ext cx="1836737" cy="987425"/>
            <a:chOff x="4322882" y="5260680"/>
            <a:chExt cx="2448550" cy="987720"/>
          </a:xfrm>
        </p:grpSpPr>
        <p:sp>
          <p:nvSpPr>
            <p:cNvPr id="34917" name="Freeform 32">
              <a:extLst>
                <a:ext uri="{FF2B5EF4-FFF2-40B4-BE49-F238E27FC236}">
                  <a16:creationId xmlns="" xmlns:a16="http://schemas.microsoft.com/office/drawing/2014/main" id="{1292C961-E91D-4EB0-954B-DB02615F30C0}"/>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8" name="Freeform 33">
              <a:extLst>
                <a:ext uri="{FF2B5EF4-FFF2-40B4-BE49-F238E27FC236}">
                  <a16:creationId xmlns="" xmlns:a16="http://schemas.microsoft.com/office/drawing/2014/main" id="{33E93F6E-DE8F-47CD-A023-4044DADCB3BA}"/>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9" name="Freeform 34">
              <a:extLst>
                <a:ext uri="{FF2B5EF4-FFF2-40B4-BE49-F238E27FC236}">
                  <a16:creationId xmlns="" xmlns:a16="http://schemas.microsoft.com/office/drawing/2014/main" id="{8B89DEB9-7290-422F-9E32-B40AF1D58A05}"/>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 xmlns:a16="http://schemas.microsoft.com/office/drawing/2014/main" id="{72D19A39-3D62-45BD-A7C7-DA7ED9F15316}"/>
              </a:ext>
            </a:extLst>
          </p:cNvPr>
          <p:cNvGrpSpPr>
            <a:grpSpLocks/>
          </p:cNvGrpSpPr>
          <p:nvPr/>
        </p:nvGrpSpPr>
        <p:grpSpPr bwMode="auto">
          <a:xfrm>
            <a:off x="1747838" y="200025"/>
            <a:ext cx="844550" cy="1263650"/>
            <a:chOff x="199774" y="515057"/>
            <a:chExt cx="2326121" cy="2608329"/>
          </a:xfrm>
        </p:grpSpPr>
        <p:sp>
          <p:nvSpPr>
            <p:cNvPr id="34910" name="Freeform 19">
              <a:extLst>
                <a:ext uri="{FF2B5EF4-FFF2-40B4-BE49-F238E27FC236}">
                  <a16:creationId xmlns="" xmlns:a16="http://schemas.microsoft.com/office/drawing/2014/main" id="{A62CC1BD-EBF7-46D9-B8CC-A91C99C4260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1" name="Freeform 20">
              <a:extLst>
                <a:ext uri="{FF2B5EF4-FFF2-40B4-BE49-F238E27FC236}">
                  <a16:creationId xmlns="" xmlns:a16="http://schemas.microsoft.com/office/drawing/2014/main" id="{DEA89DF2-483B-4889-8EAB-9014595DCE0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2" name="Freeform 21">
              <a:extLst>
                <a:ext uri="{FF2B5EF4-FFF2-40B4-BE49-F238E27FC236}">
                  <a16:creationId xmlns="" xmlns:a16="http://schemas.microsoft.com/office/drawing/2014/main" id="{6191BC81-A19A-47BB-920E-FDFDFE88196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3" name="Freeform 41">
              <a:extLst>
                <a:ext uri="{FF2B5EF4-FFF2-40B4-BE49-F238E27FC236}">
                  <a16:creationId xmlns="" xmlns:a16="http://schemas.microsoft.com/office/drawing/2014/main" id="{0C595B61-474E-4CCB-9D86-353DA9C57CEE}"/>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4" name="Freeform 42">
              <a:extLst>
                <a:ext uri="{FF2B5EF4-FFF2-40B4-BE49-F238E27FC236}">
                  <a16:creationId xmlns="" xmlns:a16="http://schemas.microsoft.com/office/drawing/2014/main" id="{6E0A2C02-E85D-4040-B770-AFB5540855AB}"/>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5" name="Freeform 43">
              <a:extLst>
                <a:ext uri="{FF2B5EF4-FFF2-40B4-BE49-F238E27FC236}">
                  <a16:creationId xmlns="" xmlns:a16="http://schemas.microsoft.com/office/drawing/2014/main" id="{1E6B901D-0AA4-4A5C-9DC2-975AE23C2774}"/>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6" name="Freeform 44">
              <a:extLst>
                <a:ext uri="{FF2B5EF4-FFF2-40B4-BE49-F238E27FC236}">
                  <a16:creationId xmlns="" xmlns:a16="http://schemas.microsoft.com/office/drawing/2014/main" id="{B2BA4473-5E43-45D3-B4F7-5065B826C56D}"/>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 xmlns:a16="http://schemas.microsoft.com/office/drawing/2014/main" id="{E9A655EA-1752-4CE9-8B60-5664104938F5}"/>
              </a:ext>
            </a:extLst>
          </p:cNvPr>
          <p:cNvGrpSpPr>
            <a:grpSpLocks/>
          </p:cNvGrpSpPr>
          <p:nvPr/>
        </p:nvGrpSpPr>
        <p:grpSpPr bwMode="auto">
          <a:xfrm>
            <a:off x="2903538" y="360363"/>
            <a:ext cx="698500" cy="546100"/>
            <a:chOff x="2776977" y="479782"/>
            <a:chExt cx="1888289" cy="1110148"/>
          </a:xfrm>
        </p:grpSpPr>
        <p:sp>
          <p:nvSpPr>
            <p:cNvPr id="34908" name="Freeform 30">
              <a:extLst>
                <a:ext uri="{FF2B5EF4-FFF2-40B4-BE49-F238E27FC236}">
                  <a16:creationId xmlns="" xmlns:a16="http://schemas.microsoft.com/office/drawing/2014/main" id="{921AFFE2-C4EF-42FB-B571-281307A4935E}"/>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9" name="Freeform 46">
              <a:extLst>
                <a:ext uri="{FF2B5EF4-FFF2-40B4-BE49-F238E27FC236}">
                  <a16:creationId xmlns="" xmlns:a16="http://schemas.microsoft.com/office/drawing/2014/main" id="{0E5E67AB-C746-44AC-99AD-ED7FF6C2DC15}"/>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 xmlns:a16="http://schemas.microsoft.com/office/drawing/2014/main" id="{E64B292F-A312-4980-95C9-A7F27EC048EC}"/>
              </a:ext>
            </a:extLst>
          </p:cNvPr>
          <p:cNvGrpSpPr>
            <a:grpSpLocks/>
          </p:cNvGrpSpPr>
          <p:nvPr/>
        </p:nvGrpSpPr>
        <p:grpSpPr bwMode="auto">
          <a:xfrm>
            <a:off x="2065339" y="3784600"/>
            <a:ext cx="477837" cy="2781300"/>
            <a:chOff x="392752" y="3324665"/>
            <a:chExt cx="637039" cy="2780557"/>
          </a:xfrm>
        </p:grpSpPr>
        <p:sp>
          <p:nvSpPr>
            <p:cNvPr id="34905" name="Freeform 22">
              <a:extLst>
                <a:ext uri="{FF2B5EF4-FFF2-40B4-BE49-F238E27FC236}">
                  <a16:creationId xmlns="" xmlns:a16="http://schemas.microsoft.com/office/drawing/2014/main" id="{703829D5-54C2-463A-A3C4-4E4724BB64AE}"/>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6" name="Freeform 23">
              <a:extLst>
                <a:ext uri="{FF2B5EF4-FFF2-40B4-BE49-F238E27FC236}">
                  <a16:creationId xmlns="" xmlns:a16="http://schemas.microsoft.com/office/drawing/2014/main" id="{9369F7D0-8D2E-4A31-B8EE-8AE11CC9CA0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7" name="Freeform 91">
              <a:extLst>
                <a:ext uri="{FF2B5EF4-FFF2-40B4-BE49-F238E27FC236}">
                  <a16:creationId xmlns="" xmlns:a16="http://schemas.microsoft.com/office/drawing/2014/main" id="{E57FBCB6-1589-4985-85C8-B0ACC4865816}"/>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 xmlns:a16="http://schemas.microsoft.com/office/drawing/2014/main" id="{5A2FDD95-BCAE-41CF-9376-635D9C39150B}"/>
              </a:ext>
            </a:extLst>
          </p:cNvPr>
          <p:cNvGrpSpPr>
            <a:grpSpLocks/>
          </p:cNvGrpSpPr>
          <p:nvPr/>
        </p:nvGrpSpPr>
        <p:grpSpPr bwMode="auto">
          <a:xfrm>
            <a:off x="3017839" y="5605463"/>
            <a:ext cx="738187" cy="844550"/>
            <a:chOff x="2206339" y="4538565"/>
            <a:chExt cx="1796989" cy="1541757"/>
          </a:xfrm>
        </p:grpSpPr>
        <p:sp>
          <p:nvSpPr>
            <p:cNvPr id="34893" name="Freeform 18">
              <a:extLst>
                <a:ext uri="{FF2B5EF4-FFF2-40B4-BE49-F238E27FC236}">
                  <a16:creationId xmlns="" xmlns:a16="http://schemas.microsoft.com/office/drawing/2014/main" id="{A824EEEF-49FE-4D89-AA06-38EC482589CC}"/>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4" name="Freeform 31">
              <a:extLst>
                <a:ext uri="{FF2B5EF4-FFF2-40B4-BE49-F238E27FC236}">
                  <a16:creationId xmlns="" xmlns:a16="http://schemas.microsoft.com/office/drawing/2014/main" id="{B49FC742-A406-41FF-9070-183163857E29}"/>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5" name="Freeform 84">
              <a:extLst>
                <a:ext uri="{FF2B5EF4-FFF2-40B4-BE49-F238E27FC236}">
                  <a16:creationId xmlns="" xmlns:a16="http://schemas.microsoft.com/office/drawing/2014/main" id="{35468014-B6A5-4C1D-BD8F-E7EB9192DBA5}"/>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6" name="Freeform 85">
              <a:extLst>
                <a:ext uri="{FF2B5EF4-FFF2-40B4-BE49-F238E27FC236}">
                  <a16:creationId xmlns="" xmlns:a16="http://schemas.microsoft.com/office/drawing/2014/main" id="{AF1B3E26-D27D-414A-B6D9-AE0121611C13}"/>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7" name="Freeform 86">
              <a:extLst>
                <a:ext uri="{FF2B5EF4-FFF2-40B4-BE49-F238E27FC236}">
                  <a16:creationId xmlns="" xmlns:a16="http://schemas.microsoft.com/office/drawing/2014/main" id="{9C914F4E-460F-4FBF-A4AC-0D35D844E2B9}"/>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8" name="Freeform 87">
              <a:extLst>
                <a:ext uri="{FF2B5EF4-FFF2-40B4-BE49-F238E27FC236}">
                  <a16:creationId xmlns="" xmlns:a16="http://schemas.microsoft.com/office/drawing/2014/main" id="{ADDD468F-632F-48AB-9FC1-357A83BC6169}"/>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9" name="Freeform 88">
              <a:extLst>
                <a:ext uri="{FF2B5EF4-FFF2-40B4-BE49-F238E27FC236}">
                  <a16:creationId xmlns="" xmlns:a16="http://schemas.microsoft.com/office/drawing/2014/main" id="{3D2930CF-CA67-406D-ACA2-48805A7B7FF1}"/>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0" name="Freeform 89">
              <a:extLst>
                <a:ext uri="{FF2B5EF4-FFF2-40B4-BE49-F238E27FC236}">
                  <a16:creationId xmlns="" xmlns:a16="http://schemas.microsoft.com/office/drawing/2014/main" id="{ED7C5B57-0F5F-4E7C-9D23-568AA7CAE25B}"/>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1" name="Freeform 90">
              <a:extLst>
                <a:ext uri="{FF2B5EF4-FFF2-40B4-BE49-F238E27FC236}">
                  <a16:creationId xmlns="" xmlns:a16="http://schemas.microsoft.com/office/drawing/2014/main" id="{CFA9E10F-65E2-41C8-A589-E4CAC3FC288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2" name="Freeform 92">
              <a:extLst>
                <a:ext uri="{FF2B5EF4-FFF2-40B4-BE49-F238E27FC236}">
                  <a16:creationId xmlns="" xmlns:a16="http://schemas.microsoft.com/office/drawing/2014/main" id="{FEE965BB-4BAC-4E90-A3C8-499C85113029}"/>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3" name="Freeform 93">
              <a:extLst>
                <a:ext uri="{FF2B5EF4-FFF2-40B4-BE49-F238E27FC236}">
                  <a16:creationId xmlns="" xmlns:a16="http://schemas.microsoft.com/office/drawing/2014/main" id="{419E3C2C-BB73-4E81-8BCC-E9976D589A56}"/>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4" name="Freeform 94">
              <a:extLst>
                <a:ext uri="{FF2B5EF4-FFF2-40B4-BE49-F238E27FC236}">
                  <a16:creationId xmlns="" xmlns:a16="http://schemas.microsoft.com/office/drawing/2014/main" id="{C89DE6AD-E3B2-4AA8-9A70-AD0F4B5D13EB}"/>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 xmlns:a16="http://schemas.microsoft.com/office/drawing/2014/main" id="{D6833D40-94D3-41BD-B0B6-AF652D5AD54C}"/>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 xmlns:a16="http://schemas.microsoft.com/office/drawing/2014/main" id="{03E20FAF-DC25-4787-B994-C81A02B66433}"/>
              </a:ext>
            </a:extLst>
          </p:cNvPr>
          <p:cNvGrpSpPr>
            <a:grpSpLocks/>
          </p:cNvGrpSpPr>
          <p:nvPr/>
        </p:nvGrpSpPr>
        <p:grpSpPr bwMode="auto">
          <a:xfrm>
            <a:off x="9785350" y="1292226"/>
            <a:ext cx="693738" cy="1190625"/>
            <a:chOff x="9404662" y="1369975"/>
            <a:chExt cx="2199545" cy="2828284"/>
          </a:xfrm>
        </p:grpSpPr>
        <p:sp>
          <p:nvSpPr>
            <p:cNvPr id="34883" name="Freeform 24">
              <a:extLst>
                <a:ext uri="{FF2B5EF4-FFF2-40B4-BE49-F238E27FC236}">
                  <a16:creationId xmlns="" xmlns:a16="http://schemas.microsoft.com/office/drawing/2014/main" id="{B2820DF4-E493-4182-94AA-B811A8A29365}"/>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4" name="Freeform 25">
              <a:extLst>
                <a:ext uri="{FF2B5EF4-FFF2-40B4-BE49-F238E27FC236}">
                  <a16:creationId xmlns="" xmlns:a16="http://schemas.microsoft.com/office/drawing/2014/main" id="{D6405DA5-9C09-4E8F-93C2-0D676328079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5" name="Freeform 36">
              <a:extLst>
                <a:ext uri="{FF2B5EF4-FFF2-40B4-BE49-F238E27FC236}">
                  <a16:creationId xmlns="" xmlns:a16="http://schemas.microsoft.com/office/drawing/2014/main" id="{88A9205F-232E-4B9B-A062-E88D840114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6" name="Freeform 37">
              <a:extLst>
                <a:ext uri="{FF2B5EF4-FFF2-40B4-BE49-F238E27FC236}">
                  <a16:creationId xmlns="" xmlns:a16="http://schemas.microsoft.com/office/drawing/2014/main" id="{40A01C25-0020-404E-AF88-BF11A230153F}"/>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7" name="Freeform 38">
              <a:extLst>
                <a:ext uri="{FF2B5EF4-FFF2-40B4-BE49-F238E27FC236}">
                  <a16:creationId xmlns="" xmlns:a16="http://schemas.microsoft.com/office/drawing/2014/main" id="{1AA29180-04EF-4A3E-870A-92EEBB8ACCD4}"/>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8" name="Freeform 39">
              <a:extLst>
                <a:ext uri="{FF2B5EF4-FFF2-40B4-BE49-F238E27FC236}">
                  <a16:creationId xmlns="" xmlns:a16="http://schemas.microsoft.com/office/drawing/2014/main" id="{29FB10F8-2998-4640-8E69-4151C1B719F5}"/>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9" name="Freeform 40">
              <a:extLst>
                <a:ext uri="{FF2B5EF4-FFF2-40B4-BE49-F238E27FC236}">
                  <a16:creationId xmlns="" xmlns:a16="http://schemas.microsoft.com/office/drawing/2014/main" id="{064D8011-E956-4CE1-A04C-52EB13E284A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0" name="Freeform 98">
              <a:extLst>
                <a:ext uri="{FF2B5EF4-FFF2-40B4-BE49-F238E27FC236}">
                  <a16:creationId xmlns="" xmlns:a16="http://schemas.microsoft.com/office/drawing/2014/main" id="{2FAD6C74-D4BE-488C-AF54-28BC12EA8F42}"/>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1" name="Freeform 99">
              <a:extLst>
                <a:ext uri="{FF2B5EF4-FFF2-40B4-BE49-F238E27FC236}">
                  <a16:creationId xmlns="" xmlns:a16="http://schemas.microsoft.com/office/drawing/2014/main" id="{A429FA83-0737-47BC-ABA7-6AAB98E98EFF}"/>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2" name="Freeform 100">
              <a:extLst>
                <a:ext uri="{FF2B5EF4-FFF2-40B4-BE49-F238E27FC236}">
                  <a16:creationId xmlns="" xmlns:a16="http://schemas.microsoft.com/office/drawing/2014/main" id="{C56AA1A0-FEB9-4D7E-8F01-1C24B6D8E853}"/>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 xmlns:a16="http://schemas.microsoft.com/office/drawing/2014/main" id="{70548CC9-5EE8-458C-8C60-D446CF1DF603}"/>
              </a:ext>
            </a:extLst>
          </p:cNvPr>
          <p:cNvGrpSpPr>
            <a:grpSpLocks/>
          </p:cNvGrpSpPr>
          <p:nvPr/>
        </p:nvGrpSpPr>
        <p:grpSpPr bwMode="auto">
          <a:xfrm>
            <a:off x="7556501" y="5732464"/>
            <a:ext cx="555625" cy="765175"/>
            <a:chOff x="6711257" y="5432908"/>
            <a:chExt cx="740789" cy="765691"/>
          </a:xfrm>
        </p:grpSpPr>
        <p:sp>
          <p:nvSpPr>
            <p:cNvPr id="34881" name="Freeform 35">
              <a:extLst>
                <a:ext uri="{FF2B5EF4-FFF2-40B4-BE49-F238E27FC236}">
                  <a16:creationId xmlns="" xmlns:a16="http://schemas.microsoft.com/office/drawing/2014/main" id="{679667FF-F669-438C-88ED-8976D54A2D51}"/>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2" name="Freeform 104">
              <a:extLst>
                <a:ext uri="{FF2B5EF4-FFF2-40B4-BE49-F238E27FC236}">
                  <a16:creationId xmlns="" xmlns:a16="http://schemas.microsoft.com/office/drawing/2014/main" id="{208C0836-2398-4BC1-90DA-04432AC8595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 xmlns:a16="http://schemas.microsoft.com/office/drawing/2014/main" id="{C1B103A6-EC6E-4007-9BFA-71D30280027D}"/>
              </a:ext>
            </a:extLst>
          </p:cNvPr>
          <p:cNvGrpSpPr>
            <a:grpSpLocks/>
          </p:cNvGrpSpPr>
          <p:nvPr/>
        </p:nvGrpSpPr>
        <p:grpSpPr bwMode="auto">
          <a:xfrm>
            <a:off x="2592389" y="1263650"/>
            <a:ext cx="479425" cy="522288"/>
            <a:chOff x="2256140" y="1944762"/>
            <a:chExt cx="917169" cy="751165"/>
          </a:xfrm>
        </p:grpSpPr>
        <p:sp>
          <p:nvSpPr>
            <p:cNvPr id="34879" name="Freeform 45">
              <a:extLst>
                <a:ext uri="{FF2B5EF4-FFF2-40B4-BE49-F238E27FC236}">
                  <a16:creationId xmlns="" xmlns:a16="http://schemas.microsoft.com/office/drawing/2014/main" id="{F00F904B-D9DD-45B2-B7A6-B419EC7AEB88}"/>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0" name="Freeform 113">
              <a:extLst>
                <a:ext uri="{FF2B5EF4-FFF2-40B4-BE49-F238E27FC236}">
                  <a16:creationId xmlns="" xmlns:a16="http://schemas.microsoft.com/office/drawing/2014/main" id="{4664B9E5-07EF-4C38-94BC-E74146A7E8FF}"/>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 xmlns:a16="http://schemas.microsoft.com/office/drawing/2014/main" id="{73F0A7B1-8C5F-4C5F-9564-C768562813B5}"/>
              </a:ext>
            </a:extLst>
          </p:cNvPr>
          <p:cNvGrpSpPr>
            <a:grpSpLocks/>
          </p:cNvGrpSpPr>
          <p:nvPr/>
        </p:nvGrpSpPr>
        <p:grpSpPr bwMode="auto">
          <a:xfrm>
            <a:off x="8651876" y="5843589"/>
            <a:ext cx="727075" cy="854075"/>
            <a:chOff x="7398095" y="4258434"/>
            <a:chExt cx="1944315" cy="1713986"/>
          </a:xfrm>
        </p:grpSpPr>
        <p:sp>
          <p:nvSpPr>
            <p:cNvPr id="34872" name="Freeform 28">
              <a:extLst>
                <a:ext uri="{FF2B5EF4-FFF2-40B4-BE49-F238E27FC236}">
                  <a16:creationId xmlns="" xmlns:a16="http://schemas.microsoft.com/office/drawing/2014/main" id="{5AAEDA97-D437-4A2C-9225-CC7B16A02241}"/>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3" name="Freeform 29">
              <a:extLst>
                <a:ext uri="{FF2B5EF4-FFF2-40B4-BE49-F238E27FC236}">
                  <a16:creationId xmlns="" xmlns:a16="http://schemas.microsoft.com/office/drawing/2014/main" id="{CC9F15A1-A874-42D0-ACF1-E45A6CA8DC5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4" name="Freeform 96">
              <a:extLst>
                <a:ext uri="{FF2B5EF4-FFF2-40B4-BE49-F238E27FC236}">
                  <a16:creationId xmlns="" xmlns:a16="http://schemas.microsoft.com/office/drawing/2014/main" id="{79CAC7CD-F6B6-45B3-889E-E3C1CB897A10}"/>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5" name="Freeform 97">
              <a:extLst>
                <a:ext uri="{FF2B5EF4-FFF2-40B4-BE49-F238E27FC236}">
                  <a16:creationId xmlns="" xmlns:a16="http://schemas.microsoft.com/office/drawing/2014/main" id="{0753FC4C-4949-4D5A-BD27-3ADC6450C032}"/>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6" name="Freeform 114">
              <a:extLst>
                <a:ext uri="{FF2B5EF4-FFF2-40B4-BE49-F238E27FC236}">
                  <a16:creationId xmlns="" xmlns:a16="http://schemas.microsoft.com/office/drawing/2014/main" id="{551B895F-016D-4872-8264-C7F097AB0689}"/>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7" name="Freeform 115">
              <a:extLst>
                <a:ext uri="{FF2B5EF4-FFF2-40B4-BE49-F238E27FC236}">
                  <a16:creationId xmlns="" xmlns:a16="http://schemas.microsoft.com/office/drawing/2014/main" id="{8BB69383-8DC6-4CEF-A207-40BB58885896}"/>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8" name="Freeform 116">
              <a:extLst>
                <a:ext uri="{FF2B5EF4-FFF2-40B4-BE49-F238E27FC236}">
                  <a16:creationId xmlns="" xmlns:a16="http://schemas.microsoft.com/office/drawing/2014/main" id="{9433845C-4DD7-420C-BCCB-334D8A670F19}"/>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 xmlns:a16="http://schemas.microsoft.com/office/drawing/2014/main" id="{349BBF18-B2A9-49EE-94D9-02C5763CC61D}"/>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 xmlns:a16="http://schemas.microsoft.com/office/drawing/2014/main" id="{D7E1DECD-520F-4F93-AB92-F7398E3C08EF}"/>
              </a:ext>
            </a:extLst>
          </p:cNvPr>
          <p:cNvGrpSpPr>
            <a:grpSpLocks/>
          </p:cNvGrpSpPr>
          <p:nvPr/>
        </p:nvGrpSpPr>
        <p:grpSpPr bwMode="auto">
          <a:xfrm>
            <a:off x="9571038" y="5576888"/>
            <a:ext cx="793750" cy="1022350"/>
            <a:chOff x="10101876" y="4297860"/>
            <a:chExt cx="1826037" cy="1763786"/>
          </a:xfrm>
        </p:grpSpPr>
        <p:sp>
          <p:nvSpPr>
            <p:cNvPr id="34866" name="Freeform 26">
              <a:extLst>
                <a:ext uri="{FF2B5EF4-FFF2-40B4-BE49-F238E27FC236}">
                  <a16:creationId xmlns="" xmlns:a16="http://schemas.microsoft.com/office/drawing/2014/main" id="{12413879-9B79-4DE9-A326-B6F5FF6C585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7" name="Freeform 27">
              <a:extLst>
                <a:ext uri="{FF2B5EF4-FFF2-40B4-BE49-F238E27FC236}">
                  <a16:creationId xmlns="" xmlns:a16="http://schemas.microsoft.com/office/drawing/2014/main" id="{4061208B-777F-44BC-A905-A98EEF40888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8" name="Freeform 118">
              <a:extLst>
                <a:ext uri="{FF2B5EF4-FFF2-40B4-BE49-F238E27FC236}">
                  <a16:creationId xmlns="" xmlns:a16="http://schemas.microsoft.com/office/drawing/2014/main" id="{2027725B-66EA-4ECC-B625-4D7EF6DF1A5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9" name="Freeform 119">
              <a:extLst>
                <a:ext uri="{FF2B5EF4-FFF2-40B4-BE49-F238E27FC236}">
                  <a16:creationId xmlns="" xmlns:a16="http://schemas.microsoft.com/office/drawing/2014/main" id="{2D232C71-4FC7-4655-BA0A-9B33FF613B93}"/>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0" name="Freeform 120">
              <a:extLst>
                <a:ext uri="{FF2B5EF4-FFF2-40B4-BE49-F238E27FC236}">
                  <a16:creationId xmlns="" xmlns:a16="http://schemas.microsoft.com/office/drawing/2014/main" id="{A4600641-6498-47CD-8A3B-A388F45B4501}"/>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1" name="Freeform 121">
              <a:extLst>
                <a:ext uri="{FF2B5EF4-FFF2-40B4-BE49-F238E27FC236}">
                  <a16:creationId xmlns="" xmlns:a16="http://schemas.microsoft.com/office/drawing/2014/main" id="{3DD0161A-7936-4EDD-9354-71CD68952D04}"/>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 xmlns:a16="http://schemas.microsoft.com/office/drawing/2014/main" id="{4CA54BAA-82B5-4BD2-9F96-DACF58C1A67E}"/>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 xmlns:a16="http://schemas.microsoft.com/office/drawing/2014/main" id="{9ED746CE-C02F-4712-BD4F-E332DD074D92}"/>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 xmlns:a16="http://schemas.microsoft.com/office/drawing/2014/main" id="{0607A448-0AE2-4633-A0AA-AD3718E68DF1}"/>
              </a:ext>
            </a:extLst>
          </p:cNvPr>
          <p:cNvGrpSpPr>
            <a:grpSpLocks/>
          </p:cNvGrpSpPr>
          <p:nvPr/>
        </p:nvGrpSpPr>
        <p:grpSpPr bwMode="auto">
          <a:xfrm>
            <a:off x="9639300" y="225425"/>
            <a:ext cx="744538" cy="793750"/>
            <a:chOff x="5671660" y="450732"/>
            <a:chExt cx="1456681" cy="1164099"/>
          </a:xfrm>
        </p:grpSpPr>
        <p:sp>
          <p:nvSpPr>
            <p:cNvPr id="34863" name="Freeform 124">
              <a:extLst>
                <a:ext uri="{FF2B5EF4-FFF2-40B4-BE49-F238E27FC236}">
                  <a16:creationId xmlns="" xmlns:a16="http://schemas.microsoft.com/office/drawing/2014/main" id="{892A6A0D-A632-43CD-8A03-23BB0CCFDB17}"/>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4" name="Freeform 125">
              <a:extLst>
                <a:ext uri="{FF2B5EF4-FFF2-40B4-BE49-F238E27FC236}">
                  <a16:creationId xmlns="" xmlns:a16="http://schemas.microsoft.com/office/drawing/2014/main" id="{035E76AC-7295-47D9-A30C-2973B6203FD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5" name="Freeform 126">
              <a:extLst>
                <a:ext uri="{FF2B5EF4-FFF2-40B4-BE49-F238E27FC236}">
                  <a16:creationId xmlns="" xmlns:a16="http://schemas.microsoft.com/office/drawing/2014/main" id="{B71FD35E-C5C2-401B-8EEA-6A9B6C1E2A62}"/>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 xmlns:a16="http://schemas.microsoft.com/office/drawing/2014/main" id="{74B49BEA-9C17-4EF3-97A9-2407072FEFD4}"/>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 xmlns:a16="http://schemas.microsoft.com/office/drawing/2014/main" id="{0CD6E822-3D3A-4622-9E3E-4083BFE8166D}"/>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 xmlns:a16="http://schemas.microsoft.com/office/drawing/2014/main" id="{730BCE55-9D76-4242-B5F6-0E512EA1EE56}"/>
              </a:ext>
            </a:extLst>
          </p:cNvPr>
          <p:cNvGrpSpPr>
            <a:grpSpLocks/>
          </p:cNvGrpSpPr>
          <p:nvPr/>
        </p:nvGrpSpPr>
        <p:grpSpPr bwMode="auto">
          <a:xfrm>
            <a:off x="4051300" y="139700"/>
            <a:ext cx="3417888" cy="908050"/>
            <a:chOff x="3312996" y="215475"/>
            <a:chExt cx="4556933" cy="907919"/>
          </a:xfrm>
        </p:grpSpPr>
        <p:grpSp>
          <p:nvGrpSpPr>
            <p:cNvPr id="34841" name="组合 77">
              <a:extLst>
                <a:ext uri="{FF2B5EF4-FFF2-40B4-BE49-F238E27FC236}">
                  <a16:creationId xmlns="" xmlns:a16="http://schemas.microsoft.com/office/drawing/2014/main" id="{A9E14A65-2B4B-4D64-8524-0ADB40D33E07}"/>
                </a:ext>
              </a:extLst>
            </p:cNvPr>
            <p:cNvGrpSpPr>
              <a:grpSpLocks/>
            </p:cNvGrpSpPr>
            <p:nvPr/>
          </p:nvGrpSpPr>
          <p:grpSpPr bwMode="auto">
            <a:xfrm rot="406819" flipH="1">
              <a:off x="3312996" y="215475"/>
              <a:ext cx="1030666" cy="703956"/>
              <a:chOff x="9015984" y="2528554"/>
              <a:chExt cx="2157344" cy="1473489"/>
            </a:xfrm>
          </p:grpSpPr>
          <p:sp>
            <p:nvSpPr>
              <p:cNvPr id="34853" name="Freeform 166">
                <a:extLst>
                  <a:ext uri="{FF2B5EF4-FFF2-40B4-BE49-F238E27FC236}">
                    <a16:creationId xmlns="" xmlns:a16="http://schemas.microsoft.com/office/drawing/2014/main" id="{B61C44D1-013C-438C-95A3-F0C974610E6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4" name="Freeform 167">
                <a:extLst>
                  <a:ext uri="{FF2B5EF4-FFF2-40B4-BE49-F238E27FC236}">
                    <a16:creationId xmlns="" xmlns:a16="http://schemas.microsoft.com/office/drawing/2014/main" id="{B44B613E-FF86-4D4D-B54E-FFE1576031AB}"/>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5" name="Freeform 168">
                <a:extLst>
                  <a:ext uri="{FF2B5EF4-FFF2-40B4-BE49-F238E27FC236}">
                    <a16:creationId xmlns="" xmlns:a16="http://schemas.microsoft.com/office/drawing/2014/main" id="{495289D4-4A55-4CAE-83B1-00EE3821A2B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6" name="Freeform 169">
                <a:extLst>
                  <a:ext uri="{FF2B5EF4-FFF2-40B4-BE49-F238E27FC236}">
                    <a16:creationId xmlns="" xmlns:a16="http://schemas.microsoft.com/office/drawing/2014/main" id="{E93E4E78-F207-4A62-AB47-21628848100C}"/>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7" name="Freeform 170">
                <a:extLst>
                  <a:ext uri="{FF2B5EF4-FFF2-40B4-BE49-F238E27FC236}">
                    <a16:creationId xmlns="" xmlns:a16="http://schemas.microsoft.com/office/drawing/2014/main" id="{20006064-9754-4385-93F7-6F3EC7DA85BC}"/>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8" name="Freeform 175">
                <a:extLst>
                  <a:ext uri="{FF2B5EF4-FFF2-40B4-BE49-F238E27FC236}">
                    <a16:creationId xmlns="" xmlns:a16="http://schemas.microsoft.com/office/drawing/2014/main" id="{63036B8E-B7A9-46F8-ADFF-9F77DF5D5C0E}"/>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9" name="Freeform 176">
                <a:extLst>
                  <a:ext uri="{FF2B5EF4-FFF2-40B4-BE49-F238E27FC236}">
                    <a16:creationId xmlns="" xmlns:a16="http://schemas.microsoft.com/office/drawing/2014/main" id="{E953C039-A72B-49FD-837A-03604ADD2C8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0" name="Freeform 177">
                <a:extLst>
                  <a:ext uri="{FF2B5EF4-FFF2-40B4-BE49-F238E27FC236}">
                    <a16:creationId xmlns="" xmlns:a16="http://schemas.microsoft.com/office/drawing/2014/main" id="{40B46B4A-FAC3-46E1-A2AA-2E8E9A577D6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1" name="Freeform 178">
                <a:extLst>
                  <a:ext uri="{FF2B5EF4-FFF2-40B4-BE49-F238E27FC236}">
                    <a16:creationId xmlns="" xmlns:a16="http://schemas.microsoft.com/office/drawing/2014/main" id="{C43247F5-ACF1-486A-9C7A-1C61A9D6900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2" name="Freeform 179">
                <a:extLst>
                  <a:ext uri="{FF2B5EF4-FFF2-40B4-BE49-F238E27FC236}">
                    <a16:creationId xmlns="" xmlns:a16="http://schemas.microsoft.com/office/drawing/2014/main" id="{D1592FD3-8642-40B9-89E8-12FA333A06CE}"/>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4842" name="组合 78">
              <a:extLst>
                <a:ext uri="{FF2B5EF4-FFF2-40B4-BE49-F238E27FC236}">
                  <a16:creationId xmlns="" xmlns:a16="http://schemas.microsoft.com/office/drawing/2014/main" id="{703F7546-CB30-4F7B-87A1-06C0ADC51704}"/>
                </a:ext>
              </a:extLst>
            </p:cNvPr>
            <p:cNvGrpSpPr>
              <a:grpSpLocks/>
            </p:cNvGrpSpPr>
            <p:nvPr/>
          </p:nvGrpSpPr>
          <p:grpSpPr bwMode="auto">
            <a:xfrm>
              <a:off x="4595263" y="917019"/>
              <a:ext cx="3274666" cy="206375"/>
              <a:chOff x="4531763" y="904319"/>
              <a:chExt cx="3274666" cy="206375"/>
            </a:xfrm>
          </p:grpSpPr>
          <p:sp>
            <p:nvSpPr>
              <p:cNvPr id="34843" name="Freeform 139">
                <a:extLst>
                  <a:ext uri="{FF2B5EF4-FFF2-40B4-BE49-F238E27FC236}">
                    <a16:creationId xmlns="" xmlns:a16="http://schemas.microsoft.com/office/drawing/2014/main" id="{1E733423-1C7D-4205-B0FA-EB3AC97DDEB8}"/>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4" name="Freeform 139">
                <a:extLst>
                  <a:ext uri="{FF2B5EF4-FFF2-40B4-BE49-F238E27FC236}">
                    <a16:creationId xmlns="" xmlns:a16="http://schemas.microsoft.com/office/drawing/2014/main" id="{019608D3-6BBB-4393-A849-B9BCA2B88C87}"/>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5" name="Freeform 139">
                <a:extLst>
                  <a:ext uri="{FF2B5EF4-FFF2-40B4-BE49-F238E27FC236}">
                    <a16:creationId xmlns="" xmlns:a16="http://schemas.microsoft.com/office/drawing/2014/main" id="{2EFCA21D-718F-40C2-992A-A9BA7F121EE2}"/>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6" name="Freeform 139">
                <a:extLst>
                  <a:ext uri="{FF2B5EF4-FFF2-40B4-BE49-F238E27FC236}">
                    <a16:creationId xmlns="" xmlns:a16="http://schemas.microsoft.com/office/drawing/2014/main" id="{11DCB457-ADD2-448A-BA41-68C45395DA67}"/>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7" name="Freeform 139">
                <a:extLst>
                  <a:ext uri="{FF2B5EF4-FFF2-40B4-BE49-F238E27FC236}">
                    <a16:creationId xmlns="" xmlns:a16="http://schemas.microsoft.com/office/drawing/2014/main" id="{C07F5D92-F0FA-4D7D-A574-49DF4F4D8CF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8" name="Freeform 139">
                <a:extLst>
                  <a:ext uri="{FF2B5EF4-FFF2-40B4-BE49-F238E27FC236}">
                    <a16:creationId xmlns="" xmlns:a16="http://schemas.microsoft.com/office/drawing/2014/main" id="{58CDA642-103F-4CBC-BC7B-9D761B246D51}"/>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9" name="Freeform 139">
                <a:extLst>
                  <a:ext uri="{FF2B5EF4-FFF2-40B4-BE49-F238E27FC236}">
                    <a16:creationId xmlns="" xmlns:a16="http://schemas.microsoft.com/office/drawing/2014/main" id="{83EA9F14-181A-4821-A87A-CDF5FB9DB0E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0" name="Freeform 139">
                <a:extLst>
                  <a:ext uri="{FF2B5EF4-FFF2-40B4-BE49-F238E27FC236}">
                    <a16:creationId xmlns="" xmlns:a16="http://schemas.microsoft.com/office/drawing/2014/main" id="{4AA15998-1DEB-4BCB-94BF-6EC8DBD9818D}"/>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1" name="Freeform 139">
                <a:extLst>
                  <a:ext uri="{FF2B5EF4-FFF2-40B4-BE49-F238E27FC236}">
                    <a16:creationId xmlns="" xmlns:a16="http://schemas.microsoft.com/office/drawing/2014/main" id="{06635E4B-D052-41A9-8B88-2CADF01545A4}"/>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2" name="Freeform 139">
                <a:extLst>
                  <a:ext uri="{FF2B5EF4-FFF2-40B4-BE49-F238E27FC236}">
                    <a16:creationId xmlns="" xmlns:a16="http://schemas.microsoft.com/office/drawing/2014/main" id="{3D578FE0-0435-4568-B6CD-64973E9CC325}"/>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 xmlns:a16="http://schemas.microsoft.com/office/drawing/2014/main" id="{5585265D-7558-4C5D-BA03-E73914E75F24}"/>
              </a:ext>
            </a:extLst>
          </p:cNvPr>
          <p:cNvSpPr txBox="1">
            <a:spLocks noChangeArrowheads="1"/>
          </p:cNvSpPr>
          <p:nvPr/>
        </p:nvSpPr>
        <p:spPr bwMode="auto">
          <a:xfrm>
            <a:off x="3840164" y="138113"/>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Ghi nhớ</a:t>
            </a:r>
          </a:p>
        </p:txBody>
      </p:sp>
      <p:pic>
        <p:nvPicPr>
          <p:cNvPr id="101" name="图片 100">
            <a:extLst>
              <a:ext uri="{FF2B5EF4-FFF2-40B4-BE49-F238E27FC236}">
                <a16:creationId xmlns="" xmlns:a16="http://schemas.microsoft.com/office/drawing/2014/main" id="{659A0CEF-F4EE-4AA5-9234-9CA2432519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 descr="A picture containing text, vector graphics, businesscard&#10;&#10;Description automatically generated">
            <a:extLst>
              <a:ext uri="{FF2B5EF4-FFF2-40B4-BE49-F238E27FC236}">
                <a16:creationId xmlns="" xmlns:a16="http://schemas.microsoft.com/office/drawing/2014/main" id="{8888C643-D5E9-4DFC-8074-F8103A85282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 xmlns:a16="http://schemas.microsoft.com/office/drawing/2014/main" id="{22940D8E-8A4B-4D7D-BDAD-0C74DFB32304}"/>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C8553380-3FB0-4747-8809-793176AC99F8}"/>
              </a:ext>
            </a:extLst>
          </p:cNvPr>
          <p:cNvGrpSpPr>
            <a:grpSpLocks/>
          </p:cNvGrpSpPr>
          <p:nvPr/>
        </p:nvGrpSpPr>
        <p:grpSpPr bwMode="auto">
          <a:xfrm>
            <a:off x="4827589" y="5549901"/>
            <a:ext cx="1836737" cy="987425"/>
            <a:chOff x="4322882" y="5260680"/>
            <a:chExt cx="2448550" cy="987720"/>
          </a:xfrm>
        </p:grpSpPr>
        <p:sp>
          <p:nvSpPr>
            <p:cNvPr id="36965" name="Freeform 32">
              <a:extLst>
                <a:ext uri="{FF2B5EF4-FFF2-40B4-BE49-F238E27FC236}">
                  <a16:creationId xmlns="" xmlns:a16="http://schemas.microsoft.com/office/drawing/2014/main" id="{749B780F-28A2-4A50-A68C-EC7CBE7008C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6" name="Freeform 33">
              <a:extLst>
                <a:ext uri="{FF2B5EF4-FFF2-40B4-BE49-F238E27FC236}">
                  <a16:creationId xmlns="" xmlns:a16="http://schemas.microsoft.com/office/drawing/2014/main" id="{FE4C7A11-EAAD-43FE-A688-6FA01CDBCC44}"/>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7" name="Freeform 34">
              <a:extLst>
                <a:ext uri="{FF2B5EF4-FFF2-40B4-BE49-F238E27FC236}">
                  <a16:creationId xmlns="" xmlns:a16="http://schemas.microsoft.com/office/drawing/2014/main" id="{C40BEB9D-DEDC-43B4-BAEF-00DB64AA016B}"/>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 xmlns:a16="http://schemas.microsoft.com/office/drawing/2014/main" id="{E69A1E54-5D7B-4FC4-860B-557F908C500B}"/>
              </a:ext>
            </a:extLst>
          </p:cNvPr>
          <p:cNvGrpSpPr>
            <a:grpSpLocks/>
          </p:cNvGrpSpPr>
          <p:nvPr/>
        </p:nvGrpSpPr>
        <p:grpSpPr bwMode="auto">
          <a:xfrm>
            <a:off x="1747838" y="200025"/>
            <a:ext cx="844550" cy="1263650"/>
            <a:chOff x="199774" y="515057"/>
            <a:chExt cx="2326121" cy="2608329"/>
          </a:xfrm>
        </p:grpSpPr>
        <p:sp>
          <p:nvSpPr>
            <p:cNvPr id="36958" name="Freeform 19">
              <a:extLst>
                <a:ext uri="{FF2B5EF4-FFF2-40B4-BE49-F238E27FC236}">
                  <a16:creationId xmlns="" xmlns:a16="http://schemas.microsoft.com/office/drawing/2014/main" id="{152B497E-EF20-4AAE-8ECF-0E4A6B86B0C5}"/>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9" name="Freeform 20">
              <a:extLst>
                <a:ext uri="{FF2B5EF4-FFF2-40B4-BE49-F238E27FC236}">
                  <a16:creationId xmlns="" xmlns:a16="http://schemas.microsoft.com/office/drawing/2014/main" id="{4BCC9DC9-8E00-4840-98FD-AE3226C2EE84}"/>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0" name="Freeform 21">
              <a:extLst>
                <a:ext uri="{FF2B5EF4-FFF2-40B4-BE49-F238E27FC236}">
                  <a16:creationId xmlns="" xmlns:a16="http://schemas.microsoft.com/office/drawing/2014/main" id="{1F4153F9-AC1F-4E62-8E5B-027FF8C72DED}"/>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1" name="Freeform 41">
              <a:extLst>
                <a:ext uri="{FF2B5EF4-FFF2-40B4-BE49-F238E27FC236}">
                  <a16:creationId xmlns="" xmlns:a16="http://schemas.microsoft.com/office/drawing/2014/main" id="{C8EE0D35-B97C-4FAE-B18C-EAB0C94652E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2" name="Freeform 42">
              <a:extLst>
                <a:ext uri="{FF2B5EF4-FFF2-40B4-BE49-F238E27FC236}">
                  <a16:creationId xmlns="" xmlns:a16="http://schemas.microsoft.com/office/drawing/2014/main" id="{F65E60F0-1684-433A-8A11-436735E3BB1C}"/>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3" name="Freeform 43">
              <a:extLst>
                <a:ext uri="{FF2B5EF4-FFF2-40B4-BE49-F238E27FC236}">
                  <a16:creationId xmlns="" xmlns:a16="http://schemas.microsoft.com/office/drawing/2014/main" id="{49984732-B306-47DC-8399-71546519E168}"/>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4" name="Freeform 44">
              <a:extLst>
                <a:ext uri="{FF2B5EF4-FFF2-40B4-BE49-F238E27FC236}">
                  <a16:creationId xmlns="" xmlns:a16="http://schemas.microsoft.com/office/drawing/2014/main" id="{D7C1D179-ED63-4419-B858-3F6AE7D2901B}"/>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 xmlns:a16="http://schemas.microsoft.com/office/drawing/2014/main" id="{12027F5D-B88C-4640-8662-3F13CB1A1B5B}"/>
              </a:ext>
            </a:extLst>
          </p:cNvPr>
          <p:cNvGrpSpPr>
            <a:grpSpLocks/>
          </p:cNvGrpSpPr>
          <p:nvPr/>
        </p:nvGrpSpPr>
        <p:grpSpPr bwMode="auto">
          <a:xfrm>
            <a:off x="2903538" y="360363"/>
            <a:ext cx="698500" cy="546100"/>
            <a:chOff x="2776977" y="479782"/>
            <a:chExt cx="1888289" cy="1110148"/>
          </a:xfrm>
        </p:grpSpPr>
        <p:sp>
          <p:nvSpPr>
            <p:cNvPr id="36956" name="Freeform 30">
              <a:extLst>
                <a:ext uri="{FF2B5EF4-FFF2-40B4-BE49-F238E27FC236}">
                  <a16:creationId xmlns="" xmlns:a16="http://schemas.microsoft.com/office/drawing/2014/main" id="{37610EF4-A842-42EB-AB63-2BD6455BE649}"/>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7" name="Freeform 46">
              <a:extLst>
                <a:ext uri="{FF2B5EF4-FFF2-40B4-BE49-F238E27FC236}">
                  <a16:creationId xmlns="" xmlns:a16="http://schemas.microsoft.com/office/drawing/2014/main" id="{27ACA1E7-48EB-4C3F-AD7E-C0E1BC9DF3D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 xmlns:a16="http://schemas.microsoft.com/office/drawing/2014/main" id="{272927FA-3BD3-43FB-A90C-8F6C62CC95B9}"/>
              </a:ext>
            </a:extLst>
          </p:cNvPr>
          <p:cNvGrpSpPr>
            <a:grpSpLocks/>
          </p:cNvGrpSpPr>
          <p:nvPr/>
        </p:nvGrpSpPr>
        <p:grpSpPr bwMode="auto">
          <a:xfrm>
            <a:off x="2065339" y="3784600"/>
            <a:ext cx="477837" cy="2781300"/>
            <a:chOff x="392752" y="3324665"/>
            <a:chExt cx="637039" cy="2780557"/>
          </a:xfrm>
        </p:grpSpPr>
        <p:sp>
          <p:nvSpPr>
            <p:cNvPr id="36953" name="Freeform 22">
              <a:extLst>
                <a:ext uri="{FF2B5EF4-FFF2-40B4-BE49-F238E27FC236}">
                  <a16:creationId xmlns="" xmlns:a16="http://schemas.microsoft.com/office/drawing/2014/main" id="{8DB1C018-122C-4587-AA0F-AE23B24689D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4" name="Freeform 23">
              <a:extLst>
                <a:ext uri="{FF2B5EF4-FFF2-40B4-BE49-F238E27FC236}">
                  <a16:creationId xmlns="" xmlns:a16="http://schemas.microsoft.com/office/drawing/2014/main" id="{94AC56DC-8779-4379-9A37-F40B1A10FCC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5" name="Freeform 91">
              <a:extLst>
                <a:ext uri="{FF2B5EF4-FFF2-40B4-BE49-F238E27FC236}">
                  <a16:creationId xmlns="" xmlns:a16="http://schemas.microsoft.com/office/drawing/2014/main" id="{AF3DEE88-4C3B-4039-BB04-438AAF1F5BF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 xmlns:a16="http://schemas.microsoft.com/office/drawing/2014/main" id="{BE28A293-8B8A-4AA7-A6E4-E00D7929EBC9}"/>
              </a:ext>
            </a:extLst>
          </p:cNvPr>
          <p:cNvGrpSpPr>
            <a:grpSpLocks/>
          </p:cNvGrpSpPr>
          <p:nvPr/>
        </p:nvGrpSpPr>
        <p:grpSpPr bwMode="auto">
          <a:xfrm>
            <a:off x="3017839" y="5605463"/>
            <a:ext cx="738187" cy="844550"/>
            <a:chOff x="2206339" y="4538565"/>
            <a:chExt cx="1796989" cy="1541757"/>
          </a:xfrm>
        </p:grpSpPr>
        <p:sp>
          <p:nvSpPr>
            <p:cNvPr id="36941" name="Freeform 18">
              <a:extLst>
                <a:ext uri="{FF2B5EF4-FFF2-40B4-BE49-F238E27FC236}">
                  <a16:creationId xmlns="" xmlns:a16="http://schemas.microsoft.com/office/drawing/2014/main" id="{774646EC-4DEF-4CFC-937B-90950EEB8B2F}"/>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2" name="Freeform 31">
              <a:extLst>
                <a:ext uri="{FF2B5EF4-FFF2-40B4-BE49-F238E27FC236}">
                  <a16:creationId xmlns="" xmlns:a16="http://schemas.microsoft.com/office/drawing/2014/main" id="{3FD40A51-BA6D-4203-9EAA-38BC99CA0D17}"/>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3" name="Freeform 84">
              <a:extLst>
                <a:ext uri="{FF2B5EF4-FFF2-40B4-BE49-F238E27FC236}">
                  <a16:creationId xmlns="" xmlns:a16="http://schemas.microsoft.com/office/drawing/2014/main" id="{1F46D816-B6F5-44F9-AA43-9B8688C32B73}"/>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4" name="Freeform 85">
              <a:extLst>
                <a:ext uri="{FF2B5EF4-FFF2-40B4-BE49-F238E27FC236}">
                  <a16:creationId xmlns="" xmlns:a16="http://schemas.microsoft.com/office/drawing/2014/main" id="{C1C189CD-6DCA-4026-88E4-1CE68C9C3757}"/>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5" name="Freeform 86">
              <a:extLst>
                <a:ext uri="{FF2B5EF4-FFF2-40B4-BE49-F238E27FC236}">
                  <a16:creationId xmlns="" xmlns:a16="http://schemas.microsoft.com/office/drawing/2014/main" id="{06F506B4-9DE9-47E7-B651-20C8C1F545C8}"/>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6" name="Freeform 87">
              <a:extLst>
                <a:ext uri="{FF2B5EF4-FFF2-40B4-BE49-F238E27FC236}">
                  <a16:creationId xmlns="" xmlns:a16="http://schemas.microsoft.com/office/drawing/2014/main" id="{F69B0953-7E89-4B75-BFB4-C24091D0BEF7}"/>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7" name="Freeform 88">
              <a:extLst>
                <a:ext uri="{FF2B5EF4-FFF2-40B4-BE49-F238E27FC236}">
                  <a16:creationId xmlns="" xmlns:a16="http://schemas.microsoft.com/office/drawing/2014/main" id="{96B110C6-17D0-4787-A963-1C9C47A617DA}"/>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8" name="Freeform 89">
              <a:extLst>
                <a:ext uri="{FF2B5EF4-FFF2-40B4-BE49-F238E27FC236}">
                  <a16:creationId xmlns="" xmlns:a16="http://schemas.microsoft.com/office/drawing/2014/main" id="{5B67DEAA-9932-4C6B-8DE2-B71A9D62BC53}"/>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9" name="Freeform 90">
              <a:extLst>
                <a:ext uri="{FF2B5EF4-FFF2-40B4-BE49-F238E27FC236}">
                  <a16:creationId xmlns="" xmlns:a16="http://schemas.microsoft.com/office/drawing/2014/main" id="{6D00C349-0FD3-43B7-965A-AC596C197E5B}"/>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0" name="Freeform 92">
              <a:extLst>
                <a:ext uri="{FF2B5EF4-FFF2-40B4-BE49-F238E27FC236}">
                  <a16:creationId xmlns="" xmlns:a16="http://schemas.microsoft.com/office/drawing/2014/main" id="{0D81C3DB-3D6C-4135-9601-59FA482756BE}"/>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1" name="Freeform 93">
              <a:extLst>
                <a:ext uri="{FF2B5EF4-FFF2-40B4-BE49-F238E27FC236}">
                  <a16:creationId xmlns="" xmlns:a16="http://schemas.microsoft.com/office/drawing/2014/main" id="{AA659B90-A297-4ED0-A982-220A421E0D3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2" name="Freeform 94">
              <a:extLst>
                <a:ext uri="{FF2B5EF4-FFF2-40B4-BE49-F238E27FC236}">
                  <a16:creationId xmlns="" xmlns:a16="http://schemas.microsoft.com/office/drawing/2014/main" id="{8D337053-0C37-453F-BB45-505449AB96B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 xmlns:a16="http://schemas.microsoft.com/office/drawing/2014/main" id="{FFADD803-8195-43AA-8388-BB3F2A5B8A81}"/>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 xmlns:a16="http://schemas.microsoft.com/office/drawing/2014/main" id="{5C0AFE8D-6EA6-4A2B-883F-113D76278C4A}"/>
              </a:ext>
            </a:extLst>
          </p:cNvPr>
          <p:cNvGrpSpPr>
            <a:grpSpLocks/>
          </p:cNvGrpSpPr>
          <p:nvPr/>
        </p:nvGrpSpPr>
        <p:grpSpPr bwMode="auto">
          <a:xfrm>
            <a:off x="9785350" y="1292226"/>
            <a:ext cx="693738" cy="1190625"/>
            <a:chOff x="9404662" y="1369975"/>
            <a:chExt cx="2199545" cy="2828284"/>
          </a:xfrm>
        </p:grpSpPr>
        <p:sp>
          <p:nvSpPr>
            <p:cNvPr id="36931" name="Freeform 24">
              <a:extLst>
                <a:ext uri="{FF2B5EF4-FFF2-40B4-BE49-F238E27FC236}">
                  <a16:creationId xmlns="" xmlns:a16="http://schemas.microsoft.com/office/drawing/2014/main" id="{548B6425-2922-4D8E-89FB-5BA039EA648D}"/>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2" name="Freeform 25">
              <a:extLst>
                <a:ext uri="{FF2B5EF4-FFF2-40B4-BE49-F238E27FC236}">
                  <a16:creationId xmlns="" xmlns:a16="http://schemas.microsoft.com/office/drawing/2014/main" id="{327F1964-9610-4E2B-8E27-DC5E361E9C3D}"/>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3" name="Freeform 36">
              <a:extLst>
                <a:ext uri="{FF2B5EF4-FFF2-40B4-BE49-F238E27FC236}">
                  <a16:creationId xmlns="" xmlns:a16="http://schemas.microsoft.com/office/drawing/2014/main" id="{781B9602-4807-4561-9105-41131BAFCB1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4" name="Freeform 37">
              <a:extLst>
                <a:ext uri="{FF2B5EF4-FFF2-40B4-BE49-F238E27FC236}">
                  <a16:creationId xmlns="" xmlns:a16="http://schemas.microsoft.com/office/drawing/2014/main" id="{0F709303-92E8-480F-A6D6-E09D1CE23E59}"/>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5" name="Freeform 38">
              <a:extLst>
                <a:ext uri="{FF2B5EF4-FFF2-40B4-BE49-F238E27FC236}">
                  <a16:creationId xmlns="" xmlns:a16="http://schemas.microsoft.com/office/drawing/2014/main" id="{00A7152D-1577-4949-82AF-22AC735549B3}"/>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6" name="Freeform 39">
              <a:extLst>
                <a:ext uri="{FF2B5EF4-FFF2-40B4-BE49-F238E27FC236}">
                  <a16:creationId xmlns="" xmlns:a16="http://schemas.microsoft.com/office/drawing/2014/main" id="{D4B092A0-EFC3-4B74-90D3-4B897D65555C}"/>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7" name="Freeform 40">
              <a:extLst>
                <a:ext uri="{FF2B5EF4-FFF2-40B4-BE49-F238E27FC236}">
                  <a16:creationId xmlns="" xmlns:a16="http://schemas.microsoft.com/office/drawing/2014/main" id="{0215C8C2-345B-4550-ADF7-9B9FDC5F6A8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8" name="Freeform 98">
              <a:extLst>
                <a:ext uri="{FF2B5EF4-FFF2-40B4-BE49-F238E27FC236}">
                  <a16:creationId xmlns="" xmlns:a16="http://schemas.microsoft.com/office/drawing/2014/main" id="{13A46219-C376-43B1-870F-4A8028F1D888}"/>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9" name="Freeform 99">
              <a:extLst>
                <a:ext uri="{FF2B5EF4-FFF2-40B4-BE49-F238E27FC236}">
                  <a16:creationId xmlns="" xmlns:a16="http://schemas.microsoft.com/office/drawing/2014/main" id="{841B0008-6D2E-447E-9033-952B380578F0}"/>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0" name="Freeform 100">
              <a:extLst>
                <a:ext uri="{FF2B5EF4-FFF2-40B4-BE49-F238E27FC236}">
                  <a16:creationId xmlns="" xmlns:a16="http://schemas.microsoft.com/office/drawing/2014/main" id="{4D6C84EF-8C0E-42BB-AC78-EEB589CE577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 xmlns:a16="http://schemas.microsoft.com/office/drawing/2014/main" id="{AAC93160-7E79-44F8-A81F-1F7CC89AEE78}"/>
              </a:ext>
            </a:extLst>
          </p:cNvPr>
          <p:cNvGrpSpPr>
            <a:grpSpLocks/>
          </p:cNvGrpSpPr>
          <p:nvPr/>
        </p:nvGrpSpPr>
        <p:grpSpPr bwMode="auto">
          <a:xfrm>
            <a:off x="7556501" y="5732464"/>
            <a:ext cx="555625" cy="765175"/>
            <a:chOff x="6711257" y="5432908"/>
            <a:chExt cx="740789" cy="765691"/>
          </a:xfrm>
        </p:grpSpPr>
        <p:sp>
          <p:nvSpPr>
            <p:cNvPr id="36929" name="Freeform 35">
              <a:extLst>
                <a:ext uri="{FF2B5EF4-FFF2-40B4-BE49-F238E27FC236}">
                  <a16:creationId xmlns="" xmlns:a16="http://schemas.microsoft.com/office/drawing/2014/main" id="{9CBD84AF-674F-4CF8-99CE-29A19DC12CD3}"/>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0" name="Freeform 104">
              <a:extLst>
                <a:ext uri="{FF2B5EF4-FFF2-40B4-BE49-F238E27FC236}">
                  <a16:creationId xmlns="" xmlns:a16="http://schemas.microsoft.com/office/drawing/2014/main" id="{366132A8-D4A2-41FA-B3CE-E11771F418A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 xmlns:a16="http://schemas.microsoft.com/office/drawing/2014/main" id="{12D04167-1D88-4AA4-8FE2-284BBAB41CBE}"/>
              </a:ext>
            </a:extLst>
          </p:cNvPr>
          <p:cNvGrpSpPr>
            <a:grpSpLocks/>
          </p:cNvGrpSpPr>
          <p:nvPr/>
        </p:nvGrpSpPr>
        <p:grpSpPr bwMode="auto">
          <a:xfrm>
            <a:off x="2592389" y="1263650"/>
            <a:ext cx="479425" cy="522288"/>
            <a:chOff x="2256140" y="1944762"/>
            <a:chExt cx="917169" cy="751165"/>
          </a:xfrm>
        </p:grpSpPr>
        <p:sp>
          <p:nvSpPr>
            <p:cNvPr id="36927" name="Freeform 45">
              <a:extLst>
                <a:ext uri="{FF2B5EF4-FFF2-40B4-BE49-F238E27FC236}">
                  <a16:creationId xmlns="" xmlns:a16="http://schemas.microsoft.com/office/drawing/2014/main" id="{A8C7C482-B12A-4128-8446-7116C15EB41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8" name="Freeform 113">
              <a:extLst>
                <a:ext uri="{FF2B5EF4-FFF2-40B4-BE49-F238E27FC236}">
                  <a16:creationId xmlns="" xmlns:a16="http://schemas.microsoft.com/office/drawing/2014/main" id="{533760C9-FBC2-48A3-8D28-41073BEB4E71}"/>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 xmlns:a16="http://schemas.microsoft.com/office/drawing/2014/main" id="{69AFD7CD-EF84-445A-A499-3404E11E7F50}"/>
              </a:ext>
            </a:extLst>
          </p:cNvPr>
          <p:cNvGrpSpPr>
            <a:grpSpLocks/>
          </p:cNvGrpSpPr>
          <p:nvPr/>
        </p:nvGrpSpPr>
        <p:grpSpPr bwMode="auto">
          <a:xfrm>
            <a:off x="8651876" y="5843589"/>
            <a:ext cx="727075" cy="854075"/>
            <a:chOff x="7398095" y="4258434"/>
            <a:chExt cx="1944315" cy="1713986"/>
          </a:xfrm>
        </p:grpSpPr>
        <p:sp>
          <p:nvSpPr>
            <p:cNvPr id="36920" name="Freeform 28">
              <a:extLst>
                <a:ext uri="{FF2B5EF4-FFF2-40B4-BE49-F238E27FC236}">
                  <a16:creationId xmlns="" xmlns:a16="http://schemas.microsoft.com/office/drawing/2014/main" id="{461845A4-103C-4ED3-AEE7-6915CC1E916A}"/>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1" name="Freeform 29">
              <a:extLst>
                <a:ext uri="{FF2B5EF4-FFF2-40B4-BE49-F238E27FC236}">
                  <a16:creationId xmlns="" xmlns:a16="http://schemas.microsoft.com/office/drawing/2014/main" id="{C2AF4C10-962B-4696-8B5B-040FF45A557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2" name="Freeform 96">
              <a:extLst>
                <a:ext uri="{FF2B5EF4-FFF2-40B4-BE49-F238E27FC236}">
                  <a16:creationId xmlns="" xmlns:a16="http://schemas.microsoft.com/office/drawing/2014/main" id="{CED6F554-A550-4061-8E18-9495FA74179B}"/>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3" name="Freeform 97">
              <a:extLst>
                <a:ext uri="{FF2B5EF4-FFF2-40B4-BE49-F238E27FC236}">
                  <a16:creationId xmlns="" xmlns:a16="http://schemas.microsoft.com/office/drawing/2014/main" id="{BE87DEA6-762E-468A-A6F6-B18ADD6D9638}"/>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4" name="Freeform 114">
              <a:extLst>
                <a:ext uri="{FF2B5EF4-FFF2-40B4-BE49-F238E27FC236}">
                  <a16:creationId xmlns="" xmlns:a16="http://schemas.microsoft.com/office/drawing/2014/main" id="{2247BACF-DEF6-4883-B1AA-A04C71A960A7}"/>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5" name="Freeform 115">
              <a:extLst>
                <a:ext uri="{FF2B5EF4-FFF2-40B4-BE49-F238E27FC236}">
                  <a16:creationId xmlns="" xmlns:a16="http://schemas.microsoft.com/office/drawing/2014/main" id="{7D055842-B9B6-4957-88CF-DEC5E62BB15B}"/>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6" name="Freeform 116">
              <a:extLst>
                <a:ext uri="{FF2B5EF4-FFF2-40B4-BE49-F238E27FC236}">
                  <a16:creationId xmlns="" xmlns:a16="http://schemas.microsoft.com/office/drawing/2014/main" id="{3CCD7C54-F7D8-4BEA-A2E8-6D7E990578DE}"/>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 xmlns:a16="http://schemas.microsoft.com/office/drawing/2014/main" id="{FFD43E00-972D-49A5-9ECB-53BBFB698B5E}"/>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 xmlns:a16="http://schemas.microsoft.com/office/drawing/2014/main" id="{F422FBF0-ED3B-488F-A67F-A49FC52BA34B}"/>
              </a:ext>
            </a:extLst>
          </p:cNvPr>
          <p:cNvGrpSpPr>
            <a:grpSpLocks/>
          </p:cNvGrpSpPr>
          <p:nvPr/>
        </p:nvGrpSpPr>
        <p:grpSpPr bwMode="auto">
          <a:xfrm>
            <a:off x="9571038" y="5576888"/>
            <a:ext cx="793750" cy="1022350"/>
            <a:chOff x="10101876" y="4297860"/>
            <a:chExt cx="1826037" cy="1763786"/>
          </a:xfrm>
        </p:grpSpPr>
        <p:sp>
          <p:nvSpPr>
            <p:cNvPr id="36914" name="Freeform 26">
              <a:extLst>
                <a:ext uri="{FF2B5EF4-FFF2-40B4-BE49-F238E27FC236}">
                  <a16:creationId xmlns="" xmlns:a16="http://schemas.microsoft.com/office/drawing/2014/main" id="{BFADF605-6EF0-48D6-A3AA-6B8C0D86678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5" name="Freeform 27">
              <a:extLst>
                <a:ext uri="{FF2B5EF4-FFF2-40B4-BE49-F238E27FC236}">
                  <a16:creationId xmlns="" xmlns:a16="http://schemas.microsoft.com/office/drawing/2014/main" id="{666424D9-4866-4321-B265-38E08295FDD8}"/>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6" name="Freeform 118">
              <a:extLst>
                <a:ext uri="{FF2B5EF4-FFF2-40B4-BE49-F238E27FC236}">
                  <a16:creationId xmlns="" xmlns:a16="http://schemas.microsoft.com/office/drawing/2014/main" id="{30EE3CCC-86CB-45BD-9C02-BF43CDFED226}"/>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7" name="Freeform 119">
              <a:extLst>
                <a:ext uri="{FF2B5EF4-FFF2-40B4-BE49-F238E27FC236}">
                  <a16:creationId xmlns="" xmlns:a16="http://schemas.microsoft.com/office/drawing/2014/main" id="{1E0A303F-EB83-44EB-91CA-88B2B3CE898A}"/>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8" name="Freeform 120">
              <a:extLst>
                <a:ext uri="{FF2B5EF4-FFF2-40B4-BE49-F238E27FC236}">
                  <a16:creationId xmlns="" xmlns:a16="http://schemas.microsoft.com/office/drawing/2014/main" id="{8379238E-748E-4588-8EB8-987D1559E6D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9" name="Freeform 121">
              <a:extLst>
                <a:ext uri="{FF2B5EF4-FFF2-40B4-BE49-F238E27FC236}">
                  <a16:creationId xmlns="" xmlns:a16="http://schemas.microsoft.com/office/drawing/2014/main" id="{05F4AF0C-2B06-4BE0-BBE8-6FE287538797}"/>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 xmlns:a16="http://schemas.microsoft.com/office/drawing/2014/main" id="{E57C6E73-A32F-4E54-9123-0ADFDC5D257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 xmlns:a16="http://schemas.microsoft.com/office/drawing/2014/main" id="{EA2FD9A5-44F4-4C76-AB3D-281C57A22861}"/>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 xmlns:a16="http://schemas.microsoft.com/office/drawing/2014/main" id="{35D0CDD8-2BBE-4D4F-9456-3F0529E6244B}"/>
              </a:ext>
            </a:extLst>
          </p:cNvPr>
          <p:cNvGrpSpPr>
            <a:grpSpLocks/>
          </p:cNvGrpSpPr>
          <p:nvPr/>
        </p:nvGrpSpPr>
        <p:grpSpPr bwMode="auto">
          <a:xfrm>
            <a:off x="9639300" y="225425"/>
            <a:ext cx="744538" cy="793750"/>
            <a:chOff x="5671660" y="450732"/>
            <a:chExt cx="1456681" cy="1164099"/>
          </a:xfrm>
        </p:grpSpPr>
        <p:sp>
          <p:nvSpPr>
            <p:cNvPr id="36911" name="Freeform 124">
              <a:extLst>
                <a:ext uri="{FF2B5EF4-FFF2-40B4-BE49-F238E27FC236}">
                  <a16:creationId xmlns="" xmlns:a16="http://schemas.microsoft.com/office/drawing/2014/main" id="{29FCF7C5-7EDB-4CB1-99DC-04F7FF3D21B0}"/>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2" name="Freeform 125">
              <a:extLst>
                <a:ext uri="{FF2B5EF4-FFF2-40B4-BE49-F238E27FC236}">
                  <a16:creationId xmlns="" xmlns:a16="http://schemas.microsoft.com/office/drawing/2014/main" id="{94DA8018-6CDF-4E58-AA3C-99AF02B82574}"/>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3" name="Freeform 126">
              <a:extLst>
                <a:ext uri="{FF2B5EF4-FFF2-40B4-BE49-F238E27FC236}">
                  <a16:creationId xmlns="" xmlns:a16="http://schemas.microsoft.com/office/drawing/2014/main" id="{8D07717E-FF54-4CED-A424-1E318AA4CE8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 xmlns:a16="http://schemas.microsoft.com/office/drawing/2014/main" id="{269CD059-229B-46D5-89D8-A58ABD17C246}"/>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 xmlns:a16="http://schemas.microsoft.com/office/drawing/2014/main" id="{271BA6AE-122A-45CC-9F88-A5B703FF788A}"/>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 xmlns:a16="http://schemas.microsoft.com/office/drawing/2014/main" id="{0AD7D289-034D-415F-B125-637DA15A9483}"/>
              </a:ext>
            </a:extLst>
          </p:cNvPr>
          <p:cNvGrpSpPr>
            <a:grpSpLocks/>
          </p:cNvGrpSpPr>
          <p:nvPr/>
        </p:nvGrpSpPr>
        <p:grpSpPr bwMode="auto">
          <a:xfrm>
            <a:off x="4051300" y="139700"/>
            <a:ext cx="3417888" cy="908050"/>
            <a:chOff x="3312996" y="215475"/>
            <a:chExt cx="4556933" cy="907919"/>
          </a:xfrm>
        </p:grpSpPr>
        <p:grpSp>
          <p:nvGrpSpPr>
            <p:cNvPr id="36889" name="组合 77">
              <a:extLst>
                <a:ext uri="{FF2B5EF4-FFF2-40B4-BE49-F238E27FC236}">
                  <a16:creationId xmlns="" xmlns:a16="http://schemas.microsoft.com/office/drawing/2014/main" id="{718988EE-9E73-4E45-BDA1-4BDB7015123B}"/>
                </a:ext>
              </a:extLst>
            </p:cNvPr>
            <p:cNvGrpSpPr>
              <a:grpSpLocks/>
            </p:cNvGrpSpPr>
            <p:nvPr/>
          </p:nvGrpSpPr>
          <p:grpSpPr bwMode="auto">
            <a:xfrm rot="406819" flipH="1">
              <a:off x="3312996" y="215475"/>
              <a:ext cx="1030666" cy="703956"/>
              <a:chOff x="9015984" y="2528554"/>
              <a:chExt cx="2157344" cy="1473489"/>
            </a:xfrm>
          </p:grpSpPr>
          <p:sp>
            <p:nvSpPr>
              <p:cNvPr id="36901" name="Freeform 166">
                <a:extLst>
                  <a:ext uri="{FF2B5EF4-FFF2-40B4-BE49-F238E27FC236}">
                    <a16:creationId xmlns="" xmlns:a16="http://schemas.microsoft.com/office/drawing/2014/main" id="{D3BC60C9-C04C-4201-AA97-E584DA62782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2" name="Freeform 167">
                <a:extLst>
                  <a:ext uri="{FF2B5EF4-FFF2-40B4-BE49-F238E27FC236}">
                    <a16:creationId xmlns="" xmlns:a16="http://schemas.microsoft.com/office/drawing/2014/main" id="{E4CAB6B0-99D4-434F-9B4A-75056F44525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3" name="Freeform 168">
                <a:extLst>
                  <a:ext uri="{FF2B5EF4-FFF2-40B4-BE49-F238E27FC236}">
                    <a16:creationId xmlns="" xmlns:a16="http://schemas.microsoft.com/office/drawing/2014/main" id="{AC71C02E-1593-4CCA-93AE-35CB72A71754}"/>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4" name="Freeform 169">
                <a:extLst>
                  <a:ext uri="{FF2B5EF4-FFF2-40B4-BE49-F238E27FC236}">
                    <a16:creationId xmlns="" xmlns:a16="http://schemas.microsoft.com/office/drawing/2014/main" id="{E628DA3F-FB08-46FA-8876-D5A2A70B12EF}"/>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5" name="Freeform 170">
                <a:extLst>
                  <a:ext uri="{FF2B5EF4-FFF2-40B4-BE49-F238E27FC236}">
                    <a16:creationId xmlns="" xmlns:a16="http://schemas.microsoft.com/office/drawing/2014/main" id="{4BDB5CC9-D40F-4F36-9842-8C601056C8F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6" name="Freeform 175">
                <a:extLst>
                  <a:ext uri="{FF2B5EF4-FFF2-40B4-BE49-F238E27FC236}">
                    <a16:creationId xmlns="" xmlns:a16="http://schemas.microsoft.com/office/drawing/2014/main" id="{2096D0C7-A541-43B9-9F27-A0F1C96CB184}"/>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7" name="Freeform 176">
                <a:extLst>
                  <a:ext uri="{FF2B5EF4-FFF2-40B4-BE49-F238E27FC236}">
                    <a16:creationId xmlns="" xmlns:a16="http://schemas.microsoft.com/office/drawing/2014/main" id="{8745BD22-181F-4950-888A-1DF95900BB2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8" name="Freeform 177">
                <a:extLst>
                  <a:ext uri="{FF2B5EF4-FFF2-40B4-BE49-F238E27FC236}">
                    <a16:creationId xmlns="" xmlns:a16="http://schemas.microsoft.com/office/drawing/2014/main" id="{B450E623-C7FA-4FEF-9643-7252FDA2EC10}"/>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9" name="Freeform 178">
                <a:extLst>
                  <a:ext uri="{FF2B5EF4-FFF2-40B4-BE49-F238E27FC236}">
                    <a16:creationId xmlns="" xmlns:a16="http://schemas.microsoft.com/office/drawing/2014/main" id="{A0D639EE-A7EF-4D39-9391-B9D18E243D5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0" name="Freeform 179">
                <a:extLst>
                  <a:ext uri="{FF2B5EF4-FFF2-40B4-BE49-F238E27FC236}">
                    <a16:creationId xmlns="" xmlns:a16="http://schemas.microsoft.com/office/drawing/2014/main" id="{9550E918-968D-4984-9416-8D80E13B94F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890" name="组合 78">
              <a:extLst>
                <a:ext uri="{FF2B5EF4-FFF2-40B4-BE49-F238E27FC236}">
                  <a16:creationId xmlns="" xmlns:a16="http://schemas.microsoft.com/office/drawing/2014/main" id="{26C01F94-E20F-4EA6-A215-E5E9DEC2B437}"/>
                </a:ext>
              </a:extLst>
            </p:cNvPr>
            <p:cNvGrpSpPr>
              <a:grpSpLocks/>
            </p:cNvGrpSpPr>
            <p:nvPr/>
          </p:nvGrpSpPr>
          <p:grpSpPr bwMode="auto">
            <a:xfrm>
              <a:off x="4595263" y="917019"/>
              <a:ext cx="3274666" cy="206375"/>
              <a:chOff x="4531763" y="904319"/>
              <a:chExt cx="3274666" cy="206375"/>
            </a:xfrm>
          </p:grpSpPr>
          <p:sp>
            <p:nvSpPr>
              <p:cNvPr id="36891" name="Freeform 139">
                <a:extLst>
                  <a:ext uri="{FF2B5EF4-FFF2-40B4-BE49-F238E27FC236}">
                    <a16:creationId xmlns="" xmlns:a16="http://schemas.microsoft.com/office/drawing/2014/main" id="{45BF6DA2-D229-498C-910F-D6234862DF72}"/>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2" name="Freeform 139">
                <a:extLst>
                  <a:ext uri="{FF2B5EF4-FFF2-40B4-BE49-F238E27FC236}">
                    <a16:creationId xmlns="" xmlns:a16="http://schemas.microsoft.com/office/drawing/2014/main" id="{61F606A4-A0F2-4F8B-B484-6EDC060F5BAA}"/>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3" name="Freeform 139">
                <a:extLst>
                  <a:ext uri="{FF2B5EF4-FFF2-40B4-BE49-F238E27FC236}">
                    <a16:creationId xmlns="" xmlns:a16="http://schemas.microsoft.com/office/drawing/2014/main" id="{22D6BEF6-0B47-45DA-9078-11DAF03888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4" name="Freeform 139">
                <a:extLst>
                  <a:ext uri="{FF2B5EF4-FFF2-40B4-BE49-F238E27FC236}">
                    <a16:creationId xmlns="" xmlns:a16="http://schemas.microsoft.com/office/drawing/2014/main" id="{3E576787-D9B6-46FD-9B00-20445FF771B8}"/>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5" name="Freeform 139">
                <a:extLst>
                  <a:ext uri="{FF2B5EF4-FFF2-40B4-BE49-F238E27FC236}">
                    <a16:creationId xmlns="" xmlns:a16="http://schemas.microsoft.com/office/drawing/2014/main" id="{737AAF43-1AA7-4115-9736-42F3520382B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6" name="Freeform 139">
                <a:extLst>
                  <a:ext uri="{FF2B5EF4-FFF2-40B4-BE49-F238E27FC236}">
                    <a16:creationId xmlns="" xmlns:a16="http://schemas.microsoft.com/office/drawing/2014/main" id="{A6FC772E-A3B8-487E-B782-65877B2D0F24}"/>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7" name="Freeform 139">
                <a:extLst>
                  <a:ext uri="{FF2B5EF4-FFF2-40B4-BE49-F238E27FC236}">
                    <a16:creationId xmlns="" xmlns:a16="http://schemas.microsoft.com/office/drawing/2014/main" id="{FF4D068F-7FAC-4F25-B957-0363819376EE}"/>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8" name="Freeform 139">
                <a:extLst>
                  <a:ext uri="{FF2B5EF4-FFF2-40B4-BE49-F238E27FC236}">
                    <a16:creationId xmlns="" xmlns:a16="http://schemas.microsoft.com/office/drawing/2014/main" id="{1B60CD21-583B-4926-A413-4C5BDC3B44B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9" name="Freeform 139">
                <a:extLst>
                  <a:ext uri="{FF2B5EF4-FFF2-40B4-BE49-F238E27FC236}">
                    <a16:creationId xmlns="" xmlns:a16="http://schemas.microsoft.com/office/drawing/2014/main" id="{AA25E5D0-D678-4BEB-B6E3-16526C45E4E9}"/>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0" name="Freeform 139">
                <a:extLst>
                  <a:ext uri="{FF2B5EF4-FFF2-40B4-BE49-F238E27FC236}">
                    <a16:creationId xmlns="" xmlns:a16="http://schemas.microsoft.com/office/drawing/2014/main" id="{2CD8159A-424E-4AA3-A0C3-EFE53065FB5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 xmlns:a16="http://schemas.microsoft.com/office/drawing/2014/main" id="{8E4EEE06-CD8C-48EB-91E4-487DEEF30E82}"/>
              </a:ext>
            </a:extLst>
          </p:cNvPr>
          <p:cNvSpPr txBox="1">
            <a:spLocks noChangeArrowheads="1"/>
          </p:cNvSpPr>
          <p:nvPr/>
        </p:nvSpPr>
        <p:spPr bwMode="auto">
          <a:xfrm>
            <a:off x="4233864" y="84138"/>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Dặn dò</a:t>
            </a:r>
          </a:p>
        </p:txBody>
      </p:sp>
      <p:pic>
        <p:nvPicPr>
          <p:cNvPr id="101" name="图片 100">
            <a:extLst>
              <a:ext uri="{FF2B5EF4-FFF2-40B4-BE49-F238E27FC236}">
                <a16:creationId xmlns="" xmlns:a16="http://schemas.microsoft.com/office/drawing/2014/main" id="{C7A225FC-46DB-4CC4-A8D7-48D9818EFE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3126" y="12922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 descr="A picture containing text, vector graphics, businesscard&#10;&#10;Description automatically generated">
            <a:extLst>
              <a:ext uri="{FF2B5EF4-FFF2-40B4-BE49-F238E27FC236}">
                <a16:creationId xmlns="" xmlns:a16="http://schemas.microsoft.com/office/drawing/2014/main" id="{F56FAA2B-4B2E-487A-9CCB-DFC7C09840A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Rectangle 1">
            <a:extLst>
              <a:ext uri="{FF2B5EF4-FFF2-40B4-BE49-F238E27FC236}">
                <a16:creationId xmlns="" xmlns:a16="http://schemas.microsoft.com/office/drawing/2014/main" id="{D23D6F4D-7FD1-4A92-98B0-77AA34D89127}"/>
              </a:ext>
            </a:extLst>
          </p:cNvPr>
          <p:cNvSpPr>
            <a:spLocks noChangeArrowheads="1"/>
          </p:cNvSpPr>
          <p:nvPr/>
        </p:nvSpPr>
        <p:spPr bwMode="auto">
          <a:xfrm>
            <a:off x="2922589" y="1673225"/>
            <a:ext cx="69230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 Ôn lại kiến thức ghi nhớ.</a:t>
            </a:r>
          </a:p>
          <a:p>
            <a:pPr eaLnBrk="1" hangingPunct="1">
              <a:spcBef>
                <a:spcPct val="0"/>
              </a:spcBef>
              <a:buFontTx/>
              <a:buNone/>
            </a:pPr>
            <a:r>
              <a:rPr lang="en-US" altLang="en-US" sz="4000"/>
              <a:t>- Tìm thêm các động từ </a:t>
            </a:r>
          </a:p>
          <a:p>
            <a:pPr eaLnBrk="1" hangingPunct="1">
              <a:spcBef>
                <a:spcPct val="0"/>
              </a:spcBef>
              <a:buFontTx/>
              <a:buNone/>
            </a:pPr>
            <a:r>
              <a:rPr lang="en-US" altLang="en-US" sz="4000"/>
              <a:t>- Chơi trò chơi “ Kịch câm” sgk/94 với người thân. </a:t>
            </a:r>
          </a:p>
        </p:txBody>
      </p:sp>
      <p:pic>
        <p:nvPicPr>
          <p:cNvPr id="109" name="bensound-cute">
            <a:hlinkClick r:id="" action="ppaction://media"/>
            <a:extLst>
              <a:ext uri="{FF2B5EF4-FFF2-40B4-BE49-F238E27FC236}">
                <a16:creationId xmlns="" xmlns:a16="http://schemas.microsoft.com/office/drawing/2014/main" id="{3B323A22-4825-4D7C-B689-DD41D3AB3B2D}"/>
              </a:ext>
            </a:extLst>
          </p:cNvPr>
          <p:cNvPicPr>
            <a:picLocks noChangeAspect="1"/>
          </p:cNvPicPr>
          <p:nvPr>
            <a:audioFile r:link="rId1"/>
            <p:extLst>
              <p:ext uri="{DAA4B4D4-6D71-4841-9C94-3DE7FCFB9230}">
                <p14:media xmlns:p14="http://schemas.microsoft.com/office/powerpoint/2010/main" r:embed="rId2">
                  <p14:trim end="157168.0714"/>
                </p14:media>
              </p:ext>
            </p:extLst>
          </p:nvPr>
        </p:nvPicPr>
        <p:blipFill>
          <a:blip r:embed="rId7"/>
          <a:stretch>
            <a:fillRect/>
          </a:stretch>
        </p:blipFill>
        <p:spPr>
          <a:xfrm>
            <a:off x="-369450" y="6451600"/>
            <a:ext cx="406400" cy="4064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par>
                          <p:cTn id="177" fill="hold" nodeType="afterGroup">
                            <p:stCondLst>
                              <p:cond delay="2500"/>
                            </p:stCondLst>
                            <p:childTnLst>
                              <p:par>
                                <p:cTn id="178" presetID="42" presetClass="entr" presetSubtype="0" fill="hold" nodeType="afterEffect">
                                  <p:stCondLst>
                                    <p:cond delay="0"/>
                                  </p:stCondLst>
                                  <p:childTnLst>
                                    <p:set>
                                      <p:cBhvr>
                                        <p:cTn id="179" dur="1" fill="hold">
                                          <p:stCondLst>
                                            <p:cond delay="0"/>
                                          </p:stCondLst>
                                        </p:cTn>
                                        <p:tgtEl>
                                          <p:spTgt spid="101"/>
                                        </p:tgtEl>
                                        <p:attrNameLst>
                                          <p:attrName>style.visibility</p:attrName>
                                        </p:attrNameLst>
                                      </p:cBhvr>
                                      <p:to>
                                        <p:strVal val="visible"/>
                                      </p:to>
                                    </p:set>
                                    <p:animEffect transition="in" filter="fade">
                                      <p:cBhvr>
                                        <p:cTn id="180" dur="1000"/>
                                        <p:tgtEl>
                                          <p:spTgt spid="101"/>
                                        </p:tgtEl>
                                      </p:cBhvr>
                                    </p:animEffect>
                                    <p:anim calcmode="lin" valueType="num">
                                      <p:cBhvr>
                                        <p:cTn id="181" dur="1000" fill="hold"/>
                                        <p:tgtEl>
                                          <p:spTgt spid="101"/>
                                        </p:tgtEl>
                                        <p:attrNameLst>
                                          <p:attrName>ppt_x</p:attrName>
                                        </p:attrNameLst>
                                      </p:cBhvr>
                                      <p:tavLst>
                                        <p:tav tm="0">
                                          <p:val>
                                            <p:strVal val="#ppt_x"/>
                                          </p:val>
                                        </p:tav>
                                        <p:tav tm="100000">
                                          <p:val>
                                            <p:strVal val="#ppt_x"/>
                                          </p:val>
                                        </p:tav>
                                      </p:tavLst>
                                    </p:anim>
                                    <p:anim calcmode="lin" valueType="num">
                                      <p:cBhvr>
                                        <p:cTn id="182" dur="1000" fill="hold"/>
                                        <p:tgtEl>
                                          <p:spTgt spid="101"/>
                                        </p:tgtEl>
                                        <p:attrNameLst>
                                          <p:attrName>ppt_y</p:attrName>
                                        </p:attrNameLst>
                                      </p:cBhvr>
                                      <p:tavLst>
                                        <p:tav tm="0">
                                          <p:val>
                                            <p:strVal val="#ppt_y+.1"/>
                                          </p:val>
                                        </p:tav>
                                        <p:tav tm="100000">
                                          <p:val>
                                            <p:strVal val="#ppt_y"/>
                                          </p:val>
                                        </p:tav>
                                      </p:tavLst>
                                    </p:anim>
                                  </p:childTnLst>
                                </p:cTn>
                              </p:par>
                            </p:childTnLst>
                          </p:cTn>
                        </p:par>
                        <p:par>
                          <p:cTn id="183" fill="hold">
                            <p:stCondLst>
                              <p:cond delay="3500"/>
                            </p:stCondLst>
                            <p:childTnLst>
                              <p:par>
                                <p:cTn id="184" presetID="1" presetClass="mediacall" presetSubtype="0" fill="hold" nodeType="afterEffect">
                                  <p:stCondLst>
                                    <p:cond delay="0"/>
                                  </p:stCondLst>
                                  <p:childTnLst>
                                    <p:cmd type="call" cmd="playFrom(0.0)">
                                      <p:cBhvr>
                                        <p:cTn id="185" dur="1" fill="hold"/>
                                        <p:tgtEl>
                                          <p:spTgt spid="10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163" numSld="999">
                <p:cTn id="186" fill="hold" display="0">
                  <p:stCondLst>
                    <p:cond delay="indefinite"/>
                  </p:stCondLst>
                  <p:endCondLst>
                    <p:cond evt="onStopAudio" delay="0">
                      <p:tgtEl>
                        <p:sldTgt/>
                      </p:tgtEl>
                    </p:cond>
                  </p:endCondLst>
                </p:cTn>
                <p:tgtEl>
                  <p:spTgt spid="109"/>
                </p:tgtEl>
              </p:cMediaNode>
            </p:audio>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39">
            <a:extLst>
              <a:ext uri="{FF2B5EF4-FFF2-40B4-BE49-F238E27FC236}">
                <a16:creationId xmlns="" xmlns:a16="http://schemas.microsoft.com/office/drawing/2014/main" id="{8BCB89B5-3208-45E6-ACD3-4A239AD5AEF5}"/>
              </a:ext>
            </a:extLst>
          </p:cNvPr>
          <p:cNvSpPr>
            <a:spLocks noEditPoints="1"/>
          </p:cNvSpPr>
          <p:nvPr/>
        </p:nvSpPr>
        <p:spPr bwMode="auto">
          <a:xfrm>
            <a:off x="9729788" y="1846264"/>
            <a:ext cx="1016000" cy="966787"/>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5" name="Freeform 156">
            <a:extLst>
              <a:ext uri="{FF2B5EF4-FFF2-40B4-BE49-F238E27FC236}">
                <a16:creationId xmlns="" xmlns:a16="http://schemas.microsoft.com/office/drawing/2014/main" id="{CD09F6A3-76F8-456D-BE8B-030644DBBFCE}"/>
              </a:ext>
            </a:extLst>
          </p:cNvPr>
          <p:cNvSpPr>
            <a:spLocks noEditPoints="1"/>
          </p:cNvSpPr>
          <p:nvPr/>
        </p:nvSpPr>
        <p:spPr bwMode="auto">
          <a:xfrm>
            <a:off x="12536488" y="1560514"/>
            <a:ext cx="31750" cy="5238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6" name="Freeform 20">
            <a:extLst>
              <a:ext uri="{FF2B5EF4-FFF2-40B4-BE49-F238E27FC236}">
                <a16:creationId xmlns="" xmlns:a16="http://schemas.microsoft.com/office/drawing/2014/main" id="{1159677A-A089-4695-9815-454149366A35}"/>
              </a:ext>
            </a:extLst>
          </p:cNvPr>
          <p:cNvSpPr>
            <a:spLocks noEditPoints="1"/>
          </p:cNvSpPr>
          <p:nvPr/>
        </p:nvSpPr>
        <p:spPr bwMode="auto">
          <a:xfrm>
            <a:off x="8532814" y="1038226"/>
            <a:ext cx="860425" cy="161766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7" name="Freeform 21">
            <a:extLst>
              <a:ext uri="{FF2B5EF4-FFF2-40B4-BE49-F238E27FC236}">
                <a16:creationId xmlns="" xmlns:a16="http://schemas.microsoft.com/office/drawing/2014/main" id="{4EFACB1B-A63C-467E-A3A3-849864D3A526}"/>
              </a:ext>
            </a:extLst>
          </p:cNvPr>
          <p:cNvSpPr>
            <a:spLocks/>
          </p:cNvSpPr>
          <p:nvPr/>
        </p:nvSpPr>
        <p:spPr bwMode="auto">
          <a:xfrm>
            <a:off x="8677275" y="1374776"/>
            <a:ext cx="222250" cy="327025"/>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8" name="Freeform 22">
            <a:extLst>
              <a:ext uri="{FF2B5EF4-FFF2-40B4-BE49-F238E27FC236}">
                <a16:creationId xmlns="" xmlns:a16="http://schemas.microsoft.com/office/drawing/2014/main" id="{C54D6678-739C-4B2D-8B89-4007969AC752}"/>
              </a:ext>
            </a:extLst>
          </p:cNvPr>
          <p:cNvSpPr>
            <a:spLocks/>
          </p:cNvSpPr>
          <p:nvPr/>
        </p:nvSpPr>
        <p:spPr bwMode="auto">
          <a:xfrm>
            <a:off x="3024189" y="735014"/>
            <a:ext cx="923925" cy="1870075"/>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9" name="Freeform 23">
            <a:extLst>
              <a:ext uri="{FF2B5EF4-FFF2-40B4-BE49-F238E27FC236}">
                <a16:creationId xmlns="" xmlns:a16="http://schemas.microsoft.com/office/drawing/2014/main" id="{202601AE-BD50-41C1-87AF-BD1A7AB828FF}"/>
              </a:ext>
            </a:extLst>
          </p:cNvPr>
          <p:cNvSpPr>
            <a:spLocks noEditPoints="1"/>
          </p:cNvSpPr>
          <p:nvPr/>
        </p:nvSpPr>
        <p:spPr bwMode="auto">
          <a:xfrm>
            <a:off x="1412875" y="3251200"/>
            <a:ext cx="920750" cy="1189038"/>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0" name="Freeform 24">
            <a:extLst>
              <a:ext uri="{FF2B5EF4-FFF2-40B4-BE49-F238E27FC236}">
                <a16:creationId xmlns="" xmlns:a16="http://schemas.microsoft.com/office/drawing/2014/main" id="{84D9A197-593F-4A6A-8466-08AEF3AAD528}"/>
              </a:ext>
            </a:extLst>
          </p:cNvPr>
          <p:cNvSpPr>
            <a:spLocks/>
          </p:cNvSpPr>
          <p:nvPr/>
        </p:nvSpPr>
        <p:spPr bwMode="auto">
          <a:xfrm>
            <a:off x="2398713" y="2552700"/>
            <a:ext cx="436562" cy="674688"/>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1" name="Freeform 25">
            <a:extLst>
              <a:ext uri="{FF2B5EF4-FFF2-40B4-BE49-F238E27FC236}">
                <a16:creationId xmlns="" xmlns:a16="http://schemas.microsoft.com/office/drawing/2014/main" id="{5FD54F97-8702-4417-8FCB-C720AC757B35}"/>
              </a:ext>
            </a:extLst>
          </p:cNvPr>
          <p:cNvSpPr>
            <a:spLocks noEditPoints="1"/>
          </p:cNvSpPr>
          <p:nvPr/>
        </p:nvSpPr>
        <p:spPr bwMode="auto">
          <a:xfrm>
            <a:off x="8510589" y="5470525"/>
            <a:ext cx="1793875" cy="1379538"/>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2" name="Freeform 26">
            <a:extLst>
              <a:ext uri="{FF2B5EF4-FFF2-40B4-BE49-F238E27FC236}">
                <a16:creationId xmlns="" xmlns:a16="http://schemas.microsoft.com/office/drawing/2014/main" id="{EB22B4C2-0080-44FA-AB22-6DFB286C3361}"/>
              </a:ext>
            </a:extLst>
          </p:cNvPr>
          <p:cNvSpPr>
            <a:spLocks noEditPoints="1"/>
          </p:cNvSpPr>
          <p:nvPr/>
        </p:nvSpPr>
        <p:spPr bwMode="auto">
          <a:xfrm>
            <a:off x="10313988" y="5367338"/>
            <a:ext cx="277812" cy="842962"/>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3" name="Freeform 27">
            <a:extLst>
              <a:ext uri="{FF2B5EF4-FFF2-40B4-BE49-F238E27FC236}">
                <a16:creationId xmlns="" xmlns:a16="http://schemas.microsoft.com/office/drawing/2014/main" id="{8441B537-D61D-449C-8688-9C863683D96B}"/>
              </a:ext>
            </a:extLst>
          </p:cNvPr>
          <p:cNvSpPr>
            <a:spLocks noEditPoints="1"/>
          </p:cNvSpPr>
          <p:nvPr/>
        </p:nvSpPr>
        <p:spPr bwMode="auto">
          <a:xfrm>
            <a:off x="2905126" y="6105526"/>
            <a:ext cx="703263" cy="752475"/>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4" name="Freeform 28">
            <a:extLst>
              <a:ext uri="{FF2B5EF4-FFF2-40B4-BE49-F238E27FC236}">
                <a16:creationId xmlns="" xmlns:a16="http://schemas.microsoft.com/office/drawing/2014/main" id="{C2EF8E4F-65B4-4548-BEF7-E44E8332DFD8}"/>
              </a:ext>
            </a:extLst>
          </p:cNvPr>
          <p:cNvSpPr>
            <a:spLocks noEditPoints="1"/>
          </p:cNvSpPr>
          <p:nvPr/>
        </p:nvSpPr>
        <p:spPr bwMode="auto">
          <a:xfrm>
            <a:off x="1931989" y="111125"/>
            <a:ext cx="1195387" cy="1485900"/>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5" name="Freeform 29">
            <a:extLst>
              <a:ext uri="{FF2B5EF4-FFF2-40B4-BE49-F238E27FC236}">
                <a16:creationId xmlns="" xmlns:a16="http://schemas.microsoft.com/office/drawing/2014/main" id="{C470641A-2ACB-400E-8CBF-303677346251}"/>
              </a:ext>
            </a:extLst>
          </p:cNvPr>
          <p:cNvSpPr>
            <a:spLocks/>
          </p:cNvSpPr>
          <p:nvPr/>
        </p:nvSpPr>
        <p:spPr bwMode="auto">
          <a:xfrm>
            <a:off x="6335714" y="292101"/>
            <a:ext cx="109537" cy="290513"/>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6" name="Freeform 30">
            <a:extLst>
              <a:ext uri="{FF2B5EF4-FFF2-40B4-BE49-F238E27FC236}">
                <a16:creationId xmlns="" xmlns:a16="http://schemas.microsoft.com/office/drawing/2014/main" id="{A13CB9F2-4E5E-4740-B22E-6F89CE6CA6E2}"/>
              </a:ext>
            </a:extLst>
          </p:cNvPr>
          <p:cNvSpPr>
            <a:spLocks/>
          </p:cNvSpPr>
          <p:nvPr/>
        </p:nvSpPr>
        <p:spPr bwMode="auto">
          <a:xfrm>
            <a:off x="6170614" y="390526"/>
            <a:ext cx="217487" cy="246063"/>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7" name="Freeform 31">
            <a:extLst>
              <a:ext uri="{FF2B5EF4-FFF2-40B4-BE49-F238E27FC236}">
                <a16:creationId xmlns="" xmlns:a16="http://schemas.microsoft.com/office/drawing/2014/main" id="{5A73DDB5-C41C-4669-AF54-B5EABBA416C7}"/>
              </a:ext>
            </a:extLst>
          </p:cNvPr>
          <p:cNvSpPr>
            <a:spLocks/>
          </p:cNvSpPr>
          <p:nvPr/>
        </p:nvSpPr>
        <p:spPr bwMode="auto">
          <a:xfrm>
            <a:off x="6083300" y="676276"/>
            <a:ext cx="274638" cy="366713"/>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8" name="Freeform 32">
            <a:extLst>
              <a:ext uri="{FF2B5EF4-FFF2-40B4-BE49-F238E27FC236}">
                <a16:creationId xmlns="" xmlns:a16="http://schemas.microsoft.com/office/drawing/2014/main" id="{2C056ADF-0E65-4D7E-800E-CCBCF5A16137}"/>
              </a:ext>
            </a:extLst>
          </p:cNvPr>
          <p:cNvSpPr>
            <a:spLocks/>
          </p:cNvSpPr>
          <p:nvPr/>
        </p:nvSpPr>
        <p:spPr bwMode="auto">
          <a:xfrm>
            <a:off x="6461126" y="765176"/>
            <a:ext cx="119063" cy="290513"/>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9" name="Freeform 33">
            <a:extLst>
              <a:ext uri="{FF2B5EF4-FFF2-40B4-BE49-F238E27FC236}">
                <a16:creationId xmlns="" xmlns:a16="http://schemas.microsoft.com/office/drawing/2014/main" id="{3A93E873-DA1B-4F96-92A5-DEDE543AE229}"/>
              </a:ext>
            </a:extLst>
          </p:cNvPr>
          <p:cNvSpPr>
            <a:spLocks/>
          </p:cNvSpPr>
          <p:nvPr/>
        </p:nvSpPr>
        <p:spPr bwMode="auto">
          <a:xfrm>
            <a:off x="6553200" y="641350"/>
            <a:ext cx="204788" cy="209550"/>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0" name="Freeform 34">
            <a:extLst>
              <a:ext uri="{FF2B5EF4-FFF2-40B4-BE49-F238E27FC236}">
                <a16:creationId xmlns="" xmlns:a16="http://schemas.microsoft.com/office/drawing/2014/main" id="{2A057952-0673-48F8-9EC4-900E2211E97D}"/>
              </a:ext>
            </a:extLst>
          </p:cNvPr>
          <p:cNvSpPr>
            <a:spLocks/>
          </p:cNvSpPr>
          <p:nvPr/>
        </p:nvSpPr>
        <p:spPr bwMode="auto">
          <a:xfrm>
            <a:off x="6637338" y="460376"/>
            <a:ext cx="182562" cy="1174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1" name="Freeform 35">
            <a:extLst>
              <a:ext uri="{FF2B5EF4-FFF2-40B4-BE49-F238E27FC236}">
                <a16:creationId xmlns="" xmlns:a16="http://schemas.microsoft.com/office/drawing/2014/main" id="{6169F784-F775-4BDF-B369-080ABC675CBD}"/>
              </a:ext>
            </a:extLst>
          </p:cNvPr>
          <p:cNvSpPr>
            <a:spLocks/>
          </p:cNvSpPr>
          <p:nvPr/>
        </p:nvSpPr>
        <p:spPr bwMode="auto">
          <a:xfrm>
            <a:off x="6448426" y="327025"/>
            <a:ext cx="239713" cy="179388"/>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2" name="Freeform 36">
            <a:extLst>
              <a:ext uri="{FF2B5EF4-FFF2-40B4-BE49-F238E27FC236}">
                <a16:creationId xmlns="" xmlns:a16="http://schemas.microsoft.com/office/drawing/2014/main" id="{FCB21258-B533-4401-9B75-69C9C66485F0}"/>
              </a:ext>
            </a:extLst>
          </p:cNvPr>
          <p:cNvSpPr>
            <a:spLocks/>
          </p:cNvSpPr>
          <p:nvPr/>
        </p:nvSpPr>
        <p:spPr bwMode="auto">
          <a:xfrm>
            <a:off x="2089151" y="3792539"/>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3" name="Freeform 39">
            <a:extLst>
              <a:ext uri="{FF2B5EF4-FFF2-40B4-BE49-F238E27FC236}">
                <a16:creationId xmlns="" xmlns:a16="http://schemas.microsoft.com/office/drawing/2014/main" id="{103D4E0D-BFB3-44AC-8814-B740C5624541}"/>
              </a:ext>
            </a:extLst>
          </p:cNvPr>
          <p:cNvSpPr>
            <a:spLocks/>
          </p:cNvSpPr>
          <p:nvPr/>
        </p:nvSpPr>
        <p:spPr bwMode="auto">
          <a:xfrm>
            <a:off x="1230312" y="479425"/>
            <a:ext cx="395288" cy="890588"/>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4" name="Freeform 40">
            <a:extLst>
              <a:ext uri="{FF2B5EF4-FFF2-40B4-BE49-F238E27FC236}">
                <a16:creationId xmlns="" xmlns:a16="http://schemas.microsoft.com/office/drawing/2014/main" id="{79C51580-0AB5-4E17-9DE1-96B4C3E5B1AF}"/>
              </a:ext>
            </a:extLst>
          </p:cNvPr>
          <p:cNvSpPr>
            <a:spLocks noEditPoints="1"/>
          </p:cNvSpPr>
          <p:nvPr/>
        </p:nvSpPr>
        <p:spPr bwMode="auto">
          <a:xfrm>
            <a:off x="2473326" y="4784726"/>
            <a:ext cx="379413" cy="1204913"/>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5" name="Freeform 41">
            <a:extLst>
              <a:ext uri="{FF2B5EF4-FFF2-40B4-BE49-F238E27FC236}">
                <a16:creationId xmlns="" xmlns:a16="http://schemas.microsoft.com/office/drawing/2014/main" id="{EE904AEC-CD65-4AAD-B1F6-EF58E12ECD85}"/>
              </a:ext>
            </a:extLst>
          </p:cNvPr>
          <p:cNvSpPr>
            <a:spLocks noEditPoints="1"/>
          </p:cNvSpPr>
          <p:nvPr/>
        </p:nvSpPr>
        <p:spPr bwMode="auto">
          <a:xfrm>
            <a:off x="2665414" y="4643439"/>
            <a:ext cx="492125" cy="1158875"/>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6" name="Freeform 42">
            <a:extLst>
              <a:ext uri="{FF2B5EF4-FFF2-40B4-BE49-F238E27FC236}">
                <a16:creationId xmlns="" xmlns:a16="http://schemas.microsoft.com/office/drawing/2014/main" id="{9D53FC8B-7FC1-4C84-A801-46ED4305C219}"/>
              </a:ext>
            </a:extLst>
          </p:cNvPr>
          <p:cNvSpPr>
            <a:spLocks/>
          </p:cNvSpPr>
          <p:nvPr/>
        </p:nvSpPr>
        <p:spPr bwMode="auto">
          <a:xfrm>
            <a:off x="3100389" y="4486275"/>
            <a:ext cx="485775" cy="1073150"/>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7" name="Freeform 43">
            <a:extLst>
              <a:ext uri="{FF2B5EF4-FFF2-40B4-BE49-F238E27FC236}">
                <a16:creationId xmlns="" xmlns:a16="http://schemas.microsoft.com/office/drawing/2014/main" id="{BB384E90-BCF3-44FF-9865-1E6E953C248C}"/>
              </a:ext>
            </a:extLst>
          </p:cNvPr>
          <p:cNvSpPr>
            <a:spLocks/>
          </p:cNvSpPr>
          <p:nvPr/>
        </p:nvSpPr>
        <p:spPr bwMode="auto">
          <a:xfrm>
            <a:off x="3040063" y="4130676"/>
            <a:ext cx="101600" cy="246063"/>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8" name="Freeform 44">
            <a:extLst>
              <a:ext uri="{FF2B5EF4-FFF2-40B4-BE49-F238E27FC236}">
                <a16:creationId xmlns="" xmlns:a16="http://schemas.microsoft.com/office/drawing/2014/main" id="{0CD0397A-7C14-45D1-8C1D-2E91B03366B1}"/>
              </a:ext>
            </a:extLst>
          </p:cNvPr>
          <p:cNvSpPr>
            <a:spLocks/>
          </p:cNvSpPr>
          <p:nvPr/>
        </p:nvSpPr>
        <p:spPr bwMode="auto">
          <a:xfrm>
            <a:off x="3179764" y="4137026"/>
            <a:ext cx="73025" cy="239713"/>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9" name="Freeform 45">
            <a:extLst>
              <a:ext uri="{FF2B5EF4-FFF2-40B4-BE49-F238E27FC236}">
                <a16:creationId xmlns="" xmlns:a16="http://schemas.microsoft.com/office/drawing/2014/main" id="{BE11B32D-CCD9-4209-86BA-5CCC59CE3429}"/>
              </a:ext>
            </a:extLst>
          </p:cNvPr>
          <p:cNvSpPr>
            <a:spLocks/>
          </p:cNvSpPr>
          <p:nvPr/>
        </p:nvSpPr>
        <p:spPr bwMode="auto">
          <a:xfrm>
            <a:off x="3279776" y="4171950"/>
            <a:ext cx="74613" cy="242888"/>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0" name="Freeform 46">
            <a:extLst>
              <a:ext uri="{FF2B5EF4-FFF2-40B4-BE49-F238E27FC236}">
                <a16:creationId xmlns="" xmlns:a16="http://schemas.microsoft.com/office/drawing/2014/main" id="{E9241751-13D0-47C7-AB5A-FB710FDA643A}"/>
              </a:ext>
            </a:extLst>
          </p:cNvPr>
          <p:cNvSpPr>
            <a:spLocks noEditPoints="1"/>
          </p:cNvSpPr>
          <p:nvPr/>
        </p:nvSpPr>
        <p:spPr bwMode="auto">
          <a:xfrm>
            <a:off x="1360488" y="3116263"/>
            <a:ext cx="965201" cy="135731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1" name="Freeform 47">
            <a:extLst>
              <a:ext uri="{FF2B5EF4-FFF2-40B4-BE49-F238E27FC236}">
                <a16:creationId xmlns="" xmlns:a16="http://schemas.microsoft.com/office/drawing/2014/main" id="{108FAC23-BD39-442C-9DBE-C9566FD185F3}"/>
              </a:ext>
            </a:extLst>
          </p:cNvPr>
          <p:cNvSpPr>
            <a:spLocks/>
          </p:cNvSpPr>
          <p:nvPr/>
        </p:nvSpPr>
        <p:spPr bwMode="auto">
          <a:xfrm>
            <a:off x="-293688" y="2989264"/>
            <a:ext cx="152400"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2" name="Freeform 48">
            <a:extLst>
              <a:ext uri="{FF2B5EF4-FFF2-40B4-BE49-F238E27FC236}">
                <a16:creationId xmlns="" xmlns:a16="http://schemas.microsoft.com/office/drawing/2014/main" id="{F0A0D7A8-E357-4B93-9FA1-305C41735F27}"/>
              </a:ext>
            </a:extLst>
          </p:cNvPr>
          <p:cNvSpPr>
            <a:spLocks/>
          </p:cNvSpPr>
          <p:nvPr/>
        </p:nvSpPr>
        <p:spPr bwMode="auto">
          <a:xfrm>
            <a:off x="-438150" y="3240089"/>
            <a:ext cx="244475" cy="185737"/>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3" name="Freeform 49">
            <a:extLst>
              <a:ext uri="{FF2B5EF4-FFF2-40B4-BE49-F238E27FC236}">
                <a16:creationId xmlns="" xmlns:a16="http://schemas.microsoft.com/office/drawing/2014/main" id="{7F7AB708-2C60-4D5D-BAE5-584D8C27EA1A}"/>
              </a:ext>
            </a:extLst>
          </p:cNvPr>
          <p:cNvSpPr>
            <a:spLocks/>
          </p:cNvSpPr>
          <p:nvPr/>
        </p:nvSpPr>
        <p:spPr bwMode="auto">
          <a:xfrm>
            <a:off x="-441325" y="3554413"/>
            <a:ext cx="277812" cy="106362"/>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4" name="Freeform 52">
            <a:extLst>
              <a:ext uri="{FF2B5EF4-FFF2-40B4-BE49-F238E27FC236}">
                <a16:creationId xmlns="" xmlns:a16="http://schemas.microsoft.com/office/drawing/2014/main" id="{E3318A35-D390-4C13-8FED-C3C51EFF34D1}"/>
              </a:ext>
            </a:extLst>
          </p:cNvPr>
          <p:cNvSpPr>
            <a:spLocks noEditPoints="1"/>
          </p:cNvSpPr>
          <p:nvPr/>
        </p:nvSpPr>
        <p:spPr bwMode="auto">
          <a:xfrm>
            <a:off x="8494713" y="1165226"/>
            <a:ext cx="939800" cy="1660525"/>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5" name="Freeform 53">
            <a:extLst>
              <a:ext uri="{FF2B5EF4-FFF2-40B4-BE49-F238E27FC236}">
                <a16:creationId xmlns="" xmlns:a16="http://schemas.microsoft.com/office/drawing/2014/main" id="{84D1D064-30B9-43DD-A9FF-F3C3882754E1}"/>
              </a:ext>
            </a:extLst>
          </p:cNvPr>
          <p:cNvSpPr>
            <a:spLocks/>
          </p:cNvSpPr>
          <p:nvPr/>
        </p:nvSpPr>
        <p:spPr bwMode="auto">
          <a:xfrm>
            <a:off x="9034464" y="706439"/>
            <a:ext cx="122237" cy="327025"/>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6" name="Freeform 54">
            <a:extLst>
              <a:ext uri="{FF2B5EF4-FFF2-40B4-BE49-F238E27FC236}">
                <a16:creationId xmlns="" xmlns:a16="http://schemas.microsoft.com/office/drawing/2014/main" id="{1A1C058F-6041-4EF2-B525-E363F35379DE}"/>
              </a:ext>
            </a:extLst>
          </p:cNvPr>
          <p:cNvSpPr>
            <a:spLocks/>
          </p:cNvSpPr>
          <p:nvPr/>
        </p:nvSpPr>
        <p:spPr bwMode="auto">
          <a:xfrm>
            <a:off x="9210675" y="757239"/>
            <a:ext cx="147638" cy="327025"/>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7" name="Freeform 55">
            <a:extLst>
              <a:ext uri="{FF2B5EF4-FFF2-40B4-BE49-F238E27FC236}">
                <a16:creationId xmlns="" xmlns:a16="http://schemas.microsoft.com/office/drawing/2014/main" id="{671A2D92-7B9B-44FD-922F-C4CBF593DB1E}"/>
              </a:ext>
            </a:extLst>
          </p:cNvPr>
          <p:cNvSpPr>
            <a:spLocks/>
          </p:cNvSpPr>
          <p:nvPr/>
        </p:nvSpPr>
        <p:spPr bwMode="auto">
          <a:xfrm>
            <a:off x="9344025" y="922339"/>
            <a:ext cx="192088" cy="312737"/>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8" name="Freeform 56">
            <a:extLst>
              <a:ext uri="{FF2B5EF4-FFF2-40B4-BE49-F238E27FC236}">
                <a16:creationId xmlns="" xmlns:a16="http://schemas.microsoft.com/office/drawing/2014/main" id="{F6FFD704-58C7-4E9A-AEBD-2F2076D999B1}"/>
              </a:ext>
            </a:extLst>
          </p:cNvPr>
          <p:cNvSpPr>
            <a:spLocks noEditPoints="1"/>
          </p:cNvSpPr>
          <p:nvPr/>
        </p:nvSpPr>
        <p:spPr bwMode="auto">
          <a:xfrm>
            <a:off x="-403225" y="2109788"/>
            <a:ext cx="379412" cy="652462"/>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9" name="Rectangle 57">
            <a:extLst>
              <a:ext uri="{FF2B5EF4-FFF2-40B4-BE49-F238E27FC236}">
                <a16:creationId xmlns="" xmlns:a16="http://schemas.microsoft.com/office/drawing/2014/main" id="{817BD525-B21C-4F6B-AD15-66D3AA2A4729}"/>
              </a:ext>
            </a:extLst>
          </p:cNvPr>
          <p:cNvSpPr>
            <a:spLocks noChangeArrowheads="1"/>
          </p:cNvSpPr>
          <p:nvPr/>
        </p:nvSpPr>
        <p:spPr bwMode="auto">
          <a:xfrm>
            <a:off x="1697039" y="2498726"/>
            <a:ext cx="1587" cy="3175"/>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8950" name="Freeform 58">
            <a:extLst>
              <a:ext uri="{FF2B5EF4-FFF2-40B4-BE49-F238E27FC236}">
                <a16:creationId xmlns="" xmlns:a16="http://schemas.microsoft.com/office/drawing/2014/main" id="{A4A4F877-0107-420B-95A6-F49759169098}"/>
              </a:ext>
            </a:extLst>
          </p:cNvPr>
          <p:cNvSpPr>
            <a:spLocks/>
          </p:cNvSpPr>
          <p:nvPr/>
        </p:nvSpPr>
        <p:spPr bwMode="auto">
          <a:xfrm>
            <a:off x="1597025" y="2038350"/>
            <a:ext cx="249238" cy="477838"/>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1" name="Freeform 59">
            <a:extLst>
              <a:ext uri="{FF2B5EF4-FFF2-40B4-BE49-F238E27FC236}">
                <a16:creationId xmlns="" xmlns:a16="http://schemas.microsoft.com/office/drawing/2014/main" id="{092649E3-A706-474A-9C43-56C7F14E2C8D}"/>
              </a:ext>
            </a:extLst>
          </p:cNvPr>
          <p:cNvSpPr>
            <a:spLocks noEditPoints="1"/>
          </p:cNvSpPr>
          <p:nvPr/>
        </p:nvSpPr>
        <p:spPr bwMode="auto">
          <a:xfrm>
            <a:off x="1993901" y="1897064"/>
            <a:ext cx="449263" cy="604837"/>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2" name="Freeform 60">
            <a:extLst>
              <a:ext uri="{FF2B5EF4-FFF2-40B4-BE49-F238E27FC236}">
                <a16:creationId xmlns="" xmlns:a16="http://schemas.microsoft.com/office/drawing/2014/main" id="{8DB210BB-3BC9-411D-82DD-B2D8876E5CF9}"/>
              </a:ext>
            </a:extLst>
          </p:cNvPr>
          <p:cNvSpPr>
            <a:spLocks/>
          </p:cNvSpPr>
          <p:nvPr/>
        </p:nvSpPr>
        <p:spPr bwMode="auto">
          <a:xfrm>
            <a:off x="2368550" y="1812926"/>
            <a:ext cx="217488" cy="144463"/>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3" name="Freeform 61">
            <a:extLst>
              <a:ext uri="{FF2B5EF4-FFF2-40B4-BE49-F238E27FC236}">
                <a16:creationId xmlns="" xmlns:a16="http://schemas.microsoft.com/office/drawing/2014/main" id="{ADDBA362-EFEE-4021-85CA-C10A7353A0D5}"/>
              </a:ext>
            </a:extLst>
          </p:cNvPr>
          <p:cNvSpPr>
            <a:spLocks/>
          </p:cNvSpPr>
          <p:nvPr/>
        </p:nvSpPr>
        <p:spPr bwMode="auto">
          <a:xfrm>
            <a:off x="2441576" y="1987550"/>
            <a:ext cx="206375" cy="127000"/>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4" name="Freeform 62">
            <a:extLst>
              <a:ext uri="{FF2B5EF4-FFF2-40B4-BE49-F238E27FC236}">
                <a16:creationId xmlns="" xmlns:a16="http://schemas.microsoft.com/office/drawing/2014/main" id="{AF399213-1C34-4E3E-AF8F-C64F84AD0C6B}"/>
              </a:ext>
            </a:extLst>
          </p:cNvPr>
          <p:cNvSpPr>
            <a:spLocks/>
          </p:cNvSpPr>
          <p:nvPr/>
        </p:nvSpPr>
        <p:spPr bwMode="auto">
          <a:xfrm>
            <a:off x="1190626" y="4911726"/>
            <a:ext cx="955675" cy="536575"/>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5" name="Freeform 63">
            <a:extLst>
              <a:ext uri="{FF2B5EF4-FFF2-40B4-BE49-F238E27FC236}">
                <a16:creationId xmlns="" xmlns:a16="http://schemas.microsoft.com/office/drawing/2014/main" id="{BF56441A-BD34-4F64-8D7B-E1797FDA7CCD}"/>
              </a:ext>
            </a:extLst>
          </p:cNvPr>
          <p:cNvSpPr>
            <a:spLocks noEditPoints="1"/>
          </p:cNvSpPr>
          <p:nvPr/>
        </p:nvSpPr>
        <p:spPr bwMode="auto">
          <a:xfrm>
            <a:off x="9810751" y="496888"/>
            <a:ext cx="371475" cy="493712"/>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6" name="Freeform 64">
            <a:extLst>
              <a:ext uri="{FF2B5EF4-FFF2-40B4-BE49-F238E27FC236}">
                <a16:creationId xmlns="" xmlns:a16="http://schemas.microsoft.com/office/drawing/2014/main" id="{53E9FE6B-B1AC-46B8-94E7-6D61A1E94E80}"/>
              </a:ext>
            </a:extLst>
          </p:cNvPr>
          <p:cNvSpPr>
            <a:spLocks noEditPoints="1"/>
          </p:cNvSpPr>
          <p:nvPr/>
        </p:nvSpPr>
        <p:spPr bwMode="auto">
          <a:xfrm>
            <a:off x="2390775" y="2489201"/>
            <a:ext cx="539750" cy="73342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7" name="Freeform 65">
            <a:extLst>
              <a:ext uri="{FF2B5EF4-FFF2-40B4-BE49-F238E27FC236}">
                <a16:creationId xmlns="" xmlns:a16="http://schemas.microsoft.com/office/drawing/2014/main" id="{C61866DF-73BA-4F8F-8219-94C1823C36C3}"/>
              </a:ext>
            </a:extLst>
          </p:cNvPr>
          <p:cNvSpPr>
            <a:spLocks noEditPoints="1"/>
          </p:cNvSpPr>
          <p:nvPr/>
        </p:nvSpPr>
        <p:spPr bwMode="auto">
          <a:xfrm>
            <a:off x="1250951" y="5551488"/>
            <a:ext cx="969963" cy="1073150"/>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8" name="Freeform 66">
            <a:extLst>
              <a:ext uri="{FF2B5EF4-FFF2-40B4-BE49-F238E27FC236}">
                <a16:creationId xmlns="" xmlns:a16="http://schemas.microsoft.com/office/drawing/2014/main" id="{2C9F4CDA-C887-47C8-B338-7A3A71AE14AF}"/>
              </a:ext>
            </a:extLst>
          </p:cNvPr>
          <p:cNvSpPr>
            <a:spLocks/>
          </p:cNvSpPr>
          <p:nvPr/>
        </p:nvSpPr>
        <p:spPr bwMode="auto">
          <a:xfrm>
            <a:off x="3419475" y="2982914"/>
            <a:ext cx="57150" cy="268287"/>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9" name="Freeform 67">
            <a:extLst>
              <a:ext uri="{FF2B5EF4-FFF2-40B4-BE49-F238E27FC236}">
                <a16:creationId xmlns="" xmlns:a16="http://schemas.microsoft.com/office/drawing/2014/main" id="{870CF88A-8244-4181-9E14-4980920C28D3}"/>
              </a:ext>
            </a:extLst>
          </p:cNvPr>
          <p:cNvSpPr>
            <a:spLocks/>
          </p:cNvSpPr>
          <p:nvPr/>
        </p:nvSpPr>
        <p:spPr bwMode="auto">
          <a:xfrm>
            <a:off x="3230564" y="3106739"/>
            <a:ext cx="141287" cy="192087"/>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0" name="Freeform 68">
            <a:extLst>
              <a:ext uri="{FF2B5EF4-FFF2-40B4-BE49-F238E27FC236}">
                <a16:creationId xmlns="" xmlns:a16="http://schemas.microsoft.com/office/drawing/2014/main" id="{0E46453F-B474-48F3-8740-8A53763E1CA1}"/>
              </a:ext>
            </a:extLst>
          </p:cNvPr>
          <p:cNvSpPr>
            <a:spLocks/>
          </p:cNvSpPr>
          <p:nvPr/>
        </p:nvSpPr>
        <p:spPr bwMode="auto">
          <a:xfrm>
            <a:off x="3182939" y="3344863"/>
            <a:ext cx="149225" cy="80962"/>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1" name="Freeform 69">
            <a:extLst>
              <a:ext uri="{FF2B5EF4-FFF2-40B4-BE49-F238E27FC236}">
                <a16:creationId xmlns="" xmlns:a16="http://schemas.microsoft.com/office/drawing/2014/main" id="{6D325085-E8C7-42FF-B167-06A9B8EE8BE2}"/>
              </a:ext>
            </a:extLst>
          </p:cNvPr>
          <p:cNvSpPr>
            <a:spLocks/>
          </p:cNvSpPr>
          <p:nvPr/>
        </p:nvSpPr>
        <p:spPr bwMode="auto">
          <a:xfrm>
            <a:off x="3324225" y="3384551"/>
            <a:ext cx="95250" cy="220663"/>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2" name="Freeform 70">
            <a:extLst>
              <a:ext uri="{FF2B5EF4-FFF2-40B4-BE49-F238E27FC236}">
                <a16:creationId xmlns="" xmlns:a16="http://schemas.microsoft.com/office/drawing/2014/main" id="{DB1F2405-A8CB-4888-A575-5D73F3770CC7}"/>
              </a:ext>
            </a:extLst>
          </p:cNvPr>
          <p:cNvSpPr>
            <a:spLocks/>
          </p:cNvSpPr>
          <p:nvPr/>
        </p:nvSpPr>
        <p:spPr bwMode="auto">
          <a:xfrm>
            <a:off x="3476625" y="3421063"/>
            <a:ext cx="69850" cy="201612"/>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3" name="Freeform 71">
            <a:extLst>
              <a:ext uri="{FF2B5EF4-FFF2-40B4-BE49-F238E27FC236}">
                <a16:creationId xmlns="" xmlns:a16="http://schemas.microsoft.com/office/drawing/2014/main" id="{D2899845-DC2F-4AF5-A6B0-FB0239BFA9AC}"/>
              </a:ext>
            </a:extLst>
          </p:cNvPr>
          <p:cNvSpPr>
            <a:spLocks/>
          </p:cNvSpPr>
          <p:nvPr/>
        </p:nvSpPr>
        <p:spPr bwMode="auto">
          <a:xfrm>
            <a:off x="3571876" y="3321050"/>
            <a:ext cx="144463" cy="122238"/>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4" name="Freeform 72">
            <a:extLst>
              <a:ext uri="{FF2B5EF4-FFF2-40B4-BE49-F238E27FC236}">
                <a16:creationId xmlns="" xmlns:a16="http://schemas.microsoft.com/office/drawing/2014/main" id="{A08CFF78-7E0F-45E4-B3FE-6B422216F401}"/>
              </a:ext>
            </a:extLst>
          </p:cNvPr>
          <p:cNvSpPr>
            <a:spLocks/>
          </p:cNvSpPr>
          <p:nvPr/>
        </p:nvSpPr>
        <p:spPr bwMode="auto">
          <a:xfrm>
            <a:off x="3567114" y="3059114"/>
            <a:ext cx="136525" cy="168275"/>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5" name="Freeform 73">
            <a:extLst>
              <a:ext uri="{FF2B5EF4-FFF2-40B4-BE49-F238E27FC236}">
                <a16:creationId xmlns="" xmlns:a16="http://schemas.microsoft.com/office/drawing/2014/main" id="{00709DD0-E062-4C9D-8A63-05399E84D3B9}"/>
              </a:ext>
            </a:extLst>
          </p:cNvPr>
          <p:cNvSpPr>
            <a:spLocks noEditPoints="1"/>
          </p:cNvSpPr>
          <p:nvPr/>
        </p:nvSpPr>
        <p:spPr bwMode="auto">
          <a:xfrm>
            <a:off x="3081339" y="798513"/>
            <a:ext cx="998537" cy="1865312"/>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6" name="Freeform 74">
            <a:extLst>
              <a:ext uri="{FF2B5EF4-FFF2-40B4-BE49-F238E27FC236}">
                <a16:creationId xmlns="" xmlns:a16="http://schemas.microsoft.com/office/drawing/2014/main" id="{44158C1C-B0F7-4C9D-8489-B2A0D04A9490}"/>
              </a:ext>
            </a:extLst>
          </p:cNvPr>
          <p:cNvSpPr>
            <a:spLocks noEditPoints="1"/>
          </p:cNvSpPr>
          <p:nvPr/>
        </p:nvSpPr>
        <p:spPr bwMode="auto">
          <a:xfrm>
            <a:off x="3586164" y="344489"/>
            <a:ext cx="179387" cy="301625"/>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7" name="Freeform 75">
            <a:extLst>
              <a:ext uri="{FF2B5EF4-FFF2-40B4-BE49-F238E27FC236}">
                <a16:creationId xmlns="" xmlns:a16="http://schemas.microsoft.com/office/drawing/2014/main" id="{F542766E-6993-4736-8477-E8CA3A0F7A50}"/>
              </a:ext>
            </a:extLst>
          </p:cNvPr>
          <p:cNvSpPr>
            <a:spLocks/>
          </p:cNvSpPr>
          <p:nvPr/>
        </p:nvSpPr>
        <p:spPr bwMode="auto">
          <a:xfrm>
            <a:off x="3902076" y="636589"/>
            <a:ext cx="307975" cy="384175"/>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8" name="Freeform 76">
            <a:extLst>
              <a:ext uri="{FF2B5EF4-FFF2-40B4-BE49-F238E27FC236}">
                <a16:creationId xmlns="" xmlns:a16="http://schemas.microsoft.com/office/drawing/2014/main" id="{6574345B-2B43-4582-AEA6-805DCF58DD99}"/>
              </a:ext>
            </a:extLst>
          </p:cNvPr>
          <p:cNvSpPr>
            <a:spLocks/>
          </p:cNvSpPr>
          <p:nvPr/>
        </p:nvSpPr>
        <p:spPr bwMode="auto">
          <a:xfrm>
            <a:off x="4022725" y="774700"/>
            <a:ext cx="71438" cy="134938"/>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9" name="Freeform 77">
            <a:extLst>
              <a:ext uri="{FF2B5EF4-FFF2-40B4-BE49-F238E27FC236}">
                <a16:creationId xmlns="" xmlns:a16="http://schemas.microsoft.com/office/drawing/2014/main" id="{D7F2A04F-E70C-4C51-B322-35176AE7D342}"/>
              </a:ext>
            </a:extLst>
          </p:cNvPr>
          <p:cNvSpPr>
            <a:spLocks noEditPoints="1"/>
          </p:cNvSpPr>
          <p:nvPr/>
        </p:nvSpPr>
        <p:spPr bwMode="auto">
          <a:xfrm>
            <a:off x="2611439" y="76200"/>
            <a:ext cx="1144587" cy="1608138"/>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0" name="Freeform 78">
            <a:extLst>
              <a:ext uri="{FF2B5EF4-FFF2-40B4-BE49-F238E27FC236}">
                <a16:creationId xmlns="" xmlns:a16="http://schemas.microsoft.com/office/drawing/2014/main" id="{13CF2EC7-BF30-4501-93F5-E1433722DF17}"/>
              </a:ext>
            </a:extLst>
          </p:cNvPr>
          <p:cNvSpPr>
            <a:spLocks/>
          </p:cNvSpPr>
          <p:nvPr/>
        </p:nvSpPr>
        <p:spPr bwMode="auto">
          <a:xfrm>
            <a:off x="2338389" y="630238"/>
            <a:ext cx="282575" cy="360362"/>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1" name="Freeform 79">
            <a:extLst>
              <a:ext uri="{FF2B5EF4-FFF2-40B4-BE49-F238E27FC236}">
                <a16:creationId xmlns="" xmlns:a16="http://schemas.microsoft.com/office/drawing/2014/main" id="{9AC7817F-C826-4257-ABE2-6FF2DA442193}"/>
              </a:ext>
            </a:extLst>
          </p:cNvPr>
          <p:cNvSpPr>
            <a:spLocks/>
          </p:cNvSpPr>
          <p:nvPr/>
        </p:nvSpPr>
        <p:spPr bwMode="auto">
          <a:xfrm>
            <a:off x="2141539" y="811214"/>
            <a:ext cx="65087" cy="111125"/>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2" name="Freeform 80">
            <a:extLst>
              <a:ext uri="{FF2B5EF4-FFF2-40B4-BE49-F238E27FC236}">
                <a16:creationId xmlns="" xmlns:a16="http://schemas.microsoft.com/office/drawing/2014/main" id="{A7894D9D-9E47-4996-B20C-2FDC0FF0A041}"/>
              </a:ext>
            </a:extLst>
          </p:cNvPr>
          <p:cNvSpPr>
            <a:spLocks/>
          </p:cNvSpPr>
          <p:nvPr/>
        </p:nvSpPr>
        <p:spPr bwMode="auto">
          <a:xfrm>
            <a:off x="2652713" y="479425"/>
            <a:ext cx="95250" cy="103188"/>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3" name="Freeform 81">
            <a:extLst>
              <a:ext uri="{FF2B5EF4-FFF2-40B4-BE49-F238E27FC236}">
                <a16:creationId xmlns="" xmlns:a16="http://schemas.microsoft.com/office/drawing/2014/main" id="{24635D54-8D8C-44A3-A0F0-2E467CD24B4C}"/>
              </a:ext>
            </a:extLst>
          </p:cNvPr>
          <p:cNvSpPr>
            <a:spLocks/>
          </p:cNvSpPr>
          <p:nvPr/>
        </p:nvSpPr>
        <p:spPr bwMode="auto">
          <a:xfrm>
            <a:off x="9258301" y="4567239"/>
            <a:ext cx="709613" cy="566737"/>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4" name="Freeform 82">
            <a:extLst>
              <a:ext uri="{FF2B5EF4-FFF2-40B4-BE49-F238E27FC236}">
                <a16:creationId xmlns="" xmlns:a16="http://schemas.microsoft.com/office/drawing/2014/main" id="{5096605B-F326-44BF-B476-5B595F5732F9}"/>
              </a:ext>
            </a:extLst>
          </p:cNvPr>
          <p:cNvSpPr>
            <a:spLocks/>
          </p:cNvSpPr>
          <p:nvPr/>
        </p:nvSpPr>
        <p:spPr bwMode="auto">
          <a:xfrm>
            <a:off x="5253038" y="93664"/>
            <a:ext cx="868362" cy="1177925"/>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5" name="Freeform 83">
            <a:extLst>
              <a:ext uri="{FF2B5EF4-FFF2-40B4-BE49-F238E27FC236}">
                <a16:creationId xmlns="" xmlns:a16="http://schemas.microsoft.com/office/drawing/2014/main" id="{A9DC64B7-5EBB-4127-B20E-24923DD19ACE}"/>
              </a:ext>
            </a:extLst>
          </p:cNvPr>
          <p:cNvSpPr>
            <a:spLocks noEditPoints="1"/>
          </p:cNvSpPr>
          <p:nvPr/>
        </p:nvSpPr>
        <p:spPr bwMode="auto">
          <a:xfrm>
            <a:off x="7085014" y="349251"/>
            <a:ext cx="1100137" cy="1127125"/>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6" name="Freeform 84">
            <a:extLst>
              <a:ext uri="{FF2B5EF4-FFF2-40B4-BE49-F238E27FC236}">
                <a16:creationId xmlns="" xmlns:a16="http://schemas.microsoft.com/office/drawing/2014/main" id="{599F7475-21CF-4463-9D65-FA6AAC5F47F2}"/>
              </a:ext>
            </a:extLst>
          </p:cNvPr>
          <p:cNvSpPr>
            <a:spLocks/>
          </p:cNvSpPr>
          <p:nvPr/>
        </p:nvSpPr>
        <p:spPr bwMode="auto">
          <a:xfrm>
            <a:off x="6383338" y="285750"/>
            <a:ext cx="61912" cy="228600"/>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7" name="Freeform 85">
            <a:extLst>
              <a:ext uri="{FF2B5EF4-FFF2-40B4-BE49-F238E27FC236}">
                <a16:creationId xmlns="" xmlns:a16="http://schemas.microsoft.com/office/drawing/2014/main" id="{94E0CA64-BC1C-413C-8F2A-2B0EFA6ECFF4}"/>
              </a:ext>
            </a:extLst>
          </p:cNvPr>
          <p:cNvSpPr>
            <a:spLocks/>
          </p:cNvSpPr>
          <p:nvPr/>
        </p:nvSpPr>
        <p:spPr bwMode="auto">
          <a:xfrm>
            <a:off x="6170614" y="449263"/>
            <a:ext cx="187325" cy="158750"/>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8" name="Freeform 86">
            <a:extLst>
              <a:ext uri="{FF2B5EF4-FFF2-40B4-BE49-F238E27FC236}">
                <a16:creationId xmlns="" xmlns:a16="http://schemas.microsoft.com/office/drawing/2014/main" id="{7135BEA6-1A25-4E45-B534-10E408D6E428}"/>
              </a:ext>
            </a:extLst>
          </p:cNvPr>
          <p:cNvSpPr>
            <a:spLocks/>
          </p:cNvSpPr>
          <p:nvPr/>
        </p:nvSpPr>
        <p:spPr bwMode="auto">
          <a:xfrm>
            <a:off x="6508750" y="314326"/>
            <a:ext cx="128588" cy="169863"/>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9" name="Freeform 87">
            <a:extLst>
              <a:ext uri="{FF2B5EF4-FFF2-40B4-BE49-F238E27FC236}">
                <a16:creationId xmlns="" xmlns:a16="http://schemas.microsoft.com/office/drawing/2014/main" id="{61A0812A-C0D9-4FC1-A474-A0E938C1D13A}"/>
              </a:ext>
            </a:extLst>
          </p:cNvPr>
          <p:cNvSpPr>
            <a:spLocks/>
          </p:cNvSpPr>
          <p:nvPr/>
        </p:nvSpPr>
        <p:spPr bwMode="auto">
          <a:xfrm>
            <a:off x="6091238" y="700088"/>
            <a:ext cx="152400" cy="57150"/>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0" name="Freeform 88">
            <a:extLst>
              <a:ext uri="{FF2B5EF4-FFF2-40B4-BE49-F238E27FC236}">
                <a16:creationId xmlns="" xmlns:a16="http://schemas.microsoft.com/office/drawing/2014/main" id="{9AFBE04F-889C-49AC-9720-032AB5F8BA1D}"/>
              </a:ext>
            </a:extLst>
          </p:cNvPr>
          <p:cNvSpPr>
            <a:spLocks/>
          </p:cNvSpPr>
          <p:nvPr/>
        </p:nvSpPr>
        <p:spPr bwMode="auto">
          <a:xfrm>
            <a:off x="6291264" y="792164"/>
            <a:ext cx="52387" cy="193675"/>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1" name="Freeform 89">
            <a:extLst>
              <a:ext uri="{FF2B5EF4-FFF2-40B4-BE49-F238E27FC236}">
                <a16:creationId xmlns="" xmlns:a16="http://schemas.microsoft.com/office/drawing/2014/main" id="{8E7538CD-38F6-44B5-B692-12618C5385E2}"/>
              </a:ext>
            </a:extLst>
          </p:cNvPr>
          <p:cNvSpPr>
            <a:spLocks/>
          </p:cNvSpPr>
          <p:nvPr/>
        </p:nvSpPr>
        <p:spPr bwMode="auto">
          <a:xfrm>
            <a:off x="6483351" y="769939"/>
            <a:ext cx="87313" cy="268287"/>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2" name="Freeform 90">
            <a:extLst>
              <a:ext uri="{FF2B5EF4-FFF2-40B4-BE49-F238E27FC236}">
                <a16:creationId xmlns="" xmlns:a16="http://schemas.microsoft.com/office/drawing/2014/main" id="{BD1AAE4C-8445-403C-8C05-7083F4ACF97D}"/>
              </a:ext>
            </a:extLst>
          </p:cNvPr>
          <p:cNvSpPr>
            <a:spLocks/>
          </p:cNvSpPr>
          <p:nvPr/>
        </p:nvSpPr>
        <p:spPr bwMode="auto">
          <a:xfrm>
            <a:off x="6592888" y="663576"/>
            <a:ext cx="152400" cy="182563"/>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3" name="Freeform 91">
            <a:extLst>
              <a:ext uri="{FF2B5EF4-FFF2-40B4-BE49-F238E27FC236}">
                <a16:creationId xmlns="" xmlns:a16="http://schemas.microsoft.com/office/drawing/2014/main" id="{4330A9BF-3E1F-40EE-81D3-A1746C639F01}"/>
              </a:ext>
            </a:extLst>
          </p:cNvPr>
          <p:cNvSpPr>
            <a:spLocks/>
          </p:cNvSpPr>
          <p:nvPr/>
        </p:nvSpPr>
        <p:spPr bwMode="auto">
          <a:xfrm>
            <a:off x="6657975" y="488950"/>
            <a:ext cx="122238" cy="587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4" name="Freeform 92">
            <a:extLst>
              <a:ext uri="{FF2B5EF4-FFF2-40B4-BE49-F238E27FC236}">
                <a16:creationId xmlns="" xmlns:a16="http://schemas.microsoft.com/office/drawing/2014/main" id="{5372F2C0-93F5-48A9-97B7-307F6B0EFAFC}"/>
              </a:ext>
            </a:extLst>
          </p:cNvPr>
          <p:cNvSpPr>
            <a:spLocks/>
          </p:cNvSpPr>
          <p:nvPr/>
        </p:nvSpPr>
        <p:spPr bwMode="auto">
          <a:xfrm>
            <a:off x="3611563" y="5599113"/>
            <a:ext cx="901700" cy="990600"/>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5" name="Freeform 93">
            <a:extLst>
              <a:ext uri="{FF2B5EF4-FFF2-40B4-BE49-F238E27FC236}">
                <a16:creationId xmlns="" xmlns:a16="http://schemas.microsoft.com/office/drawing/2014/main" id="{16870A5C-6113-4BFE-8A2F-D9E3D417A509}"/>
              </a:ext>
            </a:extLst>
          </p:cNvPr>
          <p:cNvSpPr>
            <a:spLocks/>
          </p:cNvSpPr>
          <p:nvPr/>
        </p:nvSpPr>
        <p:spPr bwMode="auto">
          <a:xfrm>
            <a:off x="4143376" y="5407025"/>
            <a:ext cx="309563" cy="203200"/>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6" name="Freeform 94">
            <a:extLst>
              <a:ext uri="{FF2B5EF4-FFF2-40B4-BE49-F238E27FC236}">
                <a16:creationId xmlns="" xmlns:a16="http://schemas.microsoft.com/office/drawing/2014/main" id="{93354A67-3BBD-4253-BD09-F2C14FEF8A11}"/>
              </a:ext>
            </a:extLst>
          </p:cNvPr>
          <p:cNvSpPr>
            <a:spLocks/>
          </p:cNvSpPr>
          <p:nvPr/>
        </p:nvSpPr>
        <p:spPr bwMode="auto">
          <a:xfrm>
            <a:off x="3649663" y="5594350"/>
            <a:ext cx="920750" cy="1111250"/>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7" name="Freeform 95">
            <a:extLst>
              <a:ext uri="{FF2B5EF4-FFF2-40B4-BE49-F238E27FC236}">
                <a16:creationId xmlns="" xmlns:a16="http://schemas.microsoft.com/office/drawing/2014/main" id="{CB3E7561-9192-4DE0-82C9-26B8E06AAAA7}"/>
              </a:ext>
            </a:extLst>
          </p:cNvPr>
          <p:cNvSpPr>
            <a:spLocks noEditPoints="1"/>
          </p:cNvSpPr>
          <p:nvPr/>
        </p:nvSpPr>
        <p:spPr bwMode="auto">
          <a:xfrm>
            <a:off x="4100514" y="5256214"/>
            <a:ext cx="344487" cy="465137"/>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8" name="Freeform 96">
            <a:extLst>
              <a:ext uri="{FF2B5EF4-FFF2-40B4-BE49-F238E27FC236}">
                <a16:creationId xmlns="" xmlns:a16="http://schemas.microsoft.com/office/drawing/2014/main" id="{B2193FA4-7794-4BE3-8105-5E73A82D0E16}"/>
              </a:ext>
            </a:extLst>
          </p:cNvPr>
          <p:cNvSpPr>
            <a:spLocks noEditPoints="1"/>
          </p:cNvSpPr>
          <p:nvPr/>
        </p:nvSpPr>
        <p:spPr bwMode="auto">
          <a:xfrm>
            <a:off x="2870200" y="6105525"/>
            <a:ext cx="596900" cy="706438"/>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9" name="Freeform 97">
            <a:extLst>
              <a:ext uri="{FF2B5EF4-FFF2-40B4-BE49-F238E27FC236}">
                <a16:creationId xmlns="" xmlns:a16="http://schemas.microsoft.com/office/drawing/2014/main" id="{0FCBE9D2-18AA-4ED6-B129-9B0D062BF8FD}"/>
              </a:ext>
            </a:extLst>
          </p:cNvPr>
          <p:cNvSpPr>
            <a:spLocks noEditPoints="1"/>
          </p:cNvSpPr>
          <p:nvPr/>
        </p:nvSpPr>
        <p:spPr bwMode="auto">
          <a:xfrm>
            <a:off x="5654675" y="5670551"/>
            <a:ext cx="1443038" cy="1069975"/>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0" name="Freeform 98">
            <a:extLst>
              <a:ext uri="{FF2B5EF4-FFF2-40B4-BE49-F238E27FC236}">
                <a16:creationId xmlns="" xmlns:a16="http://schemas.microsoft.com/office/drawing/2014/main" id="{012649DE-F982-464B-8A59-36799D902EF4}"/>
              </a:ext>
            </a:extLst>
          </p:cNvPr>
          <p:cNvSpPr>
            <a:spLocks/>
          </p:cNvSpPr>
          <p:nvPr/>
        </p:nvSpPr>
        <p:spPr bwMode="auto">
          <a:xfrm>
            <a:off x="5732464" y="5610226"/>
            <a:ext cx="1431925" cy="1158875"/>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1" name="Freeform 99">
            <a:extLst>
              <a:ext uri="{FF2B5EF4-FFF2-40B4-BE49-F238E27FC236}">
                <a16:creationId xmlns="" xmlns:a16="http://schemas.microsoft.com/office/drawing/2014/main" id="{60763DE5-5BF4-4C98-A877-0687FDA3DC53}"/>
              </a:ext>
            </a:extLst>
          </p:cNvPr>
          <p:cNvSpPr>
            <a:spLocks noEditPoints="1"/>
          </p:cNvSpPr>
          <p:nvPr/>
        </p:nvSpPr>
        <p:spPr bwMode="auto">
          <a:xfrm>
            <a:off x="6069013" y="5930901"/>
            <a:ext cx="698500" cy="531813"/>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2" name="Freeform 100">
            <a:extLst>
              <a:ext uri="{FF2B5EF4-FFF2-40B4-BE49-F238E27FC236}">
                <a16:creationId xmlns="" xmlns:a16="http://schemas.microsoft.com/office/drawing/2014/main" id="{D9AF420B-FB6E-43A2-91A5-51FF99407C8A}"/>
              </a:ext>
            </a:extLst>
          </p:cNvPr>
          <p:cNvSpPr>
            <a:spLocks/>
          </p:cNvSpPr>
          <p:nvPr/>
        </p:nvSpPr>
        <p:spPr bwMode="auto">
          <a:xfrm>
            <a:off x="6899276" y="5559426"/>
            <a:ext cx="195263" cy="17462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3" name="Freeform 101">
            <a:extLst>
              <a:ext uri="{FF2B5EF4-FFF2-40B4-BE49-F238E27FC236}">
                <a16:creationId xmlns="" xmlns:a16="http://schemas.microsoft.com/office/drawing/2014/main" id="{5A0B712A-F4F4-4521-9A64-86BD2CD654B4}"/>
              </a:ext>
            </a:extLst>
          </p:cNvPr>
          <p:cNvSpPr>
            <a:spLocks/>
          </p:cNvSpPr>
          <p:nvPr/>
        </p:nvSpPr>
        <p:spPr bwMode="auto">
          <a:xfrm>
            <a:off x="7029451" y="5743576"/>
            <a:ext cx="295275" cy="169863"/>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4" name="Freeform 102">
            <a:extLst>
              <a:ext uri="{FF2B5EF4-FFF2-40B4-BE49-F238E27FC236}">
                <a16:creationId xmlns="" xmlns:a16="http://schemas.microsoft.com/office/drawing/2014/main" id="{4617E668-58D8-4BB0-97AF-1585782F6D14}"/>
              </a:ext>
            </a:extLst>
          </p:cNvPr>
          <p:cNvSpPr>
            <a:spLocks/>
          </p:cNvSpPr>
          <p:nvPr/>
        </p:nvSpPr>
        <p:spPr bwMode="auto">
          <a:xfrm>
            <a:off x="7119938" y="5989638"/>
            <a:ext cx="169862" cy="93662"/>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5" name="Freeform 103">
            <a:extLst>
              <a:ext uri="{FF2B5EF4-FFF2-40B4-BE49-F238E27FC236}">
                <a16:creationId xmlns="" xmlns:a16="http://schemas.microsoft.com/office/drawing/2014/main" id="{276B70EF-5D8C-4F97-B263-381E0E876288}"/>
              </a:ext>
            </a:extLst>
          </p:cNvPr>
          <p:cNvSpPr>
            <a:spLocks noEditPoints="1"/>
          </p:cNvSpPr>
          <p:nvPr/>
        </p:nvSpPr>
        <p:spPr bwMode="auto">
          <a:xfrm>
            <a:off x="8567738" y="5411788"/>
            <a:ext cx="1719262" cy="1339850"/>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6" name="Freeform 104">
            <a:extLst>
              <a:ext uri="{FF2B5EF4-FFF2-40B4-BE49-F238E27FC236}">
                <a16:creationId xmlns="" xmlns:a16="http://schemas.microsoft.com/office/drawing/2014/main" id="{849E7E2D-AEF2-4FF0-AC0B-8D3BD2975D64}"/>
              </a:ext>
            </a:extLst>
          </p:cNvPr>
          <p:cNvSpPr>
            <a:spLocks/>
          </p:cNvSpPr>
          <p:nvPr/>
        </p:nvSpPr>
        <p:spPr bwMode="auto">
          <a:xfrm>
            <a:off x="10417175" y="5424488"/>
            <a:ext cx="158750" cy="519112"/>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7" name="Freeform 105">
            <a:extLst>
              <a:ext uri="{FF2B5EF4-FFF2-40B4-BE49-F238E27FC236}">
                <a16:creationId xmlns="" xmlns:a16="http://schemas.microsoft.com/office/drawing/2014/main" id="{3D9FBF68-839E-4A5D-978D-4338DBCEEAD9}"/>
              </a:ext>
            </a:extLst>
          </p:cNvPr>
          <p:cNvSpPr>
            <a:spLocks/>
          </p:cNvSpPr>
          <p:nvPr/>
        </p:nvSpPr>
        <p:spPr bwMode="auto">
          <a:xfrm>
            <a:off x="10355264" y="6024563"/>
            <a:ext cx="96837" cy="157162"/>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8" name="Freeform 106">
            <a:extLst>
              <a:ext uri="{FF2B5EF4-FFF2-40B4-BE49-F238E27FC236}">
                <a16:creationId xmlns="" xmlns:a16="http://schemas.microsoft.com/office/drawing/2014/main" id="{2E0B71FF-3AAF-4C3A-A96C-9B8E947F095A}"/>
              </a:ext>
            </a:extLst>
          </p:cNvPr>
          <p:cNvSpPr>
            <a:spLocks/>
          </p:cNvSpPr>
          <p:nvPr/>
        </p:nvSpPr>
        <p:spPr bwMode="auto">
          <a:xfrm>
            <a:off x="8050214" y="5926138"/>
            <a:ext cx="255587" cy="366712"/>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9" name="Freeform 107">
            <a:extLst>
              <a:ext uri="{FF2B5EF4-FFF2-40B4-BE49-F238E27FC236}">
                <a16:creationId xmlns="" xmlns:a16="http://schemas.microsoft.com/office/drawing/2014/main" id="{BCAA824D-704D-4921-9931-EBD9A117D1A7}"/>
              </a:ext>
            </a:extLst>
          </p:cNvPr>
          <p:cNvSpPr>
            <a:spLocks noEditPoints="1"/>
          </p:cNvSpPr>
          <p:nvPr/>
        </p:nvSpPr>
        <p:spPr bwMode="auto">
          <a:xfrm>
            <a:off x="9575801" y="2073276"/>
            <a:ext cx="200025" cy="314325"/>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0" name="Freeform 108">
            <a:extLst>
              <a:ext uri="{FF2B5EF4-FFF2-40B4-BE49-F238E27FC236}">
                <a16:creationId xmlns="" xmlns:a16="http://schemas.microsoft.com/office/drawing/2014/main" id="{CFAE185E-25A5-4CAC-BD00-522A81655BD6}"/>
              </a:ext>
            </a:extLst>
          </p:cNvPr>
          <p:cNvSpPr>
            <a:spLocks/>
          </p:cNvSpPr>
          <p:nvPr/>
        </p:nvSpPr>
        <p:spPr bwMode="auto">
          <a:xfrm>
            <a:off x="10033001" y="4002088"/>
            <a:ext cx="498475" cy="108426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1" name="Freeform 109">
            <a:extLst>
              <a:ext uri="{FF2B5EF4-FFF2-40B4-BE49-F238E27FC236}">
                <a16:creationId xmlns="" xmlns:a16="http://schemas.microsoft.com/office/drawing/2014/main" id="{07ED71C6-B01C-4ACB-8643-AA6924F39D72}"/>
              </a:ext>
            </a:extLst>
          </p:cNvPr>
          <p:cNvSpPr>
            <a:spLocks noEditPoints="1"/>
          </p:cNvSpPr>
          <p:nvPr/>
        </p:nvSpPr>
        <p:spPr bwMode="auto">
          <a:xfrm>
            <a:off x="10045700" y="4002088"/>
            <a:ext cx="520700" cy="1066800"/>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2" name="Freeform 110">
            <a:extLst>
              <a:ext uri="{FF2B5EF4-FFF2-40B4-BE49-F238E27FC236}">
                <a16:creationId xmlns="" xmlns:a16="http://schemas.microsoft.com/office/drawing/2014/main" id="{CCFDE1C4-55A9-45CB-9E97-8FDDC6A8DE89}"/>
              </a:ext>
            </a:extLst>
          </p:cNvPr>
          <p:cNvSpPr>
            <a:spLocks/>
          </p:cNvSpPr>
          <p:nvPr/>
        </p:nvSpPr>
        <p:spPr bwMode="auto">
          <a:xfrm>
            <a:off x="10033000" y="3881439"/>
            <a:ext cx="127000" cy="179387"/>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3" name="Freeform 111">
            <a:extLst>
              <a:ext uri="{FF2B5EF4-FFF2-40B4-BE49-F238E27FC236}">
                <a16:creationId xmlns="" xmlns:a16="http://schemas.microsoft.com/office/drawing/2014/main" id="{F0D0C5B1-2378-4E3B-9E75-8695C5D81DF1}"/>
              </a:ext>
            </a:extLst>
          </p:cNvPr>
          <p:cNvSpPr>
            <a:spLocks/>
          </p:cNvSpPr>
          <p:nvPr/>
        </p:nvSpPr>
        <p:spPr bwMode="auto">
          <a:xfrm>
            <a:off x="10163175" y="3733801"/>
            <a:ext cx="57150" cy="23336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4" name="Freeform 112">
            <a:extLst>
              <a:ext uri="{FF2B5EF4-FFF2-40B4-BE49-F238E27FC236}">
                <a16:creationId xmlns="" xmlns:a16="http://schemas.microsoft.com/office/drawing/2014/main" id="{1DAC1D0F-50D5-4D0F-B27E-685CAD68166D}"/>
              </a:ext>
            </a:extLst>
          </p:cNvPr>
          <p:cNvSpPr>
            <a:spLocks/>
          </p:cNvSpPr>
          <p:nvPr/>
        </p:nvSpPr>
        <p:spPr bwMode="auto">
          <a:xfrm>
            <a:off x="10294938" y="3733800"/>
            <a:ext cx="57150" cy="215900"/>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5" name="Freeform 113">
            <a:extLst>
              <a:ext uri="{FF2B5EF4-FFF2-40B4-BE49-F238E27FC236}">
                <a16:creationId xmlns="" xmlns:a16="http://schemas.microsoft.com/office/drawing/2014/main" id="{A1C6056D-A265-4A45-BDF8-050ED74C5B5E}"/>
              </a:ext>
            </a:extLst>
          </p:cNvPr>
          <p:cNvSpPr>
            <a:spLocks/>
          </p:cNvSpPr>
          <p:nvPr/>
        </p:nvSpPr>
        <p:spPr bwMode="auto">
          <a:xfrm>
            <a:off x="10656889" y="4473576"/>
            <a:ext cx="161925" cy="200025"/>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6" name="Freeform 114">
            <a:extLst>
              <a:ext uri="{FF2B5EF4-FFF2-40B4-BE49-F238E27FC236}">
                <a16:creationId xmlns="" xmlns:a16="http://schemas.microsoft.com/office/drawing/2014/main" id="{36704853-FB57-4B12-A675-A837DDFA29EA}"/>
              </a:ext>
            </a:extLst>
          </p:cNvPr>
          <p:cNvSpPr>
            <a:spLocks noEditPoints="1"/>
          </p:cNvSpPr>
          <p:nvPr/>
        </p:nvSpPr>
        <p:spPr bwMode="auto">
          <a:xfrm>
            <a:off x="10518776" y="6288089"/>
            <a:ext cx="252413" cy="288925"/>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7" name="Freeform 115">
            <a:extLst>
              <a:ext uri="{FF2B5EF4-FFF2-40B4-BE49-F238E27FC236}">
                <a16:creationId xmlns="" xmlns:a16="http://schemas.microsoft.com/office/drawing/2014/main" id="{9F82B152-77E8-4F93-8A01-AC63B4AC6BBC}"/>
              </a:ext>
            </a:extLst>
          </p:cNvPr>
          <p:cNvSpPr>
            <a:spLocks noEditPoints="1"/>
          </p:cNvSpPr>
          <p:nvPr/>
        </p:nvSpPr>
        <p:spPr bwMode="auto">
          <a:xfrm>
            <a:off x="12282488" y="6134100"/>
            <a:ext cx="104775" cy="158750"/>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8" name="Freeform 116">
            <a:extLst>
              <a:ext uri="{FF2B5EF4-FFF2-40B4-BE49-F238E27FC236}">
                <a16:creationId xmlns="" xmlns:a16="http://schemas.microsoft.com/office/drawing/2014/main" id="{3A6A424F-667A-4942-9E20-1EE359BD2D49}"/>
              </a:ext>
            </a:extLst>
          </p:cNvPr>
          <p:cNvSpPr>
            <a:spLocks/>
          </p:cNvSpPr>
          <p:nvPr/>
        </p:nvSpPr>
        <p:spPr bwMode="auto">
          <a:xfrm>
            <a:off x="10409239" y="536576"/>
            <a:ext cx="198437" cy="246063"/>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9" name="Freeform 117">
            <a:extLst>
              <a:ext uri="{FF2B5EF4-FFF2-40B4-BE49-F238E27FC236}">
                <a16:creationId xmlns="" xmlns:a16="http://schemas.microsoft.com/office/drawing/2014/main" id="{C5241050-CDF7-4A59-AC8A-4D49ABA506C9}"/>
              </a:ext>
            </a:extLst>
          </p:cNvPr>
          <p:cNvSpPr>
            <a:spLocks noEditPoints="1"/>
          </p:cNvSpPr>
          <p:nvPr/>
        </p:nvSpPr>
        <p:spPr bwMode="auto">
          <a:xfrm>
            <a:off x="9605964" y="373064"/>
            <a:ext cx="122237" cy="17462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0" name="Freeform 118">
            <a:extLst>
              <a:ext uri="{FF2B5EF4-FFF2-40B4-BE49-F238E27FC236}">
                <a16:creationId xmlns="" xmlns:a16="http://schemas.microsoft.com/office/drawing/2014/main" id="{C51A5B99-90BF-479B-B224-B966B6BFD509}"/>
              </a:ext>
            </a:extLst>
          </p:cNvPr>
          <p:cNvSpPr>
            <a:spLocks noEditPoints="1"/>
          </p:cNvSpPr>
          <p:nvPr/>
        </p:nvSpPr>
        <p:spPr bwMode="auto">
          <a:xfrm>
            <a:off x="8650288" y="111126"/>
            <a:ext cx="336550" cy="442913"/>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1" name="Freeform 120">
            <a:extLst>
              <a:ext uri="{FF2B5EF4-FFF2-40B4-BE49-F238E27FC236}">
                <a16:creationId xmlns="" xmlns:a16="http://schemas.microsoft.com/office/drawing/2014/main" id="{DA78CF5A-091E-4A64-8B09-BAAABF666898}"/>
              </a:ext>
            </a:extLst>
          </p:cNvPr>
          <p:cNvSpPr>
            <a:spLocks noEditPoints="1"/>
          </p:cNvSpPr>
          <p:nvPr/>
        </p:nvSpPr>
        <p:spPr bwMode="auto">
          <a:xfrm>
            <a:off x="1514475" y="1411288"/>
            <a:ext cx="185738" cy="209550"/>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2" name="Freeform 121">
            <a:extLst>
              <a:ext uri="{FF2B5EF4-FFF2-40B4-BE49-F238E27FC236}">
                <a16:creationId xmlns="" xmlns:a16="http://schemas.microsoft.com/office/drawing/2014/main" id="{B692B880-061C-4C6C-A5E2-4F7EFA418B55}"/>
              </a:ext>
            </a:extLst>
          </p:cNvPr>
          <p:cNvSpPr>
            <a:spLocks noEditPoints="1"/>
          </p:cNvSpPr>
          <p:nvPr/>
        </p:nvSpPr>
        <p:spPr bwMode="auto">
          <a:xfrm>
            <a:off x="1744664" y="268289"/>
            <a:ext cx="149225" cy="257175"/>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3" name="Freeform 122">
            <a:extLst>
              <a:ext uri="{FF2B5EF4-FFF2-40B4-BE49-F238E27FC236}">
                <a16:creationId xmlns="" xmlns:a16="http://schemas.microsoft.com/office/drawing/2014/main" id="{D3D7BB1C-0F1A-405B-A5C5-C953E12BD6CE}"/>
              </a:ext>
            </a:extLst>
          </p:cNvPr>
          <p:cNvSpPr>
            <a:spLocks/>
          </p:cNvSpPr>
          <p:nvPr/>
        </p:nvSpPr>
        <p:spPr bwMode="auto">
          <a:xfrm>
            <a:off x="2498725" y="3787776"/>
            <a:ext cx="196850" cy="231775"/>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4" name="Freeform 123">
            <a:extLst>
              <a:ext uri="{FF2B5EF4-FFF2-40B4-BE49-F238E27FC236}">
                <a16:creationId xmlns="" xmlns:a16="http://schemas.microsoft.com/office/drawing/2014/main" id="{932D500E-2F41-422F-8E7A-AF5C8631A61B}"/>
              </a:ext>
            </a:extLst>
          </p:cNvPr>
          <p:cNvSpPr>
            <a:spLocks/>
          </p:cNvSpPr>
          <p:nvPr/>
        </p:nvSpPr>
        <p:spPr bwMode="auto">
          <a:xfrm>
            <a:off x="3741738" y="4802188"/>
            <a:ext cx="196850" cy="23336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5" name="Freeform 124">
            <a:extLst>
              <a:ext uri="{FF2B5EF4-FFF2-40B4-BE49-F238E27FC236}">
                <a16:creationId xmlns="" xmlns:a16="http://schemas.microsoft.com/office/drawing/2014/main" id="{06445333-E2B1-41B0-B264-4C109D8B83C9}"/>
              </a:ext>
            </a:extLst>
          </p:cNvPr>
          <p:cNvSpPr>
            <a:spLocks noEditPoints="1"/>
          </p:cNvSpPr>
          <p:nvPr/>
        </p:nvSpPr>
        <p:spPr bwMode="auto">
          <a:xfrm>
            <a:off x="2224088" y="4525964"/>
            <a:ext cx="182562" cy="268287"/>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6" name="Freeform 125">
            <a:extLst>
              <a:ext uri="{FF2B5EF4-FFF2-40B4-BE49-F238E27FC236}">
                <a16:creationId xmlns="" xmlns:a16="http://schemas.microsoft.com/office/drawing/2014/main" id="{E5EFF081-A45D-460E-A66D-549421AA41A1}"/>
              </a:ext>
            </a:extLst>
          </p:cNvPr>
          <p:cNvSpPr>
            <a:spLocks/>
          </p:cNvSpPr>
          <p:nvPr/>
        </p:nvSpPr>
        <p:spPr bwMode="auto">
          <a:xfrm>
            <a:off x="3416300" y="5873750"/>
            <a:ext cx="20638" cy="26988"/>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7" name="Freeform 148">
            <a:extLst>
              <a:ext uri="{FF2B5EF4-FFF2-40B4-BE49-F238E27FC236}">
                <a16:creationId xmlns="" xmlns:a16="http://schemas.microsoft.com/office/drawing/2014/main" id="{7508239E-53E3-4E11-A906-59E4848A6F9A}"/>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8" name="Freeform 149">
            <a:extLst>
              <a:ext uri="{FF2B5EF4-FFF2-40B4-BE49-F238E27FC236}">
                <a16:creationId xmlns="" xmlns:a16="http://schemas.microsoft.com/office/drawing/2014/main" id="{09416D36-5F71-4643-B021-5FA8A872DE7B}"/>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9" name="Freeform 161">
            <a:extLst>
              <a:ext uri="{FF2B5EF4-FFF2-40B4-BE49-F238E27FC236}">
                <a16:creationId xmlns="" xmlns:a16="http://schemas.microsoft.com/office/drawing/2014/main" id="{CF24D69C-9994-4783-B352-E5D2A8FBFA3F}"/>
              </a:ext>
            </a:extLst>
          </p:cNvPr>
          <p:cNvSpPr>
            <a:spLocks/>
          </p:cNvSpPr>
          <p:nvPr/>
        </p:nvSpPr>
        <p:spPr bwMode="auto">
          <a:xfrm>
            <a:off x="9440863" y="3030539"/>
            <a:ext cx="920750" cy="890587"/>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0" name="Freeform 162">
            <a:extLst>
              <a:ext uri="{FF2B5EF4-FFF2-40B4-BE49-F238E27FC236}">
                <a16:creationId xmlns="" xmlns:a16="http://schemas.microsoft.com/office/drawing/2014/main" id="{380B082D-DB35-4E7F-8258-B7622E0FB654}"/>
              </a:ext>
            </a:extLst>
          </p:cNvPr>
          <p:cNvSpPr>
            <a:spLocks/>
          </p:cNvSpPr>
          <p:nvPr/>
        </p:nvSpPr>
        <p:spPr bwMode="auto">
          <a:xfrm>
            <a:off x="9431339" y="2720975"/>
            <a:ext cx="833437" cy="846138"/>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1" name="Freeform 163">
            <a:extLst>
              <a:ext uri="{FF2B5EF4-FFF2-40B4-BE49-F238E27FC236}">
                <a16:creationId xmlns="" xmlns:a16="http://schemas.microsoft.com/office/drawing/2014/main" id="{3B7E5BCF-C473-47DA-A85F-AEC66B401440}"/>
              </a:ext>
            </a:extLst>
          </p:cNvPr>
          <p:cNvSpPr>
            <a:spLocks/>
          </p:cNvSpPr>
          <p:nvPr/>
        </p:nvSpPr>
        <p:spPr bwMode="auto">
          <a:xfrm>
            <a:off x="9194800" y="2528888"/>
            <a:ext cx="927100" cy="698500"/>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2" name="Freeform 164">
            <a:extLst>
              <a:ext uri="{FF2B5EF4-FFF2-40B4-BE49-F238E27FC236}">
                <a16:creationId xmlns="" xmlns:a16="http://schemas.microsoft.com/office/drawing/2014/main" id="{4EAE5541-FCD1-4AE6-880E-4368AB86438D}"/>
              </a:ext>
            </a:extLst>
          </p:cNvPr>
          <p:cNvSpPr>
            <a:spLocks/>
          </p:cNvSpPr>
          <p:nvPr/>
        </p:nvSpPr>
        <p:spPr bwMode="auto">
          <a:xfrm>
            <a:off x="8882063" y="3094039"/>
            <a:ext cx="766762" cy="885825"/>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3" name="Freeform 165">
            <a:extLst>
              <a:ext uri="{FF2B5EF4-FFF2-40B4-BE49-F238E27FC236}">
                <a16:creationId xmlns="" xmlns:a16="http://schemas.microsoft.com/office/drawing/2014/main" id="{9C860B5B-845D-4368-A34A-CA3021C29DCD}"/>
              </a:ext>
            </a:extLst>
          </p:cNvPr>
          <p:cNvSpPr>
            <a:spLocks/>
          </p:cNvSpPr>
          <p:nvPr/>
        </p:nvSpPr>
        <p:spPr bwMode="auto">
          <a:xfrm>
            <a:off x="8743951" y="3759200"/>
            <a:ext cx="225425" cy="242888"/>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4" name="Rectangle 171">
            <a:extLst>
              <a:ext uri="{FF2B5EF4-FFF2-40B4-BE49-F238E27FC236}">
                <a16:creationId xmlns="" xmlns:a16="http://schemas.microsoft.com/office/drawing/2014/main" id="{F0AACCDB-9702-4BD7-B80A-B219D751D949}"/>
              </a:ext>
            </a:extLst>
          </p:cNvPr>
          <p:cNvSpPr>
            <a:spLocks noChangeArrowheads="1"/>
          </p:cNvSpPr>
          <p:nvPr/>
        </p:nvSpPr>
        <p:spPr bwMode="auto">
          <a:xfrm>
            <a:off x="8743950" y="3979864"/>
            <a:ext cx="12700" cy="22225"/>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9025" name="Freeform 174">
            <a:extLst>
              <a:ext uri="{FF2B5EF4-FFF2-40B4-BE49-F238E27FC236}">
                <a16:creationId xmlns="" xmlns:a16="http://schemas.microsoft.com/office/drawing/2014/main" id="{ED559F59-0834-4D13-A7F5-386EBEF9E686}"/>
              </a:ext>
            </a:extLst>
          </p:cNvPr>
          <p:cNvSpPr>
            <a:spLocks noEditPoints="1"/>
          </p:cNvSpPr>
          <p:nvPr/>
        </p:nvSpPr>
        <p:spPr bwMode="auto">
          <a:xfrm>
            <a:off x="10050463" y="2528888"/>
            <a:ext cx="311150" cy="671512"/>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9026" name="组合 170">
            <a:extLst>
              <a:ext uri="{FF2B5EF4-FFF2-40B4-BE49-F238E27FC236}">
                <a16:creationId xmlns="" xmlns:a16="http://schemas.microsoft.com/office/drawing/2014/main" id="{23095C82-8371-423B-979F-95CB75637A83}"/>
              </a:ext>
            </a:extLst>
          </p:cNvPr>
          <p:cNvGrpSpPr>
            <a:grpSpLocks/>
          </p:cNvGrpSpPr>
          <p:nvPr/>
        </p:nvGrpSpPr>
        <p:grpSpPr bwMode="auto">
          <a:xfrm>
            <a:off x="8743951" y="2528888"/>
            <a:ext cx="1617663" cy="1473200"/>
            <a:chOff x="9015984" y="2528554"/>
            <a:chExt cx="2157344" cy="1473489"/>
          </a:xfrm>
        </p:grpSpPr>
        <p:sp>
          <p:nvSpPr>
            <p:cNvPr id="39037" name="Freeform 166">
              <a:extLst>
                <a:ext uri="{FF2B5EF4-FFF2-40B4-BE49-F238E27FC236}">
                  <a16:creationId xmlns="" xmlns:a16="http://schemas.microsoft.com/office/drawing/2014/main" id="{4D68E3EA-46CF-42E9-A9F9-C176186A2FFB}"/>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8" name="Freeform 167">
              <a:extLst>
                <a:ext uri="{FF2B5EF4-FFF2-40B4-BE49-F238E27FC236}">
                  <a16:creationId xmlns="" xmlns:a16="http://schemas.microsoft.com/office/drawing/2014/main" id="{3534327C-A089-4E04-B58B-E0700E2C57D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9" name="Freeform 168">
              <a:extLst>
                <a:ext uri="{FF2B5EF4-FFF2-40B4-BE49-F238E27FC236}">
                  <a16:creationId xmlns="" xmlns:a16="http://schemas.microsoft.com/office/drawing/2014/main" id="{A40D523B-EC2D-4E49-B018-C9430423E049}"/>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0" name="Freeform 169">
              <a:extLst>
                <a:ext uri="{FF2B5EF4-FFF2-40B4-BE49-F238E27FC236}">
                  <a16:creationId xmlns="" xmlns:a16="http://schemas.microsoft.com/office/drawing/2014/main" id="{C140CC98-3A8F-4F31-B9EB-ABAC68EED7C4}"/>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1" name="Freeform 170">
              <a:extLst>
                <a:ext uri="{FF2B5EF4-FFF2-40B4-BE49-F238E27FC236}">
                  <a16:creationId xmlns="" xmlns:a16="http://schemas.microsoft.com/office/drawing/2014/main" id="{F0863FD5-AFEF-4ABA-A85A-066874DCD66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2" name="Freeform 175">
              <a:extLst>
                <a:ext uri="{FF2B5EF4-FFF2-40B4-BE49-F238E27FC236}">
                  <a16:creationId xmlns="" xmlns:a16="http://schemas.microsoft.com/office/drawing/2014/main" id="{C03C2D1A-93F8-400C-B26F-C03A7CBF717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3" name="Freeform 176">
              <a:extLst>
                <a:ext uri="{FF2B5EF4-FFF2-40B4-BE49-F238E27FC236}">
                  <a16:creationId xmlns="" xmlns:a16="http://schemas.microsoft.com/office/drawing/2014/main" id="{7F6DA2C1-9E24-4D33-9C66-4F381460BEC6}"/>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4" name="Freeform 177">
              <a:extLst>
                <a:ext uri="{FF2B5EF4-FFF2-40B4-BE49-F238E27FC236}">
                  <a16:creationId xmlns="" xmlns:a16="http://schemas.microsoft.com/office/drawing/2014/main" id="{3AA2ABBB-DC8C-42FD-9C47-BC4FDAE5111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5" name="Freeform 178">
              <a:extLst>
                <a:ext uri="{FF2B5EF4-FFF2-40B4-BE49-F238E27FC236}">
                  <a16:creationId xmlns="" xmlns:a16="http://schemas.microsoft.com/office/drawing/2014/main" id="{4A28CAF3-8495-4112-AB57-E6188755F358}"/>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6" name="Freeform 179">
              <a:extLst>
                <a:ext uri="{FF2B5EF4-FFF2-40B4-BE49-F238E27FC236}">
                  <a16:creationId xmlns="" xmlns:a16="http://schemas.microsoft.com/office/drawing/2014/main" id="{999C7886-FDBB-4493-9458-69227FAD189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9027" name="Freeform 180">
            <a:extLst>
              <a:ext uri="{FF2B5EF4-FFF2-40B4-BE49-F238E27FC236}">
                <a16:creationId xmlns="" xmlns:a16="http://schemas.microsoft.com/office/drawing/2014/main" id="{3E0527DB-D97B-4BCE-8E74-2F8B5DE79DF5}"/>
              </a:ext>
            </a:extLst>
          </p:cNvPr>
          <p:cNvSpPr>
            <a:spLocks/>
          </p:cNvSpPr>
          <p:nvPr/>
        </p:nvSpPr>
        <p:spPr bwMode="auto">
          <a:xfrm>
            <a:off x="8955088" y="3660775"/>
            <a:ext cx="673100" cy="230188"/>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8" name="Freeform 181">
            <a:extLst>
              <a:ext uri="{FF2B5EF4-FFF2-40B4-BE49-F238E27FC236}">
                <a16:creationId xmlns="" xmlns:a16="http://schemas.microsoft.com/office/drawing/2014/main" id="{FDC7CB12-80DE-4A51-B3F2-243979242BAC}"/>
              </a:ext>
            </a:extLst>
          </p:cNvPr>
          <p:cNvSpPr>
            <a:spLocks/>
          </p:cNvSpPr>
          <p:nvPr/>
        </p:nvSpPr>
        <p:spPr bwMode="auto">
          <a:xfrm>
            <a:off x="8756650" y="3890963"/>
            <a:ext cx="198438" cy="88900"/>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9" name="Freeform 23">
            <a:extLst>
              <a:ext uri="{FF2B5EF4-FFF2-40B4-BE49-F238E27FC236}">
                <a16:creationId xmlns="" xmlns:a16="http://schemas.microsoft.com/office/drawing/2014/main" id="{8ED8CDBA-C8BD-43B7-BC24-3A82CBD0E6A9}"/>
              </a:ext>
            </a:extLst>
          </p:cNvPr>
          <p:cNvSpPr>
            <a:spLocks noEditPoints="1"/>
          </p:cNvSpPr>
          <p:nvPr/>
        </p:nvSpPr>
        <p:spPr bwMode="auto">
          <a:xfrm>
            <a:off x="9982200" y="1420814"/>
            <a:ext cx="920750" cy="1189037"/>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0" name="Freeform 36">
            <a:extLst>
              <a:ext uri="{FF2B5EF4-FFF2-40B4-BE49-F238E27FC236}">
                <a16:creationId xmlns="" xmlns:a16="http://schemas.microsoft.com/office/drawing/2014/main" id="{67BDFA87-2F40-41B0-B83F-011252128761}"/>
              </a:ext>
            </a:extLst>
          </p:cNvPr>
          <p:cNvSpPr>
            <a:spLocks/>
          </p:cNvSpPr>
          <p:nvPr/>
        </p:nvSpPr>
        <p:spPr bwMode="auto">
          <a:xfrm>
            <a:off x="10660064" y="1962151"/>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1" name="Freeform 46">
            <a:extLst>
              <a:ext uri="{FF2B5EF4-FFF2-40B4-BE49-F238E27FC236}">
                <a16:creationId xmlns="" xmlns:a16="http://schemas.microsoft.com/office/drawing/2014/main" id="{1256AA6B-D032-4360-A0D0-7C3EF6DCCC1D}"/>
              </a:ext>
            </a:extLst>
          </p:cNvPr>
          <p:cNvSpPr>
            <a:spLocks noEditPoints="1"/>
          </p:cNvSpPr>
          <p:nvPr/>
        </p:nvSpPr>
        <p:spPr bwMode="auto">
          <a:xfrm>
            <a:off x="9958388" y="1285875"/>
            <a:ext cx="965200" cy="1358900"/>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2" name="Freeform 47">
            <a:extLst>
              <a:ext uri="{FF2B5EF4-FFF2-40B4-BE49-F238E27FC236}">
                <a16:creationId xmlns="" xmlns:a16="http://schemas.microsoft.com/office/drawing/2014/main" id="{AC5B19D9-1290-4468-B445-97A4C1362E13}"/>
              </a:ext>
            </a:extLst>
          </p:cNvPr>
          <p:cNvSpPr>
            <a:spLocks/>
          </p:cNvSpPr>
          <p:nvPr/>
        </p:nvSpPr>
        <p:spPr bwMode="auto">
          <a:xfrm>
            <a:off x="9799639" y="1158876"/>
            <a:ext cx="153987"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3" name="Freeform 48">
            <a:extLst>
              <a:ext uri="{FF2B5EF4-FFF2-40B4-BE49-F238E27FC236}">
                <a16:creationId xmlns="" xmlns:a16="http://schemas.microsoft.com/office/drawing/2014/main" id="{C6E9DE06-9CF4-4C48-B388-59B0F8751FEC}"/>
              </a:ext>
            </a:extLst>
          </p:cNvPr>
          <p:cNvSpPr>
            <a:spLocks/>
          </p:cNvSpPr>
          <p:nvPr/>
        </p:nvSpPr>
        <p:spPr bwMode="auto">
          <a:xfrm>
            <a:off x="9656764" y="1409701"/>
            <a:ext cx="244475" cy="187325"/>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4" name="Freeform 49">
            <a:extLst>
              <a:ext uri="{FF2B5EF4-FFF2-40B4-BE49-F238E27FC236}">
                <a16:creationId xmlns="" xmlns:a16="http://schemas.microsoft.com/office/drawing/2014/main" id="{A23E14DA-491C-414E-BA18-089E68519282}"/>
              </a:ext>
            </a:extLst>
          </p:cNvPr>
          <p:cNvSpPr>
            <a:spLocks/>
          </p:cNvSpPr>
          <p:nvPr/>
        </p:nvSpPr>
        <p:spPr bwMode="auto">
          <a:xfrm>
            <a:off x="9652000" y="1724026"/>
            <a:ext cx="279400" cy="106363"/>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0" name="文本框 159">
            <a:extLst>
              <a:ext uri="{FF2B5EF4-FFF2-40B4-BE49-F238E27FC236}">
                <a16:creationId xmlns="" xmlns:a16="http://schemas.microsoft.com/office/drawing/2014/main" id="{8E07443D-3A8D-4998-AE76-1B1E9515BB60}"/>
              </a:ext>
            </a:extLst>
          </p:cNvPr>
          <p:cNvSpPr txBox="1"/>
          <p:nvPr/>
        </p:nvSpPr>
        <p:spPr>
          <a:xfrm>
            <a:off x="3282950" y="2574926"/>
            <a:ext cx="5805488" cy="2246313"/>
          </a:xfrm>
          <a:prstGeom prst="rect">
            <a:avLst/>
          </a:prstGeom>
          <a:noFill/>
        </p:spPr>
        <p:txBody>
          <a:bodyPr wrap="none">
            <a:spAutoFit/>
          </a:bodyPr>
          <a:lstStyle/>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CHÚC CÁC BẠN</a:t>
            </a:r>
          </a:p>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HỌC TỐT!</a:t>
            </a:r>
            <a:endParaRPr lang="zh-CN" altLang="en-US"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endParaRPr>
          </a:p>
        </p:txBody>
      </p:sp>
    </p:spTree>
  </p:cSld>
  <p:clrMapOvr>
    <a:masterClrMapping/>
  </p:clrMapOvr>
  <p:transition spd="slow" advTm="1242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ppt_w</p:attrName>
                                        </p:attrNameLst>
                                      </p:cBhvr>
                                      <p:tavLst>
                                        <p:tav tm="0">
                                          <p:val>
                                            <p:fltVal val="0"/>
                                          </p:val>
                                        </p:tav>
                                        <p:tav tm="100000">
                                          <p:val>
                                            <p:strVal val="#ppt_w"/>
                                          </p:val>
                                        </p:tav>
                                      </p:tavLst>
                                    </p:anim>
                                    <p:anim calcmode="lin" valueType="num">
                                      <p:cBhvr>
                                        <p:cTn id="8" dur="500" fill="hold"/>
                                        <p:tgtEl>
                                          <p:spTgt spid="160"/>
                                        </p:tgtEl>
                                        <p:attrNameLst>
                                          <p:attrName>ppt_h</p:attrName>
                                        </p:attrNameLst>
                                      </p:cBhvr>
                                      <p:tavLst>
                                        <p:tav tm="0">
                                          <p:val>
                                            <p:fltVal val="0"/>
                                          </p:val>
                                        </p:tav>
                                        <p:tav tm="100000">
                                          <p:val>
                                            <p:strVal val="#ppt_h"/>
                                          </p:val>
                                        </p:tav>
                                      </p:tavLst>
                                    </p:anim>
                                    <p:animEffect transition="in" filter="fade">
                                      <p:cBhvr>
                                        <p:cTn id="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Nature Landscape Background With Funny Design Suitable For Kids | Landscape  background, Kids background, Flower background images"/>
          <p:cNvPicPr>
            <a:picLocks noChangeAspect="1"/>
          </p:cNvPicPr>
          <p:nvPr/>
        </p:nvPicPr>
        <p:blipFill>
          <a:blip r:embed="rId2"/>
          <a:stretch>
            <a:fillRect/>
          </a:stretch>
        </p:blipFill>
        <p:spPr>
          <a:xfrm>
            <a:off x="5773394" y="-13440"/>
            <a:ext cx="6418611" cy="6858000"/>
          </a:xfrm>
          <a:prstGeom prst="rect">
            <a:avLst/>
          </a:prstGeom>
          <a:noFill/>
          <a:ln w="9525">
            <a:noFill/>
          </a:ln>
        </p:spPr>
      </p:pic>
      <p:pic>
        <p:nvPicPr>
          <p:cNvPr id="7171" name="Picture 6" descr="ไอเดีย ป้ายสมาชิก 40 รายการ | กรอบ, การตกแต่งห้องเรียน, กรอบรูป"/>
          <p:cNvPicPr>
            <a:picLocks noChangeAspect="1"/>
          </p:cNvPicPr>
          <p:nvPr/>
        </p:nvPicPr>
        <p:blipFill>
          <a:blip r:embed="rId3"/>
          <a:stretch>
            <a:fillRect/>
          </a:stretch>
        </p:blipFill>
        <p:spPr>
          <a:xfrm>
            <a:off x="10083" y="-42002"/>
            <a:ext cx="5806994" cy="6858000"/>
          </a:xfrm>
          <a:prstGeom prst="rect">
            <a:avLst/>
          </a:prstGeom>
          <a:noFill/>
          <a:ln w="9525">
            <a:noFill/>
          </a:ln>
        </p:spPr>
      </p:pic>
      <p:sp>
        <p:nvSpPr>
          <p:cNvPr id="13" name="Text Box 4"/>
          <p:cNvSpPr txBox="1"/>
          <p:nvPr/>
        </p:nvSpPr>
        <p:spPr>
          <a:xfrm>
            <a:off x="6346537" y="1878841"/>
            <a:ext cx="6001905" cy="1349539"/>
          </a:xfrm>
          <a:prstGeom prst="rect">
            <a:avLst/>
          </a:prstGeom>
          <a:noFill/>
          <a:ln w="57150">
            <a:noFill/>
          </a:ln>
        </p:spPr>
        <p:txBody>
          <a:bodyPr lIns="193475" tIns="96737" rIns="193475" bIns="96737">
            <a:spAutoFit/>
          </a:bodyPr>
          <a:lstStyle/>
          <a:p>
            <a:pPr defTabSz="967381" fontAlgn="base">
              <a:spcBef>
                <a:spcPct val="50000"/>
              </a:spcBef>
              <a:spcAft>
                <a:spcPct val="0"/>
              </a:spcAft>
            </a:pP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Ăn</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quả</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nhớ</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kẻ</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trồng</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cây</a:t>
            </a:r>
            <a:endParaRPr lang="vi-VN" altLang="vi-VN" sz="3000" b="1" dirty="0">
              <a:solidFill>
                <a:srgbClr val="0000CC"/>
              </a:solidFill>
              <a:latin typeface="Times New Roman" panose="02020603050405020304" pitchFamily="18" charset="0"/>
              <a:cs typeface="Times New Roman" panose="02020603050405020304" pitchFamily="18" charset="0"/>
            </a:endParaRPr>
          </a:p>
          <a:p>
            <a:pPr defTabSz="967381" fontAlgn="base">
              <a:spcBef>
                <a:spcPct val="50000"/>
              </a:spcBef>
              <a:spcAft>
                <a:spcPct val="0"/>
              </a:spcAft>
            </a:pP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Nước</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chảy</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đá</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mòn</a:t>
            </a:r>
            <a:r>
              <a:rPr lang="en-US" altLang="vi-VN" sz="3000" b="1" dirty="0" smtClean="0">
                <a:solidFill>
                  <a:srgbClr val="0000CC"/>
                </a:solidFill>
                <a:latin typeface="Times New Roman" panose="02020603050405020304" pitchFamily="18" charset="0"/>
                <a:cs typeface="Times New Roman" panose="02020603050405020304" pitchFamily="18" charset="0"/>
              </a:rPr>
              <a:t>.</a:t>
            </a:r>
            <a:endParaRPr lang="en-US" altLang="vi-VN" sz="3000" b="1" dirty="0">
              <a:solidFill>
                <a:srgbClr val="0000CC"/>
              </a:solidFill>
              <a:latin typeface="Times New Roman" panose="02020603050405020304" pitchFamily="18" charset="0"/>
              <a:ea typeface="Times New Roman" panose="02020603050405020304" pitchFamily="18" charset="0"/>
            </a:endParaRPr>
          </a:p>
        </p:txBody>
      </p:sp>
      <p:sp>
        <p:nvSpPr>
          <p:cNvPr id="8" name="Rectangle 7"/>
          <p:cNvSpPr/>
          <p:nvPr/>
        </p:nvSpPr>
        <p:spPr>
          <a:xfrm>
            <a:off x="905382" y="3130695"/>
            <a:ext cx="4187219" cy="193878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lIns="193475" tIns="96737" rIns="193475" bIns="96737"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algn="ctr" eaLnBrk="1" hangingPunct="1"/>
            <a:r>
              <a:rPr lang="en-US" sz="3400" dirty="0" err="1" smtClean="0">
                <a:solidFill>
                  <a:prstClr val="black"/>
                </a:solidFill>
                <a:latin typeface="Times New Roman" panose="02020603050405020304" pitchFamily="18" charset="0"/>
                <a:cs typeface="Times New Roman" panose="02020603050405020304" pitchFamily="18" charset="0"/>
              </a:rPr>
              <a:t>Xác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định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danh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từ</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có</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trong</a:t>
            </a:r>
            <a:r>
              <a:rPr lang="en-US" sz="3400" dirty="0" smtClean="0">
                <a:solidFill>
                  <a:prstClr val="black"/>
                </a:solidFill>
                <a:latin typeface="Times New Roman" panose="02020603050405020304" pitchFamily="18" charset="0"/>
                <a:cs typeface="Times New Roman" panose="02020603050405020304" pitchFamily="18" charset="0"/>
              </a:rPr>
              <a:t> 2 </a:t>
            </a:r>
            <a:r>
              <a:rPr lang="en-US" sz="3400" dirty="0" err="1" smtClean="0">
                <a:solidFill>
                  <a:prstClr val="black"/>
                </a:solidFill>
                <a:latin typeface="Times New Roman" panose="02020603050405020304" pitchFamily="18" charset="0"/>
                <a:cs typeface="Times New Roman" panose="02020603050405020304" pitchFamily="18" charset="0"/>
              </a:rPr>
              <a:t>câu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thành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ngữ</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tục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ngữ</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sau</a:t>
            </a:r>
            <a:r>
              <a:rPr lang="en-US" sz="3400" dirty="0" smtClean="0">
                <a:solidFill>
                  <a:prstClr val="black"/>
                </a:solidFill>
                <a:latin typeface="Times New Roman" panose="02020603050405020304" pitchFamily="18" charset="0"/>
                <a:cs typeface="Times New Roman" panose="02020603050405020304" pitchFamily="18" charset="0"/>
              </a:rPr>
              <a:t>: </a:t>
            </a:r>
            <a:endParaRPr sz="3400" dirty="0">
              <a:solidFill>
                <a:prstClr val="black"/>
              </a:solidFill>
              <a:latin typeface="Times New Roman" panose="02020603050405020304" pitchFamily="18" charset="0"/>
              <a:ea typeface="Times New Roman" panose="02020603050405020304" pitchFamily="18" charset="0"/>
            </a:endParaRPr>
          </a:p>
        </p:txBody>
      </p:sp>
      <p:cxnSp>
        <p:nvCxnSpPr>
          <p:cNvPr id="3" name="Straight Connector 2"/>
          <p:cNvCxnSpPr/>
          <p:nvPr/>
        </p:nvCxnSpPr>
        <p:spPr>
          <a:xfrm>
            <a:off x="7457611" y="2439049"/>
            <a:ext cx="4483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81207" y="3129129"/>
            <a:ext cx="9005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758533" y="2440225"/>
            <a:ext cx="4483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277504" y="2440225"/>
            <a:ext cx="4483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48665" y="3139276"/>
            <a:ext cx="5357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76789" y="3670126"/>
            <a:ext cx="3849046" cy="1878904"/>
          </a:xfrm>
          <a:prstGeom prst="ellipse">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còn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thuộc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51126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 cute blank note - Nohat - Free for designer"/>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6" name="Rectangle 5"/>
          <p:cNvSpPr>
            <a:spLocks noChangeArrowheads="1"/>
          </p:cNvSpPr>
          <p:nvPr/>
        </p:nvSpPr>
        <p:spPr bwMode="auto">
          <a:xfrm>
            <a:off x="2271718" y="3366370"/>
            <a:ext cx="8092154" cy="1026374"/>
          </a:xfrm>
          <a:prstGeom prst="rect">
            <a:avLst/>
          </a:prstGeom>
          <a:noFill/>
          <a:ln>
            <a:noFill/>
          </a:ln>
        </p:spPr>
        <p:txBody>
          <a:bodyPr lIns="193488" tIns="96744" rIns="193488" bIns="96744">
            <a:spAutoFit/>
          </a:bodyPr>
          <a:lstStyle>
            <a:lvl1pPr marL="107950" indent="-107950" algn="l" defTabSz="431800" rtl="0" fontAlgn="base">
              <a:lnSpc>
                <a:spcPct val="90000"/>
              </a:lnSpc>
              <a:spcBef>
                <a:spcPts val="475"/>
              </a:spcBef>
              <a:spcAft>
                <a:spcPct val="0"/>
              </a:spcAft>
              <a:buFont typeface="Arial" panose="020B0604020202020204" pitchFamily="34" charset="0"/>
              <a:buChar char="•"/>
              <a:defRPr sz="1300" kern="1200">
                <a:solidFill>
                  <a:schemeClr val="tx1"/>
                </a:solidFill>
                <a:latin typeface="+mn-lt"/>
                <a:ea typeface="+mn-ea"/>
                <a:cs typeface="+mn-cs"/>
              </a:defRPr>
            </a:lvl1pPr>
            <a:lvl2pPr marL="323850" indent="-107950" algn="l" defTabSz="431800" rtl="0" fontAlgn="base">
              <a:lnSpc>
                <a:spcPct val="90000"/>
              </a:lnSpc>
              <a:spcBef>
                <a:spcPts val="240"/>
              </a:spcBef>
              <a:spcAft>
                <a:spcPct val="0"/>
              </a:spcAft>
              <a:buFont typeface="Arial" panose="020B0604020202020204" pitchFamily="34" charset="0"/>
              <a:buChar char="•"/>
              <a:defRPr sz="1100" kern="1200">
                <a:solidFill>
                  <a:schemeClr val="tx1"/>
                </a:solidFill>
                <a:latin typeface="+mn-lt"/>
                <a:ea typeface="+mn-ea"/>
                <a:cs typeface="+mn-cs"/>
              </a:defRPr>
            </a:lvl2pPr>
            <a:lvl3pPr marL="539750" indent="-107950" algn="l" defTabSz="431800" rtl="0" fontAlgn="base">
              <a:lnSpc>
                <a:spcPct val="90000"/>
              </a:lnSpc>
              <a:spcBef>
                <a:spcPts val="240"/>
              </a:spcBef>
              <a:spcAft>
                <a:spcPct val="0"/>
              </a:spcAft>
              <a:buFont typeface="Arial" panose="020B0604020202020204" pitchFamily="34" charset="0"/>
              <a:buChar char="•"/>
              <a:defRPr sz="900" kern="1200">
                <a:solidFill>
                  <a:schemeClr val="tx1"/>
                </a:solidFill>
                <a:latin typeface="+mn-lt"/>
                <a:ea typeface="+mn-ea"/>
                <a:cs typeface="+mn-cs"/>
              </a:defRPr>
            </a:lvl3pPr>
            <a:lvl4pPr marL="755650" indent="-107950" algn="l" defTabSz="431800" rtl="0" fontAlgn="base">
              <a:lnSpc>
                <a:spcPct val="90000"/>
              </a:lnSpc>
              <a:spcBef>
                <a:spcPts val="240"/>
              </a:spcBef>
              <a:spcAft>
                <a:spcPct val="0"/>
              </a:spcAft>
              <a:buFont typeface="Arial" panose="020B0604020202020204" pitchFamily="34" charset="0"/>
              <a:buChar char="•"/>
              <a:defRPr sz="800" kern="1200">
                <a:solidFill>
                  <a:schemeClr val="tx1"/>
                </a:solidFill>
                <a:latin typeface="+mn-lt"/>
                <a:ea typeface="+mn-ea"/>
                <a:cs typeface="+mn-cs"/>
              </a:defRPr>
            </a:lvl4pPr>
            <a:lvl5pPr marL="971550" indent="-107950" algn="l" defTabSz="431800" rtl="0" fontAlgn="base">
              <a:lnSpc>
                <a:spcPct val="90000"/>
              </a:lnSpc>
              <a:spcBef>
                <a:spcPts val="240"/>
              </a:spcBef>
              <a:spcAft>
                <a:spcPct val="0"/>
              </a:spcAft>
              <a:buFont typeface="Arial" panose="020B0604020202020204" pitchFamily="34" charset="0"/>
              <a:buChar char="•"/>
              <a:defRPr sz="800" kern="1200">
                <a:solidFill>
                  <a:schemeClr val="tx1"/>
                </a:solidFill>
                <a:latin typeface="+mn-lt"/>
                <a:ea typeface="+mn-ea"/>
                <a:cs typeface="+mn-cs"/>
              </a:defRPr>
            </a:lvl5pPr>
          </a:lstStyle>
          <a:p>
            <a:pPr marL="0" indent="0" algn="ctr" defTabSz="967450">
              <a:lnSpc>
                <a:spcPct val="100000"/>
              </a:lnSpc>
              <a:spcBef>
                <a:spcPct val="0"/>
              </a:spcBef>
              <a:buNone/>
            </a:pPr>
            <a:r>
              <a:rPr lang="en-US" altLang="en-US" sz="5400" b="1" dirty="0" smtClean="0">
                <a:solidFill>
                  <a:srgbClr val="FF0000"/>
                </a:solidFill>
                <a:latin typeface="Times New Roman" panose="02020603050405020304" pitchFamily="18" charset="0"/>
                <a:cs typeface="Times New Roman" panose="02020603050405020304" pitchFamily="18" charset="0"/>
              </a:rPr>
              <a:t>ĐỘNG TỪ</a:t>
            </a:r>
            <a:endParaRPr lang="en-US" altLang="en-US" sz="5400" b="1" dirty="0">
              <a:solidFill>
                <a:srgbClr val="FF0000"/>
              </a:solidFill>
              <a:latin typeface="Times New Roman" panose="02020603050405020304" pitchFamily="18" charset="0"/>
              <a:ea typeface="Times New Roman" panose="02020603050405020304" pitchFamily="18" charset="0"/>
            </a:endParaRPr>
          </a:p>
        </p:txBody>
      </p:sp>
      <p:pic>
        <p:nvPicPr>
          <p:cNvPr id="9222" name="Picture 6"/>
          <p:cNvPicPr>
            <a:picLocks noChangeAspect="1"/>
          </p:cNvPicPr>
          <p:nvPr/>
        </p:nvPicPr>
        <p:blipFill>
          <a:blip r:embed="rId4"/>
          <a:stretch>
            <a:fillRect/>
          </a:stretch>
        </p:blipFill>
        <p:spPr>
          <a:xfrm>
            <a:off x="14" y="4297591"/>
            <a:ext cx="2980790" cy="2469685"/>
          </a:xfrm>
          <a:prstGeom prst="rect">
            <a:avLst/>
          </a:prstGeom>
          <a:noFill/>
          <a:ln w="9525">
            <a:noFill/>
          </a:ln>
        </p:spPr>
      </p:pic>
      <p:sp>
        <p:nvSpPr>
          <p:cNvPr id="8" name="Rectangle 7"/>
          <p:cNvSpPr>
            <a:spLocks noChangeArrowheads="1"/>
          </p:cNvSpPr>
          <p:nvPr/>
        </p:nvSpPr>
        <p:spPr bwMode="auto">
          <a:xfrm>
            <a:off x="2219135" y="1977432"/>
            <a:ext cx="8092154" cy="716523"/>
          </a:xfrm>
          <a:prstGeom prst="rect">
            <a:avLst/>
          </a:prstGeom>
          <a:noFill/>
          <a:ln>
            <a:noFill/>
          </a:ln>
        </p:spPr>
        <p:txBody>
          <a:bodyPr lIns="193488" tIns="96744" rIns="193488" bIns="96744">
            <a:spAutoFit/>
          </a:bodyPr>
          <a:lstStyle>
            <a:lvl1pPr marL="107950" indent="-107950" algn="l" defTabSz="431800" rtl="0" fontAlgn="base">
              <a:lnSpc>
                <a:spcPct val="90000"/>
              </a:lnSpc>
              <a:spcBef>
                <a:spcPts val="475"/>
              </a:spcBef>
              <a:spcAft>
                <a:spcPct val="0"/>
              </a:spcAft>
              <a:buFont typeface="Arial" panose="020B0604020202020204" pitchFamily="34" charset="0"/>
              <a:buChar char="•"/>
              <a:defRPr sz="1300" kern="1200">
                <a:solidFill>
                  <a:schemeClr val="tx1"/>
                </a:solidFill>
                <a:latin typeface="+mn-lt"/>
                <a:ea typeface="+mn-ea"/>
                <a:cs typeface="+mn-cs"/>
              </a:defRPr>
            </a:lvl1pPr>
            <a:lvl2pPr marL="323850" indent="-107950" algn="l" defTabSz="431800" rtl="0" fontAlgn="base">
              <a:lnSpc>
                <a:spcPct val="90000"/>
              </a:lnSpc>
              <a:spcBef>
                <a:spcPts val="240"/>
              </a:spcBef>
              <a:spcAft>
                <a:spcPct val="0"/>
              </a:spcAft>
              <a:buFont typeface="Arial" panose="020B0604020202020204" pitchFamily="34" charset="0"/>
              <a:buChar char="•"/>
              <a:defRPr sz="1100" kern="1200">
                <a:solidFill>
                  <a:schemeClr val="tx1"/>
                </a:solidFill>
                <a:latin typeface="+mn-lt"/>
                <a:ea typeface="+mn-ea"/>
                <a:cs typeface="+mn-cs"/>
              </a:defRPr>
            </a:lvl2pPr>
            <a:lvl3pPr marL="539750" indent="-107950" algn="l" defTabSz="431800" rtl="0" fontAlgn="base">
              <a:lnSpc>
                <a:spcPct val="90000"/>
              </a:lnSpc>
              <a:spcBef>
                <a:spcPts val="240"/>
              </a:spcBef>
              <a:spcAft>
                <a:spcPct val="0"/>
              </a:spcAft>
              <a:buFont typeface="Arial" panose="020B0604020202020204" pitchFamily="34" charset="0"/>
              <a:buChar char="•"/>
              <a:defRPr sz="900" kern="1200">
                <a:solidFill>
                  <a:schemeClr val="tx1"/>
                </a:solidFill>
                <a:latin typeface="+mn-lt"/>
                <a:ea typeface="+mn-ea"/>
                <a:cs typeface="+mn-cs"/>
              </a:defRPr>
            </a:lvl3pPr>
            <a:lvl4pPr marL="755650" indent="-107950" algn="l" defTabSz="431800" rtl="0" fontAlgn="base">
              <a:lnSpc>
                <a:spcPct val="90000"/>
              </a:lnSpc>
              <a:spcBef>
                <a:spcPts val="240"/>
              </a:spcBef>
              <a:spcAft>
                <a:spcPct val="0"/>
              </a:spcAft>
              <a:buFont typeface="Arial" panose="020B0604020202020204" pitchFamily="34" charset="0"/>
              <a:buChar char="•"/>
              <a:defRPr sz="800" kern="1200">
                <a:solidFill>
                  <a:schemeClr val="tx1"/>
                </a:solidFill>
                <a:latin typeface="+mn-lt"/>
                <a:ea typeface="+mn-ea"/>
                <a:cs typeface="+mn-cs"/>
              </a:defRPr>
            </a:lvl4pPr>
            <a:lvl5pPr marL="971550" indent="-107950" algn="l" defTabSz="431800" rtl="0" fontAlgn="base">
              <a:lnSpc>
                <a:spcPct val="90000"/>
              </a:lnSpc>
              <a:spcBef>
                <a:spcPts val="240"/>
              </a:spcBef>
              <a:spcAft>
                <a:spcPct val="0"/>
              </a:spcAft>
              <a:buFont typeface="Arial" panose="020B0604020202020204" pitchFamily="34" charset="0"/>
              <a:buChar char="•"/>
              <a:defRPr sz="800" kern="1200">
                <a:solidFill>
                  <a:schemeClr val="tx1"/>
                </a:solidFill>
                <a:latin typeface="+mn-lt"/>
                <a:ea typeface="+mn-ea"/>
                <a:cs typeface="+mn-cs"/>
              </a:defRPr>
            </a:lvl5pPr>
          </a:lstStyle>
          <a:p>
            <a:pPr marL="0" indent="0" algn="ctr" defTabSz="967450">
              <a:lnSpc>
                <a:spcPct val="100000"/>
              </a:lnSpc>
              <a:spcBef>
                <a:spcPct val="0"/>
              </a:spcBef>
              <a:buNone/>
            </a:pPr>
            <a:r>
              <a:rPr lang="en-US" altLang="en-US" sz="3400" b="1" dirty="0">
                <a:solidFill>
                  <a:srgbClr val="0000FF"/>
                </a:solidFill>
                <a:latin typeface="Times New Roman" panose="02020603050405020304" pitchFamily="18" charset="0"/>
                <a:cs typeface="Times New Roman" panose="02020603050405020304" pitchFamily="18" charset="0"/>
              </a:rPr>
              <a:t>LUYỆN TỪ VÀ CÂU</a:t>
            </a:r>
            <a:endParaRPr lang="en-US" altLang="en-US" sz="3400" b="1"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6214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2BE9BA96-CC03-456B-A969-72102D60D676}"/>
              </a:ext>
            </a:extLst>
          </p:cNvPr>
          <p:cNvGrpSpPr/>
          <p:nvPr/>
        </p:nvGrpSpPr>
        <p:grpSpPr>
          <a:xfrm>
            <a:off x="203214" y="1275071"/>
            <a:ext cx="10363201" cy="1601524"/>
            <a:chOff x="1513192" y="1554345"/>
            <a:chExt cx="9542584" cy="2489152"/>
          </a:xfrm>
        </p:grpSpPr>
        <p:sp>
          <p:nvSpPr>
            <p:cNvPr id="6" name="Rectangle 4">
              <a:extLst>
                <a:ext uri="{FF2B5EF4-FFF2-40B4-BE49-F238E27FC236}">
                  <a16:creationId xmlns="" xmlns:a16="http://schemas.microsoft.com/office/drawing/2014/main" id="{A04DED19-A7ED-49D2-9E17-1A1184C17949}"/>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8072"/>
              <a:endParaRPr lang="en-US" sz="1700" dirty="0">
                <a:solidFill>
                  <a:prstClr val="white"/>
                </a:solidFill>
                <a:latin typeface="Calibri"/>
              </a:endParaRPr>
            </a:p>
          </p:txBody>
        </p:sp>
        <p:sp>
          <p:nvSpPr>
            <p:cNvPr id="7" name="Rectangle 4">
              <a:extLst>
                <a:ext uri="{FF2B5EF4-FFF2-40B4-BE49-F238E27FC236}">
                  <a16:creationId xmlns="" xmlns:a16="http://schemas.microsoft.com/office/drawing/2014/main" id="{CEBD9C19-9706-43BC-BDF4-9ECE20B6DB08}"/>
                </a:ext>
              </a:extLst>
            </p:cNvPr>
            <p:cNvSpPr/>
            <p:nvPr/>
          </p:nvSpPr>
          <p:spPr>
            <a:xfrm>
              <a:off x="1643790" y="1660916"/>
              <a:ext cx="9304524" cy="2300557"/>
            </a:xfrm>
            <a:prstGeom prst="roundRect">
              <a:avLst>
                <a:gd name="adj" fmla="val 46361"/>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8072"/>
              <a:endParaRPr lang="en-US" sz="1700" dirty="0">
                <a:solidFill>
                  <a:prstClr val="white"/>
                </a:solidFill>
                <a:latin typeface="Calibri"/>
              </a:endParaRPr>
            </a:p>
          </p:txBody>
        </p:sp>
      </p:grpSp>
      <p:grpSp>
        <p:nvGrpSpPr>
          <p:cNvPr id="8" name="组合 7">
            <a:extLst>
              <a:ext uri="{FF2B5EF4-FFF2-40B4-BE49-F238E27FC236}">
                <a16:creationId xmlns="" xmlns:a16="http://schemas.microsoft.com/office/drawing/2014/main" id="{63B98217-6B10-4FDD-BDFD-B81D9FB08592}"/>
              </a:ext>
            </a:extLst>
          </p:cNvPr>
          <p:cNvGrpSpPr/>
          <p:nvPr/>
        </p:nvGrpSpPr>
        <p:grpSpPr>
          <a:xfrm>
            <a:off x="203214" y="3211754"/>
            <a:ext cx="10363201" cy="1523017"/>
            <a:chOff x="1513192" y="1554345"/>
            <a:chExt cx="9542584" cy="2489152"/>
          </a:xfrm>
        </p:grpSpPr>
        <p:sp>
          <p:nvSpPr>
            <p:cNvPr id="9" name="Rectangle 4">
              <a:extLst>
                <a:ext uri="{FF2B5EF4-FFF2-40B4-BE49-F238E27FC236}">
                  <a16:creationId xmlns="" xmlns:a16="http://schemas.microsoft.com/office/drawing/2014/main" id="{3F13FF09-EF85-4CFE-925A-5D151F057D8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8072"/>
              <a:endParaRPr lang="en-US" sz="1700" dirty="0">
                <a:solidFill>
                  <a:prstClr val="white"/>
                </a:solidFill>
                <a:latin typeface="Calibri"/>
              </a:endParaRPr>
            </a:p>
          </p:txBody>
        </p:sp>
        <p:sp>
          <p:nvSpPr>
            <p:cNvPr id="10" name="Rectangle 4">
              <a:extLst>
                <a:ext uri="{FF2B5EF4-FFF2-40B4-BE49-F238E27FC236}">
                  <a16:creationId xmlns="" xmlns:a16="http://schemas.microsoft.com/office/drawing/2014/main" id="{D4A63999-31F9-40BF-8D74-B29747421612}"/>
                </a:ext>
              </a:extLst>
            </p:cNvPr>
            <p:cNvSpPr/>
            <p:nvPr/>
          </p:nvSpPr>
          <p:spPr>
            <a:xfrm>
              <a:off x="1643790" y="1660916"/>
              <a:ext cx="9304524" cy="2300557"/>
            </a:xfrm>
            <a:prstGeom prst="roundRect">
              <a:avLst>
                <a:gd name="adj" fmla="val 46361"/>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8072"/>
              <a:endParaRPr lang="en-US" sz="1700" dirty="0">
                <a:solidFill>
                  <a:prstClr val="white"/>
                </a:solidFill>
                <a:latin typeface="Calibri"/>
              </a:endParaRPr>
            </a:p>
          </p:txBody>
        </p:sp>
      </p:grpSp>
      <p:grpSp>
        <p:nvGrpSpPr>
          <p:cNvPr id="11" name="组合 10">
            <a:extLst>
              <a:ext uri="{FF2B5EF4-FFF2-40B4-BE49-F238E27FC236}">
                <a16:creationId xmlns="" xmlns:a16="http://schemas.microsoft.com/office/drawing/2014/main" id="{B70EAFC5-7D27-483B-BEC2-A1E5529BB734}"/>
              </a:ext>
            </a:extLst>
          </p:cNvPr>
          <p:cNvGrpSpPr/>
          <p:nvPr/>
        </p:nvGrpSpPr>
        <p:grpSpPr>
          <a:xfrm>
            <a:off x="652434" y="5069915"/>
            <a:ext cx="9797263" cy="1358336"/>
            <a:chOff x="1513192" y="1554345"/>
            <a:chExt cx="9542584" cy="2489152"/>
          </a:xfrm>
        </p:grpSpPr>
        <p:sp>
          <p:nvSpPr>
            <p:cNvPr id="12" name="Rectangle 4">
              <a:extLst>
                <a:ext uri="{FF2B5EF4-FFF2-40B4-BE49-F238E27FC236}">
                  <a16:creationId xmlns="" xmlns:a16="http://schemas.microsoft.com/office/drawing/2014/main" id="{1F7D94A6-80CD-4524-9FB6-005B50F0999D}"/>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8072"/>
              <a:endParaRPr lang="en-US" sz="1700" dirty="0">
                <a:solidFill>
                  <a:prstClr val="white"/>
                </a:solidFill>
                <a:latin typeface="Calibri"/>
              </a:endParaRPr>
            </a:p>
          </p:txBody>
        </p:sp>
        <p:sp>
          <p:nvSpPr>
            <p:cNvPr id="13" name="Rectangle 4">
              <a:extLst>
                <a:ext uri="{FF2B5EF4-FFF2-40B4-BE49-F238E27FC236}">
                  <a16:creationId xmlns="" xmlns:a16="http://schemas.microsoft.com/office/drawing/2014/main" id="{A5201045-93F5-4690-B023-DED18CC8E537}"/>
                </a:ext>
              </a:extLst>
            </p:cNvPr>
            <p:cNvSpPr/>
            <p:nvPr/>
          </p:nvSpPr>
          <p:spPr>
            <a:xfrm>
              <a:off x="1643790" y="1660916"/>
              <a:ext cx="9304524" cy="2300557"/>
            </a:xfrm>
            <a:prstGeom prst="roundRect">
              <a:avLst>
                <a:gd name="adj" fmla="val 46361"/>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8072"/>
              <a:endParaRPr lang="en-US" sz="1700" dirty="0">
                <a:solidFill>
                  <a:prstClr val="white"/>
                </a:solidFill>
                <a:latin typeface="Calibri"/>
              </a:endParaRPr>
            </a:p>
          </p:txBody>
        </p:sp>
      </p:grpSp>
      <p:sp>
        <p:nvSpPr>
          <p:cNvPr id="2" name="矩形 1">
            <a:extLst>
              <a:ext uri="{FF2B5EF4-FFF2-40B4-BE49-F238E27FC236}">
                <a16:creationId xmlns="" xmlns:a16="http://schemas.microsoft.com/office/drawing/2014/main" id="{3FF32EDE-3422-4DD8-AB79-1858FE0ED4D5}"/>
              </a:ext>
            </a:extLst>
          </p:cNvPr>
          <p:cNvSpPr/>
          <p:nvPr/>
        </p:nvSpPr>
        <p:spPr>
          <a:xfrm>
            <a:off x="766854" y="1734079"/>
            <a:ext cx="9235896" cy="571552"/>
          </a:xfrm>
          <a:prstGeom prst="rect">
            <a:avLst/>
          </a:prstGeom>
          <a:noFill/>
        </p:spPr>
        <p:txBody>
          <a:bodyPr wrap="square" lIns="108815" tIns="54412" rIns="108815" bIns="54412" rtlCol="0">
            <a:spAutoFit/>
          </a:bodyPr>
          <a:lstStyle/>
          <a:p>
            <a:pPr algn="just" defTabSz="408072"/>
            <a:r>
              <a:rPr lang="it-IT" sz="3000" dirty="0" smtClean="0">
                <a:latin typeface="Times New Roman" panose="02020603050405020304" pitchFamily="18" charset="0"/>
                <a:cs typeface="Times New Roman" panose="02020603050405020304" pitchFamily="18" charset="0"/>
              </a:rPr>
              <a:t>Hiểu được ý nghĩa của động từ</a:t>
            </a:r>
            <a:endParaRPr lang="zh-CN" altLang="en-US" sz="3000" dirty="0">
              <a:solidFill>
                <a:srgbClr val="1FC2A4"/>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 name="矩形 2">
            <a:extLst>
              <a:ext uri="{FF2B5EF4-FFF2-40B4-BE49-F238E27FC236}">
                <a16:creationId xmlns="" xmlns:a16="http://schemas.microsoft.com/office/drawing/2014/main" id="{EAA7FB7F-6659-4E34-8710-AF86EAF5663F}"/>
              </a:ext>
            </a:extLst>
          </p:cNvPr>
          <p:cNvSpPr/>
          <p:nvPr/>
        </p:nvSpPr>
        <p:spPr>
          <a:xfrm>
            <a:off x="919361" y="3690287"/>
            <a:ext cx="9167100" cy="571552"/>
          </a:xfrm>
          <a:prstGeom prst="rect">
            <a:avLst/>
          </a:prstGeom>
          <a:noFill/>
        </p:spPr>
        <p:txBody>
          <a:bodyPr wrap="square" lIns="108815" tIns="54412" rIns="108815" bIns="54412" rtlCol="0">
            <a:spAutoFit/>
          </a:bodyPr>
          <a:lstStyle/>
          <a:p>
            <a:pPr algn="just" defTabSz="408072"/>
            <a:r>
              <a:rPr lang="it-IT" altLang="zh-CN" sz="3000" dirty="0" smtClean="0">
                <a:solidFill>
                  <a:schemeClr val="accent6">
                    <a:lumMod val="75000"/>
                  </a:schemeClr>
                </a:solidFill>
                <a:latin typeface="Times New Roman" panose="02020603050405020304" pitchFamily="18" charset="0"/>
                <a:cs typeface="Times New Roman" panose="02020603050405020304" pitchFamily="18" charset="0"/>
              </a:rPr>
              <a:t>Tìm được động từ trong câu văn, đoạn văn</a:t>
            </a:r>
            <a:endParaRPr lang="zh-CN" altLang="en-US" sz="3000" dirty="0">
              <a:solidFill>
                <a:schemeClr val="accent6">
                  <a:lumMod val="75000"/>
                </a:schemeClr>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 name="矩形 3">
            <a:extLst>
              <a:ext uri="{FF2B5EF4-FFF2-40B4-BE49-F238E27FC236}">
                <a16:creationId xmlns="" xmlns:a16="http://schemas.microsoft.com/office/drawing/2014/main" id="{90F79E47-467B-4BA9-80AF-E7478F744001}"/>
              </a:ext>
            </a:extLst>
          </p:cNvPr>
          <p:cNvSpPr/>
          <p:nvPr/>
        </p:nvSpPr>
        <p:spPr>
          <a:xfrm>
            <a:off x="984994" y="5213944"/>
            <a:ext cx="9163438" cy="1033216"/>
          </a:xfrm>
          <a:prstGeom prst="rect">
            <a:avLst/>
          </a:prstGeom>
          <a:noFill/>
        </p:spPr>
        <p:txBody>
          <a:bodyPr wrap="square" lIns="108815" tIns="54412" rIns="108815" bIns="54412" rtlCol="0">
            <a:spAutoFit/>
          </a:bodyPr>
          <a:lstStyle/>
          <a:p>
            <a:pPr algn="just" defTabSz="408072"/>
            <a:r>
              <a:rPr lang="en-US" sz="3000" dirty="0" err="1" smtClean="0">
                <a:solidFill>
                  <a:srgbClr val="7030A0"/>
                </a:solidFill>
                <a:latin typeface="Times New Roman" panose="02020603050405020304" pitchFamily="18" charset="0"/>
                <a:cs typeface="Times New Roman" panose="02020603050405020304" pitchFamily="18" charset="0"/>
              </a:rPr>
              <a:t>Dùng</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những</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động</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từ</a:t>
            </a:r>
            <a:r>
              <a:rPr lang="en-US" sz="3000" dirty="0" smtClean="0">
                <a:solidFill>
                  <a:srgbClr val="7030A0"/>
                </a:solidFill>
                <a:latin typeface="Times New Roman" panose="02020603050405020304" pitchFamily="18" charset="0"/>
                <a:cs typeface="Times New Roman" panose="02020603050405020304" pitchFamily="18" charset="0"/>
              </a:rPr>
              <a:t> hay, </a:t>
            </a:r>
            <a:r>
              <a:rPr lang="en-US" sz="3000" dirty="0" err="1" smtClean="0">
                <a:solidFill>
                  <a:srgbClr val="7030A0"/>
                </a:solidFill>
                <a:latin typeface="Times New Roman" panose="02020603050405020304" pitchFamily="18" charset="0"/>
                <a:cs typeface="Times New Roman" panose="02020603050405020304" pitchFamily="18" charset="0"/>
              </a:rPr>
              <a:t>có</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nghĩa</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khi</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nói</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hoặc</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viết</a:t>
            </a:r>
            <a:endParaRPr lang="en-US" sz="3000" dirty="0">
              <a:solidFill>
                <a:srgbClr val="7030A0"/>
              </a:solidFill>
              <a:latin typeface="Times New Roman" panose="02020603050405020304" pitchFamily="18" charset="0"/>
              <a:cs typeface="Times New Roman" panose="02020603050405020304" pitchFamily="18" charset="0"/>
            </a:endParaRPr>
          </a:p>
          <a:p>
            <a:pPr algn="just" defTabSz="408072"/>
            <a:endParaRPr lang="zh-CN" altLang="en-US" sz="3000" dirty="0">
              <a:solidFill>
                <a:srgbClr val="7030A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4" name="图片 13">
            <a:extLst>
              <a:ext uri="{FF2B5EF4-FFF2-40B4-BE49-F238E27FC236}">
                <a16:creationId xmlns="" xmlns:a16="http://schemas.microsoft.com/office/drawing/2014/main" id="{4925F905-5282-4278-AD72-51B7E89CA7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617" t="10820" r="2856" b="71184"/>
          <a:stretch/>
        </p:blipFill>
        <p:spPr>
          <a:xfrm>
            <a:off x="9228598" y="2771199"/>
            <a:ext cx="1715729" cy="925642"/>
          </a:xfrm>
          <a:prstGeom prst="rect">
            <a:avLst/>
          </a:prstGeom>
        </p:spPr>
      </p:pic>
      <p:pic>
        <p:nvPicPr>
          <p:cNvPr id="15" name="图片 14">
            <a:extLst>
              <a:ext uri="{FF2B5EF4-FFF2-40B4-BE49-F238E27FC236}">
                <a16:creationId xmlns="" xmlns:a16="http://schemas.microsoft.com/office/drawing/2014/main" id="{7B090AC5-DA8E-4F58-A962-0E63CECE29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617" t="10820" r="2856" b="71184"/>
          <a:stretch/>
        </p:blipFill>
        <p:spPr>
          <a:xfrm>
            <a:off x="9217730" y="975874"/>
            <a:ext cx="1715729" cy="925642"/>
          </a:xfrm>
          <a:prstGeom prst="rect">
            <a:avLst/>
          </a:prstGeom>
        </p:spPr>
      </p:pic>
      <p:pic>
        <p:nvPicPr>
          <p:cNvPr id="16" name="图片 15">
            <a:extLst>
              <a:ext uri="{FF2B5EF4-FFF2-40B4-BE49-F238E27FC236}">
                <a16:creationId xmlns="" xmlns:a16="http://schemas.microsoft.com/office/drawing/2014/main" id="{5A520A6E-182B-4934-ACF9-84D9089016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617" t="10820" r="2856" b="71184"/>
          <a:stretch/>
        </p:blipFill>
        <p:spPr>
          <a:xfrm>
            <a:off x="9605985" y="5027534"/>
            <a:ext cx="1715729" cy="925642"/>
          </a:xfrm>
          <a:prstGeom prst="rect">
            <a:avLst/>
          </a:prstGeom>
        </p:spPr>
      </p:pic>
      <p:sp>
        <p:nvSpPr>
          <p:cNvPr id="17" name="矩形 16">
            <a:extLst>
              <a:ext uri="{FF2B5EF4-FFF2-40B4-BE49-F238E27FC236}">
                <a16:creationId xmlns="" xmlns:a16="http://schemas.microsoft.com/office/drawing/2014/main" id="{D62C42A8-0AAE-4222-85E0-39DE85DD56A6}"/>
              </a:ext>
            </a:extLst>
          </p:cNvPr>
          <p:cNvSpPr/>
          <p:nvPr/>
        </p:nvSpPr>
        <p:spPr>
          <a:xfrm>
            <a:off x="203205" y="435120"/>
            <a:ext cx="4673600" cy="826468"/>
          </a:xfrm>
          <a:prstGeom prst="rect">
            <a:avLst/>
          </a:prstGeom>
          <a:solidFill>
            <a:schemeClr val="accent2">
              <a:lumMod val="60000"/>
              <a:lumOff val="40000"/>
            </a:schemeClr>
          </a:solidFill>
        </p:spPr>
        <p:txBody>
          <a:bodyPr wrap="square" lIns="108815" tIns="54412" rIns="108815" bIns="54412">
            <a:spAutoFit/>
          </a:bodyPr>
          <a:lstStyle/>
          <a:p>
            <a:pPr defTabSz="408072"/>
            <a:r>
              <a:rPr lang="en-US" altLang="zh-CN" sz="4700" dirty="0" err="1">
                <a:solidFill>
                  <a:prstClr val="black"/>
                </a:solidFill>
                <a:latin typeface="Times New Roman" panose="02020603050405020304" pitchFamily="18" charset="0"/>
                <a:cs typeface="Times New Roman" panose="02020603050405020304" pitchFamily="18" charset="0"/>
              </a:rPr>
              <a:t>Yêu</a:t>
            </a:r>
            <a:r>
              <a:rPr lang="en-US" altLang="zh-CN" sz="4700" dirty="0">
                <a:solidFill>
                  <a:prstClr val="black"/>
                </a:solidFill>
                <a:latin typeface="Times New Roman" panose="02020603050405020304" pitchFamily="18" charset="0"/>
                <a:cs typeface="Times New Roman" panose="02020603050405020304" pitchFamily="18" charset="0"/>
              </a:rPr>
              <a:t> </a:t>
            </a:r>
            <a:r>
              <a:rPr lang="en-US" altLang="zh-CN" sz="4700" dirty="0" err="1">
                <a:solidFill>
                  <a:prstClr val="black"/>
                </a:solidFill>
                <a:latin typeface="Times New Roman" panose="02020603050405020304" pitchFamily="18" charset="0"/>
                <a:cs typeface="Times New Roman" panose="02020603050405020304" pitchFamily="18" charset="0"/>
              </a:rPr>
              <a:t>cầu</a:t>
            </a:r>
            <a:r>
              <a:rPr lang="en-US" altLang="zh-CN" sz="4700" dirty="0">
                <a:solidFill>
                  <a:prstClr val="black"/>
                </a:solidFill>
                <a:latin typeface="Times New Roman" panose="02020603050405020304" pitchFamily="18" charset="0"/>
                <a:cs typeface="Times New Roman" panose="02020603050405020304" pitchFamily="18" charset="0"/>
              </a:rPr>
              <a:t> </a:t>
            </a:r>
            <a:r>
              <a:rPr lang="en-US" altLang="zh-CN" sz="4700" dirty="0" err="1">
                <a:solidFill>
                  <a:prstClr val="black"/>
                </a:solidFill>
                <a:latin typeface="Times New Roman" panose="02020603050405020304" pitchFamily="18" charset="0"/>
                <a:cs typeface="Times New Roman" panose="02020603050405020304" pitchFamily="18" charset="0"/>
              </a:rPr>
              <a:t>cần</a:t>
            </a:r>
            <a:r>
              <a:rPr lang="en-US" altLang="zh-CN" sz="4700" dirty="0">
                <a:solidFill>
                  <a:prstClr val="black"/>
                </a:solidFill>
                <a:latin typeface="Times New Roman" panose="02020603050405020304" pitchFamily="18" charset="0"/>
                <a:cs typeface="Times New Roman" panose="02020603050405020304" pitchFamily="18" charset="0"/>
              </a:rPr>
              <a:t> </a:t>
            </a:r>
            <a:r>
              <a:rPr lang="en-US" altLang="zh-CN" sz="4700" dirty="0" err="1">
                <a:solidFill>
                  <a:prstClr val="black"/>
                </a:solidFill>
                <a:latin typeface="Times New Roman" panose="02020603050405020304" pitchFamily="18" charset="0"/>
                <a:cs typeface="Times New Roman" panose="02020603050405020304" pitchFamily="18" charset="0"/>
              </a:rPr>
              <a:t>đạt</a:t>
            </a:r>
            <a:endParaRPr lang="zh-CN" altLang="en-US" sz="4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751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3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 calcmode="lin" valueType="num">
                                      <p:cBhvr>
                                        <p:cTn id="35" dur="1000" fill="hold"/>
                                        <p:tgtEl>
                                          <p:spTgt spid="15"/>
                                        </p:tgtEl>
                                        <p:attrNameLst>
                                          <p:attrName>style.rotation</p:attrName>
                                        </p:attrNameLst>
                                      </p:cBhvr>
                                      <p:tavLst>
                                        <p:tav tm="0">
                                          <p:val>
                                            <p:fltVal val="90"/>
                                          </p:val>
                                        </p:tav>
                                        <p:tav tm="100000">
                                          <p:val>
                                            <p:fltVal val="0"/>
                                          </p:val>
                                        </p:tav>
                                      </p:tavLst>
                                    </p:anim>
                                    <p:animEffect transition="in" filter="fade">
                                      <p:cBhvr>
                                        <p:cTn id="36" dur="1000"/>
                                        <p:tgtEl>
                                          <p:spTgt spid="15"/>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fltVal val="0"/>
                                          </p:val>
                                        </p:tav>
                                        <p:tav tm="100000">
                                          <p:val>
                                            <p:strVal val="#ppt_w"/>
                                          </p:val>
                                        </p:tav>
                                      </p:tavLst>
                                    </p:anim>
                                    <p:anim calcmode="lin" valueType="num">
                                      <p:cBhvr>
                                        <p:cTn id="40" dur="1000" fill="hold"/>
                                        <p:tgtEl>
                                          <p:spTgt spid="3"/>
                                        </p:tgtEl>
                                        <p:attrNameLst>
                                          <p:attrName>ppt_h</p:attrName>
                                        </p:attrNameLst>
                                      </p:cBhvr>
                                      <p:tavLst>
                                        <p:tav tm="0">
                                          <p:val>
                                            <p:fltVal val="0"/>
                                          </p:val>
                                        </p:tav>
                                        <p:tav tm="100000">
                                          <p:val>
                                            <p:strVal val="#ppt_h"/>
                                          </p:val>
                                        </p:tav>
                                      </p:tavLst>
                                    </p:anim>
                                    <p:anim calcmode="lin" valueType="num">
                                      <p:cBhvr>
                                        <p:cTn id="41" dur="1000" fill="hold"/>
                                        <p:tgtEl>
                                          <p:spTgt spid="3"/>
                                        </p:tgtEl>
                                        <p:attrNameLst>
                                          <p:attrName>style.rotation</p:attrName>
                                        </p:attrNameLst>
                                      </p:cBhvr>
                                      <p:tavLst>
                                        <p:tav tm="0">
                                          <p:val>
                                            <p:fltVal val="90"/>
                                          </p:val>
                                        </p:tav>
                                        <p:tav tm="100000">
                                          <p:val>
                                            <p:fltVal val="0"/>
                                          </p:val>
                                        </p:tav>
                                      </p:tavLst>
                                    </p:anim>
                                    <p:animEffect transition="in" filter="fade">
                                      <p:cBhvr>
                                        <p:cTn id="42" dur="1000"/>
                                        <p:tgtEl>
                                          <p:spTgt spid="3"/>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style.rotation</p:attrName>
                                        </p:attrNameLst>
                                      </p:cBhvr>
                                      <p:tavLst>
                                        <p:tav tm="0">
                                          <p:val>
                                            <p:fltVal val="90"/>
                                          </p:val>
                                        </p:tav>
                                        <p:tav tm="100000">
                                          <p:val>
                                            <p:fltVal val="0"/>
                                          </p:val>
                                        </p:tav>
                                      </p:tavLst>
                                    </p:anim>
                                    <p:animEffect transition="in" filter="fade">
                                      <p:cBhvr>
                                        <p:cTn id="54" dur="1000"/>
                                        <p:tgtEl>
                                          <p:spTgt spid="11"/>
                                        </p:tgtEl>
                                      </p:cBhvr>
                                    </p:animEffect>
                                  </p:childTnLst>
                                </p:cTn>
                              </p:par>
                              <p:par>
                                <p:cTn id="55" presetID="3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 calcmode="lin" valueType="num">
                                      <p:cBhvr>
                                        <p:cTn id="59" dur="1000" fill="hold"/>
                                        <p:tgtEl>
                                          <p:spTgt spid="16"/>
                                        </p:tgtEl>
                                        <p:attrNameLst>
                                          <p:attrName>style.rotation</p:attrName>
                                        </p:attrNameLst>
                                      </p:cBhvr>
                                      <p:tavLst>
                                        <p:tav tm="0">
                                          <p:val>
                                            <p:fltVal val="90"/>
                                          </p:val>
                                        </p:tav>
                                        <p:tav tm="100000">
                                          <p:val>
                                            <p:fltVal val="0"/>
                                          </p:val>
                                        </p:tav>
                                      </p:tavLst>
                                    </p:anim>
                                    <p:animEffect transition="in" filter="fade">
                                      <p:cBhvr>
                                        <p:cTn id="6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2">
            <a:extLst>
              <a:ext uri="{FF2B5EF4-FFF2-40B4-BE49-F238E27FC236}">
                <a16:creationId xmlns="" xmlns:a16="http://schemas.microsoft.com/office/drawing/2014/main" id="{EC21219C-A981-44C9-9463-D45A11C1D078}"/>
              </a:ext>
            </a:extLst>
          </p:cNvPr>
          <p:cNvSpPr txBox="1">
            <a:spLocks noChangeArrowheads="1"/>
          </p:cNvSpPr>
          <p:nvPr/>
        </p:nvSpPr>
        <p:spPr bwMode="auto">
          <a:xfrm>
            <a:off x="1676400" y="2114550"/>
            <a:ext cx="396240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dirty="0"/>
              <a:t>  </a:t>
            </a:r>
            <a:r>
              <a:rPr lang="en-US" altLang="en-US" sz="2800" dirty="0" err="1">
                <a:latin typeface=".VnTime" panose="020B7200000000000000" pitchFamily="34" charset="0"/>
              </a:rPr>
              <a:t>Anh</a:t>
            </a:r>
            <a:r>
              <a:rPr lang="en-US" altLang="en-US" sz="2800" dirty="0">
                <a:latin typeface=".VnTime" panose="020B7200000000000000" pitchFamily="34" charset="0"/>
              </a:rPr>
              <a:t> </a:t>
            </a:r>
            <a:r>
              <a:rPr lang="en-US" altLang="en-US" sz="2800" dirty="0" err="1">
                <a:latin typeface=".VnTime" panose="020B7200000000000000" pitchFamily="34" charset="0"/>
              </a:rPr>
              <a:t>nh×n</a:t>
            </a:r>
            <a:r>
              <a:rPr lang="en-US" altLang="en-US" sz="2800" dirty="0">
                <a:latin typeface=".VnTime" panose="020B7200000000000000" pitchFamily="34" charset="0"/>
              </a:rPr>
              <a:t> </a:t>
            </a:r>
            <a:r>
              <a:rPr lang="en-US" altLang="en-US" sz="2800" dirty="0" err="1">
                <a:latin typeface=".VnTime" panose="020B7200000000000000" pitchFamily="34" charset="0"/>
              </a:rPr>
              <a:t>tr¨ng</a:t>
            </a:r>
            <a:r>
              <a:rPr lang="en-US" altLang="en-US" sz="2800" dirty="0">
                <a:latin typeface=".VnTime" panose="020B7200000000000000" pitchFamily="34" charset="0"/>
              </a:rPr>
              <a:t> vµ </a:t>
            </a:r>
            <a:r>
              <a:rPr lang="en-US" altLang="en-US" sz="2800" dirty="0" err="1">
                <a:latin typeface=".VnTime" panose="020B7200000000000000" pitchFamily="34" charset="0"/>
              </a:rPr>
              <a:t>nghÜ</a:t>
            </a:r>
            <a:r>
              <a:rPr lang="en-US" altLang="en-US" sz="2800" dirty="0">
                <a:latin typeface=".VnTime" panose="020B7200000000000000" pitchFamily="34" charset="0"/>
              </a:rPr>
              <a:t> </a:t>
            </a:r>
            <a:r>
              <a:rPr lang="en-US" altLang="en-US" sz="2800" dirty="0" err="1">
                <a:latin typeface=".VnTime" panose="020B7200000000000000" pitchFamily="34" charset="0"/>
              </a:rPr>
              <a:t>tíi</a:t>
            </a:r>
            <a:r>
              <a:rPr lang="en-US" altLang="en-US" sz="2800" dirty="0">
                <a:latin typeface=".VnTime" panose="020B7200000000000000" pitchFamily="34" charset="0"/>
              </a:rPr>
              <a:t> </a:t>
            </a:r>
            <a:r>
              <a:rPr lang="en-US" altLang="en-US" sz="2800" dirty="0" err="1">
                <a:latin typeface=".VnTime" panose="020B7200000000000000" pitchFamily="34" charset="0"/>
              </a:rPr>
              <a:t>ngµy</a:t>
            </a:r>
            <a:r>
              <a:rPr lang="en-US" altLang="en-US" sz="2800" dirty="0">
                <a:latin typeface=".VnTime" panose="020B7200000000000000" pitchFamily="34" charset="0"/>
              </a:rPr>
              <a:t> </a:t>
            </a:r>
            <a:r>
              <a:rPr lang="en-US" altLang="en-US" sz="2800" dirty="0" err="1">
                <a:latin typeface=".VnTime" panose="020B7200000000000000" pitchFamily="34" charset="0"/>
              </a:rPr>
              <a:t>mai</a:t>
            </a:r>
            <a:r>
              <a:rPr lang="en-US" altLang="en-US" sz="2800" dirty="0">
                <a:latin typeface=".VnTime" panose="020B7200000000000000" pitchFamily="34" charset="0"/>
              </a:rPr>
              <a:t>...</a:t>
            </a:r>
            <a:r>
              <a:rPr lang="en-US" altLang="en-US" sz="2800" dirty="0" err="1">
                <a:latin typeface=".VnTime" panose="020B7200000000000000" pitchFamily="34" charset="0"/>
              </a:rPr>
              <a:t>Mư­¬i</a:t>
            </a:r>
            <a:r>
              <a:rPr lang="en-US" altLang="en-US" sz="2800" dirty="0">
                <a:latin typeface=".VnTime" panose="020B7200000000000000" pitchFamily="34" charset="0"/>
              </a:rPr>
              <a:t> </a:t>
            </a:r>
            <a:r>
              <a:rPr lang="en-US" altLang="en-US" sz="2800" dirty="0" err="1">
                <a:latin typeface=".VnTime" panose="020B7200000000000000" pitchFamily="34" charset="0"/>
              </a:rPr>
              <a:t>m­ưêi</a:t>
            </a:r>
            <a:r>
              <a:rPr lang="en-US" altLang="en-US" sz="2800" dirty="0">
                <a:latin typeface=".VnTime" panose="020B7200000000000000" pitchFamily="34" charset="0"/>
              </a:rPr>
              <a:t> </a:t>
            </a:r>
            <a:r>
              <a:rPr lang="en-US" altLang="en-US" sz="2800" dirty="0" err="1">
                <a:latin typeface=".VnTime" panose="020B7200000000000000" pitchFamily="34" charset="0"/>
              </a:rPr>
              <a:t>l¨m</a:t>
            </a:r>
            <a:r>
              <a:rPr lang="en-US" altLang="en-US" sz="2800" dirty="0">
                <a:latin typeface=".VnTime" panose="020B7200000000000000" pitchFamily="34" charset="0"/>
              </a:rPr>
              <a:t> </a:t>
            </a:r>
            <a:r>
              <a:rPr lang="en-US" altLang="en-US" sz="2800" dirty="0" err="1">
                <a:latin typeface=".VnTime" panose="020B7200000000000000" pitchFamily="34" charset="0"/>
              </a:rPr>
              <a:t>n¨m</a:t>
            </a:r>
            <a:r>
              <a:rPr lang="en-US" altLang="en-US" sz="2800" dirty="0">
                <a:latin typeface=".VnTime" panose="020B7200000000000000" pitchFamily="34" charset="0"/>
              </a:rPr>
              <a:t> </a:t>
            </a:r>
            <a:r>
              <a:rPr lang="en-US" altLang="en-US" sz="2800" dirty="0" err="1">
                <a:latin typeface=".VnTime" panose="020B7200000000000000" pitchFamily="34" charset="0"/>
              </a:rPr>
              <a:t>n÷a</a:t>
            </a:r>
            <a:r>
              <a:rPr lang="en-US" altLang="en-US" sz="2800" dirty="0">
                <a:latin typeface=".VnTime" panose="020B7200000000000000" pitchFamily="34" charset="0"/>
              </a:rPr>
              <a:t> </a:t>
            </a:r>
            <a:r>
              <a:rPr lang="en-US" altLang="en-US" sz="2800" dirty="0" err="1">
                <a:latin typeface=".VnTime" panose="020B7200000000000000" pitchFamily="34" charset="0"/>
              </a:rPr>
              <a:t>th«i</a:t>
            </a:r>
            <a:r>
              <a:rPr lang="en-US" altLang="en-US" sz="2800" dirty="0">
                <a:latin typeface=".VnTime" panose="020B7200000000000000" pitchFamily="34" charset="0"/>
              </a:rPr>
              <a:t>, </a:t>
            </a:r>
            <a:r>
              <a:rPr lang="en-US" altLang="en-US" sz="2800" dirty="0" err="1">
                <a:latin typeface=".VnTime" panose="020B7200000000000000" pitchFamily="34" charset="0"/>
              </a:rPr>
              <a:t>c¸c</a:t>
            </a:r>
            <a:r>
              <a:rPr lang="en-US" altLang="en-US" sz="2800" dirty="0">
                <a:latin typeface=".VnTime" panose="020B7200000000000000" pitchFamily="34" charset="0"/>
              </a:rPr>
              <a:t> </a:t>
            </a:r>
            <a:r>
              <a:rPr lang="en-US" altLang="en-US" sz="2800" dirty="0" err="1">
                <a:latin typeface=".VnTime" panose="020B7200000000000000" pitchFamily="34" charset="0"/>
              </a:rPr>
              <a:t>em</a:t>
            </a:r>
            <a:r>
              <a:rPr lang="en-US" altLang="en-US" sz="2800" dirty="0">
                <a:latin typeface=".VnTime" panose="020B7200000000000000" pitchFamily="34" charset="0"/>
              </a:rPr>
              <a:t> </a:t>
            </a:r>
            <a:r>
              <a:rPr lang="en-US" altLang="en-US" sz="2800" dirty="0" err="1">
                <a:latin typeface=".VnTime" panose="020B7200000000000000" pitchFamily="34" charset="0"/>
              </a:rPr>
              <a:t>sÏ</a:t>
            </a:r>
            <a:r>
              <a:rPr lang="en-US" altLang="en-US" sz="2800" dirty="0">
                <a:latin typeface=".VnTime" panose="020B7200000000000000" pitchFamily="34" charset="0"/>
              </a:rPr>
              <a:t> </a:t>
            </a:r>
            <a:r>
              <a:rPr lang="en-US" altLang="en-US" sz="2800" dirty="0" err="1">
                <a:latin typeface=".VnTime" panose="020B7200000000000000" pitchFamily="34" charset="0"/>
              </a:rPr>
              <a:t>thÊy</a:t>
            </a:r>
            <a:r>
              <a:rPr lang="en-US" altLang="en-US" sz="2800" dirty="0">
                <a:latin typeface=".VnTime" panose="020B7200000000000000" pitchFamily="34" charset="0"/>
              </a:rPr>
              <a:t> </a:t>
            </a:r>
            <a:r>
              <a:rPr lang="en-US" altLang="en-US" sz="2800" dirty="0" err="1">
                <a:latin typeface=".VnTime" panose="020B7200000000000000" pitchFamily="34" charset="0"/>
              </a:rPr>
              <a:t>còng</a:t>
            </a:r>
            <a:r>
              <a:rPr lang="en-US" altLang="en-US" sz="2800" dirty="0">
                <a:latin typeface=".VnTime" panose="020B7200000000000000" pitchFamily="34" charset="0"/>
              </a:rPr>
              <a:t> </a:t>
            </a:r>
            <a:r>
              <a:rPr lang="en-US" altLang="en-US" sz="2800" dirty="0" err="1">
                <a:latin typeface=".VnTime" panose="020B7200000000000000" pitchFamily="34" charset="0"/>
              </a:rPr>
              <a:t>d­ưíi</a:t>
            </a:r>
            <a:r>
              <a:rPr lang="en-US" altLang="en-US" sz="2800" dirty="0">
                <a:latin typeface=".VnTime" panose="020B7200000000000000" pitchFamily="34" charset="0"/>
              </a:rPr>
              <a:t> ¸</a:t>
            </a:r>
            <a:r>
              <a:rPr lang="en-US" altLang="en-US" sz="2800" dirty="0" err="1">
                <a:latin typeface=".VnTime" panose="020B7200000000000000" pitchFamily="34" charset="0"/>
              </a:rPr>
              <a:t>nh</a:t>
            </a:r>
            <a:r>
              <a:rPr lang="en-US" altLang="en-US" sz="2800" dirty="0">
                <a:latin typeface=".VnTime" panose="020B7200000000000000" pitchFamily="34" charset="0"/>
              </a:rPr>
              <a:t> </a:t>
            </a:r>
            <a:r>
              <a:rPr lang="en-US" altLang="en-US" sz="2800" dirty="0" err="1">
                <a:latin typeface=".VnTime" panose="020B7200000000000000" pitchFamily="34" charset="0"/>
              </a:rPr>
              <a:t>tr¨ng</a:t>
            </a:r>
            <a:r>
              <a:rPr lang="en-US" altLang="en-US" sz="2800" dirty="0">
                <a:latin typeface=".VnTime" panose="020B7200000000000000" pitchFamily="34" charset="0"/>
              </a:rPr>
              <a:t> </a:t>
            </a:r>
            <a:r>
              <a:rPr lang="en-US" altLang="en-US" sz="2800" dirty="0" err="1">
                <a:latin typeface=".VnTime" panose="020B7200000000000000" pitchFamily="34" charset="0"/>
              </a:rPr>
              <a:t>nµy</a:t>
            </a:r>
            <a:r>
              <a:rPr lang="en-US" altLang="en-US" sz="2800" dirty="0">
                <a:latin typeface=".VnTime" panose="020B7200000000000000" pitchFamily="34" charset="0"/>
              </a:rPr>
              <a:t>, </a:t>
            </a:r>
            <a:r>
              <a:rPr lang="en-US" altLang="en-US" sz="2800" dirty="0" err="1">
                <a:latin typeface=".VnTime" panose="020B7200000000000000" pitchFamily="34" charset="0"/>
              </a:rPr>
              <a:t>dßng</a:t>
            </a:r>
            <a:r>
              <a:rPr lang="en-US" altLang="en-US" sz="2800" dirty="0">
                <a:latin typeface=".VnTime" panose="020B7200000000000000" pitchFamily="34" charset="0"/>
              </a:rPr>
              <a:t> </a:t>
            </a:r>
            <a:r>
              <a:rPr lang="en-US" altLang="en-US" sz="2800" dirty="0" err="1">
                <a:latin typeface=".VnTime" panose="020B7200000000000000" pitchFamily="34" charset="0"/>
              </a:rPr>
              <a:t>th¸c</a:t>
            </a:r>
            <a:r>
              <a:rPr lang="en-US" altLang="en-US" sz="2800" dirty="0">
                <a:latin typeface=".VnTime" panose="020B7200000000000000" pitchFamily="34" charset="0"/>
              </a:rPr>
              <a:t> </a:t>
            </a:r>
            <a:r>
              <a:rPr lang="en-US" altLang="en-US" sz="2800" dirty="0" err="1">
                <a:latin typeface=".VnTime" panose="020B7200000000000000" pitchFamily="34" charset="0"/>
              </a:rPr>
              <a:t>n­ưíc</a:t>
            </a:r>
            <a:r>
              <a:rPr lang="en-US" altLang="en-US" sz="2800" dirty="0">
                <a:latin typeface=".VnTime" panose="020B7200000000000000" pitchFamily="34" charset="0"/>
              </a:rPr>
              <a:t> ®æ </a:t>
            </a:r>
            <a:r>
              <a:rPr lang="en-US" altLang="en-US" sz="2800" dirty="0" err="1">
                <a:latin typeface=".VnTime" panose="020B7200000000000000" pitchFamily="34" charset="0"/>
              </a:rPr>
              <a:t>xuèng</a:t>
            </a:r>
            <a:r>
              <a:rPr lang="en-US" altLang="en-US" sz="2800" dirty="0">
                <a:latin typeface=".VnTime" panose="020B7200000000000000" pitchFamily="34" charset="0"/>
              </a:rPr>
              <a:t> </a:t>
            </a:r>
            <a:r>
              <a:rPr lang="en-US" altLang="en-US" sz="2800" dirty="0" err="1">
                <a:latin typeface=".VnTime" panose="020B7200000000000000" pitchFamily="34" charset="0"/>
              </a:rPr>
              <a:t>lµm</a:t>
            </a:r>
            <a:r>
              <a:rPr lang="en-US" altLang="en-US" sz="2800" dirty="0">
                <a:latin typeface=".VnTime" panose="020B7200000000000000" pitchFamily="34" charset="0"/>
              </a:rPr>
              <a:t> ch¹y </a:t>
            </a:r>
            <a:r>
              <a:rPr lang="en-US" altLang="en-US" sz="2800" dirty="0" err="1">
                <a:latin typeface=".VnTime" panose="020B7200000000000000" pitchFamily="34" charset="0"/>
              </a:rPr>
              <a:t>m¸y</a:t>
            </a:r>
            <a:r>
              <a:rPr lang="en-US" altLang="en-US" sz="2800" dirty="0">
                <a:latin typeface=".VnTime" panose="020B7200000000000000" pitchFamily="34" charset="0"/>
              </a:rPr>
              <a:t> </a:t>
            </a:r>
            <a:r>
              <a:rPr lang="en-US" altLang="en-US" sz="2800" dirty="0" err="1">
                <a:latin typeface=".VnTime" panose="020B7200000000000000" pitchFamily="34" charset="0"/>
              </a:rPr>
              <a:t>ph¸t</a:t>
            </a:r>
            <a:r>
              <a:rPr lang="en-US" altLang="en-US" sz="2800" dirty="0">
                <a:latin typeface=".VnTime" panose="020B7200000000000000" pitchFamily="34" charset="0"/>
              </a:rPr>
              <a:t> ®</a:t>
            </a:r>
            <a:r>
              <a:rPr lang="en-US" altLang="en-US" sz="2800" dirty="0" err="1">
                <a:latin typeface=".VnTime" panose="020B7200000000000000" pitchFamily="34" charset="0"/>
              </a:rPr>
              <a:t>iÖn</a:t>
            </a:r>
            <a:r>
              <a:rPr lang="en-US" altLang="en-US" sz="2800" dirty="0">
                <a:latin typeface=".VnTime" panose="020B7200000000000000" pitchFamily="34" charset="0"/>
              </a:rPr>
              <a:t>; ë </a:t>
            </a:r>
            <a:r>
              <a:rPr lang="en-US" altLang="en-US" sz="2800" dirty="0" err="1">
                <a:latin typeface=".VnTime" panose="020B7200000000000000" pitchFamily="34" charset="0"/>
              </a:rPr>
              <a:t>gi÷a</a:t>
            </a:r>
            <a:r>
              <a:rPr lang="en-US" altLang="en-US" sz="2800" dirty="0">
                <a:latin typeface=".VnTime" panose="020B7200000000000000" pitchFamily="34" charset="0"/>
              </a:rPr>
              <a:t> </a:t>
            </a:r>
            <a:r>
              <a:rPr lang="en-US" altLang="en-US" sz="2800" dirty="0" err="1">
                <a:latin typeface=".VnTime" panose="020B7200000000000000" pitchFamily="34" charset="0"/>
              </a:rPr>
              <a:t>biÓn</a:t>
            </a:r>
            <a:r>
              <a:rPr lang="en-US" altLang="en-US" sz="2800" dirty="0">
                <a:latin typeface=".VnTime" panose="020B7200000000000000" pitchFamily="34" charset="0"/>
              </a:rPr>
              <a:t> </a:t>
            </a:r>
            <a:r>
              <a:rPr lang="en-US" altLang="en-US" sz="2800" dirty="0" err="1">
                <a:latin typeface=".VnTime" panose="020B7200000000000000" pitchFamily="34" charset="0"/>
              </a:rPr>
              <a:t>réng</a:t>
            </a:r>
            <a:r>
              <a:rPr lang="en-US" altLang="en-US" sz="2800" dirty="0">
                <a:latin typeface=".VnTime" panose="020B7200000000000000" pitchFamily="34" charset="0"/>
              </a:rPr>
              <a:t>, l¸ </a:t>
            </a:r>
            <a:r>
              <a:rPr lang="en-US" altLang="en-US" sz="2800" dirty="0" err="1">
                <a:latin typeface=".VnTime" panose="020B7200000000000000" pitchFamily="34" charset="0"/>
              </a:rPr>
              <a:t>cê</a:t>
            </a:r>
            <a:r>
              <a:rPr lang="en-US" altLang="en-US" sz="2800" dirty="0">
                <a:latin typeface=".VnTime" panose="020B7200000000000000" pitchFamily="34" charset="0"/>
              </a:rPr>
              <a:t> ®á </a:t>
            </a:r>
            <a:r>
              <a:rPr lang="en-US" altLang="en-US" sz="2800" dirty="0" err="1">
                <a:latin typeface=".VnTime" panose="020B7200000000000000" pitchFamily="34" charset="0"/>
              </a:rPr>
              <a:t>sao</a:t>
            </a:r>
            <a:r>
              <a:rPr lang="en-US" altLang="en-US" sz="2800" dirty="0">
                <a:latin typeface=".VnTime" panose="020B7200000000000000" pitchFamily="34" charset="0"/>
              </a:rPr>
              <a:t> </a:t>
            </a:r>
            <a:r>
              <a:rPr lang="en-US" altLang="en-US" sz="2800" dirty="0" err="1">
                <a:latin typeface=".VnTime" panose="020B7200000000000000" pitchFamily="34" charset="0"/>
              </a:rPr>
              <a:t>vµng</a:t>
            </a:r>
            <a:r>
              <a:rPr lang="en-US" altLang="en-US" sz="2800" dirty="0">
                <a:latin typeface=".VnTime" panose="020B7200000000000000" pitchFamily="34" charset="0"/>
              </a:rPr>
              <a:t> </a:t>
            </a:r>
            <a:r>
              <a:rPr lang="en-US" altLang="en-US" sz="2800" dirty="0" err="1">
                <a:latin typeface=".VnTime" panose="020B7200000000000000" pitchFamily="34" charset="0"/>
              </a:rPr>
              <a:t>phÊp</a:t>
            </a:r>
            <a:r>
              <a:rPr lang="en-US" altLang="en-US" sz="2800" dirty="0">
                <a:latin typeface=".VnTime" panose="020B7200000000000000" pitchFamily="34" charset="0"/>
              </a:rPr>
              <a:t> </a:t>
            </a:r>
            <a:r>
              <a:rPr lang="en-US" altLang="en-US" sz="2800" dirty="0" err="1">
                <a:latin typeface=".VnTime" panose="020B7200000000000000" pitchFamily="34" charset="0"/>
              </a:rPr>
              <a:t>phíi</a:t>
            </a:r>
            <a:r>
              <a:rPr lang="en-US" altLang="en-US" sz="2800" dirty="0">
                <a:latin typeface=".VnTime" panose="020B7200000000000000" pitchFamily="34" charset="0"/>
              </a:rPr>
              <a:t> bay </a:t>
            </a:r>
            <a:r>
              <a:rPr lang="en-US" altLang="en-US" sz="2800" dirty="0" err="1">
                <a:latin typeface=".VnTime" panose="020B7200000000000000" pitchFamily="34" charset="0"/>
              </a:rPr>
              <a:t>trªn</a:t>
            </a:r>
            <a:r>
              <a:rPr lang="en-US" altLang="en-US" sz="2800" dirty="0">
                <a:latin typeface=".VnTime" panose="020B7200000000000000" pitchFamily="34" charset="0"/>
              </a:rPr>
              <a:t> </a:t>
            </a:r>
            <a:r>
              <a:rPr lang="en-US" altLang="en-US" sz="2800" dirty="0" err="1">
                <a:latin typeface=".VnTime" panose="020B7200000000000000" pitchFamily="34" charset="0"/>
              </a:rPr>
              <a:t>nh÷ng</a:t>
            </a:r>
            <a:r>
              <a:rPr lang="en-US" altLang="en-US" sz="2800" dirty="0">
                <a:latin typeface=".VnTime" panose="020B7200000000000000" pitchFamily="34" charset="0"/>
              </a:rPr>
              <a:t> con </a:t>
            </a:r>
            <a:r>
              <a:rPr lang="en-US" altLang="en-US" sz="2800" dirty="0" err="1">
                <a:latin typeface=".VnTime" panose="020B7200000000000000" pitchFamily="34" charset="0"/>
              </a:rPr>
              <a:t>tµu</a:t>
            </a:r>
            <a:r>
              <a:rPr lang="en-US" altLang="en-US" sz="2800" dirty="0">
                <a:latin typeface=".VnTime" panose="020B7200000000000000" pitchFamily="34" charset="0"/>
              </a:rPr>
              <a:t> </a:t>
            </a:r>
            <a:r>
              <a:rPr lang="en-US" altLang="en-US" sz="2800" dirty="0" err="1">
                <a:latin typeface=".VnTime" panose="020B7200000000000000" pitchFamily="34" charset="0"/>
              </a:rPr>
              <a:t>lín</a:t>
            </a:r>
            <a:r>
              <a:rPr lang="en-US" altLang="en-US" sz="2800" dirty="0">
                <a:latin typeface=".VnTime" panose="020B7200000000000000" pitchFamily="34" charset="0"/>
              </a:rPr>
              <a:t>.</a:t>
            </a:r>
          </a:p>
          <a:p>
            <a:pPr algn="just" eaLnBrk="1" hangingPunct="1">
              <a:spcBef>
                <a:spcPct val="50000"/>
              </a:spcBef>
              <a:buFontTx/>
              <a:buNone/>
            </a:pPr>
            <a:endParaRPr lang="en-US" altLang="en-US" sz="2400" dirty="0">
              <a:latin typeface=".VnTime" panose="020B7200000000000000" pitchFamily="34" charset="0"/>
            </a:endParaRPr>
          </a:p>
        </p:txBody>
      </p:sp>
      <p:pic>
        <p:nvPicPr>
          <p:cNvPr id="10243" name="图片 4111" descr="PPT素材-11">
            <a:extLst>
              <a:ext uri="{FF2B5EF4-FFF2-40B4-BE49-F238E27FC236}">
                <a16:creationId xmlns="" xmlns:a16="http://schemas.microsoft.com/office/drawing/2014/main" id="{0D716FF4-3790-4DD0-B59A-BA34F9CF1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889500"/>
            <a:ext cx="105537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4108" descr="7">
            <a:extLst>
              <a:ext uri="{FF2B5EF4-FFF2-40B4-BE49-F238E27FC236}">
                <a16:creationId xmlns="" xmlns:a16="http://schemas.microsoft.com/office/drawing/2014/main" id="{CFDA4967-39BF-4768-8E04-4F4C70F5EB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1" y="0"/>
            <a:ext cx="147796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 xmlns:a16="http://schemas.microsoft.com/office/drawing/2014/main" id="{AC4F8DD4-FB87-473F-8689-A56C40D38212}"/>
              </a:ext>
            </a:extLst>
          </p:cNvPr>
          <p:cNvSpPr>
            <a:spLocks noChangeArrowheads="1"/>
          </p:cNvSpPr>
          <p:nvPr/>
        </p:nvSpPr>
        <p:spPr bwMode="auto">
          <a:xfrm>
            <a:off x="6048375" y="162401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i="1" dirty="0">
                <a:solidFill>
                  <a:srgbClr val="FF0000"/>
                </a:solidFill>
                <a:latin typeface="Times New Roman" pitchFamily="18" charset="0"/>
                <a:cs typeface="Times New Roman" pitchFamily="18" charset="0"/>
              </a:rPr>
              <a:t> 2. </a:t>
            </a:r>
            <a:r>
              <a:rPr lang="en-US" altLang="en-US" sz="2400" b="1" i="1" dirty="0" err="1">
                <a:solidFill>
                  <a:srgbClr val="FF0000"/>
                </a:solidFill>
                <a:latin typeface="Times New Roman" pitchFamily="18" charset="0"/>
                <a:cs typeface="Times New Roman" pitchFamily="18" charset="0"/>
              </a:rPr>
              <a:t>Tìm</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các</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từ</a:t>
            </a:r>
            <a:r>
              <a:rPr lang="en-US" altLang="en-US" sz="2400" b="1" i="1" dirty="0">
                <a:solidFill>
                  <a:srgbClr val="FF0000"/>
                </a:solidFill>
                <a:latin typeface="Times New Roman" pitchFamily="18" charset="0"/>
                <a:cs typeface="Times New Roman" pitchFamily="18" charset="0"/>
              </a:rPr>
              <a:t>:</a:t>
            </a:r>
          </a:p>
        </p:txBody>
      </p:sp>
      <p:sp>
        <p:nvSpPr>
          <p:cNvPr id="10247" name="Rectangle 5">
            <a:extLst>
              <a:ext uri="{FF2B5EF4-FFF2-40B4-BE49-F238E27FC236}">
                <a16:creationId xmlns="" xmlns:a16="http://schemas.microsoft.com/office/drawing/2014/main" id="{0D5996A1-DA3D-485C-B6DA-4E55545DEA55}"/>
              </a:ext>
            </a:extLst>
          </p:cNvPr>
          <p:cNvSpPr>
            <a:spLocks noChangeArrowheads="1"/>
          </p:cNvSpPr>
          <p:nvPr/>
        </p:nvSpPr>
        <p:spPr bwMode="auto">
          <a:xfrm>
            <a:off x="1676400" y="990600"/>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800" b="1" u="sng" dirty="0">
                <a:solidFill>
                  <a:srgbClr val="333300"/>
                </a:solidFill>
                <a:latin typeface="Times New Roman" pitchFamily="18" charset="0"/>
                <a:cs typeface="Times New Roman" pitchFamily="18" charset="0"/>
              </a:rPr>
              <a:t>I/ </a:t>
            </a:r>
            <a:r>
              <a:rPr lang="en-US" altLang="en-US" sz="2800" b="1" u="sng" dirty="0" err="1">
                <a:solidFill>
                  <a:srgbClr val="333300"/>
                </a:solidFill>
                <a:latin typeface="Times New Roman" pitchFamily="18" charset="0"/>
                <a:cs typeface="Times New Roman" pitchFamily="18" charset="0"/>
              </a:rPr>
              <a:t>Nhận</a:t>
            </a:r>
            <a:r>
              <a:rPr lang="en-US" altLang="en-US" sz="2800" b="1" u="sng" dirty="0">
                <a:solidFill>
                  <a:srgbClr val="333300"/>
                </a:solidFill>
                <a:latin typeface="Times New Roman" pitchFamily="18" charset="0"/>
                <a:cs typeface="Times New Roman" pitchFamily="18" charset="0"/>
              </a:rPr>
              <a:t> </a:t>
            </a:r>
            <a:r>
              <a:rPr lang="en-US" altLang="en-US" sz="2800" b="1" u="sng" dirty="0" err="1">
                <a:solidFill>
                  <a:srgbClr val="333300"/>
                </a:solidFill>
                <a:latin typeface="Times New Roman" pitchFamily="18" charset="0"/>
                <a:cs typeface="Times New Roman" pitchFamily="18" charset="0"/>
              </a:rPr>
              <a:t>xét</a:t>
            </a:r>
            <a:endParaRPr lang="en-US" altLang="en-US" sz="2800" b="1" u="sng" dirty="0">
              <a:solidFill>
                <a:srgbClr val="333300"/>
              </a:solidFill>
              <a:latin typeface="Times New Roman" pitchFamily="18" charset="0"/>
              <a:cs typeface="Times New Roman" pitchFamily="18" charset="0"/>
            </a:endParaRPr>
          </a:p>
          <a:p>
            <a:pPr eaLnBrk="1" hangingPunct="1">
              <a:lnSpc>
                <a:spcPct val="90000"/>
              </a:lnSpc>
              <a:buFontTx/>
              <a:buNone/>
            </a:pPr>
            <a:endParaRPr lang="en-US" altLang="en-US" sz="2800" dirty="0">
              <a:solidFill>
                <a:srgbClr val="333300"/>
              </a:solidFill>
              <a:latin typeface="Times New Roman" pitchFamily="18" charset="0"/>
              <a:cs typeface="Times New Roman" pitchFamily="18" charset="0"/>
            </a:endParaRPr>
          </a:p>
        </p:txBody>
      </p:sp>
      <p:sp>
        <p:nvSpPr>
          <p:cNvPr id="10248" name="Line 6">
            <a:extLst>
              <a:ext uri="{FF2B5EF4-FFF2-40B4-BE49-F238E27FC236}">
                <a16:creationId xmlns="" xmlns:a16="http://schemas.microsoft.com/office/drawing/2014/main" id="{751D1714-173F-4285-BAB7-FD8D4C01D245}"/>
              </a:ext>
            </a:extLst>
          </p:cNvPr>
          <p:cNvSpPr>
            <a:spLocks noChangeShapeType="1"/>
          </p:cNvSpPr>
          <p:nvPr/>
        </p:nvSpPr>
        <p:spPr bwMode="auto">
          <a:xfrm>
            <a:off x="5867400" y="2209800"/>
            <a:ext cx="0" cy="4343400"/>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Rectangle 7">
            <a:extLst>
              <a:ext uri="{FF2B5EF4-FFF2-40B4-BE49-F238E27FC236}">
                <a16:creationId xmlns="" xmlns:a16="http://schemas.microsoft.com/office/drawing/2014/main" id="{B32B0808-3723-4E59-B0FC-795F7024ED74}"/>
              </a:ext>
            </a:extLst>
          </p:cNvPr>
          <p:cNvSpPr>
            <a:spLocks noChangeArrowheads="1"/>
          </p:cNvSpPr>
          <p:nvPr/>
        </p:nvSpPr>
        <p:spPr bwMode="auto">
          <a:xfrm>
            <a:off x="9142413" y="2922588"/>
            <a:ext cx="1447800"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1" dirty="0" err="1">
                <a:solidFill>
                  <a:srgbClr val="FF3300"/>
                </a:solidFill>
                <a:latin typeface="Times New Roman" pitchFamily="18" charset="0"/>
                <a:cs typeface="Times New Roman" pitchFamily="18" charset="0"/>
              </a:rPr>
              <a:t>nhìn</a:t>
            </a:r>
            <a:r>
              <a:rPr lang="en-US" altLang="en-US" sz="2400" b="1" i="1" dirty="0">
                <a:solidFill>
                  <a:srgbClr val="FF3300"/>
                </a:solidFill>
                <a:latin typeface="Times New Roman" pitchFamily="18" charset="0"/>
                <a:cs typeface="Times New Roman" pitchFamily="18" charset="0"/>
              </a:rPr>
              <a:t>, </a:t>
            </a:r>
            <a:r>
              <a:rPr lang="en-US" altLang="en-US" sz="2400" b="1" i="1" dirty="0" err="1">
                <a:solidFill>
                  <a:srgbClr val="FF3300"/>
                </a:solidFill>
                <a:latin typeface="Times New Roman" pitchFamily="18" charset="0"/>
                <a:cs typeface="Times New Roman" pitchFamily="18" charset="0"/>
              </a:rPr>
              <a:t>nghĩ</a:t>
            </a:r>
            <a:endParaRPr lang="en-US" altLang="en-US" sz="2400" b="1" i="1" dirty="0">
              <a:solidFill>
                <a:srgbClr val="FF3300"/>
              </a:solidFill>
              <a:latin typeface="Times New Roman" pitchFamily="18" charset="0"/>
              <a:cs typeface="Times New Roman" pitchFamily="18" charset="0"/>
            </a:endParaRPr>
          </a:p>
        </p:txBody>
      </p:sp>
      <p:sp>
        <p:nvSpPr>
          <p:cNvPr id="16" name="Rectangle 8">
            <a:extLst>
              <a:ext uri="{FF2B5EF4-FFF2-40B4-BE49-F238E27FC236}">
                <a16:creationId xmlns="" xmlns:a16="http://schemas.microsoft.com/office/drawing/2014/main" id="{677EC24D-50BB-42A5-A508-248476BA5385}"/>
              </a:ext>
            </a:extLst>
          </p:cNvPr>
          <p:cNvSpPr>
            <a:spLocks noChangeArrowheads="1"/>
          </p:cNvSpPr>
          <p:nvPr/>
        </p:nvSpPr>
        <p:spPr bwMode="auto">
          <a:xfrm>
            <a:off x="9223375" y="3660775"/>
            <a:ext cx="1143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i="1" dirty="0" err="1">
                <a:solidFill>
                  <a:srgbClr val="FF3300"/>
                </a:solidFill>
                <a:latin typeface="Times New Roman" pitchFamily="18" charset="0"/>
                <a:cs typeface="Times New Roman" pitchFamily="18" charset="0"/>
              </a:rPr>
              <a:t>thấy</a:t>
            </a:r>
            <a:endParaRPr lang="en-US" altLang="en-US" sz="2800" b="1" i="1" dirty="0">
              <a:solidFill>
                <a:srgbClr val="FF3300"/>
              </a:solidFill>
              <a:latin typeface="Times New Roman" pitchFamily="18" charset="0"/>
              <a:cs typeface="Times New Roman" pitchFamily="18" charset="0"/>
            </a:endParaRPr>
          </a:p>
        </p:txBody>
      </p:sp>
      <p:sp>
        <p:nvSpPr>
          <p:cNvPr id="17" name="Rectangle 9">
            <a:extLst>
              <a:ext uri="{FF2B5EF4-FFF2-40B4-BE49-F238E27FC236}">
                <a16:creationId xmlns="" xmlns:a16="http://schemas.microsoft.com/office/drawing/2014/main" id="{A2F77E45-F634-41ED-AE52-626C7D6210B5}"/>
              </a:ext>
            </a:extLst>
          </p:cNvPr>
          <p:cNvSpPr>
            <a:spLocks noChangeArrowheads="1"/>
          </p:cNvSpPr>
          <p:nvPr/>
        </p:nvSpPr>
        <p:spPr bwMode="auto">
          <a:xfrm>
            <a:off x="9220200" y="4914900"/>
            <a:ext cx="12954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1" dirty="0" err="1">
                <a:solidFill>
                  <a:srgbClr val="FF3300"/>
                </a:solidFill>
                <a:latin typeface="Times New Roman" pitchFamily="18" charset="0"/>
                <a:cs typeface="Times New Roman" pitchFamily="18" charset="0"/>
              </a:rPr>
              <a:t>đổ</a:t>
            </a:r>
            <a:r>
              <a:rPr lang="en-US" altLang="en-US" sz="2400" b="1" i="1" dirty="0">
                <a:solidFill>
                  <a:srgbClr val="FF3300"/>
                </a:solidFill>
                <a:latin typeface="Times New Roman" pitchFamily="18" charset="0"/>
                <a:cs typeface="Times New Roman" pitchFamily="18" charset="0"/>
              </a:rPr>
              <a:t> </a:t>
            </a:r>
            <a:r>
              <a:rPr lang="en-US" altLang="en-US" sz="2400" b="1" i="1" dirty="0" err="1">
                <a:solidFill>
                  <a:srgbClr val="FF3300"/>
                </a:solidFill>
                <a:latin typeface="Times New Roman" pitchFamily="18" charset="0"/>
                <a:cs typeface="Times New Roman" pitchFamily="18" charset="0"/>
              </a:rPr>
              <a:t>xuống</a:t>
            </a:r>
            <a:endParaRPr lang="en-US" altLang="en-US" sz="2400" b="1" i="1" dirty="0">
              <a:solidFill>
                <a:srgbClr val="FF3300"/>
              </a:solidFill>
              <a:latin typeface="Times New Roman" pitchFamily="18" charset="0"/>
              <a:cs typeface="Times New Roman" pitchFamily="18" charset="0"/>
            </a:endParaRPr>
          </a:p>
        </p:txBody>
      </p:sp>
      <p:sp>
        <p:nvSpPr>
          <p:cNvPr id="18" name="Rectangle 10">
            <a:extLst>
              <a:ext uri="{FF2B5EF4-FFF2-40B4-BE49-F238E27FC236}">
                <a16:creationId xmlns="" xmlns:a16="http://schemas.microsoft.com/office/drawing/2014/main" id="{90EE6145-E1E3-4809-BB01-79F710ABBFCF}"/>
              </a:ext>
            </a:extLst>
          </p:cNvPr>
          <p:cNvSpPr>
            <a:spLocks noChangeArrowheads="1"/>
          </p:cNvSpPr>
          <p:nvPr/>
        </p:nvSpPr>
        <p:spPr bwMode="auto">
          <a:xfrm>
            <a:off x="9258300" y="5702300"/>
            <a:ext cx="1219200"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i="1" dirty="0">
                <a:solidFill>
                  <a:srgbClr val="FF3300"/>
                </a:solidFill>
                <a:latin typeface="Times New Roman" pitchFamily="18" charset="0"/>
                <a:cs typeface="Times New Roman" pitchFamily="18" charset="0"/>
              </a:rPr>
              <a:t>bay</a:t>
            </a:r>
          </a:p>
        </p:txBody>
      </p:sp>
      <p:sp>
        <p:nvSpPr>
          <p:cNvPr id="19" name="Text Box 11">
            <a:extLst>
              <a:ext uri="{FF2B5EF4-FFF2-40B4-BE49-F238E27FC236}">
                <a16:creationId xmlns="" xmlns:a16="http://schemas.microsoft.com/office/drawing/2014/main" id="{4A63D1F6-3D38-4B7B-951A-99E279E7B14A}"/>
              </a:ext>
            </a:extLst>
          </p:cNvPr>
          <p:cNvSpPr txBox="1">
            <a:spLocks noChangeArrowheads="1"/>
          </p:cNvSpPr>
          <p:nvPr/>
        </p:nvSpPr>
        <p:spPr bwMode="auto">
          <a:xfrm>
            <a:off x="1646239" y="1608139"/>
            <a:ext cx="4776787" cy="461665"/>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000" b="1" i="1" dirty="0">
                <a:solidFill>
                  <a:srgbClr val="FF0000"/>
                </a:solidFill>
                <a:latin typeface="Times New Roman" pitchFamily="18" charset="0"/>
                <a:cs typeface="Times New Roman" pitchFamily="18" charset="0"/>
              </a:rPr>
              <a:t>1. </a:t>
            </a:r>
            <a:r>
              <a:rPr lang="en-US" altLang="en-US" sz="2400" b="1" i="1" dirty="0" err="1">
                <a:solidFill>
                  <a:srgbClr val="FF0000"/>
                </a:solidFill>
                <a:latin typeface="Times New Roman" pitchFamily="18" charset="0"/>
                <a:cs typeface="Times New Roman" pitchFamily="18" charset="0"/>
              </a:rPr>
              <a:t>Đọc</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lại</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đoạn</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văn</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sau</a:t>
            </a:r>
            <a:r>
              <a:rPr lang="en-US" altLang="en-US" sz="2400" b="1" i="1" dirty="0">
                <a:solidFill>
                  <a:srgbClr val="FF0000"/>
                </a:solidFill>
                <a:latin typeface="Times New Roman" pitchFamily="18" charset="0"/>
                <a:cs typeface="Times New Roman" pitchFamily="18" charset="0"/>
              </a:rPr>
              <a:t>:</a:t>
            </a:r>
            <a:r>
              <a:rPr lang="en-US" altLang="en-US" sz="2400" i="1" dirty="0">
                <a:solidFill>
                  <a:srgbClr val="FF0000"/>
                </a:solidFill>
                <a:latin typeface="Times New Roman" pitchFamily="18" charset="0"/>
                <a:cs typeface="Times New Roman" pitchFamily="18" charset="0"/>
              </a:rPr>
              <a:t> </a:t>
            </a:r>
          </a:p>
        </p:txBody>
      </p:sp>
      <p:sp>
        <p:nvSpPr>
          <p:cNvPr id="20" name="Line 13">
            <a:extLst>
              <a:ext uri="{FF2B5EF4-FFF2-40B4-BE49-F238E27FC236}">
                <a16:creationId xmlns="" xmlns:a16="http://schemas.microsoft.com/office/drawing/2014/main" id="{5236A514-555C-4ED2-B092-F0FBDB247563}"/>
              </a:ext>
            </a:extLst>
          </p:cNvPr>
          <p:cNvSpPr>
            <a:spLocks noChangeShapeType="1"/>
          </p:cNvSpPr>
          <p:nvPr/>
        </p:nvSpPr>
        <p:spPr bwMode="auto">
          <a:xfrm>
            <a:off x="2743200" y="25908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14">
            <a:extLst>
              <a:ext uri="{FF2B5EF4-FFF2-40B4-BE49-F238E27FC236}">
                <a16:creationId xmlns="" xmlns:a16="http://schemas.microsoft.com/office/drawing/2014/main" id="{13693913-6152-47E7-8F9A-1A37C7399E18}"/>
              </a:ext>
            </a:extLst>
          </p:cNvPr>
          <p:cNvSpPr>
            <a:spLocks noChangeShapeType="1"/>
          </p:cNvSpPr>
          <p:nvPr/>
        </p:nvSpPr>
        <p:spPr bwMode="auto">
          <a:xfrm>
            <a:off x="4876800" y="25908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Line 15">
            <a:extLst>
              <a:ext uri="{FF2B5EF4-FFF2-40B4-BE49-F238E27FC236}">
                <a16:creationId xmlns="" xmlns:a16="http://schemas.microsoft.com/office/drawing/2014/main" id="{D02DDF94-C199-463B-AFCE-1CD5384969A0}"/>
              </a:ext>
            </a:extLst>
          </p:cNvPr>
          <p:cNvSpPr>
            <a:spLocks noChangeShapeType="1"/>
          </p:cNvSpPr>
          <p:nvPr/>
        </p:nvSpPr>
        <p:spPr bwMode="auto">
          <a:xfrm>
            <a:off x="2286000" y="38862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Line 16">
            <a:extLst>
              <a:ext uri="{FF2B5EF4-FFF2-40B4-BE49-F238E27FC236}">
                <a16:creationId xmlns="" xmlns:a16="http://schemas.microsoft.com/office/drawing/2014/main" id="{8E32F887-1841-4034-B63B-E74F9E1C0919}"/>
              </a:ext>
            </a:extLst>
          </p:cNvPr>
          <p:cNvSpPr>
            <a:spLocks noChangeShapeType="1"/>
          </p:cNvSpPr>
          <p:nvPr/>
        </p:nvSpPr>
        <p:spPr bwMode="auto">
          <a:xfrm>
            <a:off x="1722438" y="4724400"/>
            <a:ext cx="14779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17">
            <a:extLst>
              <a:ext uri="{FF2B5EF4-FFF2-40B4-BE49-F238E27FC236}">
                <a16:creationId xmlns="" xmlns:a16="http://schemas.microsoft.com/office/drawing/2014/main" id="{99FF9884-EABF-42EC-992F-7AF41386DA9F}"/>
              </a:ext>
            </a:extLst>
          </p:cNvPr>
          <p:cNvSpPr>
            <a:spLocks noChangeShapeType="1"/>
          </p:cNvSpPr>
          <p:nvPr/>
        </p:nvSpPr>
        <p:spPr bwMode="auto">
          <a:xfrm>
            <a:off x="3352800" y="6019800"/>
            <a:ext cx="457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Rectangle 18">
            <a:extLst>
              <a:ext uri="{FF2B5EF4-FFF2-40B4-BE49-F238E27FC236}">
                <a16:creationId xmlns="" xmlns:a16="http://schemas.microsoft.com/office/drawing/2014/main" id="{95B85979-1A93-467B-B81B-AD0B76CAC1E4}"/>
              </a:ext>
            </a:extLst>
          </p:cNvPr>
          <p:cNvSpPr>
            <a:spLocks noChangeArrowheads="1"/>
          </p:cNvSpPr>
          <p:nvPr/>
        </p:nvSpPr>
        <p:spPr bwMode="auto">
          <a:xfrm>
            <a:off x="5638800" y="222885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000" b="1" dirty="0">
                <a:solidFill>
                  <a:srgbClr val="FF0066"/>
                </a:solidFill>
                <a:latin typeface="Times New Roman" pitchFamily="18" charset="0"/>
                <a:cs typeface="Times New Roman" pitchFamily="18" charset="0"/>
              </a:rPr>
              <a:t>   </a:t>
            </a:r>
            <a:r>
              <a:rPr lang="en-US" altLang="en-US" b="1" dirty="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Chỉ</a:t>
            </a:r>
            <a:r>
              <a:rPr lang="en-US" altLang="en-US" b="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hoạt</a:t>
            </a:r>
            <a:r>
              <a:rPr lang="en-US" altLang="en-US" b="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động</a:t>
            </a:r>
            <a:endParaRPr lang="en-US" altLang="en-US" b="1" dirty="0">
              <a:solidFill>
                <a:srgbClr val="FF0066"/>
              </a:solidFill>
              <a:latin typeface="Times New Roman" pitchFamily="18" charset="0"/>
              <a:cs typeface="Times New Roman" pitchFamily="18" charset="0"/>
            </a:endParaRPr>
          </a:p>
        </p:txBody>
      </p:sp>
      <p:sp>
        <p:nvSpPr>
          <p:cNvPr id="26" name="Rectangle 19">
            <a:extLst>
              <a:ext uri="{FF2B5EF4-FFF2-40B4-BE49-F238E27FC236}">
                <a16:creationId xmlns="" xmlns:a16="http://schemas.microsoft.com/office/drawing/2014/main" id="{A346A345-4854-4B32-876B-1BBE9C7DF985}"/>
              </a:ext>
            </a:extLst>
          </p:cNvPr>
          <p:cNvSpPr>
            <a:spLocks noChangeArrowheads="1"/>
          </p:cNvSpPr>
          <p:nvPr/>
        </p:nvSpPr>
        <p:spPr bwMode="auto">
          <a:xfrm>
            <a:off x="5715000" y="293211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dirty="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Của</a:t>
            </a:r>
            <a:r>
              <a:rPr lang="en-US" altLang="en-US" i="1" dirty="0" smtClean="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anh</a:t>
            </a:r>
            <a:r>
              <a:rPr lang="en-US" altLang="en-US" i="1" dirty="0" smtClean="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chiến</a:t>
            </a:r>
            <a:r>
              <a:rPr lang="en-US" altLang="en-US" i="1" dirty="0" smtClean="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sĩ</a:t>
            </a:r>
            <a:r>
              <a:rPr lang="en-US" altLang="en-US" i="1" dirty="0" smtClean="0">
                <a:solidFill>
                  <a:srgbClr val="0000FF"/>
                </a:solidFill>
                <a:latin typeface="Times New Roman" pitchFamily="18" charset="0"/>
                <a:cs typeface="Times New Roman" pitchFamily="18" charset="0"/>
              </a:rPr>
              <a:t>: </a:t>
            </a:r>
            <a:endParaRPr lang="en-US" altLang="en-US" sz="3600" i="1" dirty="0">
              <a:solidFill>
                <a:srgbClr val="0000FF"/>
              </a:solidFill>
              <a:latin typeface="Times New Roman" pitchFamily="18" charset="0"/>
              <a:cs typeface="Times New Roman" pitchFamily="18" charset="0"/>
            </a:endParaRPr>
          </a:p>
        </p:txBody>
      </p:sp>
      <p:sp>
        <p:nvSpPr>
          <p:cNvPr id="27" name="Rectangle 20">
            <a:extLst>
              <a:ext uri="{FF2B5EF4-FFF2-40B4-BE49-F238E27FC236}">
                <a16:creationId xmlns="" xmlns:a16="http://schemas.microsoft.com/office/drawing/2014/main" id="{539777DA-22E5-427E-A195-93412063A28B}"/>
              </a:ext>
            </a:extLst>
          </p:cNvPr>
          <p:cNvSpPr>
            <a:spLocks noChangeArrowheads="1"/>
          </p:cNvSpPr>
          <p:nvPr/>
        </p:nvSpPr>
        <p:spPr bwMode="auto">
          <a:xfrm>
            <a:off x="5791200" y="3629026"/>
            <a:ext cx="3390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dirty="0">
                <a:solidFill>
                  <a:srgbClr val="0000FF"/>
                </a:solidFill>
              </a:rPr>
              <a:t>   </a:t>
            </a:r>
            <a:r>
              <a:rPr lang="en-US" altLang="en-US" i="1" dirty="0" err="1" smtClean="0">
                <a:solidFill>
                  <a:srgbClr val="0000FF"/>
                </a:solidFill>
                <a:latin typeface="Times New Roman" pitchFamily="18" charset="0"/>
                <a:cs typeface="Times New Roman" pitchFamily="18" charset="0"/>
              </a:rPr>
              <a:t>Của</a:t>
            </a:r>
            <a:r>
              <a:rPr lang="en-US" altLang="en-US" i="1" dirty="0" smtClean="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thiếu</a:t>
            </a:r>
            <a:r>
              <a:rPr lang="en-US" altLang="en-US" i="1" dirty="0" smtClean="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nhi</a:t>
            </a:r>
            <a:r>
              <a:rPr lang="en-US" altLang="en-US" i="1" dirty="0" smtClean="0">
                <a:solidFill>
                  <a:srgbClr val="0000FF"/>
                </a:solidFill>
                <a:latin typeface="Times New Roman" pitchFamily="18" charset="0"/>
                <a:cs typeface="Times New Roman" pitchFamily="18" charset="0"/>
              </a:rPr>
              <a:t>:</a:t>
            </a:r>
            <a:endParaRPr lang="en-US" altLang="en-US" sz="2400" i="1" dirty="0">
              <a:solidFill>
                <a:srgbClr val="0000FF"/>
              </a:solidFill>
              <a:latin typeface="Times New Roman" pitchFamily="18" charset="0"/>
              <a:cs typeface="Times New Roman" pitchFamily="18" charset="0"/>
            </a:endParaRPr>
          </a:p>
        </p:txBody>
      </p:sp>
      <p:sp>
        <p:nvSpPr>
          <p:cNvPr id="28" name="Rectangle 21">
            <a:extLst>
              <a:ext uri="{FF2B5EF4-FFF2-40B4-BE49-F238E27FC236}">
                <a16:creationId xmlns="" xmlns:a16="http://schemas.microsoft.com/office/drawing/2014/main" id="{4854ADA2-36BB-4CE2-A076-FDF26611335C}"/>
              </a:ext>
            </a:extLst>
          </p:cNvPr>
          <p:cNvSpPr>
            <a:spLocks noChangeArrowheads="1"/>
          </p:cNvSpPr>
          <p:nvPr/>
        </p:nvSpPr>
        <p:spPr bwMode="auto">
          <a:xfrm>
            <a:off x="5791200" y="42672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b="1" dirty="0">
                <a:solidFill>
                  <a:srgbClr val="FF0066"/>
                </a:solidFill>
                <a:latin typeface="Times New Roman" pitchFamily="18" charset="0"/>
                <a:cs typeface="Times New Roman" pitchFamily="18" charset="0"/>
              </a:rPr>
              <a:t> </a:t>
            </a:r>
            <a:r>
              <a:rPr lang="en-US" altLang="en-US" b="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Chỉ</a:t>
            </a:r>
            <a:r>
              <a:rPr lang="en-US" altLang="en-US" b="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trạng</a:t>
            </a:r>
            <a:r>
              <a:rPr lang="en-US" altLang="en-US" b="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thái</a:t>
            </a:r>
            <a:endParaRPr lang="en-US" altLang="en-US" b="1" dirty="0">
              <a:solidFill>
                <a:srgbClr val="FF0066"/>
              </a:solidFill>
              <a:latin typeface="Times New Roman" pitchFamily="18" charset="0"/>
              <a:cs typeface="Times New Roman" pitchFamily="18" charset="0"/>
            </a:endParaRPr>
          </a:p>
        </p:txBody>
      </p:sp>
      <p:sp>
        <p:nvSpPr>
          <p:cNvPr id="29" name="Rectangle 22">
            <a:extLst>
              <a:ext uri="{FF2B5EF4-FFF2-40B4-BE49-F238E27FC236}">
                <a16:creationId xmlns="" xmlns:a16="http://schemas.microsoft.com/office/drawing/2014/main" id="{CBC9FD4F-6CF2-4680-9728-799CC237ABE5}"/>
              </a:ext>
            </a:extLst>
          </p:cNvPr>
          <p:cNvSpPr>
            <a:spLocks noChangeArrowheads="1"/>
          </p:cNvSpPr>
          <p:nvPr/>
        </p:nvSpPr>
        <p:spPr bwMode="auto">
          <a:xfrm>
            <a:off x="5791200" y="495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i="1" dirty="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Dòng</a:t>
            </a:r>
            <a:r>
              <a:rPr lang="en-US" altLang="en-US" i="1" dirty="0" smtClean="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thác</a:t>
            </a:r>
            <a:r>
              <a:rPr lang="en-US" altLang="en-US" i="1" dirty="0" smtClean="0">
                <a:solidFill>
                  <a:srgbClr val="0000FF"/>
                </a:solidFill>
                <a:latin typeface="Times New Roman" pitchFamily="18" charset="0"/>
                <a:cs typeface="Times New Roman" pitchFamily="18" charset="0"/>
              </a:rPr>
              <a:t>: </a:t>
            </a:r>
            <a:endParaRPr lang="en-US" altLang="en-US" sz="3600" i="1" dirty="0">
              <a:solidFill>
                <a:srgbClr val="0000FF"/>
              </a:solidFill>
              <a:latin typeface="Times New Roman" pitchFamily="18" charset="0"/>
              <a:cs typeface="Times New Roman" pitchFamily="18" charset="0"/>
            </a:endParaRPr>
          </a:p>
        </p:txBody>
      </p:sp>
      <p:sp>
        <p:nvSpPr>
          <p:cNvPr id="30" name="Rectangle 23">
            <a:extLst>
              <a:ext uri="{FF2B5EF4-FFF2-40B4-BE49-F238E27FC236}">
                <a16:creationId xmlns="" xmlns:a16="http://schemas.microsoft.com/office/drawing/2014/main" id="{2EAC2C3E-527D-4A95-A64C-EA9FB85543D3}"/>
              </a:ext>
            </a:extLst>
          </p:cNvPr>
          <p:cNvSpPr>
            <a:spLocks noChangeArrowheads="1"/>
          </p:cNvSpPr>
          <p:nvPr/>
        </p:nvSpPr>
        <p:spPr bwMode="auto">
          <a:xfrm>
            <a:off x="6929438" y="5634038"/>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600" i="1" dirty="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Lá</a:t>
            </a:r>
            <a:r>
              <a:rPr lang="en-US" altLang="en-US" i="1" dirty="0" smtClean="0">
                <a:solidFill>
                  <a:srgbClr val="0000FF"/>
                </a:solidFill>
                <a:latin typeface="Times New Roman" pitchFamily="18" charset="0"/>
                <a:cs typeface="Times New Roman" pitchFamily="18" charset="0"/>
              </a:rPr>
              <a:t> </a:t>
            </a:r>
            <a:r>
              <a:rPr lang="en-US" altLang="en-US" i="1" dirty="0" err="1" smtClean="0">
                <a:solidFill>
                  <a:srgbClr val="0000FF"/>
                </a:solidFill>
                <a:latin typeface="Times New Roman" pitchFamily="18" charset="0"/>
                <a:cs typeface="Times New Roman" pitchFamily="18" charset="0"/>
              </a:rPr>
              <a:t>cờ</a:t>
            </a:r>
            <a:r>
              <a:rPr lang="en-US" altLang="en-US" i="1" dirty="0" smtClean="0">
                <a:solidFill>
                  <a:srgbClr val="0000FF"/>
                </a:solidFill>
                <a:latin typeface="Times New Roman" pitchFamily="18" charset="0"/>
                <a:cs typeface="Times New Roman" pitchFamily="18" charset="0"/>
              </a:rPr>
              <a:t>:</a:t>
            </a:r>
            <a:endParaRPr lang="en-US" altLang="en-US" sz="3600" i="1" dirty="0">
              <a:solidFill>
                <a:srgbClr val="0000FF"/>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edge">
                                      <p:cBhvr>
                                        <p:cTn id="30" dur="2000"/>
                                        <p:tgtEl>
                                          <p:spTgt spid="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3"/>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0" presetClass="entr" presetSubtype="0" decel="100000"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1000" fill="hold"/>
                                        <p:tgtEl>
                                          <p:spTgt spid="20"/>
                                        </p:tgtEl>
                                        <p:attrNameLst>
                                          <p:attrName>ppt_w</p:attrName>
                                        </p:attrNameLst>
                                      </p:cBhvr>
                                      <p:tavLst>
                                        <p:tav tm="0">
                                          <p:val>
                                            <p:strVal val="#ppt_w+.3"/>
                                          </p:val>
                                        </p:tav>
                                        <p:tav tm="100000">
                                          <p:val>
                                            <p:strVal val="#ppt_w"/>
                                          </p:val>
                                        </p:tav>
                                      </p:tavLst>
                                    </p:anim>
                                    <p:anim calcmode="lin" valueType="num">
                                      <p:cBhvr>
                                        <p:cTn id="77" dur="1000" fill="hold"/>
                                        <p:tgtEl>
                                          <p:spTgt spid="20"/>
                                        </p:tgtEl>
                                        <p:attrNameLst>
                                          <p:attrName>ppt_h</p:attrName>
                                        </p:attrNameLst>
                                      </p:cBhvr>
                                      <p:tavLst>
                                        <p:tav tm="0">
                                          <p:val>
                                            <p:strVal val="#ppt_h"/>
                                          </p:val>
                                        </p:tav>
                                        <p:tav tm="100000">
                                          <p:val>
                                            <p:strVal val="#ppt_h"/>
                                          </p:val>
                                        </p:tav>
                                      </p:tavLst>
                                    </p:anim>
                                    <p:animEffect transition="in" filter="fade">
                                      <p:cBhvr>
                                        <p:cTn id="78" dur="1000"/>
                                        <p:tgtEl>
                                          <p:spTgt spid="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0" presetClass="entr" presetSubtype="0" decel="10000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strVal val="#ppt_w+.3"/>
                                          </p:val>
                                        </p:tav>
                                        <p:tav tm="100000">
                                          <p:val>
                                            <p:strVal val="#ppt_w"/>
                                          </p:val>
                                        </p:tav>
                                      </p:tavLst>
                                    </p:anim>
                                    <p:anim calcmode="lin" valueType="num">
                                      <p:cBhvr>
                                        <p:cTn id="84" dur="1000" fill="hold"/>
                                        <p:tgtEl>
                                          <p:spTgt spid="21"/>
                                        </p:tgtEl>
                                        <p:attrNameLst>
                                          <p:attrName>ppt_h</p:attrName>
                                        </p:attrNameLst>
                                      </p:cBhvr>
                                      <p:tavLst>
                                        <p:tav tm="0">
                                          <p:val>
                                            <p:strVal val="#ppt_h"/>
                                          </p:val>
                                        </p:tav>
                                        <p:tav tm="100000">
                                          <p:val>
                                            <p:strVal val="#ppt_h"/>
                                          </p:val>
                                        </p:tav>
                                      </p:tavLst>
                                    </p:anim>
                                    <p:animEffect transition="in" filter="fade">
                                      <p:cBhvr>
                                        <p:cTn id="85" dur="1000"/>
                                        <p:tgtEl>
                                          <p:spTgt spid="21"/>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6" presetClass="entr" presetSubtype="0" fill="hold" grpId="0" nodeType="clickEffect">
                                  <p:stCondLst>
                                    <p:cond delay="0"/>
                                  </p:stCondLst>
                                  <p:iterate type="lt">
                                    <p:tmPct val="10000"/>
                                  </p:iterate>
                                  <p:childTnLst>
                                    <p:set>
                                      <p:cBhvr>
                                        <p:cTn id="89" dur="1" fill="hold">
                                          <p:stCondLst>
                                            <p:cond delay="0"/>
                                          </p:stCondLst>
                                        </p:cTn>
                                        <p:tgtEl>
                                          <p:spTgt spid="15"/>
                                        </p:tgtEl>
                                        <p:attrNameLst>
                                          <p:attrName>style.visibility</p:attrName>
                                        </p:attrNameLst>
                                      </p:cBhvr>
                                      <p:to>
                                        <p:strVal val="visible"/>
                                      </p:to>
                                    </p:set>
                                    <p:anim by="(-#ppt_w*2)" calcmode="lin" valueType="num">
                                      <p:cBhvr rctx="PPT">
                                        <p:cTn id="90" dur="500" autoRev="1" fill="hold">
                                          <p:stCondLst>
                                            <p:cond delay="0"/>
                                          </p:stCondLst>
                                        </p:cTn>
                                        <p:tgtEl>
                                          <p:spTgt spid="15"/>
                                        </p:tgtEl>
                                        <p:attrNameLst>
                                          <p:attrName>ppt_w</p:attrName>
                                        </p:attrNameLst>
                                      </p:cBhvr>
                                    </p:anim>
                                    <p:anim by="(#ppt_w*0.50)" calcmode="lin" valueType="num">
                                      <p:cBhvr>
                                        <p:cTn id="91" dur="500" decel="50000" autoRev="1" fill="hold">
                                          <p:stCondLst>
                                            <p:cond delay="0"/>
                                          </p:stCondLst>
                                        </p:cTn>
                                        <p:tgtEl>
                                          <p:spTgt spid="15"/>
                                        </p:tgtEl>
                                        <p:attrNameLst>
                                          <p:attrName>ppt_x</p:attrName>
                                        </p:attrNameLst>
                                      </p:cBhvr>
                                    </p:anim>
                                    <p:anim from="(-#ppt_h/2)" to="(#ppt_y)" calcmode="lin" valueType="num">
                                      <p:cBhvr>
                                        <p:cTn id="92" dur="1000" fill="hold">
                                          <p:stCondLst>
                                            <p:cond delay="0"/>
                                          </p:stCondLst>
                                        </p:cTn>
                                        <p:tgtEl>
                                          <p:spTgt spid="15"/>
                                        </p:tgtEl>
                                        <p:attrNameLst>
                                          <p:attrName>ppt_y</p:attrName>
                                        </p:attrNameLst>
                                      </p:cBhvr>
                                    </p:anim>
                                    <p:animRot by="21600000">
                                      <p:cBhvr>
                                        <p:cTn id="93" dur="1000" fill="hold">
                                          <p:stCondLst>
                                            <p:cond delay="0"/>
                                          </p:stCondLst>
                                        </p:cTn>
                                        <p:tgtEl>
                                          <p:spTgt spid="15"/>
                                        </p:tgtEl>
                                        <p:attrNameLst>
                                          <p:attrName>r</p:attrName>
                                        </p:attrNameLst>
                                      </p:cBhvr>
                                    </p:animRot>
                                  </p:childTnLst>
                                </p:cTn>
                              </p:par>
                            </p:childTnLst>
                          </p:cTn>
                        </p:par>
                      </p:childTnLst>
                    </p:cTn>
                  </p:par>
                  <p:par>
                    <p:cTn id="94" fill="hold" nodeType="clickPar">
                      <p:stCondLst>
                        <p:cond delay="indefinite"/>
                      </p:stCondLst>
                      <p:childTnLst>
                        <p:par>
                          <p:cTn id="95" fill="hold" nodeType="withGroup">
                            <p:stCondLst>
                              <p:cond delay="0"/>
                            </p:stCondLst>
                            <p:childTnLst>
                              <p:par>
                                <p:cTn id="96" presetID="50" presetClass="entr" presetSubtype="0" decel="100000"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1000" fill="hold"/>
                                        <p:tgtEl>
                                          <p:spTgt spid="22"/>
                                        </p:tgtEl>
                                        <p:attrNameLst>
                                          <p:attrName>ppt_w</p:attrName>
                                        </p:attrNameLst>
                                      </p:cBhvr>
                                      <p:tavLst>
                                        <p:tav tm="0">
                                          <p:val>
                                            <p:strVal val="#ppt_w+.3"/>
                                          </p:val>
                                        </p:tav>
                                        <p:tav tm="100000">
                                          <p:val>
                                            <p:strVal val="#ppt_w"/>
                                          </p:val>
                                        </p:tav>
                                      </p:tavLst>
                                    </p:anim>
                                    <p:anim calcmode="lin" valueType="num">
                                      <p:cBhvr>
                                        <p:cTn id="99" dur="1000" fill="hold"/>
                                        <p:tgtEl>
                                          <p:spTgt spid="22"/>
                                        </p:tgtEl>
                                        <p:attrNameLst>
                                          <p:attrName>ppt_h</p:attrName>
                                        </p:attrNameLst>
                                      </p:cBhvr>
                                      <p:tavLst>
                                        <p:tav tm="0">
                                          <p:val>
                                            <p:strVal val="#ppt_h"/>
                                          </p:val>
                                        </p:tav>
                                        <p:tav tm="100000">
                                          <p:val>
                                            <p:strVal val="#ppt_h"/>
                                          </p:val>
                                        </p:tav>
                                      </p:tavLst>
                                    </p:anim>
                                    <p:animEffect transition="in" filter="fade">
                                      <p:cBhvr>
                                        <p:cTn id="100" dur="1000"/>
                                        <p:tgtEl>
                                          <p:spTgt spid="2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6" presetClass="entr" presetSubtype="0" fill="hold" grpId="0" nodeType="clickEffect">
                                  <p:stCondLst>
                                    <p:cond delay="0"/>
                                  </p:stCondLst>
                                  <p:iterate type="lt">
                                    <p:tmPct val="10000"/>
                                  </p:iterate>
                                  <p:childTnLst>
                                    <p:set>
                                      <p:cBhvr>
                                        <p:cTn id="104" dur="1" fill="hold">
                                          <p:stCondLst>
                                            <p:cond delay="0"/>
                                          </p:stCondLst>
                                        </p:cTn>
                                        <p:tgtEl>
                                          <p:spTgt spid="16"/>
                                        </p:tgtEl>
                                        <p:attrNameLst>
                                          <p:attrName>style.visibility</p:attrName>
                                        </p:attrNameLst>
                                      </p:cBhvr>
                                      <p:to>
                                        <p:strVal val="visible"/>
                                      </p:to>
                                    </p:set>
                                    <p:anim by="(-#ppt_w*2)" calcmode="lin" valueType="num">
                                      <p:cBhvr rctx="PPT">
                                        <p:cTn id="105" dur="500" autoRev="1" fill="hold">
                                          <p:stCondLst>
                                            <p:cond delay="0"/>
                                          </p:stCondLst>
                                        </p:cTn>
                                        <p:tgtEl>
                                          <p:spTgt spid="16"/>
                                        </p:tgtEl>
                                        <p:attrNameLst>
                                          <p:attrName>ppt_w</p:attrName>
                                        </p:attrNameLst>
                                      </p:cBhvr>
                                    </p:anim>
                                    <p:anim by="(#ppt_w*0.50)" calcmode="lin" valueType="num">
                                      <p:cBhvr>
                                        <p:cTn id="106" dur="500" decel="50000" autoRev="1" fill="hold">
                                          <p:stCondLst>
                                            <p:cond delay="0"/>
                                          </p:stCondLst>
                                        </p:cTn>
                                        <p:tgtEl>
                                          <p:spTgt spid="16"/>
                                        </p:tgtEl>
                                        <p:attrNameLst>
                                          <p:attrName>ppt_x</p:attrName>
                                        </p:attrNameLst>
                                      </p:cBhvr>
                                    </p:anim>
                                    <p:anim from="(-#ppt_h/2)" to="(#ppt_y)" calcmode="lin" valueType="num">
                                      <p:cBhvr>
                                        <p:cTn id="107" dur="1000" fill="hold">
                                          <p:stCondLst>
                                            <p:cond delay="0"/>
                                          </p:stCondLst>
                                        </p:cTn>
                                        <p:tgtEl>
                                          <p:spTgt spid="16"/>
                                        </p:tgtEl>
                                        <p:attrNameLst>
                                          <p:attrName>ppt_y</p:attrName>
                                        </p:attrNameLst>
                                      </p:cBhvr>
                                    </p:anim>
                                    <p:animRot by="21600000">
                                      <p:cBhvr>
                                        <p:cTn id="108" dur="1000" fill="hold">
                                          <p:stCondLst>
                                            <p:cond delay="0"/>
                                          </p:stCondLst>
                                        </p:cTn>
                                        <p:tgtEl>
                                          <p:spTgt spid="16"/>
                                        </p:tgtEl>
                                        <p:attrNameLst>
                                          <p:attrName>r</p:attrName>
                                        </p:attrNameLst>
                                      </p:cBhvr>
                                    </p:animRo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0" presetClass="entr" presetSubtype="0" decel="100000" fill="hold"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1000" fill="hold"/>
                                        <p:tgtEl>
                                          <p:spTgt spid="23"/>
                                        </p:tgtEl>
                                        <p:attrNameLst>
                                          <p:attrName>ppt_w</p:attrName>
                                        </p:attrNameLst>
                                      </p:cBhvr>
                                      <p:tavLst>
                                        <p:tav tm="0">
                                          <p:val>
                                            <p:strVal val="#ppt_w+.3"/>
                                          </p:val>
                                        </p:tav>
                                        <p:tav tm="100000">
                                          <p:val>
                                            <p:strVal val="#ppt_w"/>
                                          </p:val>
                                        </p:tav>
                                      </p:tavLst>
                                    </p:anim>
                                    <p:anim calcmode="lin" valueType="num">
                                      <p:cBhvr>
                                        <p:cTn id="114" dur="1000" fill="hold"/>
                                        <p:tgtEl>
                                          <p:spTgt spid="23"/>
                                        </p:tgtEl>
                                        <p:attrNameLst>
                                          <p:attrName>ppt_h</p:attrName>
                                        </p:attrNameLst>
                                      </p:cBhvr>
                                      <p:tavLst>
                                        <p:tav tm="0">
                                          <p:val>
                                            <p:strVal val="#ppt_h"/>
                                          </p:val>
                                        </p:tav>
                                        <p:tav tm="100000">
                                          <p:val>
                                            <p:strVal val="#ppt_h"/>
                                          </p:val>
                                        </p:tav>
                                      </p:tavLst>
                                    </p:anim>
                                    <p:animEffect transition="in" filter="fade">
                                      <p:cBhvr>
                                        <p:cTn id="115" dur="1000"/>
                                        <p:tgtEl>
                                          <p:spTgt spid="2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box(in)">
                                      <p:cBhvr>
                                        <p:cTn id="120" dur="500"/>
                                        <p:tgtEl>
                                          <p:spTgt spid="17"/>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0" presetClass="entr" presetSubtype="0" decel="100000" fill="hold"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1000" fill="hold"/>
                                        <p:tgtEl>
                                          <p:spTgt spid="24"/>
                                        </p:tgtEl>
                                        <p:attrNameLst>
                                          <p:attrName>ppt_w</p:attrName>
                                        </p:attrNameLst>
                                      </p:cBhvr>
                                      <p:tavLst>
                                        <p:tav tm="0">
                                          <p:val>
                                            <p:strVal val="#ppt_w+.3"/>
                                          </p:val>
                                        </p:tav>
                                        <p:tav tm="100000">
                                          <p:val>
                                            <p:strVal val="#ppt_w"/>
                                          </p:val>
                                        </p:tav>
                                      </p:tavLst>
                                    </p:anim>
                                    <p:anim calcmode="lin" valueType="num">
                                      <p:cBhvr>
                                        <p:cTn id="126" dur="1000" fill="hold"/>
                                        <p:tgtEl>
                                          <p:spTgt spid="24"/>
                                        </p:tgtEl>
                                        <p:attrNameLst>
                                          <p:attrName>ppt_h</p:attrName>
                                        </p:attrNameLst>
                                      </p:cBhvr>
                                      <p:tavLst>
                                        <p:tav tm="0">
                                          <p:val>
                                            <p:strVal val="#ppt_h"/>
                                          </p:val>
                                        </p:tav>
                                        <p:tav tm="100000">
                                          <p:val>
                                            <p:strVal val="#ppt_h"/>
                                          </p:val>
                                        </p:tav>
                                      </p:tavLst>
                                    </p:anim>
                                    <p:animEffect transition="in" filter="fade">
                                      <p:cBhvr>
                                        <p:cTn id="127" dur="1000"/>
                                        <p:tgtEl>
                                          <p:spTgt spid="2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6" presetClass="entr" presetSubtype="0" fill="hold" grpId="0" nodeType="clickEffect">
                                  <p:stCondLst>
                                    <p:cond delay="0"/>
                                  </p:stCondLst>
                                  <p:iterate type="lt">
                                    <p:tmPct val="10000"/>
                                  </p:iterate>
                                  <p:childTnLst>
                                    <p:set>
                                      <p:cBhvr>
                                        <p:cTn id="131" dur="1" fill="hold">
                                          <p:stCondLst>
                                            <p:cond delay="0"/>
                                          </p:stCondLst>
                                        </p:cTn>
                                        <p:tgtEl>
                                          <p:spTgt spid="18"/>
                                        </p:tgtEl>
                                        <p:attrNameLst>
                                          <p:attrName>style.visibility</p:attrName>
                                        </p:attrNameLst>
                                      </p:cBhvr>
                                      <p:to>
                                        <p:strVal val="visible"/>
                                      </p:to>
                                    </p:set>
                                    <p:anim by="(-#ppt_w*2)" calcmode="lin" valueType="num">
                                      <p:cBhvr rctx="PPT">
                                        <p:cTn id="132" dur="500" autoRev="1" fill="hold">
                                          <p:stCondLst>
                                            <p:cond delay="0"/>
                                          </p:stCondLst>
                                        </p:cTn>
                                        <p:tgtEl>
                                          <p:spTgt spid="18"/>
                                        </p:tgtEl>
                                        <p:attrNameLst>
                                          <p:attrName>ppt_w</p:attrName>
                                        </p:attrNameLst>
                                      </p:cBhvr>
                                    </p:anim>
                                    <p:anim by="(#ppt_w*0.50)" calcmode="lin" valueType="num">
                                      <p:cBhvr>
                                        <p:cTn id="133" dur="500" decel="50000" autoRev="1" fill="hold">
                                          <p:stCondLst>
                                            <p:cond delay="0"/>
                                          </p:stCondLst>
                                        </p:cTn>
                                        <p:tgtEl>
                                          <p:spTgt spid="18"/>
                                        </p:tgtEl>
                                        <p:attrNameLst>
                                          <p:attrName>ppt_x</p:attrName>
                                        </p:attrNameLst>
                                      </p:cBhvr>
                                    </p:anim>
                                    <p:anim from="(-#ppt_h/2)" to="(#ppt_y)" calcmode="lin" valueType="num">
                                      <p:cBhvr>
                                        <p:cTn id="134" dur="1000" fill="hold">
                                          <p:stCondLst>
                                            <p:cond delay="0"/>
                                          </p:stCondLst>
                                        </p:cTn>
                                        <p:tgtEl>
                                          <p:spTgt spid="18"/>
                                        </p:tgtEl>
                                        <p:attrNameLst>
                                          <p:attrName>ppt_y</p:attrName>
                                        </p:attrNameLst>
                                      </p:cBhvr>
                                    </p:anim>
                                    <p:animRot by="21600000">
                                      <p:cBhvr>
                                        <p:cTn id="135"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15" grpId="0" animBg="1"/>
      <p:bldP spid="16" grpId="0" animBg="1"/>
      <p:bldP spid="17" grpId="0" animBg="1"/>
      <p:bldP spid="18" grpId="0" animBg="1"/>
      <p:bldP spid="19"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893E1BC0-BE30-441D-B874-D3649DD30FBD}"/>
              </a:ext>
            </a:extLst>
          </p:cNvPr>
          <p:cNvGrpSpPr>
            <a:grpSpLocks/>
          </p:cNvGrpSpPr>
          <p:nvPr/>
        </p:nvGrpSpPr>
        <p:grpSpPr bwMode="auto">
          <a:xfrm>
            <a:off x="4827589" y="5549901"/>
            <a:ext cx="1836737" cy="987425"/>
            <a:chOff x="4322882" y="5260680"/>
            <a:chExt cx="2448550" cy="987720"/>
          </a:xfrm>
        </p:grpSpPr>
        <p:sp>
          <p:nvSpPr>
            <p:cNvPr id="12389" name="Freeform 32">
              <a:extLst>
                <a:ext uri="{FF2B5EF4-FFF2-40B4-BE49-F238E27FC236}">
                  <a16:creationId xmlns="" xmlns:a16="http://schemas.microsoft.com/office/drawing/2014/main" id="{DE0A9074-D0AC-4645-B742-5E96D301920E}"/>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0" name="Freeform 33">
              <a:extLst>
                <a:ext uri="{FF2B5EF4-FFF2-40B4-BE49-F238E27FC236}">
                  <a16:creationId xmlns="" xmlns:a16="http://schemas.microsoft.com/office/drawing/2014/main" id="{AA65227D-E9EC-44D6-A20A-DE69A18D464D}"/>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1" name="Freeform 34">
              <a:extLst>
                <a:ext uri="{FF2B5EF4-FFF2-40B4-BE49-F238E27FC236}">
                  <a16:creationId xmlns="" xmlns:a16="http://schemas.microsoft.com/office/drawing/2014/main" id="{4AADDD24-A76A-49C1-A214-3D96B5DDCCE7}"/>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 xmlns:a16="http://schemas.microsoft.com/office/drawing/2014/main" id="{2DA6F432-8F97-4026-9538-1F2347A08B73}"/>
              </a:ext>
            </a:extLst>
          </p:cNvPr>
          <p:cNvGrpSpPr>
            <a:grpSpLocks/>
          </p:cNvGrpSpPr>
          <p:nvPr/>
        </p:nvGrpSpPr>
        <p:grpSpPr bwMode="auto">
          <a:xfrm>
            <a:off x="1747838" y="200025"/>
            <a:ext cx="844550" cy="1263650"/>
            <a:chOff x="199774" y="515057"/>
            <a:chExt cx="2326121" cy="2608329"/>
          </a:xfrm>
        </p:grpSpPr>
        <p:sp>
          <p:nvSpPr>
            <p:cNvPr id="12382" name="Freeform 19">
              <a:extLst>
                <a:ext uri="{FF2B5EF4-FFF2-40B4-BE49-F238E27FC236}">
                  <a16:creationId xmlns="" xmlns:a16="http://schemas.microsoft.com/office/drawing/2014/main" id="{7B69CCA6-6BE9-4221-91BE-FCC54B400E2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3" name="Freeform 20">
              <a:extLst>
                <a:ext uri="{FF2B5EF4-FFF2-40B4-BE49-F238E27FC236}">
                  <a16:creationId xmlns="" xmlns:a16="http://schemas.microsoft.com/office/drawing/2014/main" id="{DBCB0AD9-23ED-44FE-9C1F-1CD6B9C6E0F7}"/>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4" name="Freeform 21">
              <a:extLst>
                <a:ext uri="{FF2B5EF4-FFF2-40B4-BE49-F238E27FC236}">
                  <a16:creationId xmlns="" xmlns:a16="http://schemas.microsoft.com/office/drawing/2014/main" id="{742D3365-FFC1-45F0-B336-1D04DC8CAEE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5" name="Freeform 41">
              <a:extLst>
                <a:ext uri="{FF2B5EF4-FFF2-40B4-BE49-F238E27FC236}">
                  <a16:creationId xmlns="" xmlns:a16="http://schemas.microsoft.com/office/drawing/2014/main" id="{12653F18-39B4-4A4A-B925-488FFC1650B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6" name="Freeform 42">
              <a:extLst>
                <a:ext uri="{FF2B5EF4-FFF2-40B4-BE49-F238E27FC236}">
                  <a16:creationId xmlns="" xmlns:a16="http://schemas.microsoft.com/office/drawing/2014/main" id="{2F59C150-AC14-4E5F-956C-E3454A5F66A9}"/>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7" name="Freeform 43">
              <a:extLst>
                <a:ext uri="{FF2B5EF4-FFF2-40B4-BE49-F238E27FC236}">
                  <a16:creationId xmlns="" xmlns:a16="http://schemas.microsoft.com/office/drawing/2014/main" id="{59F21BD2-4BB5-46E9-96D0-6836D4D67169}"/>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8" name="Freeform 44">
              <a:extLst>
                <a:ext uri="{FF2B5EF4-FFF2-40B4-BE49-F238E27FC236}">
                  <a16:creationId xmlns="" xmlns:a16="http://schemas.microsoft.com/office/drawing/2014/main" id="{7EE1493A-0AB3-4DF0-A62E-D7E51A9E0C25}"/>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 xmlns:a16="http://schemas.microsoft.com/office/drawing/2014/main" id="{74387CDB-18CD-4939-8AC0-EC0A2221ACAB}"/>
              </a:ext>
            </a:extLst>
          </p:cNvPr>
          <p:cNvGrpSpPr>
            <a:grpSpLocks/>
          </p:cNvGrpSpPr>
          <p:nvPr/>
        </p:nvGrpSpPr>
        <p:grpSpPr bwMode="auto">
          <a:xfrm>
            <a:off x="2903538" y="360363"/>
            <a:ext cx="698500" cy="546100"/>
            <a:chOff x="2776977" y="479782"/>
            <a:chExt cx="1888289" cy="1110148"/>
          </a:xfrm>
        </p:grpSpPr>
        <p:sp>
          <p:nvSpPr>
            <p:cNvPr id="12380" name="Freeform 30">
              <a:extLst>
                <a:ext uri="{FF2B5EF4-FFF2-40B4-BE49-F238E27FC236}">
                  <a16:creationId xmlns="" xmlns:a16="http://schemas.microsoft.com/office/drawing/2014/main" id="{1AA355E4-84A1-49DD-8FF0-2F4319BB868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1" name="Freeform 46">
              <a:extLst>
                <a:ext uri="{FF2B5EF4-FFF2-40B4-BE49-F238E27FC236}">
                  <a16:creationId xmlns="" xmlns:a16="http://schemas.microsoft.com/office/drawing/2014/main" id="{1CA9D1CC-4964-42FF-A3B2-6C11838F134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 xmlns:a16="http://schemas.microsoft.com/office/drawing/2014/main" id="{2C997865-F615-4C7C-B6BA-BCF1F458E45B}"/>
              </a:ext>
            </a:extLst>
          </p:cNvPr>
          <p:cNvGrpSpPr>
            <a:grpSpLocks/>
          </p:cNvGrpSpPr>
          <p:nvPr/>
        </p:nvGrpSpPr>
        <p:grpSpPr bwMode="auto">
          <a:xfrm>
            <a:off x="2065339" y="3784600"/>
            <a:ext cx="477837" cy="2781300"/>
            <a:chOff x="392752" y="3324665"/>
            <a:chExt cx="637039" cy="2780557"/>
          </a:xfrm>
        </p:grpSpPr>
        <p:sp>
          <p:nvSpPr>
            <p:cNvPr id="12377" name="Freeform 22">
              <a:extLst>
                <a:ext uri="{FF2B5EF4-FFF2-40B4-BE49-F238E27FC236}">
                  <a16:creationId xmlns="" xmlns:a16="http://schemas.microsoft.com/office/drawing/2014/main" id="{9F36F054-FF74-48F8-AFEC-8EF802EBFE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8" name="Freeform 23">
              <a:extLst>
                <a:ext uri="{FF2B5EF4-FFF2-40B4-BE49-F238E27FC236}">
                  <a16:creationId xmlns="" xmlns:a16="http://schemas.microsoft.com/office/drawing/2014/main" id="{01647A34-4C1F-41FE-9C59-E1C6760E48E3}"/>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9" name="Freeform 91">
              <a:extLst>
                <a:ext uri="{FF2B5EF4-FFF2-40B4-BE49-F238E27FC236}">
                  <a16:creationId xmlns="" xmlns:a16="http://schemas.microsoft.com/office/drawing/2014/main" id="{97B50089-C78E-4652-B0A3-7CF0D4200222}"/>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 xmlns:a16="http://schemas.microsoft.com/office/drawing/2014/main" id="{271947D3-4D73-4F49-B5E2-C6E682006262}"/>
              </a:ext>
            </a:extLst>
          </p:cNvPr>
          <p:cNvGrpSpPr>
            <a:grpSpLocks/>
          </p:cNvGrpSpPr>
          <p:nvPr/>
        </p:nvGrpSpPr>
        <p:grpSpPr bwMode="auto">
          <a:xfrm>
            <a:off x="3017839" y="5605463"/>
            <a:ext cx="738187" cy="844550"/>
            <a:chOff x="2206339" y="4538565"/>
            <a:chExt cx="1796989" cy="1541757"/>
          </a:xfrm>
        </p:grpSpPr>
        <p:sp>
          <p:nvSpPr>
            <p:cNvPr id="12365" name="Freeform 18">
              <a:extLst>
                <a:ext uri="{FF2B5EF4-FFF2-40B4-BE49-F238E27FC236}">
                  <a16:creationId xmlns="" xmlns:a16="http://schemas.microsoft.com/office/drawing/2014/main" id="{574363BE-41E9-4B8E-94E5-6B1A8E89A1F0}"/>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6" name="Freeform 31">
              <a:extLst>
                <a:ext uri="{FF2B5EF4-FFF2-40B4-BE49-F238E27FC236}">
                  <a16:creationId xmlns="" xmlns:a16="http://schemas.microsoft.com/office/drawing/2014/main" id="{1EA0883B-0844-4036-AEED-1CD5A025689E}"/>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7" name="Freeform 84">
              <a:extLst>
                <a:ext uri="{FF2B5EF4-FFF2-40B4-BE49-F238E27FC236}">
                  <a16:creationId xmlns="" xmlns:a16="http://schemas.microsoft.com/office/drawing/2014/main" id="{A2EE1242-A136-4167-9F70-7AEABD6CCF42}"/>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8" name="Freeform 85">
              <a:extLst>
                <a:ext uri="{FF2B5EF4-FFF2-40B4-BE49-F238E27FC236}">
                  <a16:creationId xmlns="" xmlns:a16="http://schemas.microsoft.com/office/drawing/2014/main" id="{62B7FC17-A95D-407F-8B8E-8ECAFC6AEB7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9" name="Freeform 86">
              <a:extLst>
                <a:ext uri="{FF2B5EF4-FFF2-40B4-BE49-F238E27FC236}">
                  <a16:creationId xmlns="" xmlns:a16="http://schemas.microsoft.com/office/drawing/2014/main" id="{C8164B29-AD27-49B2-BDFA-86DEAEA9B7D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0" name="Freeform 87">
              <a:extLst>
                <a:ext uri="{FF2B5EF4-FFF2-40B4-BE49-F238E27FC236}">
                  <a16:creationId xmlns="" xmlns:a16="http://schemas.microsoft.com/office/drawing/2014/main" id="{86096F1E-9B9B-462E-83D7-69F5C9C38BF8}"/>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1" name="Freeform 88">
              <a:extLst>
                <a:ext uri="{FF2B5EF4-FFF2-40B4-BE49-F238E27FC236}">
                  <a16:creationId xmlns="" xmlns:a16="http://schemas.microsoft.com/office/drawing/2014/main" id="{69A7DD1E-0D3F-4A3F-8792-5EDC3A368D56}"/>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2" name="Freeform 89">
              <a:extLst>
                <a:ext uri="{FF2B5EF4-FFF2-40B4-BE49-F238E27FC236}">
                  <a16:creationId xmlns="" xmlns:a16="http://schemas.microsoft.com/office/drawing/2014/main" id="{15A9267A-BF6D-4F34-9B62-927D2630FC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3" name="Freeform 90">
              <a:extLst>
                <a:ext uri="{FF2B5EF4-FFF2-40B4-BE49-F238E27FC236}">
                  <a16:creationId xmlns="" xmlns:a16="http://schemas.microsoft.com/office/drawing/2014/main" id="{E4D3F653-CFD3-4B80-995B-F9420339AEDD}"/>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4" name="Freeform 92">
              <a:extLst>
                <a:ext uri="{FF2B5EF4-FFF2-40B4-BE49-F238E27FC236}">
                  <a16:creationId xmlns="" xmlns:a16="http://schemas.microsoft.com/office/drawing/2014/main" id="{E6554B7F-9EB3-4E9E-986F-5F937AF90DED}"/>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5" name="Freeform 93">
              <a:extLst>
                <a:ext uri="{FF2B5EF4-FFF2-40B4-BE49-F238E27FC236}">
                  <a16:creationId xmlns="" xmlns:a16="http://schemas.microsoft.com/office/drawing/2014/main" id="{CF0FEC0E-150A-4870-B15E-99E56B303E42}"/>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6" name="Freeform 94">
              <a:extLst>
                <a:ext uri="{FF2B5EF4-FFF2-40B4-BE49-F238E27FC236}">
                  <a16:creationId xmlns="" xmlns:a16="http://schemas.microsoft.com/office/drawing/2014/main" id="{6F743734-4D61-4D35-B1BB-75BBAD182638}"/>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 xmlns:a16="http://schemas.microsoft.com/office/drawing/2014/main" id="{89991DAC-E11D-41C6-A94D-765D37CB44B6}"/>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 xmlns:a16="http://schemas.microsoft.com/office/drawing/2014/main" id="{E6236426-E11C-4A4D-85EF-0EAA0421BDD5}"/>
              </a:ext>
            </a:extLst>
          </p:cNvPr>
          <p:cNvGrpSpPr>
            <a:grpSpLocks/>
          </p:cNvGrpSpPr>
          <p:nvPr/>
        </p:nvGrpSpPr>
        <p:grpSpPr bwMode="auto">
          <a:xfrm>
            <a:off x="9785350" y="1292226"/>
            <a:ext cx="693738" cy="1190625"/>
            <a:chOff x="9404662" y="1369975"/>
            <a:chExt cx="2199545" cy="2828284"/>
          </a:xfrm>
        </p:grpSpPr>
        <p:sp>
          <p:nvSpPr>
            <p:cNvPr id="12355" name="Freeform 24">
              <a:extLst>
                <a:ext uri="{FF2B5EF4-FFF2-40B4-BE49-F238E27FC236}">
                  <a16:creationId xmlns="" xmlns:a16="http://schemas.microsoft.com/office/drawing/2014/main" id="{E1ED1408-3CA0-432C-A7BB-484EE0E7E008}"/>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6" name="Freeform 25">
              <a:extLst>
                <a:ext uri="{FF2B5EF4-FFF2-40B4-BE49-F238E27FC236}">
                  <a16:creationId xmlns="" xmlns:a16="http://schemas.microsoft.com/office/drawing/2014/main" id="{03B7A8F8-0DB6-4065-BF7D-619AA60B5843}"/>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7" name="Freeform 36">
              <a:extLst>
                <a:ext uri="{FF2B5EF4-FFF2-40B4-BE49-F238E27FC236}">
                  <a16:creationId xmlns="" xmlns:a16="http://schemas.microsoft.com/office/drawing/2014/main" id="{3B68F354-884A-486E-B64C-C526704388C3}"/>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8" name="Freeform 37">
              <a:extLst>
                <a:ext uri="{FF2B5EF4-FFF2-40B4-BE49-F238E27FC236}">
                  <a16:creationId xmlns="" xmlns:a16="http://schemas.microsoft.com/office/drawing/2014/main" id="{F81F016C-29AC-4D59-AE79-8F807615D364}"/>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9" name="Freeform 38">
              <a:extLst>
                <a:ext uri="{FF2B5EF4-FFF2-40B4-BE49-F238E27FC236}">
                  <a16:creationId xmlns="" xmlns:a16="http://schemas.microsoft.com/office/drawing/2014/main" id="{9865210E-CB9F-4CCF-9FF1-1F37E6AF4998}"/>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0" name="Freeform 39">
              <a:extLst>
                <a:ext uri="{FF2B5EF4-FFF2-40B4-BE49-F238E27FC236}">
                  <a16:creationId xmlns="" xmlns:a16="http://schemas.microsoft.com/office/drawing/2014/main" id="{ED447BE1-D529-487A-9F0B-51402FD76454}"/>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1" name="Freeform 40">
              <a:extLst>
                <a:ext uri="{FF2B5EF4-FFF2-40B4-BE49-F238E27FC236}">
                  <a16:creationId xmlns="" xmlns:a16="http://schemas.microsoft.com/office/drawing/2014/main" id="{560072A2-D9D7-40F8-BCB6-B6D054DDE86D}"/>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2" name="Freeform 98">
              <a:extLst>
                <a:ext uri="{FF2B5EF4-FFF2-40B4-BE49-F238E27FC236}">
                  <a16:creationId xmlns="" xmlns:a16="http://schemas.microsoft.com/office/drawing/2014/main" id="{3D374C87-3856-4214-A2B5-C5F2553560B5}"/>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3" name="Freeform 99">
              <a:extLst>
                <a:ext uri="{FF2B5EF4-FFF2-40B4-BE49-F238E27FC236}">
                  <a16:creationId xmlns="" xmlns:a16="http://schemas.microsoft.com/office/drawing/2014/main" id="{5E0D8C2A-3BCE-4DC3-9569-DC9D817B34C1}"/>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4" name="Freeform 100">
              <a:extLst>
                <a:ext uri="{FF2B5EF4-FFF2-40B4-BE49-F238E27FC236}">
                  <a16:creationId xmlns="" xmlns:a16="http://schemas.microsoft.com/office/drawing/2014/main" id="{B3EB6647-D081-4991-84BD-1FE1C24CBFDB}"/>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 xmlns:a16="http://schemas.microsoft.com/office/drawing/2014/main" id="{1A8A0E3C-3FEA-4AFC-A6E8-C926CAAFB88C}"/>
              </a:ext>
            </a:extLst>
          </p:cNvPr>
          <p:cNvGrpSpPr>
            <a:grpSpLocks/>
          </p:cNvGrpSpPr>
          <p:nvPr/>
        </p:nvGrpSpPr>
        <p:grpSpPr bwMode="auto">
          <a:xfrm>
            <a:off x="7556501" y="5732464"/>
            <a:ext cx="555625" cy="765175"/>
            <a:chOff x="6711257" y="5432908"/>
            <a:chExt cx="740789" cy="765691"/>
          </a:xfrm>
        </p:grpSpPr>
        <p:sp>
          <p:nvSpPr>
            <p:cNvPr id="12353" name="Freeform 35">
              <a:extLst>
                <a:ext uri="{FF2B5EF4-FFF2-40B4-BE49-F238E27FC236}">
                  <a16:creationId xmlns="" xmlns:a16="http://schemas.microsoft.com/office/drawing/2014/main" id="{1E930DBC-DF9A-4D62-BCC4-862CFC09B010}"/>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4" name="Freeform 104">
              <a:extLst>
                <a:ext uri="{FF2B5EF4-FFF2-40B4-BE49-F238E27FC236}">
                  <a16:creationId xmlns="" xmlns:a16="http://schemas.microsoft.com/office/drawing/2014/main" id="{E48ABFE0-C557-42B0-A979-5E589FFBEF2D}"/>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 xmlns:a16="http://schemas.microsoft.com/office/drawing/2014/main" id="{924C77FF-D3E0-41DB-AF2C-AC0472275C42}"/>
              </a:ext>
            </a:extLst>
          </p:cNvPr>
          <p:cNvGrpSpPr>
            <a:grpSpLocks/>
          </p:cNvGrpSpPr>
          <p:nvPr/>
        </p:nvGrpSpPr>
        <p:grpSpPr bwMode="auto">
          <a:xfrm>
            <a:off x="2592389" y="1263650"/>
            <a:ext cx="479425" cy="522288"/>
            <a:chOff x="2256140" y="1944762"/>
            <a:chExt cx="917169" cy="751165"/>
          </a:xfrm>
        </p:grpSpPr>
        <p:sp>
          <p:nvSpPr>
            <p:cNvPr id="12351" name="Freeform 45">
              <a:extLst>
                <a:ext uri="{FF2B5EF4-FFF2-40B4-BE49-F238E27FC236}">
                  <a16:creationId xmlns="" xmlns:a16="http://schemas.microsoft.com/office/drawing/2014/main" id="{B7486CAE-B00F-4397-A212-B8EDBB6C858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2" name="Freeform 113">
              <a:extLst>
                <a:ext uri="{FF2B5EF4-FFF2-40B4-BE49-F238E27FC236}">
                  <a16:creationId xmlns="" xmlns:a16="http://schemas.microsoft.com/office/drawing/2014/main" id="{0CD142DE-55BF-485F-91A4-E852A6BDF3CB}"/>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 xmlns:a16="http://schemas.microsoft.com/office/drawing/2014/main" id="{8CCC174A-8465-46F6-A4DE-DF7E063013C9}"/>
              </a:ext>
            </a:extLst>
          </p:cNvPr>
          <p:cNvGrpSpPr>
            <a:grpSpLocks/>
          </p:cNvGrpSpPr>
          <p:nvPr/>
        </p:nvGrpSpPr>
        <p:grpSpPr bwMode="auto">
          <a:xfrm>
            <a:off x="8651876" y="5843589"/>
            <a:ext cx="727075" cy="854075"/>
            <a:chOff x="7398095" y="4258434"/>
            <a:chExt cx="1944315" cy="1713986"/>
          </a:xfrm>
        </p:grpSpPr>
        <p:sp>
          <p:nvSpPr>
            <p:cNvPr id="12344" name="Freeform 28">
              <a:extLst>
                <a:ext uri="{FF2B5EF4-FFF2-40B4-BE49-F238E27FC236}">
                  <a16:creationId xmlns="" xmlns:a16="http://schemas.microsoft.com/office/drawing/2014/main" id="{C108D823-C415-42FA-8FE0-9F4A5DF1CC7B}"/>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5" name="Freeform 29">
              <a:extLst>
                <a:ext uri="{FF2B5EF4-FFF2-40B4-BE49-F238E27FC236}">
                  <a16:creationId xmlns="" xmlns:a16="http://schemas.microsoft.com/office/drawing/2014/main" id="{C72E7F19-7D8B-4ACD-8784-AE099186D1A8}"/>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6" name="Freeform 96">
              <a:extLst>
                <a:ext uri="{FF2B5EF4-FFF2-40B4-BE49-F238E27FC236}">
                  <a16:creationId xmlns="" xmlns:a16="http://schemas.microsoft.com/office/drawing/2014/main" id="{3511D9B0-79F5-48F3-A7E7-E3EC7C6BA244}"/>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7" name="Freeform 97">
              <a:extLst>
                <a:ext uri="{FF2B5EF4-FFF2-40B4-BE49-F238E27FC236}">
                  <a16:creationId xmlns="" xmlns:a16="http://schemas.microsoft.com/office/drawing/2014/main" id="{4C9127ED-00F5-4E70-B77A-609B0D24F686}"/>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8" name="Freeform 114">
              <a:extLst>
                <a:ext uri="{FF2B5EF4-FFF2-40B4-BE49-F238E27FC236}">
                  <a16:creationId xmlns="" xmlns:a16="http://schemas.microsoft.com/office/drawing/2014/main" id="{A909FBFF-98CF-4DF0-8103-97472BB03D08}"/>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9" name="Freeform 115">
              <a:extLst>
                <a:ext uri="{FF2B5EF4-FFF2-40B4-BE49-F238E27FC236}">
                  <a16:creationId xmlns="" xmlns:a16="http://schemas.microsoft.com/office/drawing/2014/main" id="{58DB7675-DE46-498C-8C3A-6ECA7D0C764F}"/>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0" name="Freeform 116">
              <a:extLst>
                <a:ext uri="{FF2B5EF4-FFF2-40B4-BE49-F238E27FC236}">
                  <a16:creationId xmlns="" xmlns:a16="http://schemas.microsoft.com/office/drawing/2014/main" id="{95C69FEA-BC69-4BAE-9091-7741A45FD18B}"/>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 xmlns:a16="http://schemas.microsoft.com/office/drawing/2014/main" id="{34256D26-8EFE-4DAC-B0F9-CDF6CB6A0B3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 xmlns:a16="http://schemas.microsoft.com/office/drawing/2014/main" id="{84F0A595-495B-44D2-B088-1EE3411CA3C0}"/>
              </a:ext>
            </a:extLst>
          </p:cNvPr>
          <p:cNvGrpSpPr>
            <a:grpSpLocks/>
          </p:cNvGrpSpPr>
          <p:nvPr/>
        </p:nvGrpSpPr>
        <p:grpSpPr bwMode="auto">
          <a:xfrm>
            <a:off x="9571038" y="5576888"/>
            <a:ext cx="793750" cy="1022350"/>
            <a:chOff x="10101876" y="4297860"/>
            <a:chExt cx="1826037" cy="1763786"/>
          </a:xfrm>
        </p:grpSpPr>
        <p:sp>
          <p:nvSpPr>
            <p:cNvPr id="12338" name="Freeform 26">
              <a:extLst>
                <a:ext uri="{FF2B5EF4-FFF2-40B4-BE49-F238E27FC236}">
                  <a16:creationId xmlns="" xmlns:a16="http://schemas.microsoft.com/office/drawing/2014/main" id="{94E5B9CC-74BB-446B-9B6C-433CB3F1604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9" name="Freeform 27">
              <a:extLst>
                <a:ext uri="{FF2B5EF4-FFF2-40B4-BE49-F238E27FC236}">
                  <a16:creationId xmlns="" xmlns:a16="http://schemas.microsoft.com/office/drawing/2014/main" id="{20DBBE29-1893-4AD1-A3FF-8195B8BBC6C3}"/>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0" name="Freeform 118">
              <a:extLst>
                <a:ext uri="{FF2B5EF4-FFF2-40B4-BE49-F238E27FC236}">
                  <a16:creationId xmlns="" xmlns:a16="http://schemas.microsoft.com/office/drawing/2014/main" id="{A95553B0-2E81-4303-A447-4B0778883AB9}"/>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1" name="Freeform 119">
              <a:extLst>
                <a:ext uri="{FF2B5EF4-FFF2-40B4-BE49-F238E27FC236}">
                  <a16:creationId xmlns="" xmlns:a16="http://schemas.microsoft.com/office/drawing/2014/main" id="{E8DB4F7E-96BC-441D-8CB5-DD0F6651AF10}"/>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2" name="Freeform 120">
              <a:extLst>
                <a:ext uri="{FF2B5EF4-FFF2-40B4-BE49-F238E27FC236}">
                  <a16:creationId xmlns="" xmlns:a16="http://schemas.microsoft.com/office/drawing/2014/main" id="{FCA5E9BA-6E6A-4F3E-994B-0A4CCA980EA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3" name="Freeform 121">
              <a:extLst>
                <a:ext uri="{FF2B5EF4-FFF2-40B4-BE49-F238E27FC236}">
                  <a16:creationId xmlns="" xmlns:a16="http://schemas.microsoft.com/office/drawing/2014/main" id="{AC156463-8A16-4E58-872F-E8C51D6466D0}"/>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 xmlns:a16="http://schemas.microsoft.com/office/drawing/2014/main" id="{C19C6581-5BA8-414B-920E-957EC07AD7F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 xmlns:a16="http://schemas.microsoft.com/office/drawing/2014/main" id="{9C0D2576-D904-45A0-BA50-C19C9B8E3405}"/>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 xmlns:a16="http://schemas.microsoft.com/office/drawing/2014/main" id="{3D86410C-8CD1-4259-9619-ED5BFBAAB713}"/>
              </a:ext>
            </a:extLst>
          </p:cNvPr>
          <p:cNvGrpSpPr>
            <a:grpSpLocks/>
          </p:cNvGrpSpPr>
          <p:nvPr/>
        </p:nvGrpSpPr>
        <p:grpSpPr bwMode="auto">
          <a:xfrm>
            <a:off x="9639300" y="225425"/>
            <a:ext cx="744538" cy="793750"/>
            <a:chOff x="5671660" y="450732"/>
            <a:chExt cx="1456681" cy="1164099"/>
          </a:xfrm>
        </p:grpSpPr>
        <p:sp>
          <p:nvSpPr>
            <p:cNvPr id="12335" name="Freeform 124">
              <a:extLst>
                <a:ext uri="{FF2B5EF4-FFF2-40B4-BE49-F238E27FC236}">
                  <a16:creationId xmlns="" xmlns:a16="http://schemas.microsoft.com/office/drawing/2014/main" id="{444818F1-893F-495F-ADFD-999A26DA4758}"/>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6" name="Freeform 125">
              <a:extLst>
                <a:ext uri="{FF2B5EF4-FFF2-40B4-BE49-F238E27FC236}">
                  <a16:creationId xmlns="" xmlns:a16="http://schemas.microsoft.com/office/drawing/2014/main" id="{1E66225D-1A70-46A5-AD2B-D39A236A1D6D}"/>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7" name="Freeform 126">
              <a:extLst>
                <a:ext uri="{FF2B5EF4-FFF2-40B4-BE49-F238E27FC236}">
                  <a16:creationId xmlns="" xmlns:a16="http://schemas.microsoft.com/office/drawing/2014/main" id="{93A8F3FB-69CB-4185-B987-3CF34D5BB2D5}"/>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 xmlns:a16="http://schemas.microsoft.com/office/drawing/2014/main" id="{A4DB4588-6ACA-4B21-BD14-39DB621B8AD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 xmlns:a16="http://schemas.microsoft.com/office/drawing/2014/main" id="{4D5BCC51-9F0B-4FFE-9DA2-19BF82850AA8}"/>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 xmlns:a16="http://schemas.microsoft.com/office/drawing/2014/main" id="{F2CC82C5-2A4A-4A9A-AF2A-3BC7DF13B0F7}"/>
              </a:ext>
            </a:extLst>
          </p:cNvPr>
          <p:cNvGrpSpPr>
            <a:grpSpLocks/>
          </p:cNvGrpSpPr>
          <p:nvPr/>
        </p:nvGrpSpPr>
        <p:grpSpPr bwMode="auto">
          <a:xfrm>
            <a:off x="4051300" y="139700"/>
            <a:ext cx="3417888" cy="908050"/>
            <a:chOff x="3312996" y="215475"/>
            <a:chExt cx="4556933" cy="907919"/>
          </a:xfrm>
        </p:grpSpPr>
        <p:grpSp>
          <p:nvGrpSpPr>
            <p:cNvPr id="12313" name="组合 77">
              <a:extLst>
                <a:ext uri="{FF2B5EF4-FFF2-40B4-BE49-F238E27FC236}">
                  <a16:creationId xmlns="" xmlns:a16="http://schemas.microsoft.com/office/drawing/2014/main" id="{7FE34040-02CA-4285-9AD9-5C298B627303}"/>
                </a:ext>
              </a:extLst>
            </p:cNvPr>
            <p:cNvGrpSpPr>
              <a:grpSpLocks/>
            </p:cNvGrpSpPr>
            <p:nvPr/>
          </p:nvGrpSpPr>
          <p:grpSpPr bwMode="auto">
            <a:xfrm rot="406819" flipH="1">
              <a:off x="3312996" y="215475"/>
              <a:ext cx="1030666" cy="703956"/>
              <a:chOff x="9015984" y="2528554"/>
              <a:chExt cx="2157344" cy="1473489"/>
            </a:xfrm>
          </p:grpSpPr>
          <p:sp>
            <p:nvSpPr>
              <p:cNvPr id="12325" name="Freeform 166">
                <a:extLst>
                  <a:ext uri="{FF2B5EF4-FFF2-40B4-BE49-F238E27FC236}">
                    <a16:creationId xmlns="" xmlns:a16="http://schemas.microsoft.com/office/drawing/2014/main" id="{C601BD68-1268-454A-82AF-D156309B3767}"/>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6" name="Freeform 167">
                <a:extLst>
                  <a:ext uri="{FF2B5EF4-FFF2-40B4-BE49-F238E27FC236}">
                    <a16:creationId xmlns="" xmlns:a16="http://schemas.microsoft.com/office/drawing/2014/main" id="{6B12CA25-B031-427E-95E0-8D0B7A80FDD0}"/>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7" name="Freeform 168">
                <a:extLst>
                  <a:ext uri="{FF2B5EF4-FFF2-40B4-BE49-F238E27FC236}">
                    <a16:creationId xmlns="" xmlns:a16="http://schemas.microsoft.com/office/drawing/2014/main" id="{DCB97421-007A-48CF-B490-25EA3842DC8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8" name="Freeform 169">
                <a:extLst>
                  <a:ext uri="{FF2B5EF4-FFF2-40B4-BE49-F238E27FC236}">
                    <a16:creationId xmlns="" xmlns:a16="http://schemas.microsoft.com/office/drawing/2014/main" id="{B029AF4E-CFF2-4BA2-89E3-ABF9FE1198F0}"/>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9" name="Freeform 170">
                <a:extLst>
                  <a:ext uri="{FF2B5EF4-FFF2-40B4-BE49-F238E27FC236}">
                    <a16:creationId xmlns="" xmlns:a16="http://schemas.microsoft.com/office/drawing/2014/main" id="{B5F4996D-E35A-4438-BA0A-710157CA9CBD}"/>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0" name="Freeform 175">
                <a:extLst>
                  <a:ext uri="{FF2B5EF4-FFF2-40B4-BE49-F238E27FC236}">
                    <a16:creationId xmlns="" xmlns:a16="http://schemas.microsoft.com/office/drawing/2014/main" id="{08DF4D95-CCA5-4549-8C3B-F853DC85CA3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1" name="Freeform 176">
                <a:extLst>
                  <a:ext uri="{FF2B5EF4-FFF2-40B4-BE49-F238E27FC236}">
                    <a16:creationId xmlns="" xmlns:a16="http://schemas.microsoft.com/office/drawing/2014/main" id="{635F769B-D207-4967-B7F5-213219D3683F}"/>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2" name="Freeform 177">
                <a:extLst>
                  <a:ext uri="{FF2B5EF4-FFF2-40B4-BE49-F238E27FC236}">
                    <a16:creationId xmlns="" xmlns:a16="http://schemas.microsoft.com/office/drawing/2014/main" id="{8186084E-2340-436A-8E05-1B78E4BC0B9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3" name="Freeform 178">
                <a:extLst>
                  <a:ext uri="{FF2B5EF4-FFF2-40B4-BE49-F238E27FC236}">
                    <a16:creationId xmlns="" xmlns:a16="http://schemas.microsoft.com/office/drawing/2014/main" id="{7A4138E4-F0FB-4C2B-8653-C24CFEA65B3C}"/>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4" name="Freeform 179">
                <a:extLst>
                  <a:ext uri="{FF2B5EF4-FFF2-40B4-BE49-F238E27FC236}">
                    <a16:creationId xmlns="" xmlns:a16="http://schemas.microsoft.com/office/drawing/2014/main" id="{0153DAE6-3882-4EB7-856D-833241B7CCA5}"/>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14" name="组合 78">
              <a:extLst>
                <a:ext uri="{FF2B5EF4-FFF2-40B4-BE49-F238E27FC236}">
                  <a16:creationId xmlns="" xmlns:a16="http://schemas.microsoft.com/office/drawing/2014/main" id="{AE1CE46C-4D8A-49FF-86C6-A39A93C8102C}"/>
                </a:ext>
              </a:extLst>
            </p:cNvPr>
            <p:cNvGrpSpPr>
              <a:grpSpLocks/>
            </p:cNvGrpSpPr>
            <p:nvPr/>
          </p:nvGrpSpPr>
          <p:grpSpPr bwMode="auto">
            <a:xfrm>
              <a:off x="4595263" y="917019"/>
              <a:ext cx="3274666" cy="206375"/>
              <a:chOff x="4531763" y="904319"/>
              <a:chExt cx="3274666" cy="206375"/>
            </a:xfrm>
          </p:grpSpPr>
          <p:sp>
            <p:nvSpPr>
              <p:cNvPr id="12315" name="Freeform 139">
                <a:extLst>
                  <a:ext uri="{FF2B5EF4-FFF2-40B4-BE49-F238E27FC236}">
                    <a16:creationId xmlns="" xmlns:a16="http://schemas.microsoft.com/office/drawing/2014/main" id="{F3FBB904-B4CD-4EFC-A9AA-7E02EF864D8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6" name="Freeform 139">
                <a:extLst>
                  <a:ext uri="{FF2B5EF4-FFF2-40B4-BE49-F238E27FC236}">
                    <a16:creationId xmlns="" xmlns:a16="http://schemas.microsoft.com/office/drawing/2014/main" id="{9233F4DD-D016-40CC-AEC8-2F8E6B245916}"/>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7" name="Freeform 139">
                <a:extLst>
                  <a:ext uri="{FF2B5EF4-FFF2-40B4-BE49-F238E27FC236}">
                    <a16:creationId xmlns="" xmlns:a16="http://schemas.microsoft.com/office/drawing/2014/main" id="{ABF2DB67-6FDE-4789-B20F-E1B6EE03B5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8" name="Freeform 139">
                <a:extLst>
                  <a:ext uri="{FF2B5EF4-FFF2-40B4-BE49-F238E27FC236}">
                    <a16:creationId xmlns="" xmlns:a16="http://schemas.microsoft.com/office/drawing/2014/main" id="{DB630F59-88EA-4FC2-A34A-516B4783F1AD}"/>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9" name="Freeform 139">
                <a:extLst>
                  <a:ext uri="{FF2B5EF4-FFF2-40B4-BE49-F238E27FC236}">
                    <a16:creationId xmlns="" xmlns:a16="http://schemas.microsoft.com/office/drawing/2014/main" id="{978177CC-84A6-4B14-BD64-E47E6D76D953}"/>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0" name="Freeform 139">
                <a:extLst>
                  <a:ext uri="{FF2B5EF4-FFF2-40B4-BE49-F238E27FC236}">
                    <a16:creationId xmlns="" xmlns:a16="http://schemas.microsoft.com/office/drawing/2014/main" id="{991B15B3-908E-4BBE-B269-A522012B87D9}"/>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1" name="Freeform 139">
                <a:extLst>
                  <a:ext uri="{FF2B5EF4-FFF2-40B4-BE49-F238E27FC236}">
                    <a16:creationId xmlns="" xmlns:a16="http://schemas.microsoft.com/office/drawing/2014/main" id="{3E29C896-860D-4764-93DC-58AF5436A7A6}"/>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2" name="Freeform 139">
                <a:extLst>
                  <a:ext uri="{FF2B5EF4-FFF2-40B4-BE49-F238E27FC236}">
                    <a16:creationId xmlns="" xmlns:a16="http://schemas.microsoft.com/office/drawing/2014/main" id="{59D897AC-8636-4CE1-A155-21074847095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3" name="Freeform 139">
                <a:extLst>
                  <a:ext uri="{FF2B5EF4-FFF2-40B4-BE49-F238E27FC236}">
                    <a16:creationId xmlns="" xmlns:a16="http://schemas.microsoft.com/office/drawing/2014/main" id="{6610C8F4-A56F-4D95-B7A7-9A917C134C67}"/>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4" name="Freeform 139">
                <a:extLst>
                  <a:ext uri="{FF2B5EF4-FFF2-40B4-BE49-F238E27FC236}">
                    <a16:creationId xmlns="" xmlns:a16="http://schemas.microsoft.com/office/drawing/2014/main" id="{86EBCF07-FE9E-4945-9C2E-FDB1195D2E37}"/>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 xmlns:a16="http://schemas.microsoft.com/office/drawing/2014/main" id="{EADEF2F9-74F2-4CB0-A2BF-275104B9D9BA}"/>
              </a:ext>
            </a:extLst>
          </p:cNvPr>
          <p:cNvSpPr txBox="1">
            <a:spLocks noChangeArrowheads="1"/>
          </p:cNvSpPr>
          <p:nvPr/>
        </p:nvSpPr>
        <p:spPr bwMode="auto">
          <a:xfrm>
            <a:off x="4394200" y="6350"/>
            <a:ext cx="49291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II/ GHI NHỚ</a:t>
            </a:r>
          </a:p>
        </p:txBody>
      </p:sp>
      <p:pic>
        <p:nvPicPr>
          <p:cNvPr id="101" name="图片 100">
            <a:extLst>
              <a:ext uri="{FF2B5EF4-FFF2-40B4-BE49-F238E27FC236}">
                <a16:creationId xmlns="" xmlns:a16="http://schemas.microsoft.com/office/drawing/2014/main" id="{B34FFAE2-FBF5-421B-8C3E-F39A4395B7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A picture containing text, vector graphics, businesscard&#10;&#10;Description automatically generated">
            <a:extLst>
              <a:ext uri="{FF2B5EF4-FFF2-40B4-BE49-F238E27FC236}">
                <a16:creationId xmlns="" xmlns:a16="http://schemas.microsoft.com/office/drawing/2014/main" id="{217885B0-0A18-4182-A565-7BBE83A63D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 xmlns:a16="http://schemas.microsoft.com/office/drawing/2014/main" id="{49AAC741-2DC6-4A8B-8733-452D8BE228F7}"/>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Nature Landscape Background With Funny Design Suitable For Kids | Landscape  background, Kids background, Flower background images"/>
          <p:cNvPicPr>
            <a:picLocks noChangeAspect="1"/>
          </p:cNvPicPr>
          <p:nvPr/>
        </p:nvPicPr>
        <p:blipFill>
          <a:blip r:embed="rId2"/>
          <a:stretch>
            <a:fillRect/>
          </a:stretch>
        </p:blipFill>
        <p:spPr>
          <a:xfrm>
            <a:off x="5773394" y="-13440"/>
            <a:ext cx="6418611" cy="6858000"/>
          </a:xfrm>
          <a:prstGeom prst="rect">
            <a:avLst/>
          </a:prstGeom>
          <a:noFill/>
          <a:ln w="9525">
            <a:noFill/>
          </a:ln>
        </p:spPr>
      </p:pic>
      <p:pic>
        <p:nvPicPr>
          <p:cNvPr id="7171" name="Picture 6" descr="ไอเดีย ป้ายสมาชิก 40 รายการ | กรอบ, การตกแต่งห้องเรียน, กรอบรูป"/>
          <p:cNvPicPr>
            <a:picLocks noChangeAspect="1"/>
          </p:cNvPicPr>
          <p:nvPr/>
        </p:nvPicPr>
        <p:blipFill>
          <a:blip r:embed="rId3"/>
          <a:stretch>
            <a:fillRect/>
          </a:stretch>
        </p:blipFill>
        <p:spPr>
          <a:xfrm>
            <a:off x="10083" y="-42002"/>
            <a:ext cx="5806994" cy="6858000"/>
          </a:xfrm>
          <a:prstGeom prst="rect">
            <a:avLst/>
          </a:prstGeom>
          <a:noFill/>
          <a:ln w="9525">
            <a:noFill/>
          </a:ln>
        </p:spPr>
      </p:pic>
      <p:sp>
        <p:nvSpPr>
          <p:cNvPr id="13" name="Text Box 4"/>
          <p:cNvSpPr txBox="1"/>
          <p:nvPr/>
        </p:nvSpPr>
        <p:spPr>
          <a:xfrm>
            <a:off x="6346537" y="1878841"/>
            <a:ext cx="6001905" cy="1349539"/>
          </a:xfrm>
          <a:prstGeom prst="rect">
            <a:avLst/>
          </a:prstGeom>
          <a:noFill/>
          <a:ln w="57150">
            <a:noFill/>
          </a:ln>
        </p:spPr>
        <p:txBody>
          <a:bodyPr lIns="193475" tIns="96737" rIns="193475" bIns="96737">
            <a:spAutoFit/>
          </a:bodyPr>
          <a:lstStyle/>
          <a:p>
            <a:pPr defTabSz="967381" fontAlgn="base">
              <a:spcBef>
                <a:spcPct val="50000"/>
              </a:spcBef>
              <a:spcAft>
                <a:spcPct val="0"/>
              </a:spcAft>
            </a:pP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Ăn</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quả</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nhớ</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kẻ</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trồng</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cây</a:t>
            </a:r>
            <a:endParaRPr lang="vi-VN" altLang="vi-VN" sz="3000" b="1" dirty="0">
              <a:solidFill>
                <a:srgbClr val="0000CC"/>
              </a:solidFill>
              <a:latin typeface="Times New Roman" panose="02020603050405020304" pitchFamily="18" charset="0"/>
              <a:cs typeface="Times New Roman" panose="02020603050405020304" pitchFamily="18" charset="0"/>
            </a:endParaRPr>
          </a:p>
          <a:p>
            <a:pPr defTabSz="967381" fontAlgn="base">
              <a:spcBef>
                <a:spcPct val="50000"/>
              </a:spcBef>
              <a:spcAft>
                <a:spcPct val="0"/>
              </a:spcAft>
            </a:pP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Nước</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chảy</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đá</a:t>
            </a:r>
            <a:r>
              <a:rPr lang="en-US" altLang="vi-VN" sz="3000" b="1" dirty="0" smtClean="0">
                <a:solidFill>
                  <a:srgbClr val="0000CC"/>
                </a:solidFill>
                <a:latin typeface="Times New Roman" panose="02020603050405020304" pitchFamily="18" charset="0"/>
                <a:cs typeface="Times New Roman" panose="02020603050405020304" pitchFamily="18" charset="0"/>
              </a:rPr>
              <a:t> </a:t>
            </a:r>
            <a:r>
              <a:rPr lang="en-US" altLang="vi-VN" sz="3000" b="1" dirty="0" err="1" smtClean="0">
                <a:solidFill>
                  <a:srgbClr val="0000CC"/>
                </a:solidFill>
                <a:latin typeface="Times New Roman" panose="02020603050405020304" pitchFamily="18" charset="0"/>
                <a:cs typeface="Times New Roman" panose="02020603050405020304" pitchFamily="18" charset="0"/>
              </a:rPr>
              <a:t>mòn</a:t>
            </a:r>
            <a:r>
              <a:rPr lang="en-US" altLang="vi-VN" sz="3000" b="1" dirty="0" smtClean="0">
                <a:solidFill>
                  <a:srgbClr val="0000CC"/>
                </a:solidFill>
                <a:latin typeface="Times New Roman" panose="02020603050405020304" pitchFamily="18" charset="0"/>
                <a:cs typeface="Times New Roman" panose="02020603050405020304" pitchFamily="18" charset="0"/>
              </a:rPr>
              <a:t>.</a:t>
            </a:r>
            <a:endParaRPr lang="en-US" altLang="vi-VN" sz="3000" b="1" dirty="0">
              <a:solidFill>
                <a:srgbClr val="0000CC"/>
              </a:solidFill>
              <a:latin typeface="Times New Roman" panose="02020603050405020304" pitchFamily="18" charset="0"/>
              <a:ea typeface="Times New Roman" panose="02020603050405020304" pitchFamily="18" charset="0"/>
            </a:endParaRPr>
          </a:p>
        </p:txBody>
      </p:sp>
      <p:sp>
        <p:nvSpPr>
          <p:cNvPr id="8" name="Rectangle 7"/>
          <p:cNvSpPr/>
          <p:nvPr/>
        </p:nvSpPr>
        <p:spPr>
          <a:xfrm>
            <a:off x="905382" y="3130695"/>
            <a:ext cx="4187219" cy="193878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lIns="193475" tIns="96737" rIns="193475" bIns="96737"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algn="ctr" eaLnBrk="1" hangingPunct="1"/>
            <a:r>
              <a:rPr lang="en-US" sz="3400" dirty="0" err="1" smtClean="0">
                <a:solidFill>
                  <a:prstClr val="black"/>
                </a:solidFill>
                <a:latin typeface="Times New Roman" panose="02020603050405020304" pitchFamily="18" charset="0"/>
                <a:cs typeface="Times New Roman" panose="02020603050405020304" pitchFamily="18" charset="0"/>
              </a:rPr>
              <a:t>Các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từ</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lại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trong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câu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thuộc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từ</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loại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gì</a:t>
            </a:r>
            <a:r>
              <a:rPr lang="en-US" sz="3400" dirty="0" smtClean="0">
                <a:solidFill>
                  <a:prstClr val="black"/>
                </a:solidFill>
                <a:latin typeface="Times New Roman" panose="02020603050405020304" pitchFamily="18" charset="0"/>
                <a:cs typeface="Times New Roman" panose="02020603050405020304" pitchFamily="18" charset="0"/>
              </a:rPr>
              <a:t>? </a:t>
            </a:r>
            <a:endParaRPr sz="3400" dirty="0">
              <a:solidFill>
                <a:prstClr val="black"/>
              </a:solidFill>
              <a:latin typeface="Times New Roman" panose="02020603050405020304" pitchFamily="18" charset="0"/>
              <a:ea typeface="Times New Roman" panose="02020603050405020304" pitchFamily="18" charset="0"/>
            </a:endParaRPr>
          </a:p>
        </p:txBody>
      </p:sp>
      <p:cxnSp>
        <p:nvCxnSpPr>
          <p:cNvPr id="3" name="Straight Connector 2"/>
          <p:cNvCxnSpPr/>
          <p:nvPr/>
        </p:nvCxnSpPr>
        <p:spPr>
          <a:xfrm>
            <a:off x="6768679" y="2439049"/>
            <a:ext cx="4483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36404" y="3126751"/>
            <a:ext cx="727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00334" y="2461751"/>
            <a:ext cx="5551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65968" y="2459401"/>
            <a:ext cx="7548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52987" y="3139276"/>
            <a:ext cx="5357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76789" y="3670126"/>
            <a:ext cx="3849046" cy="1878904"/>
          </a:xfrm>
          <a:prstGeom prst="ellipse">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còn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59927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0644188" y="1981200"/>
            <a:ext cx="1087437"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9928225" y="2728913"/>
            <a:ext cx="8128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10512425" y="3343275"/>
            <a:ext cx="5207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Diagonal Corner Rectangle 3"/>
          <p:cNvSpPr/>
          <p:nvPr/>
        </p:nvSpPr>
        <p:spPr>
          <a:xfrm>
            <a:off x="757238" y="381000"/>
            <a:ext cx="11050587" cy="146367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US" altLang="en-US" sz="3600" b="1" dirty="0" err="1" smtClean="0">
                <a:solidFill>
                  <a:prstClr val="black"/>
                </a:solidFill>
                <a:latin typeface="Times New Roman" pitchFamily="18" charset="0"/>
                <a:cs typeface="Times New Roman" pitchFamily="18" charset="0"/>
                <a:sym typeface="+mn-ea"/>
              </a:rPr>
              <a:t>Từ</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smtClean="0">
                <a:solidFill>
                  <a:srgbClr val="FF0000"/>
                </a:solidFill>
                <a:latin typeface="Times New Roman" pitchFamily="18" charset="0"/>
                <a:cs typeface="Times New Roman" pitchFamily="18" charset="0"/>
                <a:sym typeface="+mn-ea"/>
              </a:rPr>
              <a:t>“</a:t>
            </a:r>
            <a:r>
              <a:rPr lang="en-US" altLang="en-US" sz="3600" b="1" dirty="0" err="1" smtClean="0">
                <a:solidFill>
                  <a:srgbClr val="FF0000"/>
                </a:solidFill>
                <a:latin typeface="Times New Roman" pitchFamily="18" charset="0"/>
                <a:cs typeface="Times New Roman" pitchFamily="18" charset="0"/>
                <a:sym typeface="+mn-ea"/>
              </a:rPr>
              <a:t>đá</a:t>
            </a:r>
            <a:r>
              <a:rPr lang="en-US" altLang="en-US" sz="3600" b="1" dirty="0" smtClean="0">
                <a:solidFill>
                  <a:srgbClr val="FF0000"/>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trong</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câu</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nào</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dưới</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đây</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là</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Động</a:t>
            </a:r>
            <a:r>
              <a:rPr lang="en-US" altLang="en-US" sz="3600" b="1" dirty="0" smtClean="0">
                <a:solidFill>
                  <a:prstClr val="black"/>
                </a:solidFill>
                <a:latin typeface="Times New Roman" pitchFamily="18" charset="0"/>
                <a:cs typeface="Times New Roman" pitchFamily="18" charset="0"/>
                <a:sym typeface="+mn-ea"/>
              </a:rPr>
              <a:t> </a:t>
            </a:r>
            <a:r>
              <a:rPr lang="en-US" altLang="en-US" sz="3600" b="1" dirty="0" err="1" smtClean="0">
                <a:solidFill>
                  <a:prstClr val="black"/>
                </a:solidFill>
                <a:latin typeface="Times New Roman" pitchFamily="18" charset="0"/>
                <a:cs typeface="Times New Roman" pitchFamily="18" charset="0"/>
                <a:sym typeface="+mn-ea"/>
              </a:rPr>
              <a:t>từ</a:t>
            </a:r>
            <a:r>
              <a:rPr lang="en-US" altLang="en-US" sz="3600" b="1" dirty="0" smtClean="0">
                <a:solidFill>
                  <a:prstClr val="black"/>
                </a:solidFill>
                <a:latin typeface="Times New Roman" pitchFamily="18" charset="0"/>
                <a:cs typeface="Times New Roman" pitchFamily="18" charset="0"/>
                <a:sym typeface="+mn-ea"/>
              </a:rPr>
              <a:t>?</a:t>
            </a:r>
            <a:endParaRPr lang="en-US" altLang="en-US" sz="3600" b="1" dirty="0">
              <a:solidFill>
                <a:prstClr val="black"/>
              </a:solidFill>
              <a:latin typeface="Times New Roman" pitchFamily="18" charset="0"/>
              <a:cs typeface="Times New Roman" pitchFamily="18" charset="0"/>
              <a:sym typeface="+mn-ea"/>
            </a:endParaRPr>
          </a:p>
        </p:txBody>
      </p:sp>
      <p:sp>
        <p:nvSpPr>
          <p:cNvPr id="6" name="Rectangle 5"/>
          <p:cNvSpPr/>
          <p:nvPr/>
        </p:nvSpPr>
        <p:spPr>
          <a:xfrm>
            <a:off x="762000" y="2735263"/>
            <a:ext cx="8958197"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600" dirty="0">
                <a:solidFill>
                  <a:srgbClr val="FF0000"/>
                </a:solidFill>
                <a:latin typeface="+mj-lt"/>
                <a:cs typeface="Times New Roman" panose="02020603050405020304" pitchFamily="18" charset="0"/>
              </a:rPr>
              <a:t>A. </a:t>
            </a:r>
            <a:r>
              <a:rPr lang="en-US" sz="3600" dirty="0" smtClean="0">
                <a:solidFill>
                  <a:srgbClr val="FF0000"/>
                </a:solidFill>
                <a:latin typeface="Times New Roman" pitchFamily="18" charset="0"/>
                <a:cs typeface="Times New Roman" pitchFamily="18" charset="0"/>
                <a:sym typeface="+mn-ea"/>
              </a:rPr>
              <a:t>Con</a:t>
            </a:r>
            <a:r>
              <a:rPr lang="en-US" sz="3600" b="1" dirty="0" smtClean="0">
                <a:solidFill>
                  <a:srgbClr val="FF0000"/>
                </a:solidFill>
                <a:latin typeface="+mj-lt"/>
                <a:cs typeface="Times New Roman" panose="02020603050405020304" pitchFamily="18" charset="0"/>
                <a:sym typeface="+mn-ea"/>
              </a:rPr>
              <a:t> </a:t>
            </a:r>
            <a:r>
              <a:rPr lang="en-US" sz="3600" dirty="0" err="1" smtClean="0">
                <a:solidFill>
                  <a:srgbClr val="FF0000"/>
                </a:solidFill>
                <a:latin typeface="Times New Roman" pitchFamily="18" charset="0"/>
                <a:cs typeface="Times New Roman" pitchFamily="18" charset="0"/>
                <a:sym typeface="+mn-ea"/>
              </a:rPr>
              <a:t>ngựa</a:t>
            </a:r>
            <a:r>
              <a:rPr lang="en-US" sz="3600" dirty="0" smtClean="0">
                <a:solidFill>
                  <a:srgbClr val="FF0000"/>
                </a:solidFill>
                <a:latin typeface="Times New Roman" pitchFamily="18" charset="0"/>
                <a:cs typeface="Times New Roman" pitchFamily="18" charset="0"/>
                <a:sym typeface="+mn-ea"/>
              </a:rPr>
              <a:t> </a:t>
            </a:r>
            <a:r>
              <a:rPr lang="en-US" sz="3600" dirty="0" err="1" smtClean="0">
                <a:solidFill>
                  <a:srgbClr val="FF0000"/>
                </a:solidFill>
                <a:latin typeface="Times New Roman" pitchFamily="18" charset="0"/>
                <a:cs typeface="Times New Roman" pitchFamily="18" charset="0"/>
                <a:sym typeface="+mn-ea"/>
              </a:rPr>
              <a:t>đá</a:t>
            </a:r>
            <a:r>
              <a:rPr lang="en-US" sz="3600" dirty="0" smtClean="0">
                <a:solidFill>
                  <a:srgbClr val="FF0000"/>
                </a:solidFill>
                <a:latin typeface="Times New Roman" pitchFamily="18" charset="0"/>
                <a:cs typeface="Times New Roman" pitchFamily="18" charset="0"/>
                <a:sym typeface="+mn-ea"/>
              </a:rPr>
              <a:t> con </a:t>
            </a:r>
            <a:r>
              <a:rPr lang="en-US" sz="3600" dirty="0" err="1" smtClean="0">
                <a:solidFill>
                  <a:srgbClr val="FF0000"/>
                </a:solidFill>
                <a:latin typeface="Times New Roman" pitchFamily="18" charset="0"/>
                <a:cs typeface="Times New Roman" pitchFamily="18" charset="0"/>
                <a:sym typeface="+mn-ea"/>
              </a:rPr>
              <a:t>sói</a:t>
            </a:r>
            <a:r>
              <a:rPr lang="en-US" sz="3600" dirty="0" smtClean="0">
                <a:solidFill>
                  <a:srgbClr val="FF0000"/>
                </a:solidFill>
                <a:latin typeface="Times New Roman" pitchFamily="18" charset="0"/>
                <a:cs typeface="Times New Roman" pitchFamily="18" charset="0"/>
                <a:sym typeface="+mn-ea"/>
              </a:rPr>
              <a:t> </a:t>
            </a:r>
            <a:r>
              <a:rPr lang="en-US" sz="3600" dirty="0" err="1" smtClean="0">
                <a:solidFill>
                  <a:srgbClr val="FF0000"/>
                </a:solidFill>
                <a:latin typeface="Times New Roman" pitchFamily="18" charset="0"/>
                <a:cs typeface="Times New Roman" pitchFamily="18" charset="0"/>
                <a:sym typeface="+mn-ea"/>
              </a:rPr>
              <a:t>một</a:t>
            </a:r>
            <a:r>
              <a:rPr lang="en-US" sz="3600" dirty="0" smtClean="0">
                <a:solidFill>
                  <a:srgbClr val="FF0000"/>
                </a:solidFill>
                <a:latin typeface="Times New Roman" pitchFamily="18" charset="0"/>
                <a:cs typeface="Times New Roman" pitchFamily="18" charset="0"/>
                <a:sym typeface="+mn-ea"/>
              </a:rPr>
              <a:t> </a:t>
            </a:r>
            <a:r>
              <a:rPr lang="en-US" sz="3600" dirty="0" err="1" smtClean="0">
                <a:solidFill>
                  <a:srgbClr val="FF0000"/>
                </a:solidFill>
                <a:latin typeface="Times New Roman" pitchFamily="18" charset="0"/>
                <a:cs typeface="Times New Roman" pitchFamily="18" charset="0"/>
                <a:sym typeface="+mn-ea"/>
              </a:rPr>
              <a:t>cú</a:t>
            </a:r>
            <a:r>
              <a:rPr lang="en-US" sz="3600" dirty="0" smtClean="0">
                <a:solidFill>
                  <a:srgbClr val="FF0000"/>
                </a:solidFill>
                <a:latin typeface="Times New Roman" pitchFamily="18" charset="0"/>
                <a:cs typeface="Times New Roman" pitchFamily="18" charset="0"/>
                <a:sym typeface="+mn-ea"/>
              </a:rPr>
              <a:t> </a:t>
            </a:r>
            <a:r>
              <a:rPr lang="en-US" sz="3600" dirty="0" err="1" smtClean="0">
                <a:solidFill>
                  <a:srgbClr val="FF0000"/>
                </a:solidFill>
                <a:latin typeface="Times New Roman" pitchFamily="18" charset="0"/>
                <a:cs typeface="Times New Roman" pitchFamily="18" charset="0"/>
                <a:sym typeface="+mn-ea"/>
              </a:rPr>
              <a:t>trời</a:t>
            </a:r>
            <a:r>
              <a:rPr lang="en-US" sz="3600" dirty="0" smtClean="0">
                <a:solidFill>
                  <a:srgbClr val="FF0000"/>
                </a:solidFill>
                <a:latin typeface="Times New Roman" pitchFamily="18" charset="0"/>
                <a:cs typeface="Times New Roman" pitchFamily="18" charset="0"/>
                <a:sym typeface="+mn-ea"/>
              </a:rPr>
              <a:t>  </a:t>
            </a:r>
            <a:r>
              <a:rPr lang="en-US" sz="3600" dirty="0" err="1" smtClean="0">
                <a:solidFill>
                  <a:srgbClr val="FF0000"/>
                </a:solidFill>
                <a:latin typeface="Times New Roman" pitchFamily="18" charset="0"/>
                <a:cs typeface="Times New Roman" pitchFamily="18" charset="0"/>
                <a:sym typeface="+mn-ea"/>
              </a:rPr>
              <a:t>giáng</a:t>
            </a:r>
            <a:r>
              <a:rPr lang="en-US" sz="3600" dirty="0" smtClean="0">
                <a:solidFill>
                  <a:srgbClr val="FF0000"/>
                </a:solidFill>
                <a:latin typeface="Times New Roman" pitchFamily="18" charset="0"/>
                <a:cs typeface="Times New Roman" pitchFamily="18" charset="0"/>
                <a:sym typeface="+mn-ea"/>
              </a:rPr>
              <a:t>. </a:t>
            </a:r>
            <a:endParaRPr lang="vi-VN" sz="3600" dirty="0">
              <a:solidFill>
                <a:srgbClr val="FF0000"/>
              </a:solidFill>
              <a:latin typeface="Times New Roman" pitchFamily="18" charset="0"/>
              <a:cs typeface="Times New Roman" pitchFamily="18" charset="0"/>
            </a:endParaRPr>
          </a:p>
        </p:txBody>
      </p:sp>
      <p:sp>
        <p:nvSpPr>
          <p:cNvPr id="7" name="Cloud 6"/>
          <p:cNvSpPr/>
          <p:nvPr/>
        </p:nvSpPr>
        <p:spPr>
          <a:xfrm>
            <a:off x="-531813" y="3114675"/>
            <a:ext cx="566738" cy="3492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3600">
              <a:solidFill>
                <a:prstClr val="white"/>
              </a:solidFill>
              <a:latin typeface="HP001 4 hàng" panose="020B0603050302020204" pitchFamily="34" charset="0"/>
            </a:endParaRPr>
          </a:p>
        </p:txBody>
      </p:sp>
      <p:sp>
        <p:nvSpPr>
          <p:cNvPr id="8" name="Cloud 7"/>
          <p:cNvSpPr/>
          <p:nvPr/>
        </p:nvSpPr>
        <p:spPr>
          <a:xfrm>
            <a:off x="13782675" y="2914650"/>
            <a:ext cx="892175"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3600">
              <a:solidFill>
                <a:prstClr val="white"/>
              </a:solidFill>
              <a:latin typeface="HP001 4 hàng" panose="020B0603050302020204" pitchFamily="34" charset="0"/>
            </a:endParaRPr>
          </a:p>
        </p:txBody>
      </p:sp>
      <p:sp>
        <p:nvSpPr>
          <p:cNvPr id="10" name="Rectangle 9"/>
          <p:cNvSpPr/>
          <p:nvPr/>
        </p:nvSpPr>
        <p:spPr>
          <a:xfrm>
            <a:off x="762000" y="4257675"/>
            <a:ext cx="8958197"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3600" dirty="0" smtClean="0">
                <a:solidFill>
                  <a:srgbClr val="FF0000"/>
                </a:solidFill>
                <a:latin typeface="Times New Roman" pitchFamily="18" charset="0"/>
                <a:cs typeface="Times New Roman" pitchFamily="18" charset="0"/>
                <a:sym typeface="+mn-ea"/>
              </a:rPr>
              <a:t>B. Con </a:t>
            </a:r>
            <a:r>
              <a:rPr lang="en-US" altLang="en-US" sz="3600" dirty="0" err="1" smtClean="0">
                <a:solidFill>
                  <a:srgbClr val="FF0000"/>
                </a:solidFill>
                <a:latin typeface="Times New Roman" pitchFamily="18" charset="0"/>
                <a:cs typeface="Times New Roman" pitchFamily="18" charset="0"/>
                <a:sym typeface="+mn-ea"/>
              </a:rPr>
              <a:t>chó</a:t>
            </a:r>
            <a:r>
              <a:rPr lang="en-US" altLang="en-US" sz="3600" dirty="0" smtClean="0">
                <a:solidFill>
                  <a:srgbClr val="FF0000"/>
                </a:solidFill>
                <a:latin typeface="Times New Roman" pitchFamily="18" charset="0"/>
                <a:cs typeface="Times New Roman" pitchFamily="18" charset="0"/>
                <a:sym typeface="+mn-ea"/>
              </a:rPr>
              <a:t> </a:t>
            </a:r>
            <a:r>
              <a:rPr lang="en-US" altLang="en-US" sz="3600" dirty="0" err="1" smtClean="0">
                <a:solidFill>
                  <a:srgbClr val="FF0000"/>
                </a:solidFill>
                <a:latin typeface="Times New Roman" pitchFamily="18" charset="0"/>
                <a:cs typeface="Times New Roman" pitchFamily="18" charset="0"/>
                <a:sym typeface="+mn-ea"/>
              </a:rPr>
              <a:t>kia</a:t>
            </a:r>
            <a:r>
              <a:rPr lang="en-US" altLang="en-US" sz="3600" dirty="0" smtClean="0">
                <a:solidFill>
                  <a:srgbClr val="FF0000"/>
                </a:solidFill>
                <a:latin typeface="Times New Roman" pitchFamily="18" charset="0"/>
                <a:cs typeface="Times New Roman" pitchFamily="18" charset="0"/>
                <a:sym typeface="+mn-ea"/>
              </a:rPr>
              <a:t> </a:t>
            </a:r>
            <a:r>
              <a:rPr lang="en-US" altLang="en-US" sz="3600" dirty="0" err="1" smtClean="0">
                <a:solidFill>
                  <a:srgbClr val="FF0000"/>
                </a:solidFill>
                <a:latin typeface="Times New Roman" pitchFamily="18" charset="0"/>
                <a:cs typeface="Times New Roman" pitchFamily="18" charset="0"/>
                <a:sym typeface="+mn-ea"/>
              </a:rPr>
              <a:t>làm</a:t>
            </a:r>
            <a:r>
              <a:rPr lang="en-US" altLang="en-US" sz="3600" dirty="0" smtClean="0">
                <a:solidFill>
                  <a:srgbClr val="FF0000"/>
                </a:solidFill>
                <a:latin typeface="Times New Roman" pitchFamily="18" charset="0"/>
                <a:cs typeface="Times New Roman" pitchFamily="18" charset="0"/>
                <a:sym typeface="+mn-ea"/>
              </a:rPr>
              <a:t> </a:t>
            </a:r>
            <a:r>
              <a:rPr lang="en-US" altLang="en-US" sz="3600" dirty="0" err="1" smtClean="0">
                <a:solidFill>
                  <a:srgbClr val="FF0000"/>
                </a:solidFill>
                <a:latin typeface="Times New Roman" pitchFamily="18" charset="0"/>
                <a:cs typeface="Times New Roman" pitchFamily="18" charset="0"/>
                <a:sym typeface="+mn-ea"/>
              </a:rPr>
              <a:t>bằng</a:t>
            </a:r>
            <a:r>
              <a:rPr lang="en-US" altLang="en-US" sz="3600" dirty="0" smtClean="0">
                <a:solidFill>
                  <a:srgbClr val="FF0000"/>
                </a:solidFill>
                <a:latin typeface="Times New Roman" pitchFamily="18" charset="0"/>
                <a:cs typeface="Times New Roman" pitchFamily="18" charset="0"/>
                <a:sym typeface="+mn-ea"/>
              </a:rPr>
              <a:t> </a:t>
            </a:r>
            <a:r>
              <a:rPr lang="en-US" altLang="en-US" sz="3600" dirty="0" err="1" smtClean="0">
                <a:solidFill>
                  <a:srgbClr val="FF0000"/>
                </a:solidFill>
                <a:latin typeface="Times New Roman" pitchFamily="18" charset="0"/>
                <a:cs typeface="Times New Roman" pitchFamily="18" charset="0"/>
                <a:sym typeface="+mn-ea"/>
              </a:rPr>
              <a:t>đá</a:t>
            </a:r>
            <a:r>
              <a:rPr lang="en-US" altLang="en-US" sz="3600" dirty="0" smtClean="0">
                <a:solidFill>
                  <a:srgbClr val="FF0000"/>
                </a:solidFill>
                <a:latin typeface="Times New Roman" pitchFamily="18" charset="0"/>
                <a:cs typeface="Times New Roman" pitchFamily="18" charset="0"/>
                <a:sym typeface="+mn-ea"/>
              </a:rPr>
              <a:t>.</a:t>
            </a:r>
            <a:endParaRPr lang="vi-VN" sz="36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cstate="hqprint">
            <a:duotone>
              <a:prstClr val="black"/>
              <a:schemeClr val="accent6">
                <a:tint val="45000"/>
                <a:satMod val="400000"/>
              </a:schemeClr>
            </a:duotone>
          </a:blip>
          <a:srcRect r="-5485"/>
          <a:stretch/>
        </p:blipFill>
        <p:spPr>
          <a:xfrm>
            <a:off x="9485656" y="2989245"/>
            <a:ext cx="885137" cy="708059"/>
          </a:xfrm>
          <a:prstGeom prst="rect">
            <a:avLst/>
          </a:prstGeom>
        </p:spPr>
      </p:pic>
      <p:pic>
        <p:nvPicPr>
          <p:cNvPr id="13" name="Picture 12"/>
          <p:cNvPicPr>
            <a:picLocks noChangeAspect="1"/>
          </p:cNvPicPr>
          <p:nvPr/>
        </p:nvPicPr>
        <p:blipFill rotWithShape="1">
          <a:blip r:embed="rId9" cstate="print">
            <a:duotone>
              <a:prstClr val="black"/>
              <a:schemeClr val="accent2">
                <a:tint val="45000"/>
                <a:satMod val="400000"/>
              </a:schemeClr>
            </a:duotone>
          </a:blip>
          <a:srcRect r="3472"/>
          <a:stretch/>
        </p:blipFill>
        <p:spPr>
          <a:xfrm>
            <a:off x="9525957" y="4313125"/>
            <a:ext cx="804536" cy="704088"/>
          </a:xfrm>
          <a:prstGeom prst="rect">
            <a:avLst/>
          </a:prstGeom>
        </p:spPr>
      </p:pic>
    </p:spTree>
    <p:extLst>
      <p:ext uri="{BB962C8B-B14F-4D97-AF65-F5344CB8AC3E}">
        <p14:creationId xmlns:p14="http://schemas.microsoft.com/office/powerpoint/2010/main" val="3600362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2"/>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3"/>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4"/>
                                        </p:tgtEl>
                                        <p:attrNameLst>
                                          <p:attrName>r</p:attrName>
                                        </p:attrNameLst>
                                      </p:cBhvr>
                                    </p:animRot>
                                  </p:childTnLst>
                                </p:cTn>
                              </p:par>
                              <p:par>
                                <p:cTn id="26" presetID="2" presetClass="entr" presetSubtype="2" repeatCount="indefinite"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0000" fill="hold"/>
                                        <p:tgtEl>
                                          <p:spTgt spid="7"/>
                                        </p:tgtEl>
                                        <p:attrNameLst>
                                          <p:attrName>ppt_x</p:attrName>
                                        </p:attrNameLst>
                                      </p:cBhvr>
                                      <p:tavLst>
                                        <p:tav tm="0">
                                          <p:val>
                                            <p:strVal val="1+#ppt_w/2"/>
                                          </p:val>
                                        </p:tav>
                                        <p:tav tm="100000">
                                          <p:val>
                                            <p:strVal val="#ppt_x"/>
                                          </p:val>
                                        </p:tav>
                                      </p:tavLst>
                                    </p:anim>
                                    <p:anim calcmode="lin" valueType="num">
                                      <p:cBhvr additive="base">
                                        <p:cTn id="29" dur="200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00" fill="hold"/>
                                        <p:tgtEl>
                                          <p:spTgt spid="8"/>
                                        </p:tgtEl>
                                        <p:attrNameLst>
                                          <p:attrName>ppt_x</p:attrName>
                                        </p:attrNameLst>
                                      </p:cBhvr>
                                      <p:tavLst>
                                        <p:tav tm="0">
                                          <p:val>
                                            <p:strVal val="0-#ppt_w/2"/>
                                          </p:val>
                                        </p:tav>
                                        <p:tav tm="100000">
                                          <p:val>
                                            <p:strVal val="#ppt_x"/>
                                          </p:val>
                                        </p:tav>
                                      </p:tavLst>
                                    </p:anim>
                                    <p:anim calcmode="lin" valueType="num">
                                      <p:cBhvr additive="base">
                                        <p:cTn id="33" dur="20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mph" presetSubtype="2" fill="hold" nodeType="clickEffect">
                                  <p:stCondLst>
                                    <p:cond delay="0"/>
                                  </p:stCondLst>
                                  <p:childTnLst>
                                    <p:animClr clrSpc="rgb" dir="cw">
                                      <p:cBhvr>
                                        <p:cTn id="38" dur="250" fill="hold"/>
                                        <p:tgtEl>
                                          <p:spTgt spid="6"/>
                                        </p:tgtEl>
                                        <p:attrNameLst>
                                          <p:attrName>fillcolor</p:attrName>
                                        </p:attrNameLst>
                                      </p:cBhvr>
                                      <p:to>
                                        <a:srgbClr val="FFF2CC"/>
                                      </p:to>
                                    </p:animClr>
                                    <p:set>
                                      <p:cBhvr>
                                        <p:cTn id="39" dur="250" fill="hold"/>
                                        <p:tgtEl>
                                          <p:spTgt spid="6"/>
                                        </p:tgtEl>
                                        <p:attrNameLst>
                                          <p:attrName>fill.type</p:attrName>
                                        </p:attrNameLst>
                                      </p:cBhvr>
                                      <p:to>
                                        <p:strVal val="solid"/>
                                      </p:to>
                                    </p:set>
                                    <p:set>
                                      <p:cBhvr>
                                        <p:cTn id="40" dur="250" fill="hold"/>
                                        <p:tgtEl>
                                          <p:spTgt spid="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250" fill="hold"/>
                                        <p:tgtEl>
                                          <p:spTgt spid="12"/>
                                        </p:tgtEl>
                                        <p:attrNameLst>
                                          <p:attrName>ppt_w</p:attrName>
                                        </p:attrNameLst>
                                      </p:cBhvr>
                                      <p:tavLst>
                                        <p:tav tm="0">
                                          <p:val>
                                            <p:strVal val="4*#ppt_w"/>
                                          </p:val>
                                        </p:tav>
                                        <p:tav tm="100000">
                                          <p:val>
                                            <p:strVal val="#ppt_w"/>
                                          </p:val>
                                        </p:tav>
                                      </p:tavLst>
                                    </p:anim>
                                    <p:anim calcmode="lin" valueType="num">
                                      <p:cBhvr>
                                        <p:cTn id="44"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6"/>
                                        </p:tgtEl>
                                        <p:attrNameLst>
                                          <p:attrName>fillcolor</p:attrName>
                                        </p:attrNameLst>
                                      </p:cBhvr>
                                      <p:to>
                                        <a:srgbClr val="00B050"/>
                                      </p:to>
                                    </p:animClr>
                                    <p:set>
                                      <p:cBhvr>
                                        <p:cTn id="47" dur="250" fill="hold"/>
                                        <p:tgtEl>
                                          <p:spTgt spid="6"/>
                                        </p:tgtEl>
                                        <p:attrNameLst>
                                          <p:attrName>fill.type</p:attrName>
                                        </p:attrNameLst>
                                      </p:cBhvr>
                                      <p:to>
                                        <p:strVal val="solid"/>
                                      </p:to>
                                    </p:set>
                                    <p:set>
                                      <p:cBhvr>
                                        <p:cTn id="48"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mph" presetSubtype="2" fill="hold" nodeType="clickEffect">
                                  <p:stCondLst>
                                    <p:cond delay="0"/>
                                  </p:stCondLst>
                                  <p:childTnLst>
                                    <p:animClr clrSpc="rgb" dir="cw">
                                      <p:cBhvr>
                                        <p:cTn id="53" dur="250" fill="hold"/>
                                        <p:tgtEl>
                                          <p:spTgt spid="10"/>
                                        </p:tgtEl>
                                        <p:attrNameLst>
                                          <p:attrName>fillcolor</p:attrName>
                                        </p:attrNameLst>
                                      </p:cBhvr>
                                      <p:to>
                                        <a:srgbClr val="FFF2CC"/>
                                      </p:to>
                                    </p:animClr>
                                    <p:set>
                                      <p:cBhvr>
                                        <p:cTn id="54" dur="250" fill="hold"/>
                                        <p:tgtEl>
                                          <p:spTgt spid="10"/>
                                        </p:tgtEl>
                                        <p:attrNameLst>
                                          <p:attrName>fill.type</p:attrName>
                                        </p:attrNameLst>
                                      </p:cBhvr>
                                      <p:to>
                                        <p:strVal val="solid"/>
                                      </p:to>
                                    </p:set>
                                    <p:set>
                                      <p:cBhvr>
                                        <p:cTn id="55" dur="250" fill="hold"/>
                                        <p:tgtEl>
                                          <p:spTgt spid="1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13"/>
                                        </p:tgtEl>
                                        <p:attrNameLst>
                                          <p:attrName>style.visibility</p:attrName>
                                        </p:attrNameLst>
                                      </p:cBhvr>
                                      <p:to>
                                        <p:strVal val="visible"/>
                                      </p:to>
                                    </p:set>
                                    <p:anim calcmode="lin" valueType="num">
                                      <p:cBhvr>
                                        <p:cTn id="58" dur="250" fill="hold"/>
                                        <p:tgtEl>
                                          <p:spTgt spid="13"/>
                                        </p:tgtEl>
                                        <p:attrNameLst>
                                          <p:attrName>ppt_w</p:attrName>
                                        </p:attrNameLst>
                                      </p:cBhvr>
                                      <p:tavLst>
                                        <p:tav tm="0">
                                          <p:val>
                                            <p:strVal val="4*#ppt_w"/>
                                          </p:val>
                                        </p:tav>
                                        <p:tav tm="100000">
                                          <p:val>
                                            <p:strVal val="#ppt_w"/>
                                          </p:val>
                                        </p:tav>
                                      </p:tavLst>
                                    </p:anim>
                                    <p:anim calcmode="lin" valueType="num">
                                      <p:cBhvr>
                                        <p:cTn id="59"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10"/>
                                        </p:tgtEl>
                                        <p:attrNameLst>
                                          <p:attrName>fillcolor</p:attrName>
                                        </p:attrNameLst>
                                      </p:cBhvr>
                                      <p:to>
                                        <a:srgbClr val="FFFF00"/>
                                      </p:to>
                                    </p:animClr>
                                    <p:set>
                                      <p:cBhvr>
                                        <p:cTn id="62" dur="250" fill="hold"/>
                                        <p:tgtEl>
                                          <p:spTgt spid="10"/>
                                        </p:tgtEl>
                                        <p:attrNameLst>
                                          <p:attrName>fill.type</p:attrName>
                                        </p:attrNameLst>
                                      </p:cBhvr>
                                      <p:to>
                                        <p:strVal val="solid"/>
                                      </p:to>
                                    </p:set>
                                    <p:set>
                                      <p:cBhvr>
                                        <p:cTn id="6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5" grpId="0" animBg="1"/>
      <p:bldP spid="6"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5&quot;&gt;&lt;property id=&quot;20148&quot; value=&quot;5&quot;/&gt;&lt;property id=&quot;20300&quot; value=&quot;Slide 6&quot;/&gt;&lt;property id=&quot;20307&quot; value=&quot;300&quot;/&gt;&lt;/object&gt;&lt;object type=&quot;3&quot; unique_id=&quot;10006&quot;&gt;&lt;property id=&quot;20148&quot; value=&quot;5&quot;/&gt;&lt;property id=&quot;20300&quot; value=&quot;Slide 7&quot;/&gt;&lt;property id=&quot;20307&quot; value=&quot;293&quot;/&gt;&lt;/object&gt;&lt;object type=&quot;3&quot; unique_id=&quot;10007&quot;&gt;&lt;property id=&quot;20148&quot; value=&quot;5&quot;/&gt;&lt;property id=&quot;20300&quot; value=&quot;Slide 11&quot;/&gt;&lt;property id=&quot;20307&quot; value=&quot;292&quot;/&gt;&lt;/object&gt;&lt;object type=&quot;3&quot; unique_id=&quot;10008&quot;&gt;&lt;property id=&quot;20148&quot; value=&quot;5&quot;/&gt;&lt;property id=&quot;20300&quot; value=&quot;Slide 12&quot;/&gt;&lt;property id=&quot;20307&quot; value=&quot;295&quot;/&gt;&lt;/object&gt;&lt;object type=&quot;3&quot; unique_id=&quot;10009&quot;&gt;&lt;property id=&quot;20148&quot; value=&quot;5&quot;/&gt;&lt;property id=&quot;20300&quot; value=&quot;Slide 13&quot;/&gt;&lt;property id=&quot;20307&quot; value=&quot;296&quot;/&gt;&lt;/object&gt;&lt;object type=&quot;3&quot; unique_id=&quot;10010&quot;&gt;&lt;property id=&quot;20148&quot; value=&quot;5&quot;/&gt;&lt;property id=&quot;20300&quot; value=&quot;Slide 14&quot;/&gt;&lt;property id=&quot;20307&quot; value=&quot;297&quot;/&gt;&lt;/object&gt;&lt;object type=&quot;3&quot; unique_id=&quot;10011&quot;&gt;&lt;property id=&quot;20148&quot; value=&quot;5&quot;/&gt;&lt;property id=&quot;20300&quot; value=&quot;Slide 15&quot;/&gt;&lt;property id=&quot;20307&quot; value=&quot;299&quot;/&gt;&lt;/object&gt;&lt;object type=&quot;3&quot; unique_id=&quot;10012&quot;&gt;&lt;property id=&quot;20148&quot; value=&quot;5&quot;/&gt;&lt;property id=&quot;20300&quot; value=&quot;Slide 16&quot;/&gt;&lt;property id=&quot;20307&quot; value=&quot;302&quot;/&gt;&lt;/object&gt;&lt;object type=&quot;3&quot; unique_id=&quot;10013&quot;&gt;&lt;property id=&quot;20148&quot; value=&quot;5&quot;/&gt;&lt;property id=&quot;20300&quot; value=&quot;Slide 17&quot;/&gt;&lt;property id=&quot;20307&quot; value=&quot;303&quot;/&gt;&lt;/object&gt;&lt;object type=&quot;3&quot; unique_id=&quot;10014&quot;&gt;&lt;property id=&quot;20148&quot; value=&quot;5&quot;/&gt;&lt;property id=&quot;20300&quot; value=&quot;Slide 18&quot;/&gt;&lt;property id=&quot;20307&quot; value=&quot;306&quot;/&gt;&lt;/object&gt;&lt;object type=&quot;3&quot; unique_id=&quot;10015&quot;&gt;&lt;property id=&quot;20148&quot; value=&quot;5&quot;/&gt;&lt;property id=&quot;20300&quot; value=&quot;Slide 19&quot;/&gt;&lt;property id=&quot;20307&quot; value=&quot;304&quot;/&gt;&lt;/object&gt;&lt;object type=&quot;3&quot; unique_id=&quot;10016&quot;&gt;&lt;property id=&quot;20148&quot; value=&quot;5&quot;/&gt;&lt;property id=&quot;20300&quot; value=&quot;Slide 20&quot;/&gt;&lt;property id=&quot;20307&quot; value=&quot;305&quot;/&gt;&lt;/object&gt;&lt;object type=&quot;3&quot; unique_id=&quot;10017&quot;&gt;&lt;property id=&quot;20148&quot; value=&quot;5&quot;/&gt;&lt;property id=&quot;20300&quot; value=&quot;Slide 21&quot;/&gt;&lt;property id=&quot;20307&quot; value=&quot;307&quot;/&gt;&lt;/object&gt;&lt;object type=&quot;3&quot; unique_id=&quot;10018&quot;&gt;&lt;property id=&quot;20148&quot; value=&quot;5&quot;/&gt;&lt;property id=&quot;20300&quot; value=&quot;Slide 22&quot;/&gt;&lt;property id=&quot;20307&quot; value=&quot;301&quot;/&gt;&lt;/object&gt;&lt;object type=&quot;3&quot; unique_id=&quot;10019&quot;&gt;&lt;property id=&quot;20148&quot; value=&quot;5&quot;/&gt;&lt;property id=&quot;20300&quot; value=&quot;Slide 23&quot;/&gt;&lt;property id=&quot;20307&quot; value=&quot;288&quot;/&gt;&lt;/object&gt;&lt;object type=&quot;3&quot; unique_id=&quot;10039&quot;&gt;&lt;property id=&quot;20148&quot; value=&quot;5&quot;/&gt;&lt;property id=&quot;20300&quot; value=&quot;Slide 1&quot;/&gt;&lt;property id=&quot;20307&quot; value=&quot;308&quot;/&gt;&lt;/object&gt;&lt;object type=&quot;3&quot; unique_id=&quot;10040&quot;&gt;&lt;property id=&quot;20148&quot; value=&quot;5&quot;/&gt;&lt;property id=&quot;20300&quot; value=&quot;Slide 2&quot;/&gt;&lt;property id=&quot;20307&quot; value=&quot;313&quot;/&gt;&lt;/object&gt;&lt;object type=&quot;3&quot; unique_id=&quot;10041&quot;&gt;&lt;property id=&quot;20148&quot; value=&quot;5&quot;/&gt;&lt;property id=&quot;20300&quot; value=&quot;Slide 3&quot;/&gt;&lt;property id=&quot;20307&quot; value=&quot;314&quot;/&gt;&lt;/object&gt;&lt;object type=&quot;3&quot; unique_id=&quot;10042&quot;&gt;&lt;property id=&quot;20148&quot; value=&quot;5&quot;/&gt;&lt;property id=&quot;20300&quot; value=&quot;Slide 4&quot;/&gt;&lt;property id=&quot;20307&quot; value=&quot;309&quot;/&gt;&lt;/object&gt;&lt;object type=&quot;3&quot; unique_id=&quot;10043&quot;&gt;&lt;property id=&quot;20148&quot; value=&quot;5&quot;/&gt;&lt;property id=&quot;20300&quot; value=&quot;Slide 5&quot;/&gt;&lt;property id=&quot;20307&quot; value=&quot;310&quot;/&gt;&lt;/object&gt;&lt;object type=&quot;3&quot; unique_id=&quot;10044&quot;&gt;&lt;property id=&quot;20148&quot; value=&quot;5&quot;/&gt;&lt;property id=&quot;20300&quot; value=&quot;Slide 8&quot;/&gt;&lt;property id=&quot;20307&quot; value=&quot;315&quot;/&gt;&lt;/object&gt;&lt;object type=&quot;3&quot; unique_id=&quot;10045&quot;&gt;&lt;property id=&quot;20148&quot; value=&quot;5&quot;/&gt;&lt;property id=&quot;20300&quot; value=&quot;Slide 9&quot;/&gt;&lt;property id=&quot;20307&quot; value=&quot;311&quot;/&gt;&lt;/object&gt;&lt;object type=&quot;3&quot; unique_id=&quot;10046&quot;&gt;&lt;property id=&quot;20148&quot; value=&quot;5&quot;/&gt;&lt;property id=&quot;20300&quot; value=&quot;Slide 10&quot;/&gt;&lt;property id=&quot;20307&quot; value=&quot;312&quot;/&gt;&lt;/object&gt;&lt;/object&gt;&lt;object type=&quot;8&quot; unique_id=&quot;1003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8.3"/>
</p:tagLst>
</file>

<file path=ppt/tags/tag11.xml><?xml version="1.0" encoding="utf-8"?>
<p:tagLst xmlns:a="http://schemas.openxmlformats.org/drawingml/2006/main" xmlns:r="http://schemas.openxmlformats.org/officeDocument/2006/relationships" xmlns:p="http://schemas.openxmlformats.org/presentationml/2006/main">
  <p:tag name="TIMING" val="|6.4"/>
</p:tagLst>
</file>

<file path=ppt/tags/tag12.xml><?xml version="1.0" encoding="utf-8"?>
<p:tagLst xmlns:a="http://schemas.openxmlformats.org/drawingml/2006/main" xmlns:r="http://schemas.openxmlformats.org/officeDocument/2006/relationships" xmlns:p="http://schemas.openxmlformats.org/presentationml/2006/main">
  <p:tag name="TIMING" val="|9.2"/>
</p:tagLst>
</file>

<file path=ppt/tags/tag13.xml><?xml version="1.0" encoding="utf-8"?>
<p:tagLst xmlns:a="http://schemas.openxmlformats.org/drawingml/2006/main" xmlns:r="http://schemas.openxmlformats.org/officeDocument/2006/relationships" xmlns:p="http://schemas.openxmlformats.org/presentationml/2006/main">
  <p:tag name="TIMING" val="|12.8|1.1"/>
</p:tagLst>
</file>

<file path=ppt/tags/tag2.xml><?xml version="1.0" encoding="utf-8"?>
<p:tagLst xmlns:a="http://schemas.openxmlformats.org/drawingml/2006/main" xmlns:r="http://schemas.openxmlformats.org/officeDocument/2006/relationships" xmlns:p="http://schemas.openxmlformats.org/presentationml/2006/main">
  <p:tag name="TIMING" val="|5.9|1.7|1.2|1.1|1|1.7|2.2|0.9|0.9|15.9|1.8|3.1|2.9|6.3|2|1.2|2.8|0.8"/>
</p:tagLst>
</file>

<file path=ppt/tags/tag3.xml><?xml version="1.0" encoding="utf-8"?>
<p:tagLst xmlns:a="http://schemas.openxmlformats.org/drawingml/2006/main" xmlns:r="http://schemas.openxmlformats.org/officeDocument/2006/relationships" xmlns:p="http://schemas.openxmlformats.org/presentationml/2006/main">
  <p:tag name="TIMING" val="|2.3|0.9"/>
</p:tagLst>
</file>

<file path=ppt/tags/tag4.xml><?xml version="1.0" encoding="utf-8"?>
<p:tagLst xmlns:a="http://schemas.openxmlformats.org/drawingml/2006/main" xmlns:r="http://schemas.openxmlformats.org/officeDocument/2006/relationships" xmlns:p="http://schemas.openxmlformats.org/presentationml/2006/main">
  <p:tag name="TIMING" val="|2.5|11.6|9.2|4.2|4|5"/>
</p:tagLst>
</file>

<file path=ppt/tags/tag5.xml><?xml version="1.0" encoding="utf-8"?>
<p:tagLst xmlns:a="http://schemas.openxmlformats.org/drawingml/2006/main" xmlns:r="http://schemas.openxmlformats.org/officeDocument/2006/relationships" xmlns:p="http://schemas.openxmlformats.org/presentationml/2006/main">
  <p:tag name="TIMING" val="|7.8|11.7|7.4|17.6"/>
</p:tagLst>
</file>

<file path=ppt/tags/tag6.xml><?xml version="1.0" encoding="utf-8"?>
<p:tagLst xmlns:a="http://schemas.openxmlformats.org/drawingml/2006/main" xmlns:r="http://schemas.openxmlformats.org/officeDocument/2006/relationships" xmlns:p="http://schemas.openxmlformats.org/presentationml/2006/main">
  <p:tag name="TIMING" val="|8.9|2.4|3.3|1.9|12.3|2.8|2|9|3.3"/>
</p:tagLst>
</file>

<file path=ppt/tags/tag7.xml><?xml version="1.0" encoding="utf-8"?>
<p:tagLst xmlns:a="http://schemas.openxmlformats.org/drawingml/2006/main" xmlns:r="http://schemas.openxmlformats.org/officeDocument/2006/relationships" xmlns:p="http://schemas.openxmlformats.org/presentationml/2006/main">
  <p:tag name="TIMING" val="|8.8|2|1.9|1.9|1.8|2.4|1.5|1.6|2.1"/>
</p:tagLst>
</file>

<file path=ppt/tags/tag8.xml><?xml version="1.0" encoding="utf-8"?>
<p:tagLst xmlns:a="http://schemas.openxmlformats.org/drawingml/2006/main" xmlns:r="http://schemas.openxmlformats.org/officeDocument/2006/relationships" xmlns:p="http://schemas.openxmlformats.org/presentationml/2006/main">
  <p:tag name="TIMING" val="|6.8|2|1.7|1.2|1.5|1.6|1.1|1.7|1.1"/>
</p:tagLst>
</file>

<file path=ppt/tags/tag9.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1696</Words>
  <Application>Microsoft Office PowerPoint</Application>
  <PresentationFormat>Custom</PresentationFormat>
  <Paragraphs>140</Paragraphs>
  <Slides>23</Slides>
  <Notes>17</Notes>
  <HiddenSlides>0</HiddenSlides>
  <MMClips>1</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7_Office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Nhu</dc:creator>
  <cp:lastModifiedBy>MTC</cp:lastModifiedBy>
  <cp:revision>15</cp:revision>
  <dcterms:created xsi:type="dcterms:W3CDTF">2021-10-03T12:53:57Z</dcterms:created>
  <dcterms:modified xsi:type="dcterms:W3CDTF">2022-11-03T02:01:05Z</dcterms:modified>
</cp:coreProperties>
</file>