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16276638" cy="9144000"/>
  <p:notesSz cx="6858000" cy="9144000"/>
  <p:embeddedFontLst>
    <p:embeddedFont>
      <p:font typeface="Questrial" pitchFamily="2" charset="0"/>
      <p:regular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3" roundtripDataSignature="AMtx7mgZWZKPX2AbRi0z9hA/9jb7MPO4L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A7B9310-B2FA-470C-BB4A-D8DB97C3703A}">
  <a:tblStyle styleId="{9A7B9310-B2FA-470C-BB4A-D8DB97C3703A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126" y="300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77825" y="685800"/>
            <a:ext cx="61023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57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7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57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57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57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7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7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7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7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7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7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7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7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7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7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7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" name="Google Shape;446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7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7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7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2" name="Google Shape;462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7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" name="Google Shape;469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3" name="Google Shape;4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4" name="Google Shape;44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0" name="Google Shape;6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61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32" name="Google Shape;13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7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33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09" name="Google Shape;20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7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0" name="Google Shape;210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85" name="Google Shape;28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7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86" name="Google Shape;286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7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7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27" descr="Shap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179" y="0"/>
            <a:ext cx="16270281" cy="9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27"/>
          <p:cNvSpPr/>
          <p:nvPr/>
        </p:nvSpPr>
        <p:spPr>
          <a:xfrm>
            <a:off x="0" y="1983874"/>
            <a:ext cx="10742581" cy="419340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" name="Google Shape;15;p27" descr="Logo, company nam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945339" y="129310"/>
            <a:ext cx="1172898" cy="14834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433276" y="297234"/>
            <a:ext cx="10743512" cy="1585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429307" y="2179565"/>
            <a:ext cx="11506185" cy="29944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0" userDrawn="1">
          <p15:clr>
            <a:srgbClr val="FBAE40"/>
          </p15:clr>
        </p15:guide>
        <p15:guide id="2" pos="5126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ustom Layout">
  <p:cSld name="Custom Layou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28" descr="Graphical user interface, text, applicatio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179" y="0"/>
            <a:ext cx="16270281" cy="914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28" descr="Logo, company nam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59345" y="110836"/>
            <a:ext cx="784905" cy="9927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0" userDrawn="1">
          <p15:clr>
            <a:srgbClr val="FBAE40"/>
          </p15:clr>
        </p15:guide>
        <p15:guide id="2" pos="5126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空白" type="blank">
  <p:cSld name="BLANK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910559" y="36947"/>
            <a:ext cx="1329085" cy="16810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6" descr="A picture containing text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6445636" y="0"/>
            <a:ext cx="2309528" cy="2290656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512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image" Target="../media/image16.gif"/><Relationship Id="rId3" Type="http://schemas.openxmlformats.org/officeDocument/2006/relationships/image" Target="../media/image11.jpg"/><Relationship Id="rId7" Type="http://schemas.openxmlformats.org/officeDocument/2006/relationships/image" Target="../media/image15.png"/><Relationship Id="rId12" Type="http://schemas.openxmlformats.org/officeDocument/2006/relationships/slide" Target="slide8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slide" Target="slide7.xml"/><Relationship Id="rId5" Type="http://schemas.openxmlformats.org/officeDocument/2006/relationships/image" Target="../media/image13.png"/><Relationship Id="rId10" Type="http://schemas.openxmlformats.org/officeDocument/2006/relationships/slide" Target="slide4.xml"/><Relationship Id="rId4" Type="http://schemas.openxmlformats.org/officeDocument/2006/relationships/image" Target="../media/image12.jpg"/><Relationship Id="rId9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15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7" Type="http://schemas.openxmlformats.org/officeDocument/2006/relationships/slide" Target="slide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5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7" Type="http://schemas.openxmlformats.org/officeDocument/2006/relationships/slide" Target="slide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9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15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"/>
          <p:cNvSpPr txBox="1"/>
          <p:nvPr/>
        </p:nvSpPr>
        <p:spPr>
          <a:xfrm>
            <a:off x="0" y="4572000"/>
            <a:ext cx="10439400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Arial"/>
              <a:buNone/>
            </a:pPr>
            <a:r>
              <a:rPr lang="en-US" sz="4800" b="1" i="0" u="none" strike="noStrike" cap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Bài</a:t>
            </a:r>
            <a:r>
              <a:rPr lang="en-US" sz="48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3: </a:t>
            </a:r>
            <a:r>
              <a:rPr lang="en-US" sz="4800" b="1" i="0" u="none" strike="noStrike" cap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Sử</a:t>
            </a:r>
            <a:r>
              <a:rPr lang="en-US" sz="48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800" b="1" i="0" u="none" strike="noStrike" cap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dụng</a:t>
            </a:r>
            <a:r>
              <a:rPr lang="en-US" sz="48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800" b="1" i="0" u="none" strike="noStrike" cap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quạt</a:t>
            </a:r>
            <a:r>
              <a:rPr lang="en-US" sz="48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800" b="1" i="0" u="none" strike="noStrike" cap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điện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i="0" u="none" strike="noStrike" cap="none" dirty="0">
                <a:solidFill>
                  <a:srgbClr val="FF0000"/>
                </a:solidFill>
                <a:latin typeface="Questrial"/>
                <a:ea typeface="Questrial"/>
                <a:cs typeface="Questrial"/>
                <a:sym typeface="Questrial"/>
              </a:rPr>
              <a:t>(</a:t>
            </a:r>
            <a:r>
              <a:rPr lang="en-US" sz="4800" b="1" i="0" u="none" strike="noStrike" cap="none" dirty="0" err="1">
                <a:solidFill>
                  <a:srgbClr val="FF0000"/>
                </a:solidFill>
                <a:latin typeface="Questrial"/>
                <a:ea typeface="Questrial"/>
                <a:cs typeface="Questrial"/>
                <a:sym typeface="Questrial"/>
              </a:rPr>
              <a:t>Tiết</a:t>
            </a:r>
            <a:r>
              <a:rPr lang="en-US" sz="4800" b="1" i="0" u="none" strike="noStrike" cap="none" dirty="0">
                <a:solidFill>
                  <a:srgbClr val="FF0000"/>
                </a:solidFill>
                <a:latin typeface="Questrial"/>
                <a:ea typeface="Questrial"/>
                <a:cs typeface="Questrial"/>
                <a:sym typeface="Questrial"/>
              </a:rPr>
              <a:t> 4)</a:t>
            </a:r>
            <a:endParaRPr sz="4800" b="1" dirty="0">
              <a:solidFill>
                <a:srgbClr val="FF0000"/>
              </a:solidFill>
            </a:endParaRPr>
          </a:p>
        </p:txBody>
      </p:sp>
      <p:sp>
        <p:nvSpPr>
          <p:cNvPr id="2" name="Google Shape;33;p1">
            <a:extLst>
              <a:ext uri="{FF2B5EF4-FFF2-40B4-BE49-F238E27FC236}">
                <a16:creationId xmlns:a16="http://schemas.microsoft.com/office/drawing/2014/main" id="{6E0B4909-642B-4431-C8FA-A95F205C0B98}"/>
              </a:ext>
            </a:extLst>
          </p:cNvPr>
          <p:cNvSpPr txBox="1"/>
          <p:nvPr/>
        </p:nvSpPr>
        <p:spPr>
          <a:xfrm>
            <a:off x="222739" y="6918960"/>
            <a:ext cx="10439400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Arial"/>
              <a:buNone/>
            </a:pPr>
            <a:r>
              <a:rPr lang="en-US" sz="3600" b="1" i="0" u="none" strike="noStrike" cap="none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Giáo</a:t>
            </a:r>
            <a:r>
              <a:rPr lang="en-US" sz="36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1" i="0" u="none" strike="noStrike" cap="none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viên</a:t>
            </a:r>
            <a:r>
              <a:rPr lang="en-US" sz="36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3600" b="1" i="0" u="none" strike="noStrike" cap="none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Hoàng</a:t>
            </a:r>
            <a:r>
              <a:rPr lang="en-US" sz="36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1" i="0" u="none" strike="noStrike" cap="none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Lệ</a:t>
            </a:r>
            <a:r>
              <a:rPr lang="en-US" sz="36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1" i="0" u="none" strike="noStrike" cap="none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Giang</a:t>
            </a:r>
            <a:endParaRPr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11"/>
          <p:cNvSpPr/>
          <p:nvPr/>
        </p:nvSpPr>
        <p:spPr>
          <a:xfrm>
            <a:off x="1051719" y="2309842"/>
            <a:ext cx="7772400" cy="452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0000CC"/>
                </a:solidFill>
                <a:latin typeface="Questrial"/>
                <a:ea typeface="Questrial"/>
                <a:cs typeface="Questrial"/>
                <a:sym typeface="Questrial"/>
              </a:rPr>
              <a:t>Khi sử dụng quạt điện, tuyệt đối không được chạm tay hoặc đồ vật vào cánh quạt khi đang quay, sẽ rất nguy hiểm và hỏng quạt.</a:t>
            </a:r>
            <a:endParaRPr/>
          </a:p>
        </p:txBody>
      </p:sp>
      <p:pic>
        <p:nvPicPr>
          <p:cNvPr id="387" name="Google Shape;387;p11"/>
          <p:cNvPicPr preferRelativeResize="0"/>
          <p:nvPr/>
        </p:nvPicPr>
        <p:blipFill rotWithShape="1">
          <a:blip r:embed="rId4">
            <a:alphaModFix/>
          </a:blip>
          <a:srcRect l="32619" t="39984" r="50049" b="33897"/>
          <a:stretch/>
        </p:blipFill>
        <p:spPr>
          <a:xfrm>
            <a:off x="9052719" y="1676400"/>
            <a:ext cx="6923156" cy="63774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12"/>
          <p:cNvSpPr/>
          <p:nvPr/>
        </p:nvSpPr>
        <p:spPr>
          <a:xfrm>
            <a:off x="823119" y="2309842"/>
            <a:ext cx="7772400" cy="452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0000CC"/>
                </a:solidFill>
                <a:latin typeface="Questrial"/>
                <a:ea typeface="Questrial"/>
                <a:cs typeface="Questrial"/>
                <a:sym typeface="Questrial"/>
              </a:rPr>
              <a:t>   Khi bật quạt lên thấy quạt rung lắc hoặc nghe âm thanh lạ phát ra từ quạt thì phải tắt quạt và báo cho người thân kiểm tra.</a:t>
            </a:r>
            <a:endParaRPr/>
          </a:p>
        </p:txBody>
      </p:sp>
      <p:pic>
        <p:nvPicPr>
          <p:cNvPr id="393" name="Google Shape;393;p12"/>
          <p:cNvPicPr preferRelativeResize="0"/>
          <p:nvPr/>
        </p:nvPicPr>
        <p:blipFill rotWithShape="1">
          <a:blip r:embed="rId4">
            <a:alphaModFix/>
          </a:blip>
          <a:srcRect l="49950" t="39984" r="32716" b="33897"/>
          <a:stretch/>
        </p:blipFill>
        <p:spPr>
          <a:xfrm>
            <a:off x="9281319" y="1654208"/>
            <a:ext cx="6610838" cy="60897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13"/>
          <p:cNvSpPr/>
          <p:nvPr/>
        </p:nvSpPr>
        <p:spPr>
          <a:xfrm>
            <a:off x="1051719" y="3124200"/>
            <a:ext cx="7772400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0000CC"/>
                </a:solidFill>
                <a:latin typeface="Questrial"/>
                <a:ea typeface="Questrial"/>
                <a:cs typeface="Questrial"/>
                <a:sym typeface="Questrial"/>
              </a:rPr>
              <a:t>   Không nên ngồi lâu và gần trước quạt, sẽ rất có hại cho sức khoẻ.</a:t>
            </a:r>
            <a:endParaRPr/>
          </a:p>
        </p:txBody>
      </p:sp>
      <p:pic>
        <p:nvPicPr>
          <p:cNvPr id="399" name="Google Shape;399;p13"/>
          <p:cNvPicPr preferRelativeResize="0"/>
          <p:nvPr/>
        </p:nvPicPr>
        <p:blipFill rotWithShape="1">
          <a:blip r:embed="rId4">
            <a:alphaModFix/>
          </a:blip>
          <a:srcRect l="32619" t="66103" r="50049" b="7777"/>
          <a:stretch/>
        </p:blipFill>
        <p:spPr>
          <a:xfrm>
            <a:off x="9433719" y="1828800"/>
            <a:ext cx="6541838" cy="60261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14"/>
          <p:cNvSpPr/>
          <p:nvPr/>
        </p:nvSpPr>
        <p:spPr>
          <a:xfrm>
            <a:off x="899319" y="2438400"/>
            <a:ext cx="7772400" cy="3785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0000CC"/>
                </a:solidFill>
                <a:latin typeface="Questrial"/>
                <a:ea typeface="Questrial"/>
                <a:cs typeface="Questrial"/>
                <a:sym typeface="Questrial"/>
              </a:rPr>
              <a:t>   Không nên để quạt vào những vị trí có nhiều đồ vật dễ bị cuốn vào cánh quạt sẽ bị làm hỏng quạt.</a:t>
            </a:r>
            <a:endParaRPr/>
          </a:p>
        </p:txBody>
      </p:sp>
      <p:pic>
        <p:nvPicPr>
          <p:cNvPr id="405" name="Google Shape;405;p14"/>
          <p:cNvPicPr preferRelativeResize="0"/>
          <p:nvPr/>
        </p:nvPicPr>
        <p:blipFill rotWithShape="1">
          <a:blip r:embed="rId4">
            <a:alphaModFix/>
          </a:blip>
          <a:srcRect l="49950" t="66103" r="32716" b="7777"/>
          <a:stretch/>
        </p:blipFill>
        <p:spPr>
          <a:xfrm>
            <a:off x="9205119" y="1676400"/>
            <a:ext cx="6781573" cy="62469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" name="Google Shape;410;p15" descr="Ảnh có chứa văn bản, bánh xe&#10;&#10;Mô tả được tạo tự độ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583" y="294632"/>
            <a:ext cx="16093472" cy="804673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1" name="Google Shape;411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18919" y="2148357"/>
            <a:ext cx="6248461" cy="433928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2" name="Google Shape;412;p15" descr="Ảnh có chứa mẫu họa, đồ họa véc-tơ&#10;&#10;Mô tả được tạo tự độ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472281" y="2819400"/>
            <a:ext cx="8610600" cy="68823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16"/>
          <p:cNvSpPr/>
          <p:nvPr/>
        </p:nvSpPr>
        <p:spPr>
          <a:xfrm>
            <a:off x="861140" y="1114961"/>
            <a:ext cx="14554358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00B050"/>
                </a:solidFill>
                <a:latin typeface="Questrial"/>
                <a:ea typeface="Questrial"/>
                <a:cs typeface="Questrial"/>
                <a:sym typeface="Questrial"/>
              </a:rPr>
              <a:t>Em hãy chia sẻ với bạn về các bước an toàn khi sử dụng quạt điện</a:t>
            </a:r>
            <a:endParaRPr sz="4000" b="1">
              <a:solidFill>
                <a:srgbClr val="00B050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418" name="Google Shape;418;p16"/>
          <p:cNvSpPr/>
          <p:nvPr/>
        </p:nvSpPr>
        <p:spPr>
          <a:xfrm>
            <a:off x="1491684" y="2743200"/>
            <a:ext cx="13293270" cy="4401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FF6600"/>
                </a:solidFill>
                <a:latin typeface="Questrial"/>
                <a:ea typeface="Questrial"/>
                <a:cs typeface="Questrial"/>
                <a:sym typeface="Questrial"/>
              </a:rPr>
              <a:t>Các bước sử dụng quạt điện:</a:t>
            </a:r>
            <a:endParaRPr/>
          </a:p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3333FF"/>
                </a:solidFill>
                <a:latin typeface="Questrial"/>
                <a:ea typeface="Questrial"/>
                <a:cs typeface="Questrial"/>
                <a:sym typeface="Questrial"/>
              </a:rPr>
              <a:t>+ </a:t>
            </a:r>
            <a:r>
              <a:rPr lang="en-US" sz="4000" b="1">
                <a:solidFill>
                  <a:srgbClr val="C00000"/>
                </a:solidFill>
                <a:latin typeface="Questrial"/>
                <a:ea typeface="Questrial"/>
                <a:cs typeface="Questrial"/>
                <a:sym typeface="Questrial"/>
              </a:rPr>
              <a:t>Đặt quạt điện trên bề mặt bằng phẳng, chắc chắn.</a:t>
            </a:r>
            <a:endParaRPr/>
          </a:p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3333FF"/>
                </a:solidFill>
                <a:latin typeface="Questrial"/>
                <a:ea typeface="Questrial"/>
                <a:cs typeface="Questrial"/>
                <a:sym typeface="Questrial"/>
              </a:rPr>
              <a:t>+ </a:t>
            </a:r>
            <a:r>
              <a:rPr lang="en-US" sz="4000" b="1">
                <a:solidFill>
                  <a:srgbClr val="C00000"/>
                </a:solidFill>
                <a:latin typeface="Questrial"/>
                <a:ea typeface="Questrial"/>
                <a:cs typeface="Questrial"/>
                <a:sym typeface="Questrial"/>
              </a:rPr>
              <a:t>Bật quạt và chọn tốc độ quay của cánh quạt.</a:t>
            </a:r>
            <a:endParaRPr/>
          </a:p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3333FF"/>
                </a:solidFill>
                <a:latin typeface="Questrial"/>
                <a:ea typeface="Questrial"/>
                <a:cs typeface="Questrial"/>
                <a:sym typeface="Questrial"/>
              </a:rPr>
              <a:t>+ </a:t>
            </a:r>
            <a:r>
              <a:rPr lang="en-US" sz="4000" b="1">
                <a:solidFill>
                  <a:srgbClr val="C00000"/>
                </a:solidFill>
                <a:latin typeface="Questrial"/>
                <a:ea typeface="Questrial"/>
                <a:cs typeface="Questrial"/>
                <a:sym typeface="Questrial"/>
              </a:rPr>
              <a:t>Điều chỉnh hướng gió.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3333FF"/>
                </a:solidFill>
                <a:latin typeface="Questrial"/>
                <a:ea typeface="Questrial"/>
                <a:cs typeface="Questrial"/>
                <a:sym typeface="Questrial"/>
              </a:rPr>
              <a:t>+</a:t>
            </a:r>
            <a:r>
              <a:rPr lang="en-US" sz="4000" b="1">
                <a:solidFill>
                  <a:srgbClr val="C00000"/>
                </a:solidFill>
                <a:latin typeface="Questrial"/>
                <a:ea typeface="Questrial"/>
                <a:cs typeface="Questrial"/>
                <a:sym typeface="Questrial"/>
              </a:rPr>
              <a:t> Tắt quạt khi không sử dụng.</a:t>
            </a:r>
            <a:endParaRPr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4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4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17"/>
          <p:cNvSpPr/>
          <p:nvPr/>
        </p:nvSpPr>
        <p:spPr>
          <a:xfrm>
            <a:off x="1889919" y="1386555"/>
            <a:ext cx="136398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00B050"/>
                </a:solidFill>
                <a:latin typeface="Questrial"/>
                <a:ea typeface="Questrial"/>
                <a:cs typeface="Questrial"/>
                <a:sym typeface="Questrial"/>
              </a:rPr>
              <a:t>Em cùng bạn chọn cách sử dụng quạt điện an toàn</a:t>
            </a:r>
            <a:endParaRPr sz="4000" b="1">
              <a:solidFill>
                <a:srgbClr val="00B050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424" name="Google Shape;424;p17"/>
          <p:cNvPicPr preferRelativeResize="0"/>
          <p:nvPr/>
        </p:nvPicPr>
        <p:blipFill rotWithShape="1">
          <a:blip r:embed="rId4">
            <a:alphaModFix/>
          </a:blip>
          <a:srcRect l="23781" t="43212" r="50079" b="46675"/>
          <a:stretch/>
        </p:blipFill>
        <p:spPr>
          <a:xfrm>
            <a:off x="1204119" y="2667000"/>
            <a:ext cx="6583521" cy="1432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5" name="Google Shape;425;p17"/>
          <p:cNvPicPr preferRelativeResize="0"/>
          <p:nvPr/>
        </p:nvPicPr>
        <p:blipFill rotWithShape="1">
          <a:blip r:embed="rId4">
            <a:alphaModFix/>
          </a:blip>
          <a:srcRect l="23781" t="63114" r="50079" b="26666"/>
          <a:stretch/>
        </p:blipFill>
        <p:spPr>
          <a:xfrm>
            <a:off x="1204119" y="5486400"/>
            <a:ext cx="6583521" cy="144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6" name="Google Shape;426;p17"/>
          <p:cNvPicPr preferRelativeResize="0"/>
          <p:nvPr/>
        </p:nvPicPr>
        <p:blipFill rotWithShape="1">
          <a:blip r:embed="rId4">
            <a:alphaModFix/>
          </a:blip>
          <a:srcRect l="23781" t="53325" r="50079" b="36886"/>
          <a:stretch/>
        </p:blipFill>
        <p:spPr>
          <a:xfrm>
            <a:off x="1204119" y="4099560"/>
            <a:ext cx="6583521" cy="1386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7" name="Google Shape;427;p17"/>
          <p:cNvPicPr preferRelativeResize="0"/>
          <p:nvPr/>
        </p:nvPicPr>
        <p:blipFill rotWithShape="1">
          <a:blip r:embed="rId4">
            <a:alphaModFix/>
          </a:blip>
          <a:srcRect l="52774" t="43212" r="20998" b="46675"/>
          <a:stretch/>
        </p:blipFill>
        <p:spPr>
          <a:xfrm>
            <a:off x="8506395" y="2667000"/>
            <a:ext cx="6605930" cy="1432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8" name="Google Shape;428;p17"/>
          <p:cNvPicPr preferRelativeResize="0"/>
          <p:nvPr/>
        </p:nvPicPr>
        <p:blipFill rotWithShape="1">
          <a:blip r:embed="rId4">
            <a:alphaModFix/>
          </a:blip>
          <a:srcRect l="52774" t="53325" r="20998" b="36886"/>
          <a:stretch/>
        </p:blipFill>
        <p:spPr>
          <a:xfrm>
            <a:off x="8506395" y="4099560"/>
            <a:ext cx="6605930" cy="1386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9" name="Google Shape;429;p17"/>
          <p:cNvPicPr preferRelativeResize="0"/>
          <p:nvPr/>
        </p:nvPicPr>
        <p:blipFill rotWithShape="1">
          <a:blip r:embed="rId4">
            <a:alphaModFix/>
          </a:blip>
          <a:srcRect l="52774" t="63221" r="20998" b="27527"/>
          <a:stretch/>
        </p:blipFill>
        <p:spPr>
          <a:xfrm>
            <a:off x="8506395" y="5501640"/>
            <a:ext cx="6605930" cy="1310640"/>
          </a:xfrm>
          <a:prstGeom prst="rect">
            <a:avLst/>
          </a:prstGeom>
          <a:noFill/>
          <a:ln>
            <a:noFill/>
          </a:ln>
        </p:spPr>
      </p:pic>
      <p:sp>
        <p:nvSpPr>
          <p:cNvPr id="430" name="Google Shape;430;p17"/>
          <p:cNvSpPr/>
          <p:nvPr/>
        </p:nvSpPr>
        <p:spPr>
          <a:xfrm>
            <a:off x="4899819" y="82774"/>
            <a:ext cx="6477000" cy="677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 b="1">
                <a:solidFill>
                  <a:srgbClr val="00B050"/>
                </a:solidFill>
                <a:latin typeface="Questrial"/>
                <a:ea typeface="Questrial"/>
                <a:cs typeface="Questrial"/>
                <a:sym typeface="Questrial"/>
              </a:rPr>
              <a:t>2. </a:t>
            </a:r>
            <a:r>
              <a:rPr lang="en-US" sz="3800" b="1" u="sng">
                <a:solidFill>
                  <a:srgbClr val="FF0000"/>
                </a:solidFill>
                <a:latin typeface="Questrial"/>
                <a:ea typeface="Questrial"/>
                <a:cs typeface="Questrial"/>
                <a:sym typeface="Questrial"/>
              </a:rPr>
              <a:t>Trò chơi: </a:t>
            </a:r>
            <a:r>
              <a:rPr lang="en-US" sz="3800" b="1" u="sng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Ai nhanh hơn.</a:t>
            </a:r>
            <a:endParaRPr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5" name="Google Shape;435;p18"/>
          <p:cNvPicPr preferRelativeResize="0"/>
          <p:nvPr/>
        </p:nvPicPr>
        <p:blipFill rotWithShape="1">
          <a:blip r:embed="rId4">
            <a:alphaModFix/>
          </a:blip>
          <a:srcRect l="19505" t="32666" r="19243" b="23777"/>
          <a:stretch/>
        </p:blipFill>
        <p:spPr>
          <a:xfrm>
            <a:off x="274636" y="1905000"/>
            <a:ext cx="16002002" cy="6400800"/>
          </a:xfrm>
          <a:prstGeom prst="rect">
            <a:avLst/>
          </a:prstGeom>
          <a:noFill/>
          <a:ln>
            <a:noFill/>
          </a:ln>
        </p:spPr>
      </p:pic>
      <p:sp>
        <p:nvSpPr>
          <p:cNvPr id="436" name="Google Shape;436;p18"/>
          <p:cNvSpPr txBox="1"/>
          <p:nvPr/>
        </p:nvSpPr>
        <p:spPr>
          <a:xfrm>
            <a:off x="8275637" y="381000"/>
            <a:ext cx="5653882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Kết</a:t>
            </a:r>
            <a:r>
              <a:rPr lang="en-US" sz="9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9600">
                <a:solidFill>
                  <a:srgbClr val="A0FEB6"/>
                </a:solidFill>
                <a:latin typeface="Arial"/>
                <a:ea typeface="Arial"/>
                <a:cs typeface="Arial"/>
                <a:sym typeface="Arial"/>
              </a:rPr>
              <a:t>luận</a:t>
            </a:r>
            <a:endParaRPr sz="9600">
              <a:solidFill>
                <a:srgbClr val="A0FEB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1" name="Google Shape;441;p19" descr="Ảnh có chứa văn bản, bánh xe&#10;&#10;Mô tả được tạo tự độ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583" y="294632"/>
            <a:ext cx="16093472" cy="8046736"/>
          </a:xfrm>
          <a:prstGeom prst="rect">
            <a:avLst/>
          </a:prstGeom>
          <a:noFill/>
          <a:ln>
            <a:noFill/>
          </a:ln>
        </p:spPr>
      </p:pic>
      <p:sp>
        <p:nvSpPr>
          <p:cNvPr id="442" name="Google Shape;442;p19"/>
          <p:cNvSpPr txBox="1"/>
          <p:nvPr/>
        </p:nvSpPr>
        <p:spPr>
          <a:xfrm rot="192740">
            <a:off x="4526517" y="2477708"/>
            <a:ext cx="8138037" cy="1733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666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V</a:t>
            </a:r>
            <a:r>
              <a:rPr lang="en-US" sz="10666" b="1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ậ</a:t>
            </a:r>
            <a:r>
              <a:rPr lang="en-US" sz="10666" b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n </a:t>
            </a:r>
            <a:r>
              <a:rPr lang="en-US" sz="10666" b="1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lang="en-US" sz="10666" b="1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ụ</a:t>
            </a:r>
            <a:r>
              <a:rPr lang="en-US" sz="10666"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lang="en-US" sz="10666" b="1">
                <a:solidFill>
                  <a:srgbClr val="CC00FF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endParaRPr sz="10666" b="1">
              <a:solidFill>
                <a:srgbClr val="FF99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3" name="Google Shape;443;p19" descr="Ảnh có chứa văn bản&#10;&#10;Mô tả được tạo tự độ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52582" y="4122555"/>
            <a:ext cx="4344007" cy="51061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20"/>
          <p:cNvSpPr/>
          <p:nvPr/>
        </p:nvSpPr>
        <p:spPr>
          <a:xfrm>
            <a:off x="1432719" y="1143000"/>
            <a:ext cx="1363980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err="1">
                <a:solidFill>
                  <a:srgbClr val="2F5496"/>
                </a:solidFill>
                <a:latin typeface="Questrial"/>
                <a:ea typeface="Questrial"/>
                <a:cs typeface="Questrial"/>
                <a:sym typeface="Questrial"/>
              </a:rPr>
              <a:t>Kể</a:t>
            </a:r>
            <a:r>
              <a:rPr lang="en-US" sz="3600" b="1" dirty="0">
                <a:solidFill>
                  <a:srgbClr val="2F5496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3600" b="1" dirty="0" err="1">
                <a:solidFill>
                  <a:srgbClr val="2F5496"/>
                </a:solidFill>
                <a:latin typeface="Questrial"/>
                <a:ea typeface="Questrial"/>
                <a:cs typeface="Questrial"/>
                <a:sym typeface="Questrial"/>
              </a:rPr>
              <a:t>tên</a:t>
            </a:r>
            <a:r>
              <a:rPr lang="en-US" sz="3600" b="1" dirty="0">
                <a:solidFill>
                  <a:srgbClr val="2F5496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3600" b="1" dirty="0" err="1">
                <a:solidFill>
                  <a:srgbClr val="2F5496"/>
                </a:solidFill>
                <a:latin typeface="Questrial"/>
                <a:ea typeface="Questrial"/>
                <a:cs typeface="Questrial"/>
                <a:sym typeface="Questrial"/>
              </a:rPr>
              <a:t>các</a:t>
            </a:r>
            <a:r>
              <a:rPr lang="en-US" sz="3600" b="1" dirty="0">
                <a:solidFill>
                  <a:srgbClr val="2F5496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3600" b="1" dirty="0" err="1">
                <a:solidFill>
                  <a:srgbClr val="2F5496"/>
                </a:solidFill>
                <a:latin typeface="Questrial"/>
                <a:ea typeface="Questrial"/>
                <a:cs typeface="Questrial"/>
                <a:sym typeface="Questrial"/>
              </a:rPr>
              <a:t>loại</a:t>
            </a:r>
            <a:r>
              <a:rPr lang="en-US" sz="3600" b="1" dirty="0">
                <a:solidFill>
                  <a:srgbClr val="2F5496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3600" b="1" dirty="0" err="1">
                <a:solidFill>
                  <a:srgbClr val="2F5496"/>
                </a:solidFill>
                <a:latin typeface="Questrial"/>
                <a:ea typeface="Questrial"/>
                <a:cs typeface="Questrial"/>
                <a:sym typeface="Questrial"/>
              </a:rPr>
              <a:t>quạt</a:t>
            </a:r>
            <a:r>
              <a:rPr lang="en-US" sz="3600" b="1" dirty="0">
                <a:solidFill>
                  <a:srgbClr val="2F5496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3600" b="1" dirty="0" err="1">
                <a:solidFill>
                  <a:srgbClr val="2F5496"/>
                </a:solidFill>
                <a:latin typeface="Questrial"/>
                <a:ea typeface="Questrial"/>
                <a:cs typeface="Questrial"/>
                <a:sym typeface="Questrial"/>
              </a:rPr>
              <a:t>điện</a:t>
            </a:r>
            <a:r>
              <a:rPr lang="en-US" sz="3600" b="1" dirty="0">
                <a:solidFill>
                  <a:srgbClr val="2F5496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3600" b="1" dirty="0" err="1">
                <a:solidFill>
                  <a:srgbClr val="2F5496"/>
                </a:solidFill>
                <a:latin typeface="Questrial"/>
                <a:ea typeface="Questrial"/>
                <a:cs typeface="Questrial"/>
                <a:sym typeface="Questrial"/>
              </a:rPr>
              <a:t>mà</a:t>
            </a:r>
            <a:r>
              <a:rPr lang="en-US" sz="3600" b="1" dirty="0">
                <a:solidFill>
                  <a:srgbClr val="2F5496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3600" b="1" dirty="0" err="1">
                <a:solidFill>
                  <a:srgbClr val="2F5496"/>
                </a:solidFill>
                <a:latin typeface="Questrial"/>
                <a:ea typeface="Questrial"/>
                <a:cs typeface="Questrial"/>
                <a:sym typeface="Questrial"/>
              </a:rPr>
              <a:t>gia</a:t>
            </a:r>
            <a:r>
              <a:rPr lang="en-US" sz="3600" b="1" dirty="0">
                <a:solidFill>
                  <a:srgbClr val="2F5496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3600" b="1" dirty="0" err="1">
                <a:solidFill>
                  <a:srgbClr val="2F5496"/>
                </a:solidFill>
                <a:latin typeface="Questrial"/>
                <a:ea typeface="Questrial"/>
                <a:cs typeface="Questrial"/>
                <a:sym typeface="Questrial"/>
              </a:rPr>
              <a:t>đình</a:t>
            </a:r>
            <a:r>
              <a:rPr lang="en-US" sz="3600" b="1" dirty="0">
                <a:solidFill>
                  <a:srgbClr val="2F5496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3600" b="1" dirty="0" err="1">
                <a:solidFill>
                  <a:srgbClr val="2F5496"/>
                </a:solidFill>
                <a:latin typeface="Questrial"/>
                <a:ea typeface="Questrial"/>
                <a:cs typeface="Questrial"/>
                <a:sym typeface="Questrial"/>
              </a:rPr>
              <a:t>em</a:t>
            </a:r>
            <a:r>
              <a:rPr lang="en-US" sz="3600" b="1" dirty="0">
                <a:solidFill>
                  <a:srgbClr val="2F5496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3600" b="1" dirty="0" err="1">
                <a:solidFill>
                  <a:srgbClr val="2F5496"/>
                </a:solidFill>
                <a:latin typeface="Questrial"/>
                <a:ea typeface="Questrial"/>
                <a:cs typeface="Questrial"/>
                <a:sym typeface="Questrial"/>
              </a:rPr>
              <a:t>có</a:t>
            </a:r>
            <a:r>
              <a:rPr lang="en-US" sz="3600" b="1" dirty="0">
                <a:solidFill>
                  <a:srgbClr val="2F5496"/>
                </a:solidFill>
                <a:latin typeface="Questrial"/>
                <a:ea typeface="Questrial"/>
                <a:cs typeface="Questrial"/>
                <a:sym typeface="Questrial"/>
              </a:rPr>
              <a:t>. Chia </a:t>
            </a:r>
            <a:r>
              <a:rPr lang="en-US" sz="3600" b="1" dirty="0" err="1">
                <a:solidFill>
                  <a:srgbClr val="2F5496"/>
                </a:solidFill>
                <a:latin typeface="Questrial"/>
                <a:ea typeface="Questrial"/>
                <a:cs typeface="Questrial"/>
                <a:sym typeface="Questrial"/>
              </a:rPr>
              <a:t>sẻ</a:t>
            </a:r>
            <a:r>
              <a:rPr lang="en-US" sz="3600" b="1" dirty="0">
                <a:solidFill>
                  <a:srgbClr val="2F5496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3600" b="1" dirty="0" err="1">
                <a:solidFill>
                  <a:srgbClr val="2F5496"/>
                </a:solidFill>
                <a:latin typeface="Questrial"/>
                <a:ea typeface="Questrial"/>
                <a:cs typeface="Questrial"/>
                <a:sym typeface="Questrial"/>
              </a:rPr>
              <a:t>với</a:t>
            </a:r>
            <a:r>
              <a:rPr lang="en-US" sz="3600" b="1" dirty="0">
                <a:solidFill>
                  <a:srgbClr val="2F5496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3600" b="1" dirty="0" err="1">
                <a:solidFill>
                  <a:srgbClr val="2F5496"/>
                </a:solidFill>
                <a:latin typeface="Questrial"/>
                <a:ea typeface="Questrial"/>
                <a:cs typeface="Questrial"/>
                <a:sym typeface="Questrial"/>
              </a:rPr>
              <a:t>các</a:t>
            </a:r>
            <a:r>
              <a:rPr lang="en-US" sz="3600" b="1" dirty="0">
                <a:solidFill>
                  <a:srgbClr val="2F5496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3600" b="1" dirty="0" err="1">
                <a:solidFill>
                  <a:srgbClr val="2F5496"/>
                </a:solidFill>
                <a:latin typeface="Questrial"/>
                <a:ea typeface="Questrial"/>
                <a:cs typeface="Questrial"/>
                <a:sym typeface="Questrial"/>
              </a:rPr>
              <a:t>bạn</a:t>
            </a:r>
            <a:r>
              <a:rPr lang="en-US" sz="3600" b="1" dirty="0">
                <a:solidFill>
                  <a:srgbClr val="2F5496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3600" b="1" dirty="0" err="1">
                <a:solidFill>
                  <a:srgbClr val="2F5496"/>
                </a:solidFill>
                <a:latin typeface="Questrial"/>
                <a:ea typeface="Questrial"/>
                <a:cs typeface="Questrial"/>
                <a:sym typeface="Questrial"/>
              </a:rPr>
              <a:t>cách</a:t>
            </a:r>
            <a:r>
              <a:rPr lang="en-US" sz="3600" b="1" dirty="0">
                <a:solidFill>
                  <a:srgbClr val="2F5496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3600" b="1" dirty="0" err="1">
                <a:solidFill>
                  <a:srgbClr val="2F5496"/>
                </a:solidFill>
                <a:latin typeface="Questrial"/>
                <a:ea typeface="Questrial"/>
                <a:cs typeface="Questrial"/>
                <a:sym typeface="Questrial"/>
              </a:rPr>
              <a:t>sử</a:t>
            </a:r>
            <a:r>
              <a:rPr lang="en-US" sz="3600" b="1" dirty="0">
                <a:solidFill>
                  <a:srgbClr val="2F5496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3600" b="1" dirty="0" err="1">
                <a:solidFill>
                  <a:srgbClr val="2F5496"/>
                </a:solidFill>
                <a:latin typeface="Questrial"/>
                <a:ea typeface="Questrial"/>
                <a:cs typeface="Questrial"/>
                <a:sym typeface="Questrial"/>
              </a:rPr>
              <a:t>dụng</a:t>
            </a:r>
            <a:r>
              <a:rPr lang="en-US" sz="3600" b="1" dirty="0">
                <a:solidFill>
                  <a:srgbClr val="2F5496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3600" b="1" dirty="0" err="1">
                <a:solidFill>
                  <a:srgbClr val="2F5496"/>
                </a:solidFill>
                <a:latin typeface="Questrial"/>
                <a:ea typeface="Questrial"/>
                <a:cs typeface="Questrial"/>
                <a:sym typeface="Questrial"/>
              </a:rPr>
              <a:t>quạt</a:t>
            </a:r>
            <a:r>
              <a:rPr lang="en-US" sz="3600" b="1" dirty="0">
                <a:solidFill>
                  <a:srgbClr val="2F5496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3600" b="1" dirty="0" err="1">
                <a:solidFill>
                  <a:srgbClr val="2F5496"/>
                </a:solidFill>
                <a:latin typeface="Questrial"/>
                <a:ea typeface="Questrial"/>
                <a:cs typeface="Questrial"/>
                <a:sym typeface="Questrial"/>
              </a:rPr>
              <a:t>điện</a:t>
            </a:r>
            <a:r>
              <a:rPr lang="en-US" sz="3600" b="1" dirty="0">
                <a:solidFill>
                  <a:srgbClr val="2F5496"/>
                </a:solidFill>
                <a:latin typeface="Questrial"/>
                <a:ea typeface="Questrial"/>
                <a:cs typeface="Questrial"/>
                <a:sym typeface="Questrial"/>
              </a:rPr>
              <a:t> an </a:t>
            </a:r>
            <a:r>
              <a:rPr lang="en-US" sz="3600" b="1" dirty="0" err="1">
                <a:solidFill>
                  <a:srgbClr val="2F5496"/>
                </a:solidFill>
                <a:latin typeface="Questrial"/>
                <a:ea typeface="Questrial"/>
                <a:cs typeface="Questrial"/>
                <a:sym typeface="Questrial"/>
              </a:rPr>
              <a:t>toàn</a:t>
            </a:r>
            <a:endParaRPr dirty="0"/>
          </a:p>
        </p:txBody>
      </p:sp>
      <p:pic>
        <p:nvPicPr>
          <p:cNvPr id="449" name="Google Shape;449;p20"/>
          <p:cNvPicPr preferRelativeResize="0"/>
          <p:nvPr/>
        </p:nvPicPr>
        <p:blipFill rotWithShape="1">
          <a:blip r:embed="rId4">
            <a:alphaModFix/>
          </a:blip>
          <a:srcRect l="34353" t="40500" r="31568" b="8444"/>
          <a:stretch/>
        </p:blipFill>
        <p:spPr>
          <a:xfrm>
            <a:off x="9662318" y="2768251"/>
            <a:ext cx="6299757" cy="5308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50" name="Google Shape;450;p20" descr="A picture containing text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61319" y="3805647"/>
            <a:ext cx="6477000" cy="41572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2" descr="Ảnh có chứa văn bản, bánh xe&#10;&#10;Mô tả được tạo tự độ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3519" y="304800"/>
            <a:ext cx="15849600" cy="792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9;p2" descr="Ảnh có chứa búp bê, đồ chơi&#10;&#10;Mô tả được tạo tự độ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38519" y="4343400"/>
            <a:ext cx="4511727" cy="41897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95119" y="2103665"/>
            <a:ext cx="6248942" cy="43346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21"/>
          <p:cNvSpPr/>
          <p:nvPr/>
        </p:nvSpPr>
        <p:spPr>
          <a:xfrm>
            <a:off x="1318419" y="1066800"/>
            <a:ext cx="1363980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3600"/>
              <a:buFont typeface="Questrial"/>
              <a:buNone/>
            </a:pPr>
            <a:r>
              <a:rPr lang="en-US" sz="3600" b="1" i="0" u="none" strike="noStrike" cap="none">
                <a:solidFill>
                  <a:srgbClr val="2F5496"/>
                </a:solidFill>
                <a:latin typeface="Questrial"/>
                <a:ea typeface="Questrial"/>
                <a:cs typeface="Questrial"/>
                <a:sym typeface="Questrial"/>
              </a:rPr>
              <a:t>Kể tên các loại quạt điện mà gia đình em có. Chia sẻ cới các bạn cách sử dụng quạt điện an toàn</a:t>
            </a:r>
            <a:endParaRPr sz="3600" b="1" i="0" u="none" strike="noStrike" cap="none">
              <a:solidFill>
                <a:srgbClr val="2F5496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456" name="Google Shape;456;p21"/>
          <p:cNvPicPr preferRelativeResize="0"/>
          <p:nvPr/>
        </p:nvPicPr>
        <p:blipFill rotWithShape="1">
          <a:blip r:embed="rId4">
            <a:alphaModFix/>
          </a:blip>
          <a:srcRect l="34353" t="40500" r="31568" b="8444"/>
          <a:stretch/>
        </p:blipFill>
        <p:spPr>
          <a:xfrm>
            <a:off x="9548018" y="3124200"/>
            <a:ext cx="6299757" cy="530894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57" name="Google Shape;457;p21"/>
          <p:cNvGraphicFramePr/>
          <p:nvPr/>
        </p:nvGraphicFramePr>
        <p:xfrm>
          <a:off x="723402" y="3253035"/>
          <a:ext cx="8763000" cy="4550621"/>
        </p:xfrm>
        <a:graphic>
          <a:graphicData uri="http://schemas.openxmlformats.org/drawingml/2006/table">
            <a:tbl>
              <a:tblPr firstRow="1" bandRow="1">
                <a:noFill/>
                <a:tableStyleId>{9A7B9310-B2FA-470C-BB4A-D8DB97C3703A}</a:tableStyleId>
              </a:tblPr>
              <a:tblGrid>
                <a:gridCol w="4381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8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u="none" strike="noStrike" cap="none">
                          <a:solidFill>
                            <a:srgbClr val="00B050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Loại quạt</a:t>
                      </a:r>
                      <a:endParaRPr sz="4000" u="none" strike="noStrike" cap="none">
                        <a:solidFill>
                          <a:srgbClr val="00B050"/>
                        </a:solidFill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0FE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u="none" strike="noStrike" cap="none">
                          <a:solidFill>
                            <a:srgbClr val="00B050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Cách sử dụng 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u="none" strike="noStrike" cap="none">
                          <a:solidFill>
                            <a:srgbClr val="00B050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an toàn</a:t>
                      </a:r>
                      <a:endParaRPr sz="4000" u="none" strike="noStrike" cap="none">
                        <a:solidFill>
                          <a:srgbClr val="00B050"/>
                        </a:solidFill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0FE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u="none" strike="noStrike" cap="none"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Quạt bàn</a:t>
                      </a:r>
                      <a:endParaRPr sz="4000" u="none" strike="noStrike" cap="none"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0" u="none" strike="noStrike" cap="none"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0" u="none" strike="noStrike" cap="none"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u="none" strike="noStrike" cap="none"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.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u="none" strike="noStrike" cap="none"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.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u="none" strike="noStrike" cap="none"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Tắt quạt khi không sử dụng.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u="none" strike="noStrike" cap="none"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u="none" strike="noStrike" cap="none"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.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u="none" strike="noStrike" cap="none"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.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58" name="Google Shape;458;p21"/>
          <p:cNvSpPr txBox="1"/>
          <p:nvPr/>
        </p:nvSpPr>
        <p:spPr>
          <a:xfrm>
            <a:off x="723402" y="5746329"/>
            <a:ext cx="423064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Quạt treo tường</a:t>
            </a:r>
            <a:endParaRPr sz="4000">
              <a:solidFill>
                <a:srgbClr val="000000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459" name="Google Shape;459;p21"/>
          <p:cNvSpPr txBox="1"/>
          <p:nvPr/>
        </p:nvSpPr>
        <p:spPr>
          <a:xfrm>
            <a:off x="5134192" y="5704761"/>
            <a:ext cx="4370043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Treo ngay ngắn,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cẩn thận.</a:t>
            </a:r>
            <a:endParaRPr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4" name="Google Shape;464;p22" descr="Ảnh có chứa văn bản, bánh xe&#10;&#10;Mô tả được tạo tự độ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7319" y="304800"/>
            <a:ext cx="16002000" cy="800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5" name="Google Shape;465;p22" descr="Ảnh có chứa đồ chơi, búp bê&#10;&#10;Mô tả được tạo tự độ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334962" y="4305300"/>
            <a:ext cx="6420746" cy="4505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466" name="Google Shape;466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151407" y="3009900"/>
            <a:ext cx="6248461" cy="2216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1" name="Google Shape;471;p23"/>
          <p:cNvGrpSpPr/>
          <p:nvPr/>
        </p:nvGrpSpPr>
        <p:grpSpPr>
          <a:xfrm>
            <a:off x="293064" y="116433"/>
            <a:ext cx="15690507" cy="9100457"/>
            <a:chOff x="217756" y="65357"/>
            <a:chExt cx="11838777" cy="6473286"/>
          </a:xfrm>
        </p:grpSpPr>
        <p:sp>
          <p:nvSpPr>
            <p:cNvPr id="472" name="Google Shape;472;p23"/>
            <p:cNvSpPr/>
            <p:nvPr/>
          </p:nvSpPr>
          <p:spPr>
            <a:xfrm>
              <a:off x="267677" y="220134"/>
              <a:ext cx="11738935" cy="6163734"/>
            </a:xfrm>
            <a:custGeom>
              <a:avLst/>
              <a:gdLst/>
              <a:ahLst/>
              <a:cxnLst/>
              <a:rect l="l" t="t" r="r" b="b"/>
              <a:pathLst>
                <a:path w="11738935" h="6163734" fill="none" extrusionOk="0">
                  <a:moveTo>
                    <a:pt x="0" y="1027310"/>
                  </a:moveTo>
                  <a:cubicBezTo>
                    <a:pt x="74804" y="461661"/>
                    <a:pt x="395065" y="66048"/>
                    <a:pt x="1027310" y="0"/>
                  </a:cubicBezTo>
                  <a:cubicBezTo>
                    <a:pt x="4837526" y="-149292"/>
                    <a:pt x="6070245" y="-15801"/>
                    <a:pt x="10711625" y="0"/>
                  </a:cubicBezTo>
                  <a:cubicBezTo>
                    <a:pt x="11268774" y="43553"/>
                    <a:pt x="11820856" y="457479"/>
                    <a:pt x="11738935" y="1027310"/>
                  </a:cubicBezTo>
                  <a:cubicBezTo>
                    <a:pt x="11666246" y="1764727"/>
                    <a:pt x="11830899" y="3092001"/>
                    <a:pt x="11738935" y="5136424"/>
                  </a:cubicBezTo>
                  <a:cubicBezTo>
                    <a:pt x="11703695" y="5706754"/>
                    <a:pt x="11268353" y="6170046"/>
                    <a:pt x="10711625" y="6163734"/>
                  </a:cubicBezTo>
                  <a:cubicBezTo>
                    <a:pt x="6031130" y="6133955"/>
                    <a:pt x="4424824" y="6071973"/>
                    <a:pt x="1027310" y="6163734"/>
                  </a:cubicBezTo>
                  <a:cubicBezTo>
                    <a:pt x="469192" y="6148488"/>
                    <a:pt x="-45324" y="5718171"/>
                    <a:pt x="0" y="5136424"/>
                  </a:cubicBezTo>
                  <a:cubicBezTo>
                    <a:pt x="-30974" y="4677568"/>
                    <a:pt x="-62159" y="3054072"/>
                    <a:pt x="0" y="1027310"/>
                  </a:cubicBezTo>
                  <a:close/>
                </a:path>
                <a:path w="11738935" h="6163734" extrusionOk="0">
                  <a:moveTo>
                    <a:pt x="0" y="1027310"/>
                  </a:moveTo>
                  <a:cubicBezTo>
                    <a:pt x="-32305" y="467790"/>
                    <a:pt x="535297" y="-74531"/>
                    <a:pt x="1027310" y="0"/>
                  </a:cubicBezTo>
                  <a:cubicBezTo>
                    <a:pt x="5849419" y="28352"/>
                    <a:pt x="8079587" y="106290"/>
                    <a:pt x="10711625" y="0"/>
                  </a:cubicBezTo>
                  <a:cubicBezTo>
                    <a:pt x="11349642" y="-66416"/>
                    <a:pt x="11718134" y="418924"/>
                    <a:pt x="11738935" y="1027310"/>
                  </a:cubicBezTo>
                  <a:cubicBezTo>
                    <a:pt x="11619338" y="2267528"/>
                    <a:pt x="11577927" y="4307684"/>
                    <a:pt x="11738935" y="5136424"/>
                  </a:cubicBezTo>
                  <a:cubicBezTo>
                    <a:pt x="11789297" y="5648271"/>
                    <a:pt x="11224653" y="6130587"/>
                    <a:pt x="10711625" y="6163734"/>
                  </a:cubicBezTo>
                  <a:cubicBezTo>
                    <a:pt x="9604187" y="6046505"/>
                    <a:pt x="2381048" y="6131497"/>
                    <a:pt x="1027310" y="6163734"/>
                  </a:cubicBezTo>
                  <a:cubicBezTo>
                    <a:pt x="475657" y="6078151"/>
                    <a:pt x="-41870" y="5752482"/>
                    <a:pt x="0" y="5136424"/>
                  </a:cubicBezTo>
                  <a:cubicBezTo>
                    <a:pt x="-57225" y="4632224"/>
                    <a:pt x="130478" y="2856224"/>
                    <a:pt x="0" y="1027310"/>
                  </a:cubicBezTo>
                  <a:close/>
                </a:path>
              </a:pathLst>
            </a:custGeom>
            <a:solidFill>
              <a:schemeClr val="lt1"/>
            </a:solidFill>
            <a:ln w="57150" cap="flat" cmpd="sng">
              <a:solidFill>
                <a:srgbClr val="A3A90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Google Shape;473;p23"/>
            <p:cNvSpPr/>
            <p:nvPr/>
          </p:nvSpPr>
          <p:spPr>
            <a:xfrm>
              <a:off x="372533" y="220134"/>
              <a:ext cx="11684000" cy="6163734"/>
            </a:xfrm>
            <a:custGeom>
              <a:avLst/>
              <a:gdLst/>
              <a:ahLst/>
              <a:cxnLst/>
              <a:rect l="l" t="t" r="r" b="b"/>
              <a:pathLst>
                <a:path w="11684000" h="6163734" fill="none" extrusionOk="0">
                  <a:moveTo>
                    <a:pt x="0" y="1027310"/>
                  </a:moveTo>
                  <a:cubicBezTo>
                    <a:pt x="74804" y="461661"/>
                    <a:pt x="395065" y="66048"/>
                    <a:pt x="1027310" y="0"/>
                  </a:cubicBezTo>
                  <a:cubicBezTo>
                    <a:pt x="5305919" y="-149292"/>
                    <a:pt x="6595192" y="-15801"/>
                    <a:pt x="10656690" y="0"/>
                  </a:cubicBezTo>
                  <a:cubicBezTo>
                    <a:pt x="11213839" y="43553"/>
                    <a:pt x="11765921" y="457479"/>
                    <a:pt x="11684000" y="1027310"/>
                  </a:cubicBezTo>
                  <a:cubicBezTo>
                    <a:pt x="11611311" y="1764727"/>
                    <a:pt x="11775964" y="3092001"/>
                    <a:pt x="11684000" y="5136424"/>
                  </a:cubicBezTo>
                  <a:cubicBezTo>
                    <a:pt x="11648760" y="5706754"/>
                    <a:pt x="11213418" y="6170046"/>
                    <a:pt x="10656690" y="6163734"/>
                  </a:cubicBezTo>
                  <a:cubicBezTo>
                    <a:pt x="8527607" y="6133955"/>
                    <a:pt x="3810361" y="6071973"/>
                    <a:pt x="1027310" y="6163734"/>
                  </a:cubicBezTo>
                  <a:cubicBezTo>
                    <a:pt x="469192" y="6148488"/>
                    <a:pt x="-45324" y="5718171"/>
                    <a:pt x="0" y="5136424"/>
                  </a:cubicBezTo>
                  <a:cubicBezTo>
                    <a:pt x="-30974" y="4677568"/>
                    <a:pt x="-62159" y="3054072"/>
                    <a:pt x="0" y="1027310"/>
                  </a:cubicBezTo>
                  <a:close/>
                </a:path>
                <a:path w="11684000" h="6163734" extrusionOk="0">
                  <a:moveTo>
                    <a:pt x="0" y="1027310"/>
                  </a:moveTo>
                  <a:cubicBezTo>
                    <a:pt x="-32305" y="467790"/>
                    <a:pt x="535297" y="-74531"/>
                    <a:pt x="1027310" y="0"/>
                  </a:cubicBezTo>
                  <a:cubicBezTo>
                    <a:pt x="3062595" y="28352"/>
                    <a:pt x="6739809" y="106290"/>
                    <a:pt x="10656690" y="0"/>
                  </a:cubicBezTo>
                  <a:cubicBezTo>
                    <a:pt x="11294707" y="-66416"/>
                    <a:pt x="11663199" y="418924"/>
                    <a:pt x="11684000" y="1027310"/>
                  </a:cubicBezTo>
                  <a:cubicBezTo>
                    <a:pt x="11564403" y="2267528"/>
                    <a:pt x="11522992" y="4307684"/>
                    <a:pt x="11684000" y="5136424"/>
                  </a:cubicBezTo>
                  <a:cubicBezTo>
                    <a:pt x="11734362" y="5648271"/>
                    <a:pt x="11169718" y="6130587"/>
                    <a:pt x="10656690" y="6163734"/>
                  </a:cubicBezTo>
                  <a:cubicBezTo>
                    <a:pt x="6042143" y="6046505"/>
                    <a:pt x="4670391" y="6131497"/>
                    <a:pt x="1027310" y="6163734"/>
                  </a:cubicBezTo>
                  <a:cubicBezTo>
                    <a:pt x="475657" y="6078151"/>
                    <a:pt x="-41870" y="5752482"/>
                    <a:pt x="0" y="5136424"/>
                  </a:cubicBezTo>
                  <a:cubicBezTo>
                    <a:pt x="-57225" y="4632224"/>
                    <a:pt x="130478" y="2856224"/>
                    <a:pt x="0" y="1027310"/>
                  </a:cubicBezTo>
                  <a:close/>
                </a:path>
              </a:pathLst>
            </a:custGeom>
            <a:noFill/>
            <a:ln w="57150" cap="flat" cmpd="sng">
              <a:solidFill>
                <a:srgbClr val="A8D08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Google Shape;474;p23"/>
            <p:cNvSpPr/>
            <p:nvPr/>
          </p:nvSpPr>
          <p:spPr>
            <a:xfrm>
              <a:off x="11284753" y="6074315"/>
              <a:ext cx="309553" cy="309553"/>
            </a:xfrm>
            <a:prstGeom prst="ellipse">
              <a:avLst/>
            </a:prstGeom>
            <a:solidFill>
              <a:srgbClr val="E1EF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475;p23"/>
            <p:cNvSpPr/>
            <p:nvPr/>
          </p:nvSpPr>
          <p:spPr>
            <a:xfrm>
              <a:off x="11609756" y="1276460"/>
              <a:ext cx="309553" cy="309553"/>
            </a:xfrm>
            <a:prstGeom prst="ellipse">
              <a:avLst/>
            </a:prstGeom>
            <a:solidFill>
              <a:srgbClr val="00C45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23"/>
            <p:cNvSpPr/>
            <p:nvPr/>
          </p:nvSpPr>
          <p:spPr>
            <a:xfrm>
              <a:off x="217756" y="966907"/>
              <a:ext cx="309553" cy="309553"/>
            </a:xfrm>
            <a:prstGeom prst="ellipse">
              <a:avLst/>
            </a:prstGeom>
            <a:solidFill>
              <a:srgbClr val="00C45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23"/>
            <p:cNvSpPr/>
            <p:nvPr/>
          </p:nvSpPr>
          <p:spPr>
            <a:xfrm>
              <a:off x="802603" y="6074314"/>
              <a:ext cx="309553" cy="309553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478;p23"/>
            <p:cNvSpPr/>
            <p:nvPr/>
          </p:nvSpPr>
          <p:spPr>
            <a:xfrm>
              <a:off x="4184438" y="65357"/>
              <a:ext cx="309553" cy="309553"/>
            </a:xfrm>
            <a:prstGeom prst="ellipse">
              <a:avLst/>
            </a:prstGeom>
            <a:solidFill>
              <a:srgbClr val="E1EF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Google Shape;479;p23"/>
            <p:cNvSpPr/>
            <p:nvPr/>
          </p:nvSpPr>
          <p:spPr>
            <a:xfrm>
              <a:off x="7980920" y="6229090"/>
              <a:ext cx="309553" cy="309553"/>
            </a:xfrm>
            <a:prstGeom prst="ellipse">
              <a:avLst/>
            </a:prstGeom>
            <a:solidFill>
              <a:srgbClr val="00DA6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480;p23"/>
            <p:cNvSpPr/>
            <p:nvPr/>
          </p:nvSpPr>
          <p:spPr>
            <a:xfrm>
              <a:off x="267677" y="860323"/>
              <a:ext cx="204457" cy="204457"/>
            </a:xfrm>
            <a:prstGeom prst="ellipse">
              <a:avLst/>
            </a:prstGeom>
            <a:solidFill>
              <a:srgbClr val="00DA6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481" name="Google Shape;481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08362" y="1574622"/>
            <a:ext cx="10506192" cy="4031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482" name="Google Shape;482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29298" y="619775"/>
            <a:ext cx="797748" cy="782696"/>
          </a:xfrm>
          <a:prstGeom prst="rect">
            <a:avLst/>
          </a:prstGeom>
          <a:noFill/>
          <a:ln>
            <a:noFill/>
          </a:ln>
        </p:spPr>
      </p:pic>
      <p:pic>
        <p:nvPicPr>
          <p:cNvPr id="483" name="Google Shape;483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2640825">
            <a:off x="4999868" y="7130497"/>
            <a:ext cx="1481840" cy="1453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4" name="Google Shape;484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793156">
            <a:off x="13926676" y="892623"/>
            <a:ext cx="1481840" cy="1453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5" name="Google Shape;485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629158">
            <a:off x="15458045" y="-798922"/>
            <a:ext cx="691557" cy="678509"/>
          </a:xfrm>
          <a:prstGeom prst="rect">
            <a:avLst/>
          </a:prstGeom>
          <a:noFill/>
          <a:ln>
            <a:noFill/>
          </a:ln>
        </p:spPr>
      </p:pic>
      <p:pic>
        <p:nvPicPr>
          <p:cNvPr id="486" name="Google Shape;486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629158">
            <a:off x="-180370" y="6216414"/>
            <a:ext cx="691557" cy="678509"/>
          </a:xfrm>
          <a:prstGeom prst="rect">
            <a:avLst/>
          </a:prstGeom>
          <a:noFill/>
          <a:ln>
            <a:noFill/>
          </a:ln>
        </p:spPr>
      </p:pic>
      <p:pic>
        <p:nvPicPr>
          <p:cNvPr id="487" name="Google Shape;487;p23"/>
          <p:cNvPicPr preferRelativeResize="0"/>
          <p:nvPr/>
        </p:nvPicPr>
        <p:blipFill rotWithShape="1">
          <a:blip r:embed="rId5">
            <a:alphaModFix/>
          </a:blip>
          <a:srcRect l="11411" t="28946" r="70326" b="61025"/>
          <a:stretch/>
        </p:blipFill>
        <p:spPr>
          <a:xfrm>
            <a:off x="1856556" y="-1230956"/>
            <a:ext cx="2968940" cy="917005"/>
          </a:xfrm>
          <a:prstGeom prst="rect">
            <a:avLst/>
          </a:prstGeom>
          <a:noFill/>
          <a:ln>
            <a:noFill/>
          </a:ln>
        </p:spPr>
      </p:pic>
      <p:sp>
        <p:nvSpPr>
          <p:cNvPr id="488" name="Google Shape;488;p23"/>
          <p:cNvSpPr/>
          <p:nvPr/>
        </p:nvSpPr>
        <p:spPr>
          <a:xfrm>
            <a:off x="3731612" y="2002774"/>
            <a:ext cx="8859691" cy="307776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 err="1">
                <a:ln>
                  <a:noFill/>
                </a:ln>
                <a:solidFill>
                  <a:srgbClr val="FF4C4C"/>
                </a:solidFill>
                <a:latin typeface="Arial"/>
              </a:rPr>
              <a:t>Tạm</a:t>
            </a:r>
            <a:r>
              <a:rPr b="0" i="0" dirty="0">
                <a:ln>
                  <a:noFill/>
                </a:ln>
                <a:solidFill>
                  <a:srgbClr val="FF4C4C"/>
                </a:solidFill>
                <a:latin typeface="Arial"/>
              </a:rPr>
              <a:t> </a:t>
            </a:r>
            <a:r>
              <a:rPr b="0" i="0" dirty="0" err="1">
                <a:ln>
                  <a:noFill/>
                </a:ln>
                <a:solidFill>
                  <a:srgbClr val="FF4C4C"/>
                </a:solidFill>
                <a:latin typeface="Arial"/>
              </a:rPr>
              <a:t>biệt</a:t>
            </a:r>
            <a:br>
              <a:rPr b="0" i="0" dirty="0">
                <a:ln>
                  <a:noFill/>
                </a:ln>
                <a:solidFill>
                  <a:srgbClr val="FF4C4C"/>
                </a:solidFill>
                <a:latin typeface="Arial"/>
              </a:rPr>
            </a:br>
            <a:r>
              <a:rPr b="0" i="0" dirty="0" err="1">
                <a:ln>
                  <a:noFill/>
                </a:ln>
                <a:solidFill>
                  <a:srgbClr val="FF4C4C"/>
                </a:solidFill>
                <a:latin typeface="Arial"/>
              </a:rPr>
              <a:t>và</a:t>
            </a:r>
            <a:r>
              <a:rPr b="0" i="0" dirty="0">
                <a:ln>
                  <a:noFill/>
                </a:ln>
                <a:solidFill>
                  <a:srgbClr val="FF4C4C"/>
                </a:solidFill>
                <a:latin typeface="Arial"/>
              </a:rPr>
              <a:t> </a:t>
            </a:r>
            <a:r>
              <a:rPr b="0" i="0" dirty="0" err="1">
                <a:ln>
                  <a:noFill/>
                </a:ln>
                <a:solidFill>
                  <a:srgbClr val="FF4C4C"/>
                </a:solidFill>
                <a:latin typeface="Arial"/>
              </a:rPr>
              <a:t>hẹn</a:t>
            </a:r>
            <a:r>
              <a:rPr b="0" i="0" dirty="0">
                <a:ln>
                  <a:noFill/>
                </a:ln>
                <a:solidFill>
                  <a:srgbClr val="FF4C4C"/>
                </a:solidFill>
                <a:latin typeface="Arial"/>
              </a:rPr>
              <a:t> </a:t>
            </a:r>
            <a:r>
              <a:rPr b="0" i="0" dirty="0" err="1">
                <a:ln>
                  <a:noFill/>
                </a:ln>
                <a:solidFill>
                  <a:srgbClr val="FF4C4C"/>
                </a:solidFill>
                <a:latin typeface="Arial"/>
              </a:rPr>
              <a:t>gặp</a:t>
            </a:r>
            <a:r>
              <a:rPr b="0" i="0" dirty="0">
                <a:ln>
                  <a:noFill/>
                </a:ln>
                <a:solidFill>
                  <a:srgbClr val="FF4C4C"/>
                </a:solidFill>
                <a:latin typeface="Arial"/>
              </a:rPr>
              <a:t> </a:t>
            </a:r>
            <a:r>
              <a:rPr b="0" i="0" dirty="0" err="1">
                <a:ln>
                  <a:noFill/>
                </a:ln>
                <a:solidFill>
                  <a:srgbClr val="FF4C4C"/>
                </a:solidFill>
                <a:latin typeface="Arial"/>
              </a:rPr>
              <a:t>lại</a:t>
            </a:r>
            <a:endParaRPr b="0" i="0" dirty="0">
              <a:ln>
                <a:noFill/>
              </a:ln>
              <a:solidFill>
                <a:srgbClr val="FF4C4C"/>
              </a:solidFill>
              <a:latin typeface="Arial"/>
            </a:endParaRPr>
          </a:p>
        </p:txBody>
      </p:sp>
      <p:pic>
        <p:nvPicPr>
          <p:cNvPr id="489" name="Google Shape;489;p23" descr="Ảnh có chứa văn bản, đồ họa véc-tơ&#10;&#10;Mô tả được tạo tự độ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406346" y="4951913"/>
            <a:ext cx="3321428" cy="3705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490" name="Google Shape;490;p23" descr="Ảnh có chứa văn bản, đồ họa véc-tơ&#10;&#10;Mô tả được tạo tự độ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6514" y="5369220"/>
            <a:ext cx="3372040" cy="3077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491" name="Google Shape;491;p23" descr="Ảnh có chứa đồ họa véc-tơ&#10;&#10;Mô tả được tạo tự độ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448630" y="5602343"/>
            <a:ext cx="3033251" cy="28596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221" y="0"/>
            <a:ext cx="16276638" cy="914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47;p3"/>
          <p:cNvPicPr preferRelativeResize="0"/>
          <p:nvPr/>
        </p:nvPicPr>
        <p:blipFill rotWithShape="1">
          <a:blip r:embed="rId5">
            <a:alphaModFix/>
          </a:blip>
          <a:srcRect l="4021" t="2522" r="4266" b="4367"/>
          <a:stretch/>
        </p:blipFill>
        <p:spPr>
          <a:xfrm>
            <a:off x="5122247" y="1434940"/>
            <a:ext cx="5940810" cy="5933277"/>
          </a:xfrm>
          <a:custGeom>
            <a:avLst/>
            <a:gdLst/>
            <a:ahLst/>
            <a:cxnLst/>
            <a:rect l="l" t="t" r="r" b="b"/>
            <a:pathLst>
              <a:path w="5472000" h="5472000" extrusionOk="0">
                <a:moveTo>
                  <a:pt x="2736000" y="0"/>
                </a:moveTo>
                <a:cubicBezTo>
                  <a:pt x="4247051" y="0"/>
                  <a:pt x="5472000" y="1224949"/>
                  <a:pt x="5472000" y="2736000"/>
                </a:cubicBezTo>
                <a:cubicBezTo>
                  <a:pt x="5472000" y="4247051"/>
                  <a:pt x="4247051" y="5472000"/>
                  <a:pt x="2736000" y="5472000"/>
                </a:cubicBezTo>
                <a:cubicBezTo>
                  <a:pt x="1224949" y="5472000"/>
                  <a:pt x="0" y="4247051"/>
                  <a:pt x="0" y="2736000"/>
                </a:cubicBezTo>
                <a:cubicBezTo>
                  <a:pt x="0" y="1224949"/>
                  <a:pt x="1224949" y="0"/>
                  <a:pt x="2736000" y="0"/>
                </a:cubicBezTo>
                <a:close/>
              </a:path>
            </a:pathLst>
          </a:custGeom>
          <a:noFill/>
          <a:ln w="47625" cap="flat" cmpd="sng">
            <a:solidFill>
              <a:srgbClr val="66C4E8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48" name="Google Shape;48;p3"/>
          <p:cNvSpPr/>
          <p:nvPr/>
        </p:nvSpPr>
        <p:spPr>
          <a:xfrm>
            <a:off x="5935105" y="2192618"/>
            <a:ext cx="4432873" cy="4427252"/>
          </a:xfrm>
          <a:prstGeom prst="star32">
            <a:avLst>
              <a:gd name="adj" fmla="val 11198"/>
            </a:avLst>
          </a:prstGeom>
          <a:noFill/>
          <a:ln w="12700" cap="flat" cmpd="sng">
            <a:solidFill>
              <a:srgbClr val="F4B08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2000" tIns="61000" rIns="122000" bIns="61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3"/>
          <p:cNvSpPr/>
          <p:nvPr/>
        </p:nvSpPr>
        <p:spPr>
          <a:xfrm>
            <a:off x="6003202" y="2192618"/>
            <a:ext cx="4157027" cy="4151756"/>
          </a:xfrm>
          <a:prstGeom prst="star32">
            <a:avLst>
              <a:gd name="adj" fmla="val 11198"/>
            </a:avLst>
          </a:prstGeom>
          <a:noFill/>
          <a:ln w="12700" cap="flat" cmpd="sng">
            <a:solidFill>
              <a:srgbClr val="51C7E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2000" tIns="61000" rIns="122000" bIns="61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0" name="Google Shape;50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28558" y="264189"/>
            <a:ext cx="1578734" cy="10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6136845" y="9315769"/>
            <a:ext cx="279587" cy="279232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3">
            <a:hlinkClick r:id="rId8" action="ppaction://hlinksldjump"/>
          </p:cNvPr>
          <p:cNvSpPr/>
          <p:nvPr/>
        </p:nvSpPr>
        <p:spPr>
          <a:xfrm>
            <a:off x="12253119" y="3505200"/>
            <a:ext cx="3276600" cy="914400"/>
          </a:xfrm>
          <a:prstGeom prst="plaque">
            <a:avLst>
              <a:gd name="adj" fmla="val 16667"/>
            </a:avLst>
          </a:prstGeom>
          <a:solidFill>
            <a:srgbClr val="FFFF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Câu hỏi số 3</a:t>
            </a:r>
            <a:endParaRPr/>
          </a:p>
        </p:txBody>
      </p:sp>
      <p:sp>
        <p:nvSpPr>
          <p:cNvPr id="53" name="Google Shape;53;p3">
            <a:hlinkClick r:id="rId9" action="ppaction://hlinksldjump"/>
          </p:cNvPr>
          <p:cNvSpPr/>
          <p:nvPr/>
        </p:nvSpPr>
        <p:spPr>
          <a:xfrm>
            <a:off x="12253119" y="4724400"/>
            <a:ext cx="3276600" cy="914400"/>
          </a:xfrm>
          <a:prstGeom prst="plaque">
            <a:avLst>
              <a:gd name="adj" fmla="val 16667"/>
            </a:avLst>
          </a:prstGeom>
          <a:solidFill>
            <a:srgbClr val="FFFF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Câu hỏi số 2</a:t>
            </a:r>
            <a:endParaRPr/>
          </a:p>
        </p:txBody>
      </p:sp>
      <p:sp>
        <p:nvSpPr>
          <p:cNvPr id="54" name="Google Shape;54;p3">
            <a:hlinkClick r:id="rId10" action="ppaction://hlinksldjump"/>
          </p:cNvPr>
          <p:cNvSpPr/>
          <p:nvPr/>
        </p:nvSpPr>
        <p:spPr>
          <a:xfrm>
            <a:off x="12253119" y="5867400"/>
            <a:ext cx="3276600" cy="914400"/>
          </a:xfrm>
          <a:prstGeom prst="plaque">
            <a:avLst>
              <a:gd name="adj" fmla="val 16667"/>
            </a:avLst>
          </a:prstGeom>
          <a:solidFill>
            <a:srgbClr val="FFFF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Câu hỏi số 1</a:t>
            </a:r>
            <a:endParaRPr/>
          </a:p>
        </p:txBody>
      </p:sp>
      <p:sp>
        <p:nvSpPr>
          <p:cNvPr id="55" name="Google Shape;55;p3">
            <a:hlinkClick r:id="rId11" action="ppaction://hlinksldjump"/>
          </p:cNvPr>
          <p:cNvSpPr/>
          <p:nvPr/>
        </p:nvSpPr>
        <p:spPr>
          <a:xfrm>
            <a:off x="12253119" y="2362200"/>
            <a:ext cx="3276600" cy="914400"/>
          </a:xfrm>
          <a:prstGeom prst="plaque">
            <a:avLst>
              <a:gd name="adj" fmla="val 16667"/>
            </a:avLst>
          </a:prstGeom>
          <a:solidFill>
            <a:srgbClr val="FFFF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Câu hỏi số 4</a:t>
            </a:r>
            <a:endParaRPr/>
          </a:p>
        </p:txBody>
      </p:sp>
      <p:sp>
        <p:nvSpPr>
          <p:cNvPr id="56" name="Google Shape;56;p3">
            <a:hlinkClick r:id="rId12" action="ppaction://hlinksldjump"/>
          </p:cNvPr>
          <p:cNvSpPr/>
          <p:nvPr/>
        </p:nvSpPr>
        <p:spPr>
          <a:xfrm>
            <a:off x="14005719" y="7772400"/>
            <a:ext cx="1752600" cy="12192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381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Bài mới</a:t>
            </a:r>
            <a:endParaRPr sz="2800" b="1" i="0" u="none" strike="noStrike" cap="none">
              <a:solidFill>
                <a:srgbClr val="000000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57" name="Google Shape;57;p3" descr="Káº¿t quáº£ hÃ¬nh áº£nh cho win text gif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6027162" y="2311767"/>
            <a:ext cx="4340816" cy="43408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-21600000">
                                      <p:cBhvr>
                                        <p:cTn id="9" dur="5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-21600000">
                                      <p:cBhvr>
                                        <p:cTn id="11" dur="5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4"/>
          <p:cNvSpPr/>
          <p:nvPr/>
        </p:nvSpPr>
        <p:spPr>
          <a:xfrm>
            <a:off x="11096041" y="929544"/>
            <a:ext cx="2474987" cy="63464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2000" tIns="61000" rIns="122000" bIns="61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 Select</a:t>
            </a:r>
            <a:endParaRPr/>
          </a:p>
        </p:txBody>
      </p:sp>
      <p:sp>
        <p:nvSpPr>
          <p:cNvPr id="64" name="Google Shape;64;p4"/>
          <p:cNvSpPr/>
          <p:nvPr/>
        </p:nvSpPr>
        <p:spPr>
          <a:xfrm>
            <a:off x="11098496" y="2530881"/>
            <a:ext cx="2474987" cy="63464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2000" tIns="61000" rIns="122000" bIns="61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 Wrong</a:t>
            </a:r>
            <a:endParaRPr/>
          </a:p>
        </p:txBody>
      </p:sp>
      <p:sp>
        <p:nvSpPr>
          <p:cNvPr id="65" name="Google Shape;65;p4"/>
          <p:cNvSpPr/>
          <p:nvPr/>
        </p:nvSpPr>
        <p:spPr>
          <a:xfrm>
            <a:off x="11110822" y="1744337"/>
            <a:ext cx="2474987" cy="63464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2000" tIns="61000" rIns="122000" bIns="61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 Right</a:t>
            </a:r>
            <a:endParaRPr/>
          </a:p>
        </p:txBody>
      </p:sp>
      <p:sp>
        <p:nvSpPr>
          <p:cNvPr id="66" name="Google Shape;66;p4"/>
          <p:cNvSpPr/>
          <p:nvPr/>
        </p:nvSpPr>
        <p:spPr>
          <a:xfrm>
            <a:off x="13403793" y="2209932"/>
            <a:ext cx="2886723" cy="2865445"/>
          </a:xfrm>
          <a:custGeom>
            <a:avLst/>
            <a:gdLst/>
            <a:ahLst/>
            <a:cxnLst/>
            <a:rect l="l" t="t" r="r" b="b"/>
            <a:pathLst>
              <a:path w="2162297" h="2149084" extrusionOk="0">
                <a:moveTo>
                  <a:pt x="0" y="0"/>
                </a:moveTo>
                <a:lnTo>
                  <a:pt x="58675" y="4023"/>
                </a:lnTo>
                <a:cubicBezTo>
                  <a:pt x="807273" y="66114"/>
                  <a:pt x="1466156" y="182504"/>
                  <a:pt x="1970540" y="335917"/>
                </a:cubicBezTo>
                <a:lnTo>
                  <a:pt x="2162297" y="399025"/>
                </a:lnTo>
                <a:lnTo>
                  <a:pt x="2162297" y="1750060"/>
                </a:lnTo>
                <a:lnTo>
                  <a:pt x="1970540" y="1813168"/>
                </a:lnTo>
                <a:cubicBezTo>
                  <a:pt x="1466156" y="1966581"/>
                  <a:pt x="807273" y="2082971"/>
                  <a:pt x="58675" y="2145061"/>
                </a:cubicBezTo>
                <a:lnTo>
                  <a:pt x="0" y="2149084"/>
                </a:lnTo>
                <a:close/>
              </a:path>
            </a:pathLst>
          </a:custGeom>
          <a:noFill/>
          <a:ln w="15875" cap="flat" cmpd="sng">
            <a:solidFill>
              <a:srgbClr val="FF99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2000" tIns="61000" rIns="122000" bIns="61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4"/>
          <p:cNvSpPr/>
          <p:nvPr/>
        </p:nvSpPr>
        <p:spPr>
          <a:xfrm rot="-2700000">
            <a:off x="11764919" y="194199"/>
            <a:ext cx="4761714" cy="2659696"/>
          </a:xfrm>
          <a:custGeom>
            <a:avLst/>
            <a:gdLst/>
            <a:ahLst/>
            <a:cxnLst/>
            <a:rect l="l" t="t" r="r" b="b"/>
            <a:pathLst>
              <a:path w="3566757" h="1994772" extrusionOk="0">
                <a:moveTo>
                  <a:pt x="2664641" y="172809"/>
                </a:moveTo>
                <a:lnTo>
                  <a:pt x="3566757" y="1074925"/>
                </a:lnTo>
                <a:lnTo>
                  <a:pt x="3562217" y="1083999"/>
                </a:lnTo>
                <a:cubicBezTo>
                  <a:pt x="3260241" y="1534816"/>
                  <a:pt x="1947584" y="1892264"/>
                  <a:pt x="271585" y="1983719"/>
                </a:cubicBezTo>
                <a:lnTo>
                  <a:pt x="0" y="1994772"/>
                </a:lnTo>
                <a:lnTo>
                  <a:pt x="1994772" y="0"/>
                </a:lnTo>
                <a:lnTo>
                  <a:pt x="2098215" y="20628"/>
                </a:lnTo>
                <a:cubicBezTo>
                  <a:pt x="2266890" y="57749"/>
                  <a:pt x="2424521" y="98310"/>
                  <a:pt x="2569599" y="141910"/>
                </a:cubicBezTo>
                <a:close/>
              </a:path>
            </a:pathLst>
          </a:custGeom>
          <a:noFill/>
          <a:ln w="15875" cap="flat" cmpd="sng">
            <a:solidFill>
              <a:srgbClr val="FF99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2000" tIns="61000" rIns="122000" bIns="61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4"/>
          <p:cNvSpPr/>
          <p:nvPr/>
        </p:nvSpPr>
        <p:spPr>
          <a:xfrm rot="-8100000">
            <a:off x="11756039" y="4458532"/>
            <a:ext cx="4837161" cy="2663073"/>
          </a:xfrm>
          <a:custGeom>
            <a:avLst/>
            <a:gdLst/>
            <a:ahLst/>
            <a:cxnLst/>
            <a:rect l="l" t="t" r="r" b="b"/>
            <a:pathLst>
              <a:path w="3627871" h="1994772" extrusionOk="0">
                <a:moveTo>
                  <a:pt x="3627871" y="1994772"/>
                </a:moveTo>
                <a:lnTo>
                  <a:pt x="3356285" y="1983719"/>
                </a:lnTo>
                <a:cubicBezTo>
                  <a:pt x="1440858" y="1879198"/>
                  <a:pt x="0" y="1427259"/>
                  <a:pt x="0" y="885579"/>
                </a:cubicBezTo>
                <a:cubicBezTo>
                  <a:pt x="0" y="537356"/>
                  <a:pt x="595457" y="226220"/>
                  <a:pt x="1529655" y="20628"/>
                </a:cubicBezTo>
                <a:lnTo>
                  <a:pt x="1633099" y="0"/>
                </a:lnTo>
                <a:close/>
              </a:path>
            </a:pathLst>
          </a:custGeom>
          <a:noFill/>
          <a:ln w="15875" cap="flat" cmpd="sng">
            <a:solidFill>
              <a:srgbClr val="FF99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2000" tIns="61000" rIns="122000" bIns="61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4"/>
          <p:cNvSpPr/>
          <p:nvPr/>
        </p:nvSpPr>
        <p:spPr>
          <a:xfrm rot="1800000">
            <a:off x="12408633" y="3777899"/>
            <a:ext cx="4416770" cy="2793620"/>
          </a:xfrm>
          <a:custGeom>
            <a:avLst/>
            <a:gdLst/>
            <a:ahLst/>
            <a:cxnLst/>
            <a:rect l="l" t="t" r="r" b="b"/>
            <a:pathLst>
              <a:path w="3308377" h="2095215" extrusionOk="0">
                <a:moveTo>
                  <a:pt x="0" y="0"/>
                </a:moveTo>
                <a:lnTo>
                  <a:pt x="108099" y="4399"/>
                </a:lnTo>
                <a:cubicBezTo>
                  <a:pt x="1185527" y="63192"/>
                  <a:pt x="2112799" y="231910"/>
                  <a:pt x="2717934" y="464693"/>
                </a:cubicBezTo>
                <a:lnTo>
                  <a:pt x="2780269" y="490970"/>
                </a:lnTo>
                <a:lnTo>
                  <a:pt x="3308377" y="1405680"/>
                </a:lnTo>
                <a:lnTo>
                  <a:pt x="3304925" y="1409403"/>
                </a:lnTo>
                <a:cubicBezTo>
                  <a:pt x="2993330" y="1701972"/>
                  <a:pt x="2247297" y="1945803"/>
                  <a:pt x="1264563" y="2088164"/>
                </a:cubicBezTo>
                <a:lnTo>
                  <a:pt x="1209673" y="2095215"/>
                </a:lnTo>
                <a:close/>
              </a:path>
            </a:pathLst>
          </a:custGeom>
          <a:noFill/>
          <a:ln w="15875" cap="flat" cmpd="sng">
            <a:solidFill>
              <a:srgbClr val="FF99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2000" tIns="61000" rIns="122000" bIns="61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4"/>
          <p:cNvSpPr/>
          <p:nvPr/>
        </p:nvSpPr>
        <p:spPr>
          <a:xfrm rot="-3600000">
            <a:off x="11510866" y="582350"/>
            <a:ext cx="4154539" cy="1975948"/>
          </a:xfrm>
          <a:custGeom>
            <a:avLst/>
            <a:gdLst/>
            <a:ahLst/>
            <a:cxnLst/>
            <a:rect l="l" t="t" r="r" b="b"/>
            <a:pathLst>
              <a:path w="3115904" h="1480082" extrusionOk="0">
                <a:moveTo>
                  <a:pt x="2563579" y="0"/>
                </a:moveTo>
                <a:lnTo>
                  <a:pt x="3115904" y="956656"/>
                </a:lnTo>
                <a:lnTo>
                  <a:pt x="3004219" y="1003738"/>
                </a:lnTo>
                <a:cubicBezTo>
                  <a:pt x="2399083" y="1236520"/>
                  <a:pt x="1471812" y="1405239"/>
                  <a:pt x="394384" y="1464032"/>
                </a:cubicBezTo>
                <a:lnTo>
                  <a:pt x="0" y="1480082"/>
                </a:lnTo>
                <a:close/>
              </a:path>
            </a:pathLst>
          </a:custGeom>
          <a:noFill/>
          <a:ln w="15875" cap="flat" cmpd="sng">
            <a:solidFill>
              <a:srgbClr val="FF99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2000" tIns="61000" rIns="122000" bIns="61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4"/>
          <p:cNvSpPr/>
          <p:nvPr/>
        </p:nvSpPr>
        <p:spPr>
          <a:xfrm rot="-900000">
            <a:off x="12973641" y="1460856"/>
            <a:ext cx="3582171" cy="2848717"/>
          </a:xfrm>
          <a:custGeom>
            <a:avLst/>
            <a:gdLst/>
            <a:ahLst/>
            <a:cxnLst/>
            <a:rect l="l" t="t" r="r" b="b"/>
            <a:pathLst>
              <a:path w="2683222" h="2136538" extrusionOk="0">
                <a:moveTo>
                  <a:pt x="2031475" y="252215"/>
                </a:moveTo>
                <a:cubicBezTo>
                  <a:pt x="2269185" y="315605"/>
                  <a:pt x="2478556" y="386551"/>
                  <a:pt x="2654086" y="463587"/>
                </a:cubicBezTo>
                <a:lnTo>
                  <a:pt x="2683222" y="477099"/>
                </a:lnTo>
                <a:lnTo>
                  <a:pt x="2344034" y="1742968"/>
                </a:lnTo>
                <a:lnTo>
                  <a:pt x="2221040" y="1783445"/>
                </a:lnTo>
                <a:cubicBezTo>
                  <a:pt x="1716658" y="1936859"/>
                  <a:pt x="1057774" y="2053249"/>
                  <a:pt x="309176" y="2115339"/>
                </a:cubicBezTo>
                <a:lnTo>
                  <a:pt x="0" y="2136538"/>
                </a:lnTo>
                <a:lnTo>
                  <a:pt x="572484" y="0"/>
                </a:lnTo>
                <a:lnTo>
                  <a:pt x="695368" y="11994"/>
                </a:lnTo>
                <a:cubicBezTo>
                  <a:pt x="1198259" y="68716"/>
                  <a:pt x="1651139" y="150792"/>
                  <a:pt x="2031475" y="252215"/>
                </a:cubicBezTo>
                <a:close/>
              </a:path>
            </a:pathLst>
          </a:custGeom>
          <a:noFill/>
          <a:ln w="15875" cap="flat" cmpd="sng">
            <a:solidFill>
              <a:srgbClr val="FF99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2000" tIns="61000" rIns="122000" bIns="61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4"/>
          <p:cNvSpPr/>
          <p:nvPr/>
        </p:nvSpPr>
        <p:spPr>
          <a:xfrm rot="-6300000">
            <a:off x="10911031" y="5740637"/>
            <a:ext cx="4985520" cy="1337563"/>
          </a:xfrm>
          <a:custGeom>
            <a:avLst/>
            <a:gdLst/>
            <a:ahLst/>
            <a:cxnLst/>
            <a:rect l="l" t="t" r="r" b="b"/>
            <a:pathLst>
              <a:path w="3739140" h="1001900" extrusionOk="0">
                <a:moveTo>
                  <a:pt x="3739140" y="1001900"/>
                </a:moveTo>
                <a:lnTo>
                  <a:pt x="3335132" y="985458"/>
                </a:lnTo>
                <a:cubicBezTo>
                  <a:pt x="1556520" y="888403"/>
                  <a:pt x="187105" y="491788"/>
                  <a:pt x="549" y="1925"/>
                </a:cubicBezTo>
                <a:lnTo>
                  <a:pt x="0" y="0"/>
                </a:lnTo>
                <a:close/>
              </a:path>
            </a:pathLst>
          </a:custGeom>
          <a:noFill/>
          <a:ln w="15875" cap="flat" cmpd="sng">
            <a:solidFill>
              <a:srgbClr val="FF99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2000" tIns="61000" rIns="122000" bIns="61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4"/>
          <p:cNvSpPr/>
          <p:nvPr/>
        </p:nvSpPr>
        <p:spPr>
          <a:xfrm rot="900000">
            <a:off x="12973645" y="2975728"/>
            <a:ext cx="3582115" cy="2848717"/>
          </a:xfrm>
          <a:custGeom>
            <a:avLst/>
            <a:gdLst/>
            <a:ahLst/>
            <a:cxnLst/>
            <a:rect l="l" t="t" r="r" b="b"/>
            <a:pathLst>
              <a:path w="2683180" h="2136538" extrusionOk="0">
                <a:moveTo>
                  <a:pt x="0" y="0"/>
                </a:moveTo>
                <a:lnTo>
                  <a:pt x="309175" y="21199"/>
                </a:lnTo>
                <a:cubicBezTo>
                  <a:pt x="1057773" y="83290"/>
                  <a:pt x="1716657" y="199680"/>
                  <a:pt x="2221040" y="353093"/>
                </a:cubicBezTo>
                <a:lnTo>
                  <a:pt x="2344031" y="393570"/>
                </a:lnTo>
                <a:lnTo>
                  <a:pt x="2683180" y="1659291"/>
                </a:lnTo>
                <a:lnTo>
                  <a:pt x="2544749" y="1718432"/>
                </a:lnTo>
                <a:cubicBezTo>
                  <a:pt x="2091518" y="1897330"/>
                  <a:pt x="1449703" y="2039462"/>
                  <a:pt x="695367" y="2124544"/>
                </a:cubicBezTo>
                <a:lnTo>
                  <a:pt x="572483" y="2136538"/>
                </a:lnTo>
                <a:close/>
              </a:path>
            </a:pathLst>
          </a:custGeom>
          <a:noFill/>
          <a:ln w="15875" cap="flat" cmpd="sng">
            <a:solidFill>
              <a:srgbClr val="FF99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2000" tIns="61000" rIns="122000" bIns="61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4"/>
          <p:cNvSpPr/>
          <p:nvPr/>
        </p:nvSpPr>
        <p:spPr>
          <a:xfrm rot="-4500000">
            <a:off x="11649984" y="1170368"/>
            <a:ext cx="3538205" cy="917594"/>
          </a:xfrm>
          <a:custGeom>
            <a:avLst/>
            <a:gdLst/>
            <a:ahLst/>
            <a:cxnLst/>
            <a:rect l="l" t="t" r="r" b="b"/>
            <a:pathLst>
              <a:path w="2653654" h="687323" extrusionOk="0">
                <a:moveTo>
                  <a:pt x="2565124" y="0"/>
                </a:moveTo>
                <a:lnTo>
                  <a:pt x="2653654" y="330399"/>
                </a:lnTo>
                <a:lnTo>
                  <a:pt x="2438681" y="388760"/>
                </a:lnTo>
                <a:cubicBezTo>
                  <a:pt x="1881971" y="528621"/>
                  <a:pt x="1182151" y="628420"/>
                  <a:pt x="404008" y="670881"/>
                </a:cubicBezTo>
                <a:lnTo>
                  <a:pt x="0" y="687323"/>
                </a:lnTo>
                <a:close/>
              </a:path>
            </a:pathLst>
          </a:custGeom>
          <a:noFill/>
          <a:ln w="15875" cap="flat" cmpd="sng">
            <a:solidFill>
              <a:srgbClr val="FF99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2000" tIns="61000" rIns="122000" bIns="61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4"/>
          <p:cNvSpPr/>
          <p:nvPr/>
        </p:nvSpPr>
        <p:spPr>
          <a:xfrm rot="-1800000">
            <a:off x="12408661" y="713888"/>
            <a:ext cx="4416380" cy="2793621"/>
          </a:xfrm>
          <a:custGeom>
            <a:avLst/>
            <a:gdLst/>
            <a:ahLst/>
            <a:cxnLst/>
            <a:rect l="l" t="t" r="r" b="b"/>
            <a:pathLst>
              <a:path w="3308085" h="2095216" extrusionOk="0">
                <a:moveTo>
                  <a:pt x="3134059" y="556366"/>
                </a:moveTo>
                <a:cubicBezTo>
                  <a:pt x="3187236" y="589892"/>
                  <a:pt x="3234469" y="624252"/>
                  <a:pt x="3275407" y="659351"/>
                </a:cubicBezTo>
                <a:lnTo>
                  <a:pt x="3308085" y="690037"/>
                </a:lnTo>
                <a:lnTo>
                  <a:pt x="2780266" y="1604247"/>
                </a:lnTo>
                <a:lnTo>
                  <a:pt x="2717935" y="1630523"/>
                </a:lnTo>
                <a:cubicBezTo>
                  <a:pt x="2112800" y="1863306"/>
                  <a:pt x="1185529" y="2032024"/>
                  <a:pt x="108101" y="2090817"/>
                </a:cubicBezTo>
                <a:lnTo>
                  <a:pt x="0" y="2095216"/>
                </a:lnTo>
                <a:lnTo>
                  <a:pt x="1209673" y="0"/>
                </a:lnTo>
                <a:lnTo>
                  <a:pt x="1264564" y="7051"/>
                </a:lnTo>
                <a:cubicBezTo>
                  <a:pt x="2098399" y="127842"/>
                  <a:pt x="2761827" y="321684"/>
                  <a:pt x="3134059" y="556366"/>
                </a:cubicBezTo>
                <a:close/>
              </a:path>
            </a:pathLst>
          </a:custGeom>
          <a:noFill/>
          <a:ln w="15875" cap="flat" cmpd="sng">
            <a:solidFill>
              <a:srgbClr val="FF99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2000" tIns="61000" rIns="122000" bIns="61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4"/>
          <p:cNvSpPr/>
          <p:nvPr/>
        </p:nvSpPr>
        <p:spPr>
          <a:xfrm rot="-7200000">
            <a:off x="11146475" y="5005000"/>
            <a:ext cx="5000892" cy="2329450"/>
          </a:xfrm>
          <a:custGeom>
            <a:avLst/>
            <a:gdLst/>
            <a:ahLst/>
            <a:cxnLst/>
            <a:rect l="l" t="t" r="r" b="b"/>
            <a:pathLst>
              <a:path w="3750669" h="1744872" extrusionOk="0">
                <a:moveTo>
                  <a:pt x="3750669" y="1744872"/>
                </a:moveTo>
                <a:lnTo>
                  <a:pt x="3356285" y="1728822"/>
                </a:lnTo>
                <a:cubicBezTo>
                  <a:pt x="1440857" y="1624301"/>
                  <a:pt x="0" y="1172361"/>
                  <a:pt x="0" y="630681"/>
                </a:cubicBezTo>
                <a:cubicBezTo>
                  <a:pt x="0" y="398532"/>
                  <a:pt x="264647" y="182867"/>
                  <a:pt x="717878" y="3969"/>
                </a:cubicBezTo>
                <a:lnTo>
                  <a:pt x="728462" y="0"/>
                </a:lnTo>
                <a:close/>
              </a:path>
            </a:pathLst>
          </a:custGeom>
          <a:noFill/>
          <a:ln w="15875" cap="flat" cmpd="sng">
            <a:solidFill>
              <a:srgbClr val="FF99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2000" tIns="61000" rIns="122000" bIns="61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4"/>
          <p:cNvSpPr/>
          <p:nvPr/>
        </p:nvSpPr>
        <p:spPr>
          <a:xfrm rot="1351054">
            <a:off x="12709830" y="3378011"/>
            <a:ext cx="3987995" cy="2826651"/>
          </a:xfrm>
          <a:custGeom>
            <a:avLst/>
            <a:gdLst/>
            <a:ahLst/>
            <a:cxnLst/>
            <a:rect l="l" t="t" r="r" b="b"/>
            <a:pathLst>
              <a:path w="2987204" h="2119988" extrusionOk="0">
                <a:moveTo>
                  <a:pt x="0" y="0"/>
                </a:moveTo>
                <a:lnTo>
                  <a:pt x="3344" y="136"/>
                </a:lnTo>
                <a:cubicBezTo>
                  <a:pt x="961058" y="52396"/>
                  <a:pt x="1800130" y="191511"/>
                  <a:pt x="2399772" y="385271"/>
                </a:cubicBezTo>
                <a:lnTo>
                  <a:pt x="2517691" y="426800"/>
                </a:lnTo>
                <a:lnTo>
                  <a:pt x="2987204" y="1559324"/>
                </a:lnTo>
                <a:lnTo>
                  <a:pt x="2888106" y="1614605"/>
                </a:lnTo>
                <a:cubicBezTo>
                  <a:pt x="2500765" y="1813283"/>
                  <a:pt x="1896859" y="1977130"/>
                  <a:pt x="1159808" y="2083901"/>
                </a:cubicBezTo>
                <a:lnTo>
                  <a:pt x="878889" y="2119988"/>
                </a:lnTo>
                <a:close/>
              </a:path>
            </a:pathLst>
          </a:custGeom>
          <a:noFill/>
          <a:ln w="15875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2000" tIns="61000" rIns="122000" bIns="61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4"/>
          <p:cNvSpPr/>
          <p:nvPr/>
        </p:nvSpPr>
        <p:spPr>
          <a:xfrm rot="-4048946">
            <a:off x="11560892" y="905513"/>
            <a:ext cx="3823792" cy="1437870"/>
          </a:xfrm>
          <a:custGeom>
            <a:avLst/>
            <a:gdLst/>
            <a:ahLst/>
            <a:cxnLst/>
            <a:rect l="l" t="t" r="r" b="b"/>
            <a:pathLst>
              <a:path w="2867844" h="1077035" extrusionOk="0">
                <a:moveTo>
                  <a:pt x="2597941" y="0"/>
                </a:moveTo>
                <a:lnTo>
                  <a:pt x="2867844" y="651039"/>
                </a:lnTo>
                <a:lnTo>
                  <a:pt x="2798254" y="675547"/>
                </a:lnTo>
                <a:cubicBezTo>
                  <a:pt x="2198611" y="869307"/>
                  <a:pt x="1359540" y="1008422"/>
                  <a:pt x="401826" y="1060682"/>
                </a:cubicBezTo>
                <a:lnTo>
                  <a:pt x="0" y="1077035"/>
                </a:lnTo>
                <a:close/>
              </a:path>
            </a:pathLst>
          </a:custGeom>
          <a:noFill/>
          <a:ln w="15875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2000" tIns="61000" rIns="122000" bIns="61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4"/>
          <p:cNvSpPr/>
          <p:nvPr/>
        </p:nvSpPr>
        <p:spPr>
          <a:xfrm rot="-1348946">
            <a:off x="12711161" y="1087075"/>
            <a:ext cx="3985708" cy="2826797"/>
          </a:xfrm>
          <a:custGeom>
            <a:avLst/>
            <a:gdLst/>
            <a:ahLst/>
            <a:cxnLst/>
            <a:rect l="l" t="t" r="r" b="b"/>
            <a:pathLst>
              <a:path w="2985491" h="2120098" extrusionOk="0">
                <a:moveTo>
                  <a:pt x="2641284" y="395128"/>
                </a:moveTo>
                <a:cubicBezTo>
                  <a:pt x="2754592" y="439853"/>
                  <a:pt x="2856114" y="486876"/>
                  <a:pt x="2944660" y="535879"/>
                </a:cubicBezTo>
                <a:lnTo>
                  <a:pt x="2985491" y="560773"/>
                </a:lnTo>
                <a:lnTo>
                  <a:pt x="2516707" y="1693500"/>
                </a:lnTo>
                <a:lnTo>
                  <a:pt x="2399306" y="1734846"/>
                </a:lnTo>
                <a:cubicBezTo>
                  <a:pt x="1799663" y="1928606"/>
                  <a:pt x="960592" y="2067721"/>
                  <a:pt x="2877" y="2119981"/>
                </a:cubicBezTo>
                <a:lnTo>
                  <a:pt x="0" y="2120098"/>
                </a:lnTo>
                <a:lnTo>
                  <a:pt x="877412" y="0"/>
                </a:lnTo>
                <a:lnTo>
                  <a:pt x="1159341" y="36216"/>
                </a:lnTo>
                <a:cubicBezTo>
                  <a:pt x="1754938" y="122496"/>
                  <a:pt x="2263592" y="246046"/>
                  <a:pt x="2641284" y="395128"/>
                </a:cubicBezTo>
                <a:close/>
              </a:path>
            </a:pathLst>
          </a:custGeom>
          <a:noFill/>
          <a:ln w="15875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2000" tIns="61000" rIns="122000" bIns="61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4"/>
          <p:cNvSpPr/>
          <p:nvPr/>
        </p:nvSpPr>
        <p:spPr>
          <a:xfrm rot="-6748946">
            <a:off x="10952825" y="5335042"/>
            <a:ext cx="5010853" cy="1958519"/>
          </a:xfrm>
          <a:custGeom>
            <a:avLst/>
            <a:gdLst/>
            <a:ahLst/>
            <a:cxnLst/>
            <a:rect l="l" t="t" r="r" b="b"/>
            <a:pathLst>
              <a:path w="3758140" h="1467027" extrusionOk="0">
                <a:moveTo>
                  <a:pt x="3758140" y="1467027"/>
                </a:moveTo>
                <a:lnTo>
                  <a:pt x="3356285" y="1450673"/>
                </a:lnTo>
                <a:cubicBezTo>
                  <a:pt x="1440857" y="1346151"/>
                  <a:pt x="0" y="894212"/>
                  <a:pt x="0" y="352532"/>
                </a:cubicBezTo>
                <a:cubicBezTo>
                  <a:pt x="0" y="236458"/>
                  <a:pt x="66162" y="124504"/>
                  <a:pt x="188977" y="19207"/>
                </a:cubicBezTo>
                <a:lnTo>
                  <a:pt x="213349" y="0"/>
                </a:lnTo>
                <a:close/>
              </a:path>
            </a:pathLst>
          </a:custGeom>
          <a:noFill/>
          <a:ln w="15875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2000" tIns="61000" rIns="122000" bIns="61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4"/>
          <p:cNvSpPr/>
          <p:nvPr/>
        </p:nvSpPr>
        <p:spPr>
          <a:xfrm rot="3151054">
            <a:off x="11440353" y="4746946"/>
            <a:ext cx="4907399" cy="2532338"/>
          </a:xfrm>
          <a:custGeom>
            <a:avLst/>
            <a:gdLst/>
            <a:ahLst/>
            <a:cxnLst/>
            <a:rect l="l" t="t" r="r" b="b"/>
            <a:pathLst>
              <a:path w="3680549" h="1896845" extrusionOk="0">
                <a:moveTo>
                  <a:pt x="0" y="0"/>
                </a:moveTo>
                <a:lnTo>
                  <a:pt x="324264" y="13197"/>
                </a:lnTo>
                <a:cubicBezTo>
                  <a:pt x="2239693" y="117717"/>
                  <a:pt x="3680549" y="569656"/>
                  <a:pt x="3680549" y="1111337"/>
                </a:cubicBezTo>
                <a:cubicBezTo>
                  <a:pt x="3680549" y="1382177"/>
                  <a:pt x="3320335" y="1630582"/>
                  <a:pt x="2720692" y="1824342"/>
                </a:cubicBezTo>
                <a:lnTo>
                  <a:pt x="2473586" y="1896845"/>
                </a:lnTo>
                <a:close/>
              </a:path>
            </a:pathLst>
          </a:custGeom>
          <a:noFill/>
          <a:ln w="15875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2000" tIns="61000" rIns="122000" bIns="61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4"/>
          <p:cNvSpPr/>
          <p:nvPr/>
        </p:nvSpPr>
        <p:spPr>
          <a:xfrm rot="-2248946">
            <a:off x="12082128" y="385050"/>
            <a:ext cx="4724555" cy="2737441"/>
          </a:xfrm>
          <a:custGeom>
            <a:avLst/>
            <a:gdLst/>
            <a:ahLst/>
            <a:cxnLst/>
            <a:rect l="l" t="t" r="r" b="b"/>
            <a:pathLst>
              <a:path w="3538923" h="2053081" extrusionOk="0">
                <a:moveTo>
                  <a:pt x="3349946" y="614183"/>
                </a:moveTo>
                <a:cubicBezTo>
                  <a:pt x="3472762" y="719481"/>
                  <a:pt x="3538923" y="831434"/>
                  <a:pt x="3538923" y="947508"/>
                </a:cubicBezTo>
                <a:lnTo>
                  <a:pt x="3529617" y="1003656"/>
                </a:lnTo>
                <a:lnTo>
                  <a:pt x="3270607" y="1341418"/>
                </a:lnTo>
                <a:lnTo>
                  <a:pt x="3146285" y="1421178"/>
                </a:lnTo>
                <a:cubicBezTo>
                  <a:pt x="2592043" y="1737723"/>
                  <a:pt x="1499495" y="1973790"/>
                  <a:pt x="182638" y="2045648"/>
                </a:cubicBezTo>
                <a:lnTo>
                  <a:pt x="0" y="2053081"/>
                </a:lnTo>
                <a:lnTo>
                  <a:pt x="1574385" y="0"/>
                </a:lnTo>
                <a:lnTo>
                  <a:pt x="1685674" y="18029"/>
                </a:lnTo>
                <a:cubicBezTo>
                  <a:pt x="2468357" y="159035"/>
                  <a:pt x="3063375" y="368489"/>
                  <a:pt x="3349946" y="614183"/>
                </a:cubicBezTo>
                <a:close/>
              </a:path>
            </a:pathLst>
          </a:custGeom>
          <a:noFill/>
          <a:ln w="15875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2000" tIns="61000" rIns="122000" bIns="61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4"/>
          <p:cNvSpPr/>
          <p:nvPr/>
        </p:nvSpPr>
        <p:spPr>
          <a:xfrm rot="451054">
            <a:off x="13202767" y="2597231"/>
            <a:ext cx="3213661" cy="2858319"/>
          </a:xfrm>
          <a:custGeom>
            <a:avLst/>
            <a:gdLst/>
            <a:ahLst/>
            <a:cxnLst/>
            <a:rect l="l" t="t" r="r" b="b"/>
            <a:pathLst>
              <a:path w="2407190" h="2143739" extrusionOk="0">
                <a:moveTo>
                  <a:pt x="0" y="0"/>
                </a:moveTo>
                <a:lnTo>
                  <a:pt x="182418" y="12508"/>
                </a:lnTo>
                <a:cubicBezTo>
                  <a:pt x="931015" y="74599"/>
                  <a:pt x="1589900" y="190988"/>
                  <a:pt x="2094283" y="344402"/>
                </a:cubicBezTo>
                <a:lnTo>
                  <a:pt x="2232495" y="389888"/>
                </a:lnTo>
                <a:lnTo>
                  <a:pt x="2407190" y="1713690"/>
                </a:lnTo>
                <a:lnTo>
                  <a:pt x="2239339" y="1775064"/>
                </a:lnTo>
                <a:cubicBezTo>
                  <a:pt x="1802549" y="1923281"/>
                  <a:pt x="1228654" y="2041406"/>
                  <a:pt x="568610" y="2115853"/>
                </a:cubicBezTo>
                <a:lnTo>
                  <a:pt x="282897" y="2143739"/>
                </a:lnTo>
                <a:close/>
              </a:path>
            </a:pathLst>
          </a:custGeom>
          <a:noFill/>
          <a:ln w="15875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2000" tIns="61000" rIns="122000" bIns="61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4"/>
          <p:cNvSpPr/>
          <p:nvPr/>
        </p:nvSpPr>
        <p:spPr>
          <a:xfrm rot="2251054">
            <a:off x="12080617" y="4168911"/>
            <a:ext cx="4725059" cy="2737148"/>
          </a:xfrm>
          <a:custGeom>
            <a:avLst/>
            <a:gdLst/>
            <a:ahLst/>
            <a:cxnLst/>
            <a:rect l="l" t="t" r="r" b="b"/>
            <a:pathLst>
              <a:path w="3539301" h="2052861" extrusionOk="0">
                <a:moveTo>
                  <a:pt x="0" y="0"/>
                </a:moveTo>
                <a:lnTo>
                  <a:pt x="183016" y="7448"/>
                </a:lnTo>
                <a:cubicBezTo>
                  <a:pt x="2098443" y="111969"/>
                  <a:pt x="3539301" y="563908"/>
                  <a:pt x="3539301" y="1105588"/>
                </a:cubicBezTo>
                <a:cubicBezTo>
                  <a:pt x="3539302" y="1492502"/>
                  <a:pt x="2804170" y="1833631"/>
                  <a:pt x="1686053" y="2035067"/>
                </a:cubicBezTo>
                <a:lnTo>
                  <a:pt x="1576216" y="2052861"/>
                </a:lnTo>
                <a:close/>
              </a:path>
            </a:pathLst>
          </a:custGeom>
          <a:noFill/>
          <a:ln w="15875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2000" tIns="61000" rIns="122000" bIns="61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4"/>
          <p:cNvSpPr/>
          <p:nvPr/>
        </p:nvSpPr>
        <p:spPr>
          <a:xfrm rot="-3148946">
            <a:off x="11548472" y="227897"/>
            <a:ext cx="4454216" cy="2486881"/>
          </a:xfrm>
          <a:custGeom>
            <a:avLst/>
            <a:gdLst/>
            <a:ahLst/>
            <a:cxnLst/>
            <a:rect l="l" t="t" r="r" b="b"/>
            <a:pathLst>
              <a:path w="3340662" h="1862796" extrusionOk="0">
                <a:moveTo>
                  <a:pt x="2426102" y="0"/>
                </a:moveTo>
                <a:lnTo>
                  <a:pt x="3340662" y="1191121"/>
                </a:lnTo>
                <a:lnTo>
                  <a:pt x="3287636" y="1225141"/>
                </a:lnTo>
                <a:cubicBezTo>
                  <a:pt x="2733393" y="1541684"/>
                  <a:pt x="1640845" y="1777752"/>
                  <a:pt x="323988" y="1849610"/>
                </a:cubicBezTo>
                <a:lnTo>
                  <a:pt x="0" y="1862796"/>
                </a:lnTo>
                <a:close/>
              </a:path>
            </a:pathLst>
          </a:custGeom>
          <a:noFill/>
          <a:ln w="15875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2000" tIns="61000" rIns="122000" bIns="61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4"/>
          <p:cNvSpPr/>
          <p:nvPr/>
        </p:nvSpPr>
        <p:spPr>
          <a:xfrm rot="-448946">
            <a:off x="13203772" y="1836126"/>
            <a:ext cx="3211965" cy="2858363"/>
          </a:xfrm>
          <a:custGeom>
            <a:avLst/>
            <a:gdLst/>
            <a:ahLst/>
            <a:cxnLst/>
            <a:rect l="l" t="t" r="r" b="b"/>
            <a:pathLst>
              <a:path w="2405919" h="2143772" extrusionOk="0">
                <a:moveTo>
                  <a:pt x="935466" y="75160"/>
                </a:moveTo>
                <a:cubicBezTo>
                  <a:pt x="1508728" y="158204"/>
                  <a:pt x="2001445" y="275776"/>
                  <a:pt x="2374369" y="417409"/>
                </a:cubicBezTo>
                <a:lnTo>
                  <a:pt x="2405919" y="430276"/>
                </a:lnTo>
                <a:lnTo>
                  <a:pt x="2232077" y="1753870"/>
                </a:lnTo>
                <a:lnTo>
                  <a:pt x="2093702" y="1799410"/>
                </a:lnTo>
                <a:cubicBezTo>
                  <a:pt x="1589318" y="1952824"/>
                  <a:pt x="930435" y="2069214"/>
                  <a:pt x="181837" y="2131304"/>
                </a:cubicBezTo>
                <a:lnTo>
                  <a:pt x="0" y="2143772"/>
                </a:lnTo>
                <a:lnTo>
                  <a:pt x="281564" y="0"/>
                </a:lnTo>
                <a:lnTo>
                  <a:pt x="568028" y="27959"/>
                </a:lnTo>
                <a:cubicBezTo>
                  <a:pt x="693750" y="42139"/>
                  <a:pt x="816347" y="57904"/>
                  <a:pt x="935466" y="75160"/>
                </a:cubicBezTo>
                <a:close/>
              </a:path>
            </a:pathLst>
          </a:custGeom>
          <a:noFill/>
          <a:ln w="15875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2000" tIns="61000" rIns="122000" bIns="61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4"/>
          <p:cNvSpPr/>
          <p:nvPr/>
        </p:nvSpPr>
        <p:spPr>
          <a:xfrm>
            <a:off x="6087452" y="3035800"/>
            <a:ext cx="10172899" cy="609600"/>
          </a:xfrm>
          <a:prstGeom prst="ellipse">
            <a:avLst/>
          </a:prstGeom>
          <a:gradFill>
            <a:gsLst>
              <a:gs pos="0">
                <a:schemeClr val="lt1"/>
              </a:gs>
              <a:gs pos="100000">
                <a:srgbClr val="000000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122000" tIns="61000" rIns="122000" bIns="61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4"/>
          <p:cNvSpPr/>
          <p:nvPr/>
        </p:nvSpPr>
        <p:spPr>
          <a:xfrm>
            <a:off x="9206705" y="-622300"/>
            <a:ext cx="9210916" cy="8128000"/>
          </a:xfrm>
          <a:prstGeom prst="ellipse">
            <a:avLst/>
          </a:prstGeom>
          <a:gradFill>
            <a:gsLst>
              <a:gs pos="0">
                <a:srgbClr val="3366FF"/>
              </a:gs>
              <a:gs pos="100000">
                <a:srgbClr val="3366FF">
                  <a:alpha val="196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122000" tIns="61000" rIns="122000" bIns="61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4"/>
          <p:cNvSpPr/>
          <p:nvPr/>
        </p:nvSpPr>
        <p:spPr>
          <a:xfrm rot="-1800000">
            <a:off x="7985956" y="2730500"/>
            <a:ext cx="10172899" cy="1219200"/>
          </a:xfrm>
          <a:prstGeom prst="ellipse">
            <a:avLst/>
          </a:prstGeom>
          <a:gradFill>
            <a:gsLst>
              <a:gs pos="0">
                <a:schemeClr val="lt1"/>
              </a:gs>
              <a:gs pos="100000">
                <a:srgbClr val="000000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122000" tIns="61000" rIns="122000" bIns="61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4"/>
          <p:cNvSpPr/>
          <p:nvPr/>
        </p:nvSpPr>
        <p:spPr>
          <a:xfrm rot="5400000">
            <a:off x="7992406" y="3034913"/>
            <a:ext cx="10160000" cy="610374"/>
          </a:xfrm>
          <a:prstGeom prst="ellipse">
            <a:avLst/>
          </a:prstGeom>
          <a:gradFill>
            <a:gsLst>
              <a:gs pos="0">
                <a:schemeClr val="lt1"/>
              </a:gs>
              <a:gs pos="100000">
                <a:srgbClr val="000000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122000" tIns="61000" rIns="122000" bIns="61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4"/>
          <p:cNvSpPr/>
          <p:nvPr/>
        </p:nvSpPr>
        <p:spPr>
          <a:xfrm rot="2700000">
            <a:off x="7992406" y="2729726"/>
            <a:ext cx="10160000" cy="1220748"/>
          </a:xfrm>
          <a:prstGeom prst="ellipse">
            <a:avLst/>
          </a:prstGeom>
          <a:gradFill>
            <a:gsLst>
              <a:gs pos="0">
                <a:schemeClr val="lt1"/>
              </a:gs>
              <a:gs pos="100000">
                <a:srgbClr val="000000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122000" tIns="61000" rIns="122000" bIns="61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4"/>
          <p:cNvSpPr/>
          <p:nvPr/>
        </p:nvSpPr>
        <p:spPr>
          <a:xfrm rot="1800000">
            <a:off x="8087685" y="3035300"/>
            <a:ext cx="10172899" cy="609600"/>
          </a:xfrm>
          <a:prstGeom prst="ellipse">
            <a:avLst/>
          </a:prstGeom>
          <a:gradFill>
            <a:gsLst>
              <a:gs pos="0">
                <a:schemeClr val="lt1"/>
              </a:gs>
              <a:gs pos="100000">
                <a:srgbClr val="000000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122000" tIns="61000" rIns="122000" bIns="61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4"/>
          <p:cNvSpPr/>
          <p:nvPr/>
        </p:nvSpPr>
        <p:spPr>
          <a:xfrm>
            <a:off x="7707039" y="2984593"/>
            <a:ext cx="10172899" cy="609600"/>
          </a:xfrm>
          <a:prstGeom prst="ellipse">
            <a:avLst/>
          </a:prstGeom>
          <a:gradFill>
            <a:gsLst>
              <a:gs pos="0">
                <a:schemeClr val="lt1"/>
              </a:gs>
              <a:gs pos="65000">
                <a:srgbClr val="7E7E7E">
                  <a:alpha val="0"/>
                </a:srgbClr>
              </a:gs>
              <a:gs pos="100000">
                <a:srgbClr val="000000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122000" tIns="61000" rIns="122000" bIns="61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4" name="Google Shape;94;p4" descr="https://onwardigo.files.wordpress.com/2016/05/millionaire02a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7608" y="491256"/>
            <a:ext cx="13827011" cy="7767833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4"/>
          <p:cNvSpPr/>
          <p:nvPr/>
        </p:nvSpPr>
        <p:spPr>
          <a:xfrm>
            <a:off x="46943" y="0"/>
            <a:ext cx="13690170" cy="2290229"/>
          </a:xfrm>
          <a:prstGeom prst="rect">
            <a:avLst/>
          </a:prstGeom>
          <a:gradFill>
            <a:gsLst>
              <a:gs pos="0">
                <a:schemeClr val="dk1"/>
              </a:gs>
              <a:gs pos="100000">
                <a:srgbClr val="000000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122000" tIns="61000" rIns="122000" bIns="61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4"/>
          <p:cNvSpPr/>
          <p:nvPr/>
        </p:nvSpPr>
        <p:spPr>
          <a:xfrm>
            <a:off x="0" y="5627544"/>
            <a:ext cx="16276638" cy="232409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spcFirstLastPara="1" wrap="square" lIns="122000" tIns="61000" rIns="122000" bIns="61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4"/>
          <p:cNvSpPr/>
          <p:nvPr/>
        </p:nvSpPr>
        <p:spPr>
          <a:xfrm>
            <a:off x="13442790" y="-80658"/>
            <a:ext cx="3878247" cy="9144000"/>
          </a:xfrm>
          <a:prstGeom prst="rect">
            <a:avLst/>
          </a:prstGeom>
          <a:gradFill>
            <a:gsLst>
              <a:gs pos="0">
                <a:srgbClr val="000000">
                  <a:alpha val="784"/>
                </a:srgbClr>
              </a:gs>
              <a:gs pos="4000">
                <a:srgbClr val="000000">
                  <a:alpha val="784"/>
                </a:srgbClr>
              </a:gs>
              <a:gs pos="33000">
                <a:schemeClr val="dk1"/>
              </a:gs>
              <a:gs pos="100000">
                <a:srgbClr val="000000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2000" tIns="61000" rIns="122000" bIns="61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4"/>
          <p:cNvSpPr/>
          <p:nvPr/>
        </p:nvSpPr>
        <p:spPr>
          <a:xfrm>
            <a:off x="14029525" y="6904197"/>
            <a:ext cx="1831122" cy="381000"/>
          </a:xfrm>
          <a:prstGeom prst="hexagon">
            <a:avLst>
              <a:gd name="adj" fmla="val 34844"/>
              <a:gd name="vf" fmla="val 115470"/>
            </a:avLst>
          </a:prstGeom>
          <a:solidFill>
            <a:srgbClr val="111128">
              <a:alpha val="77647"/>
            </a:srgbClr>
          </a:solidFill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2000" tIns="61000" rIns="122000" bIns="61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$100</a:t>
            </a:r>
            <a:endParaRPr sz="2100" b="1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4"/>
          <p:cNvSpPr/>
          <p:nvPr/>
        </p:nvSpPr>
        <p:spPr>
          <a:xfrm>
            <a:off x="13983290" y="6498167"/>
            <a:ext cx="1831122" cy="381000"/>
          </a:xfrm>
          <a:prstGeom prst="hexagon">
            <a:avLst>
              <a:gd name="adj" fmla="val 34844"/>
              <a:gd name="vf" fmla="val 115470"/>
            </a:avLst>
          </a:prstGeom>
          <a:solidFill>
            <a:srgbClr val="111128">
              <a:alpha val="77647"/>
            </a:srgbClr>
          </a:solidFill>
          <a:ln>
            <a:noFill/>
          </a:ln>
        </p:spPr>
        <p:txBody>
          <a:bodyPr spcFirstLastPara="1" wrap="square" lIns="122000" tIns="61000" rIns="122000" bIns="61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$200</a:t>
            </a:r>
            <a:endParaRPr sz="2100" b="1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4"/>
          <p:cNvSpPr/>
          <p:nvPr/>
        </p:nvSpPr>
        <p:spPr>
          <a:xfrm>
            <a:off x="13983290" y="6091767"/>
            <a:ext cx="1831122" cy="381000"/>
          </a:xfrm>
          <a:prstGeom prst="hexagon">
            <a:avLst>
              <a:gd name="adj" fmla="val 34844"/>
              <a:gd name="vf" fmla="val 115470"/>
            </a:avLst>
          </a:prstGeom>
          <a:solidFill>
            <a:srgbClr val="111128">
              <a:alpha val="77647"/>
            </a:srgbClr>
          </a:solidFill>
          <a:ln>
            <a:noFill/>
          </a:ln>
        </p:spPr>
        <p:txBody>
          <a:bodyPr spcFirstLastPara="1" wrap="square" lIns="122000" tIns="61000" rIns="122000" bIns="61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$300</a:t>
            </a:r>
            <a:endParaRPr sz="2100" b="1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4"/>
          <p:cNvSpPr/>
          <p:nvPr/>
        </p:nvSpPr>
        <p:spPr>
          <a:xfrm>
            <a:off x="13983290" y="5685367"/>
            <a:ext cx="1831122" cy="381000"/>
          </a:xfrm>
          <a:prstGeom prst="hexagon">
            <a:avLst>
              <a:gd name="adj" fmla="val 34844"/>
              <a:gd name="vf" fmla="val 115470"/>
            </a:avLst>
          </a:prstGeom>
          <a:solidFill>
            <a:srgbClr val="111128">
              <a:alpha val="77647"/>
            </a:srgbClr>
          </a:solidFill>
          <a:ln>
            <a:noFill/>
          </a:ln>
        </p:spPr>
        <p:txBody>
          <a:bodyPr spcFirstLastPara="1" wrap="square" lIns="122000" tIns="61000" rIns="122000" bIns="61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$500</a:t>
            </a:r>
            <a:endParaRPr sz="2100" b="1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4"/>
          <p:cNvSpPr/>
          <p:nvPr/>
        </p:nvSpPr>
        <p:spPr>
          <a:xfrm>
            <a:off x="13983290" y="5278967"/>
            <a:ext cx="1831122" cy="381000"/>
          </a:xfrm>
          <a:prstGeom prst="hexagon">
            <a:avLst>
              <a:gd name="adj" fmla="val 34844"/>
              <a:gd name="vf" fmla="val 115470"/>
            </a:avLst>
          </a:prstGeom>
          <a:solidFill>
            <a:srgbClr val="111128">
              <a:alpha val="77647"/>
            </a:srgbClr>
          </a:solidFill>
          <a:ln>
            <a:noFill/>
          </a:ln>
        </p:spPr>
        <p:txBody>
          <a:bodyPr spcFirstLastPara="1" wrap="square" lIns="122000" tIns="61000" rIns="122000" bIns="61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$1,000</a:t>
            </a:r>
            <a:endParaRPr sz="210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4"/>
          <p:cNvSpPr/>
          <p:nvPr/>
        </p:nvSpPr>
        <p:spPr>
          <a:xfrm>
            <a:off x="13983290" y="4872567"/>
            <a:ext cx="1831122" cy="381000"/>
          </a:xfrm>
          <a:prstGeom prst="hexagon">
            <a:avLst>
              <a:gd name="adj" fmla="val 34844"/>
              <a:gd name="vf" fmla="val 115470"/>
            </a:avLst>
          </a:prstGeom>
          <a:solidFill>
            <a:srgbClr val="111128">
              <a:alpha val="77647"/>
            </a:srgbClr>
          </a:solidFill>
          <a:ln>
            <a:noFill/>
          </a:ln>
        </p:spPr>
        <p:txBody>
          <a:bodyPr spcFirstLastPara="1" wrap="square" lIns="122000" tIns="61000" rIns="122000" bIns="61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$2,000</a:t>
            </a:r>
            <a:endParaRPr sz="2100" b="1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4"/>
          <p:cNvSpPr/>
          <p:nvPr/>
        </p:nvSpPr>
        <p:spPr>
          <a:xfrm>
            <a:off x="13983290" y="4466167"/>
            <a:ext cx="1831122" cy="381000"/>
          </a:xfrm>
          <a:prstGeom prst="hexagon">
            <a:avLst>
              <a:gd name="adj" fmla="val 34844"/>
              <a:gd name="vf" fmla="val 115470"/>
            </a:avLst>
          </a:prstGeom>
          <a:solidFill>
            <a:srgbClr val="111128">
              <a:alpha val="77647"/>
            </a:srgbClr>
          </a:solidFill>
          <a:ln>
            <a:noFill/>
          </a:ln>
        </p:spPr>
        <p:txBody>
          <a:bodyPr spcFirstLastPara="1" wrap="square" lIns="122000" tIns="61000" rIns="122000" bIns="61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$4,000</a:t>
            </a:r>
            <a:endParaRPr sz="2100" b="1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4"/>
          <p:cNvSpPr/>
          <p:nvPr/>
        </p:nvSpPr>
        <p:spPr>
          <a:xfrm>
            <a:off x="13983290" y="4059767"/>
            <a:ext cx="1831122" cy="381000"/>
          </a:xfrm>
          <a:prstGeom prst="hexagon">
            <a:avLst>
              <a:gd name="adj" fmla="val 34844"/>
              <a:gd name="vf" fmla="val 115470"/>
            </a:avLst>
          </a:prstGeom>
          <a:solidFill>
            <a:srgbClr val="111128">
              <a:alpha val="77647"/>
            </a:srgbClr>
          </a:solidFill>
          <a:ln>
            <a:noFill/>
          </a:ln>
        </p:spPr>
        <p:txBody>
          <a:bodyPr spcFirstLastPara="1" wrap="square" lIns="122000" tIns="61000" rIns="122000" bIns="61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$8,000</a:t>
            </a:r>
            <a:endParaRPr sz="2100" b="1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4"/>
          <p:cNvSpPr/>
          <p:nvPr/>
        </p:nvSpPr>
        <p:spPr>
          <a:xfrm>
            <a:off x="13983290" y="3653367"/>
            <a:ext cx="1831122" cy="381000"/>
          </a:xfrm>
          <a:prstGeom prst="hexagon">
            <a:avLst>
              <a:gd name="adj" fmla="val 34844"/>
              <a:gd name="vf" fmla="val 115470"/>
            </a:avLst>
          </a:prstGeom>
          <a:solidFill>
            <a:srgbClr val="111128">
              <a:alpha val="77647"/>
            </a:srgbClr>
          </a:solidFill>
          <a:ln>
            <a:noFill/>
          </a:ln>
        </p:spPr>
        <p:txBody>
          <a:bodyPr spcFirstLastPara="1" wrap="square" lIns="122000" tIns="61000" rIns="122000" bIns="61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$16,000</a:t>
            </a:r>
            <a:endParaRPr sz="2100" b="1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4"/>
          <p:cNvSpPr/>
          <p:nvPr/>
        </p:nvSpPr>
        <p:spPr>
          <a:xfrm>
            <a:off x="13983290" y="3246967"/>
            <a:ext cx="1831122" cy="381000"/>
          </a:xfrm>
          <a:prstGeom prst="hexagon">
            <a:avLst>
              <a:gd name="adj" fmla="val 34844"/>
              <a:gd name="vf" fmla="val 115470"/>
            </a:avLst>
          </a:prstGeom>
          <a:solidFill>
            <a:srgbClr val="111128">
              <a:alpha val="77647"/>
            </a:srgbClr>
          </a:solidFill>
          <a:ln>
            <a:noFill/>
          </a:ln>
        </p:spPr>
        <p:txBody>
          <a:bodyPr spcFirstLastPara="1" wrap="square" lIns="122000" tIns="61000" rIns="122000" bIns="61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$25,000</a:t>
            </a:r>
            <a:endParaRPr sz="210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4"/>
          <p:cNvSpPr/>
          <p:nvPr/>
        </p:nvSpPr>
        <p:spPr>
          <a:xfrm>
            <a:off x="13983290" y="2840567"/>
            <a:ext cx="1831122" cy="381000"/>
          </a:xfrm>
          <a:prstGeom prst="hexagon">
            <a:avLst>
              <a:gd name="adj" fmla="val 34844"/>
              <a:gd name="vf" fmla="val 115470"/>
            </a:avLst>
          </a:prstGeom>
          <a:solidFill>
            <a:srgbClr val="111128">
              <a:alpha val="77647"/>
            </a:srgbClr>
          </a:solidFill>
          <a:ln>
            <a:noFill/>
          </a:ln>
        </p:spPr>
        <p:txBody>
          <a:bodyPr spcFirstLastPara="1" wrap="square" lIns="122000" tIns="61000" rIns="122000" bIns="61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$50,000</a:t>
            </a:r>
            <a:endParaRPr sz="2100" b="1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4"/>
          <p:cNvSpPr/>
          <p:nvPr/>
        </p:nvSpPr>
        <p:spPr>
          <a:xfrm>
            <a:off x="13983290" y="2434167"/>
            <a:ext cx="1831122" cy="381000"/>
          </a:xfrm>
          <a:prstGeom prst="hexagon">
            <a:avLst>
              <a:gd name="adj" fmla="val 34844"/>
              <a:gd name="vf" fmla="val 115470"/>
            </a:avLst>
          </a:prstGeom>
          <a:solidFill>
            <a:srgbClr val="111128">
              <a:alpha val="77647"/>
            </a:srgbClr>
          </a:solidFill>
          <a:ln>
            <a:noFill/>
          </a:ln>
        </p:spPr>
        <p:txBody>
          <a:bodyPr spcFirstLastPara="1" wrap="square" lIns="122000" tIns="61000" rIns="122000" bIns="61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$100,000</a:t>
            </a:r>
            <a:endParaRPr sz="2100" b="1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4"/>
          <p:cNvSpPr/>
          <p:nvPr/>
        </p:nvSpPr>
        <p:spPr>
          <a:xfrm>
            <a:off x="13983290" y="2027767"/>
            <a:ext cx="1831122" cy="381000"/>
          </a:xfrm>
          <a:prstGeom prst="hexagon">
            <a:avLst>
              <a:gd name="adj" fmla="val 34844"/>
              <a:gd name="vf" fmla="val 115470"/>
            </a:avLst>
          </a:prstGeom>
          <a:solidFill>
            <a:srgbClr val="111128">
              <a:alpha val="77647"/>
            </a:srgbClr>
          </a:solidFill>
          <a:ln>
            <a:noFill/>
          </a:ln>
        </p:spPr>
        <p:txBody>
          <a:bodyPr spcFirstLastPara="1" wrap="square" lIns="122000" tIns="61000" rIns="122000" bIns="61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$250,000</a:t>
            </a:r>
            <a:endParaRPr sz="2100" b="1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4"/>
          <p:cNvSpPr/>
          <p:nvPr/>
        </p:nvSpPr>
        <p:spPr>
          <a:xfrm>
            <a:off x="13983290" y="1621367"/>
            <a:ext cx="1831122" cy="381000"/>
          </a:xfrm>
          <a:prstGeom prst="hexagon">
            <a:avLst>
              <a:gd name="adj" fmla="val 34844"/>
              <a:gd name="vf" fmla="val 115470"/>
            </a:avLst>
          </a:prstGeom>
          <a:solidFill>
            <a:srgbClr val="111128">
              <a:alpha val="77647"/>
            </a:srgbClr>
          </a:solidFill>
          <a:ln>
            <a:noFill/>
          </a:ln>
        </p:spPr>
        <p:txBody>
          <a:bodyPr spcFirstLastPara="1" wrap="square" lIns="122000" tIns="61000" rIns="122000" bIns="61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$500,000</a:t>
            </a:r>
            <a:endParaRPr sz="2100" b="1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4"/>
          <p:cNvSpPr/>
          <p:nvPr/>
        </p:nvSpPr>
        <p:spPr>
          <a:xfrm>
            <a:off x="13983290" y="1214967"/>
            <a:ext cx="1831122" cy="381000"/>
          </a:xfrm>
          <a:prstGeom prst="hexagon">
            <a:avLst>
              <a:gd name="adj" fmla="val 34844"/>
              <a:gd name="vf" fmla="val 115470"/>
            </a:avLst>
          </a:prstGeom>
          <a:solidFill>
            <a:srgbClr val="111128">
              <a:alpha val="77647"/>
            </a:srgbClr>
          </a:solidFill>
          <a:ln>
            <a:noFill/>
          </a:ln>
        </p:spPr>
        <p:txBody>
          <a:bodyPr spcFirstLastPara="1" wrap="square" lIns="122000" tIns="61000" rIns="122000" bIns="61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$1,000,000</a:t>
            </a:r>
            <a:endParaRPr sz="210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4"/>
          <p:cNvSpPr/>
          <p:nvPr/>
        </p:nvSpPr>
        <p:spPr>
          <a:xfrm>
            <a:off x="0" y="7900433"/>
            <a:ext cx="16276638" cy="1242483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2000" tIns="61000" rIns="122000" bIns="61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4"/>
          <p:cNvSpPr/>
          <p:nvPr/>
        </p:nvSpPr>
        <p:spPr>
          <a:xfrm>
            <a:off x="-13877" y="14607"/>
            <a:ext cx="3878247" cy="9144000"/>
          </a:xfrm>
          <a:prstGeom prst="rect">
            <a:avLst/>
          </a:prstGeom>
          <a:gradFill>
            <a:gsLst>
              <a:gs pos="0">
                <a:schemeClr val="dk1"/>
              </a:gs>
              <a:gs pos="35000">
                <a:srgbClr val="000000">
                  <a:alpha val="0"/>
                </a:srgbClr>
              </a:gs>
              <a:gs pos="100000">
                <a:srgbClr val="000000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2000" tIns="61000" rIns="122000" bIns="61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4"/>
          <p:cNvSpPr/>
          <p:nvPr/>
        </p:nvSpPr>
        <p:spPr>
          <a:xfrm>
            <a:off x="964505" y="275167"/>
            <a:ext cx="11993352" cy="1888067"/>
          </a:xfrm>
          <a:prstGeom prst="hexagon">
            <a:avLst>
              <a:gd name="adj" fmla="val 34128"/>
              <a:gd name="vf" fmla="val 115470"/>
            </a:avLst>
          </a:prstGeom>
          <a:gradFill>
            <a:gsLst>
              <a:gs pos="0">
                <a:srgbClr val="0D0D0D"/>
              </a:gs>
              <a:gs pos="35000">
                <a:srgbClr val="0D0D0D"/>
              </a:gs>
              <a:gs pos="100000">
                <a:srgbClr val="161645"/>
              </a:gs>
            </a:gsLst>
            <a:lin ang="5400000" scaled="0"/>
          </a:gradFill>
          <a:ln w="76200" cap="flat" cmpd="sng">
            <a:solidFill>
              <a:srgbClr val="1E4E7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2000" tIns="61000" rIns="122000" bIns="61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Sau khi không dùng quạt điện nữa, ta cần làm gì?</a:t>
            </a:r>
            <a:endParaRPr/>
          </a:p>
        </p:txBody>
      </p:sp>
      <p:sp>
        <p:nvSpPr>
          <p:cNvPr id="116" name="Google Shape;116;p4"/>
          <p:cNvSpPr/>
          <p:nvPr/>
        </p:nvSpPr>
        <p:spPr>
          <a:xfrm>
            <a:off x="1114100" y="1117600"/>
            <a:ext cx="222665" cy="203200"/>
          </a:xfrm>
          <a:prstGeom prst="diamond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2000" tIns="61000" rIns="122000" bIns="61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7" name="Google Shape;117;p4"/>
          <p:cNvSpPr/>
          <p:nvPr/>
        </p:nvSpPr>
        <p:spPr>
          <a:xfrm>
            <a:off x="12581377" y="1117600"/>
            <a:ext cx="222665" cy="203200"/>
          </a:xfrm>
          <a:prstGeom prst="diamond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2000" tIns="61000" rIns="122000" bIns="61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8" name="Google Shape;118;p4"/>
          <p:cNvSpPr/>
          <p:nvPr/>
        </p:nvSpPr>
        <p:spPr>
          <a:xfrm>
            <a:off x="7037230" y="6825094"/>
            <a:ext cx="5920627" cy="963084"/>
          </a:xfrm>
          <a:prstGeom prst="hexagon">
            <a:avLst>
              <a:gd name="adj" fmla="val 34150"/>
              <a:gd name="vf" fmla="val 115470"/>
            </a:avLst>
          </a:prstGeom>
          <a:gradFill>
            <a:gsLst>
              <a:gs pos="0">
                <a:srgbClr val="0D0D0D"/>
              </a:gs>
              <a:gs pos="35000">
                <a:srgbClr val="0D0D0D"/>
              </a:gs>
              <a:gs pos="100000">
                <a:srgbClr val="161645"/>
              </a:gs>
            </a:gsLst>
            <a:lin ang="5400000" scaled="0"/>
          </a:gradFill>
          <a:ln w="38100" cap="flat" cmpd="sng">
            <a:solidFill>
              <a:srgbClr val="1E4E7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2000" tIns="61000" rIns="122000" bIns="61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Điều chỉnh tốc độ</a:t>
            </a:r>
            <a:endParaRPr/>
          </a:p>
        </p:txBody>
      </p:sp>
      <p:sp>
        <p:nvSpPr>
          <p:cNvPr id="119" name="Google Shape;119;p4"/>
          <p:cNvSpPr/>
          <p:nvPr/>
        </p:nvSpPr>
        <p:spPr>
          <a:xfrm>
            <a:off x="964505" y="6825094"/>
            <a:ext cx="5924062" cy="963084"/>
          </a:xfrm>
          <a:prstGeom prst="hexagon">
            <a:avLst>
              <a:gd name="adj" fmla="val 34150"/>
              <a:gd name="vf" fmla="val 115470"/>
            </a:avLst>
          </a:prstGeom>
          <a:gradFill>
            <a:gsLst>
              <a:gs pos="0">
                <a:srgbClr val="0D0D0D"/>
              </a:gs>
              <a:gs pos="35000">
                <a:srgbClr val="0D0D0D"/>
              </a:gs>
              <a:gs pos="100000">
                <a:srgbClr val="161645"/>
              </a:gs>
            </a:gsLst>
            <a:lin ang="5400000" scaled="0"/>
          </a:gradFill>
          <a:ln w="38100" cap="flat" cmpd="sng">
            <a:solidFill>
              <a:srgbClr val="1E4E7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2000" tIns="61000" rIns="122000" bIns="61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Điều chỉnh hướng gió</a:t>
            </a:r>
            <a:endParaRPr/>
          </a:p>
        </p:txBody>
      </p:sp>
      <p:sp>
        <p:nvSpPr>
          <p:cNvPr id="120" name="Google Shape;120;p4"/>
          <p:cNvSpPr/>
          <p:nvPr/>
        </p:nvSpPr>
        <p:spPr>
          <a:xfrm>
            <a:off x="6986416" y="5746109"/>
            <a:ext cx="5924063" cy="963084"/>
          </a:xfrm>
          <a:prstGeom prst="hexagon">
            <a:avLst>
              <a:gd name="adj" fmla="val 34150"/>
              <a:gd name="vf" fmla="val 115470"/>
            </a:avLst>
          </a:prstGeom>
          <a:gradFill>
            <a:gsLst>
              <a:gs pos="0">
                <a:srgbClr val="0D0D0D"/>
              </a:gs>
              <a:gs pos="35000">
                <a:srgbClr val="0D0D0D"/>
              </a:gs>
              <a:gs pos="100000">
                <a:srgbClr val="161645"/>
              </a:gs>
            </a:gsLst>
            <a:lin ang="5400000" scaled="0"/>
          </a:gradFill>
          <a:ln w="38100" cap="flat" cmpd="sng">
            <a:solidFill>
              <a:srgbClr val="1E4E7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2000" tIns="61000" rIns="122000" bIns="61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Tắt quạt</a:t>
            </a:r>
            <a:endParaRPr/>
          </a:p>
        </p:txBody>
      </p:sp>
      <p:sp>
        <p:nvSpPr>
          <p:cNvPr id="121" name="Google Shape;121;p4"/>
          <p:cNvSpPr/>
          <p:nvPr/>
        </p:nvSpPr>
        <p:spPr>
          <a:xfrm>
            <a:off x="964505" y="5791205"/>
            <a:ext cx="5924062" cy="963084"/>
          </a:xfrm>
          <a:prstGeom prst="hexagon">
            <a:avLst>
              <a:gd name="adj" fmla="val 34150"/>
              <a:gd name="vf" fmla="val 115470"/>
            </a:avLst>
          </a:prstGeom>
          <a:gradFill>
            <a:gsLst>
              <a:gs pos="0">
                <a:srgbClr val="0D0D0D"/>
              </a:gs>
              <a:gs pos="35000">
                <a:srgbClr val="0D0D0D"/>
              </a:gs>
              <a:gs pos="100000">
                <a:srgbClr val="161645"/>
              </a:gs>
            </a:gsLst>
            <a:lin ang="5400000" scaled="0"/>
          </a:gradFill>
          <a:ln w="38100" cap="flat" cmpd="sng">
            <a:solidFill>
              <a:srgbClr val="1E4E7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2000" tIns="61000" rIns="122000" bIns="61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Bật quạt</a:t>
            </a:r>
            <a:endParaRPr/>
          </a:p>
        </p:txBody>
      </p:sp>
      <p:sp>
        <p:nvSpPr>
          <p:cNvPr id="122" name="Google Shape;122;p4"/>
          <p:cNvSpPr/>
          <p:nvPr/>
        </p:nvSpPr>
        <p:spPr>
          <a:xfrm>
            <a:off x="7180539" y="6208988"/>
            <a:ext cx="156832" cy="156633"/>
          </a:xfrm>
          <a:prstGeom prst="diamond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366050" tIns="61000" rIns="122000" bIns="61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</a:t>
            </a:r>
            <a:endParaRPr/>
          </a:p>
        </p:txBody>
      </p:sp>
      <p:sp>
        <p:nvSpPr>
          <p:cNvPr id="123" name="Google Shape;123;p4"/>
          <p:cNvSpPr/>
          <p:nvPr/>
        </p:nvSpPr>
        <p:spPr>
          <a:xfrm>
            <a:off x="7180539" y="7242877"/>
            <a:ext cx="156832" cy="156633"/>
          </a:xfrm>
          <a:prstGeom prst="diamond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366050" tIns="61000" rIns="122000" bIns="61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</a:t>
            </a:r>
            <a:endParaRPr/>
          </a:p>
        </p:txBody>
      </p:sp>
      <p:sp>
        <p:nvSpPr>
          <p:cNvPr id="124" name="Google Shape;124;p4"/>
          <p:cNvSpPr/>
          <p:nvPr/>
        </p:nvSpPr>
        <p:spPr>
          <a:xfrm>
            <a:off x="1114100" y="6208988"/>
            <a:ext cx="156832" cy="156633"/>
          </a:xfrm>
          <a:prstGeom prst="diamond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366050" tIns="61000" rIns="122000" bIns="61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endParaRPr/>
          </a:p>
        </p:txBody>
      </p:sp>
      <p:sp>
        <p:nvSpPr>
          <p:cNvPr id="125" name="Google Shape;125;p4"/>
          <p:cNvSpPr/>
          <p:nvPr/>
        </p:nvSpPr>
        <p:spPr>
          <a:xfrm>
            <a:off x="1114100" y="7242877"/>
            <a:ext cx="156832" cy="156633"/>
          </a:xfrm>
          <a:prstGeom prst="diamond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366050" tIns="61000" rIns="122000" bIns="61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endParaRPr/>
          </a:p>
        </p:txBody>
      </p:sp>
      <p:sp>
        <p:nvSpPr>
          <p:cNvPr id="126" name="Google Shape;126;p4"/>
          <p:cNvSpPr/>
          <p:nvPr/>
        </p:nvSpPr>
        <p:spPr>
          <a:xfrm>
            <a:off x="5416744" y="8382000"/>
            <a:ext cx="3357057" cy="365760"/>
          </a:xfrm>
          <a:prstGeom prst="hexagon">
            <a:avLst>
              <a:gd name="adj" fmla="val 25000"/>
              <a:gd name="vf" fmla="val 115470"/>
            </a:avLst>
          </a:prstGeom>
          <a:gradFill>
            <a:gsLst>
              <a:gs pos="0">
                <a:srgbClr val="000000">
                  <a:alpha val="784"/>
                </a:srgbClr>
              </a:gs>
              <a:gs pos="65000">
                <a:srgbClr val="000000">
                  <a:alpha val="784"/>
                </a:srgbClr>
              </a:gs>
              <a:gs pos="95000">
                <a:srgbClr val="385623"/>
              </a:gs>
              <a:gs pos="100000">
                <a:srgbClr val="385623"/>
              </a:gs>
            </a:gsLst>
            <a:path path="circle">
              <a:fillToRect l="50000" t="50000" r="50000" b="50000"/>
            </a:path>
            <a:tileRect/>
          </a:gradFill>
          <a:ln w="25400" cap="flat" cmpd="sng">
            <a:solidFill>
              <a:srgbClr val="3366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2000" tIns="61000" rIns="122000" bIns="61000" anchor="ctr" anchorCtr="1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Bắt đầu </a:t>
            </a:r>
            <a:endParaRPr sz="180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7" name="Google Shape;127;p4"/>
          <p:cNvPicPr preferRelativeResize="0"/>
          <p:nvPr/>
        </p:nvPicPr>
        <p:blipFill rotWithShape="1">
          <a:blip r:embed="rId4">
            <a:alphaModFix/>
          </a:blip>
          <a:srcRect l="21738" r="21800"/>
          <a:stretch/>
        </p:blipFill>
        <p:spPr>
          <a:xfrm>
            <a:off x="14026197" y="7399984"/>
            <a:ext cx="1849617" cy="1724483"/>
          </a:xfrm>
          <a:prstGeom prst="flowChartConnector">
            <a:avLst/>
          </a:prstGeom>
          <a:noFill/>
          <a:ln>
            <a:noFill/>
          </a:ln>
        </p:spPr>
      </p:pic>
      <p:pic>
        <p:nvPicPr>
          <p:cNvPr id="128" name="Google Shape;128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658824" y="9557157"/>
            <a:ext cx="497177" cy="496547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dk1"/>
            </a:outerShdw>
          </a:effectLst>
        </p:spPr>
      </p:pic>
      <p:sp>
        <p:nvSpPr>
          <p:cNvPr id="129" name="Google Shape;129;p4">
            <a:hlinkClick r:id="rId6" action="ppaction://hlinksldjump"/>
          </p:cNvPr>
          <p:cNvSpPr/>
          <p:nvPr/>
        </p:nvSpPr>
        <p:spPr>
          <a:xfrm flipH="1">
            <a:off x="269740" y="7736773"/>
            <a:ext cx="1821840" cy="12192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381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Back</a:t>
            </a:r>
            <a:endParaRPr sz="2800" b="1">
              <a:solidFill>
                <a:srgbClr val="000000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5"/>
          <p:cNvSpPr/>
          <p:nvPr/>
        </p:nvSpPr>
        <p:spPr>
          <a:xfrm>
            <a:off x="11096041" y="929544"/>
            <a:ext cx="2474987" cy="63464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2000" tIns="61000" rIns="122000" bIns="61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 Select</a:t>
            </a:r>
            <a:endParaRPr/>
          </a:p>
        </p:txBody>
      </p:sp>
      <p:sp>
        <p:nvSpPr>
          <p:cNvPr id="136" name="Google Shape;136;p5"/>
          <p:cNvSpPr/>
          <p:nvPr/>
        </p:nvSpPr>
        <p:spPr>
          <a:xfrm>
            <a:off x="11098496" y="2530881"/>
            <a:ext cx="2474987" cy="63464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2000" tIns="61000" rIns="122000" bIns="61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 Wrong</a:t>
            </a:r>
            <a:endParaRPr/>
          </a:p>
        </p:txBody>
      </p:sp>
      <p:sp>
        <p:nvSpPr>
          <p:cNvPr id="137" name="Google Shape;137;p5"/>
          <p:cNvSpPr/>
          <p:nvPr/>
        </p:nvSpPr>
        <p:spPr>
          <a:xfrm>
            <a:off x="11110822" y="1744337"/>
            <a:ext cx="2474987" cy="63464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2000" tIns="61000" rIns="122000" bIns="61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 Right</a:t>
            </a:r>
            <a:endParaRPr/>
          </a:p>
        </p:txBody>
      </p:sp>
      <p:sp>
        <p:nvSpPr>
          <p:cNvPr id="138" name="Google Shape;138;p5"/>
          <p:cNvSpPr/>
          <p:nvPr/>
        </p:nvSpPr>
        <p:spPr>
          <a:xfrm>
            <a:off x="13403793" y="2209932"/>
            <a:ext cx="2886723" cy="2865445"/>
          </a:xfrm>
          <a:custGeom>
            <a:avLst/>
            <a:gdLst/>
            <a:ahLst/>
            <a:cxnLst/>
            <a:rect l="l" t="t" r="r" b="b"/>
            <a:pathLst>
              <a:path w="2162297" h="2149084" extrusionOk="0">
                <a:moveTo>
                  <a:pt x="0" y="0"/>
                </a:moveTo>
                <a:lnTo>
                  <a:pt x="58675" y="4023"/>
                </a:lnTo>
                <a:cubicBezTo>
                  <a:pt x="807273" y="66114"/>
                  <a:pt x="1466156" y="182504"/>
                  <a:pt x="1970540" y="335917"/>
                </a:cubicBezTo>
                <a:lnTo>
                  <a:pt x="2162297" y="399025"/>
                </a:lnTo>
                <a:lnTo>
                  <a:pt x="2162297" y="1750060"/>
                </a:lnTo>
                <a:lnTo>
                  <a:pt x="1970540" y="1813168"/>
                </a:lnTo>
                <a:cubicBezTo>
                  <a:pt x="1466156" y="1966581"/>
                  <a:pt x="807273" y="2082971"/>
                  <a:pt x="58675" y="2145061"/>
                </a:cubicBezTo>
                <a:lnTo>
                  <a:pt x="0" y="2149084"/>
                </a:lnTo>
                <a:close/>
              </a:path>
            </a:pathLst>
          </a:custGeom>
          <a:noFill/>
          <a:ln w="15875" cap="flat" cmpd="sng">
            <a:solidFill>
              <a:srgbClr val="FF99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2000" tIns="61000" rIns="122000" bIns="61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5"/>
          <p:cNvSpPr/>
          <p:nvPr/>
        </p:nvSpPr>
        <p:spPr>
          <a:xfrm rot="-2700000">
            <a:off x="11764919" y="194199"/>
            <a:ext cx="4761714" cy="2659696"/>
          </a:xfrm>
          <a:custGeom>
            <a:avLst/>
            <a:gdLst/>
            <a:ahLst/>
            <a:cxnLst/>
            <a:rect l="l" t="t" r="r" b="b"/>
            <a:pathLst>
              <a:path w="3566757" h="1994772" extrusionOk="0">
                <a:moveTo>
                  <a:pt x="2664641" y="172809"/>
                </a:moveTo>
                <a:lnTo>
                  <a:pt x="3566757" y="1074925"/>
                </a:lnTo>
                <a:lnTo>
                  <a:pt x="3562217" y="1083999"/>
                </a:lnTo>
                <a:cubicBezTo>
                  <a:pt x="3260241" y="1534816"/>
                  <a:pt x="1947584" y="1892264"/>
                  <a:pt x="271585" y="1983719"/>
                </a:cubicBezTo>
                <a:lnTo>
                  <a:pt x="0" y="1994772"/>
                </a:lnTo>
                <a:lnTo>
                  <a:pt x="1994772" y="0"/>
                </a:lnTo>
                <a:lnTo>
                  <a:pt x="2098215" y="20628"/>
                </a:lnTo>
                <a:cubicBezTo>
                  <a:pt x="2266890" y="57749"/>
                  <a:pt x="2424521" y="98310"/>
                  <a:pt x="2569599" y="141910"/>
                </a:cubicBezTo>
                <a:close/>
              </a:path>
            </a:pathLst>
          </a:custGeom>
          <a:noFill/>
          <a:ln w="15875" cap="flat" cmpd="sng">
            <a:solidFill>
              <a:srgbClr val="FF99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2000" tIns="61000" rIns="122000" bIns="61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5"/>
          <p:cNvSpPr/>
          <p:nvPr/>
        </p:nvSpPr>
        <p:spPr>
          <a:xfrm rot="-8100000">
            <a:off x="11756039" y="4458532"/>
            <a:ext cx="4837161" cy="2663073"/>
          </a:xfrm>
          <a:custGeom>
            <a:avLst/>
            <a:gdLst/>
            <a:ahLst/>
            <a:cxnLst/>
            <a:rect l="l" t="t" r="r" b="b"/>
            <a:pathLst>
              <a:path w="3627871" h="1994772" extrusionOk="0">
                <a:moveTo>
                  <a:pt x="3627871" y="1994772"/>
                </a:moveTo>
                <a:lnTo>
                  <a:pt x="3356285" y="1983719"/>
                </a:lnTo>
                <a:cubicBezTo>
                  <a:pt x="1440858" y="1879198"/>
                  <a:pt x="0" y="1427259"/>
                  <a:pt x="0" y="885579"/>
                </a:cubicBezTo>
                <a:cubicBezTo>
                  <a:pt x="0" y="537356"/>
                  <a:pt x="595457" y="226220"/>
                  <a:pt x="1529655" y="20628"/>
                </a:cubicBezTo>
                <a:lnTo>
                  <a:pt x="1633099" y="0"/>
                </a:lnTo>
                <a:close/>
              </a:path>
            </a:pathLst>
          </a:custGeom>
          <a:noFill/>
          <a:ln w="15875" cap="flat" cmpd="sng">
            <a:solidFill>
              <a:srgbClr val="FF99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2000" tIns="61000" rIns="122000" bIns="61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5"/>
          <p:cNvSpPr/>
          <p:nvPr/>
        </p:nvSpPr>
        <p:spPr>
          <a:xfrm rot="1800000">
            <a:off x="12408633" y="3777899"/>
            <a:ext cx="4416770" cy="2793620"/>
          </a:xfrm>
          <a:custGeom>
            <a:avLst/>
            <a:gdLst/>
            <a:ahLst/>
            <a:cxnLst/>
            <a:rect l="l" t="t" r="r" b="b"/>
            <a:pathLst>
              <a:path w="3308377" h="2095215" extrusionOk="0">
                <a:moveTo>
                  <a:pt x="0" y="0"/>
                </a:moveTo>
                <a:lnTo>
                  <a:pt x="108099" y="4399"/>
                </a:lnTo>
                <a:cubicBezTo>
                  <a:pt x="1185527" y="63192"/>
                  <a:pt x="2112799" y="231910"/>
                  <a:pt x="2717934" y="464693"/>
                </a:cubicBezTo>
                <a:lnTo>
                  <a:pt x="2780269" y="490970"/>
                </a:lnTo>
                <a:lnTo>
                  <a:pt x="3308377" y="1405680"/>
                </a:lnTo>
                <a:lnTo>
                  <a:pt x="3304925" y="1409403"/>
                </a:lnTo>
                <a:cubicBezTo>
                  <a:pt x="2993330" y="1701972"/>
                  <a:pt x="2247297" y="1945803"/>
                  <a:pt x="1264563" y="2088164"/>
                </a:cubicBezTo>
                <a:lnTo>
                  <a:pt x="1209673" y="2095215"/>
                </a:lnTo>
                <a:close/>
              </a:path>
            </a:pathLst>
          </a:custGeom>
          <a:noFill/>
          <a:ln w="15875" cap="flat" cmpd="sng">
            <a:solidFill>
              <a:srgbClr val="FF99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2000" tIns="61000" rIns="122000" bIns="61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5"/>
          <p:cNvSpPr/>
          <p:nvPr/>
        </p:nvSpPr>
        <p:spPr>
          <a:xfrm rot="-3600000">
            <a:off x="11510866" y="582350"/>
            <a:ext cx="4154539" cy="1975948"/>
          </a:xfrm>
          <a:custGeom>
            <a:avLst/>
            <a:gdLst/>
            <a:ahLst/>
            <a:cxnLst/>
            <a:rect l="l" t="t" r="r" b="b"/>
            <a:pathLst>
              <a:path w="3115904" h="1480082" extrusionOk="0">
                <a:moveTo>
                  <a:pt x="2563579" y="0"/>
                </a:moveTo>
                <a:lnTo>
                  <a:pt x="3115904" y="956656"/>
                </a:lnTo>
                <a:lnTo>
                  <a:pt x="3004219" y="1003738"/>
                </a:lnTo>
                <a:cubicBezTo>
                  <a:pt x="2399083" y="1236520"/>
                  <a:pt x="1471812" y="1405239"/>
                  <a:pt x="394384" y="1464032"/>
                </a:cubicBezTo>
                <a:lnTo>
                  <a:pt x="0" y="1480082"/>
                </a:lnTo>
                <a:close/>
              </a:path>
            </a:pathLst>
          </a:custGeom>
          <a:noFill/>
          <a:ln w="15875" cap="flat" cmpd="sng">
            <a:solidFill>
              <a:srgbClr val="FF99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2000" tIns="61000" rIns="122000" bIns="61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5"/>
          <p:cNvSpPr/>
          <p:nvPr/>
        </p:nvSpPr>
        <p:spPr>
          <a:xfrm rot="-900000">
            <a:off x="12973641" y="1460856"/>
            <a:ext cx="3582171" cy="2848717"/>
          </a:xfrm>
          <a:custGeom>
            <a:avLst/>
            <a:gdLst/>
            <a:ahLst/>
            <a:cxnLst/>
            <a:rect l="l" t="t" r="r" b="b"/>
            <a:pathLst>
              <a:path w="2683222" h="2136538" extrusionOk="0">
                <a:moveTo>
                  <a:pt x="2031475" y="252215"/>
                </a:moveTo>
                <a:cubicBezTo>
                  <a:pt x="2269185" y="315605"/>
                  <a:pt x="2478556" y="386551"/>
                  <a:pt x="2654086" y="463587"/>
                </a:cubicBezTo>
                <a:lnTo>
                  <a:pt x="2683222" y="477099"/>
                </a:lnTo>
                <a:lnTo>
                  <a:pt x="2344034" y="1742968"/>
                </a:lnTo>
                <a:lnTo>
                  <a:pt x="2221040" y="1783445"/>
                </a:lnTo>
                <a:cubicBezTo>
                  <a:pt x="1716658" y="1936859"/>
                  <a:pt x="1057774" y="2053249"/>
                  <a:pt x="309176" y="2115339"/>
                </a:cubicBezTo>
                <a:lnTo>
                  <a:pt x="0" y="2136538"/>
                </a:lnTo>
                <a:lnTo>
                  <a:pt x="572484" y="0"/>
                </a:lnTo>
                <a:lnTo>
                  <a:pt x="695368" y="11994"/>
                </a:lnTo>
                <a:cubicBezTo>
                  <a:pt x="1198259" y="68716"/>
                  <a:pt x="1651139" y="150792"/>
                  <a:pt x="2031475" y="252215"/>
                </a:cubicBezTo>
                <a:close/>
              </a:path>
            </a:pathLst>
          </a:custGeom>
          <a:noFill/>
          <a:ln w="15875" cap="flat" cmpd="sng">
            <a:solidFill>
              <a:srgbClr val="FF99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2000" tIns="61000" rIns="122000" bIns="61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5"/>
          <p:cNvSpPr/>
          <p:nvPr/>
        </p:nvSpPr>
        <p:spPr>
          <a:xfrm rot="-6300000">
            <a:off x="10911031" y="5740637"/>
            <a:ext cx="4985520" cy="1337563"/>
          </a:xfrm>
          <a:custGeom>
            <a:avLst/>
            <a:gdLst/>
            <a:ahLst/>
            <a:cxnLst/>
            <a:rect l="l" t="t" r="r" b="b"/>
            <a:pathLst>
              <a:path w="3739140" h="1001900" extrusionOk="0">
                <a:moveTo>
                  <a:pt x="3739140" y="1001900"/>
                </a:moveTo>
                <a:lnTo>
                  <a:pt x="3335132" y="985458"/>
                </a:lnTo>
                <a:cubicBezTo>
                  <a:pt x="1556520" y="888403"/>
                  <a:pt x="187105" y="491788"/>
                  <a:pt x="549" y="1925"/>
                </a:cubicBezTo>
                <a:lnTo>
                  <a:pt x="0" y="0"/>
                </a:lnTo>
                <a:close/>
              </a:path>
            </a:pathLst>
          </a:custGeom>
          <a:noFill/>
          <a:ln w="15875" cap="flat" cmpd="sng">
            <a:solidFill>
              <a:srgbClr val="FF99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2000" tIns="61000" rIns="122000" bIns="61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5"/>
          <p:cNvSpPr/>
          <p:nvPr/>
        </p:nvSpPr>
        <p:spPr>
          <a:xfrm rot="900000">
            <a:off x="12973645" y="2975728"/>
            <a:ext cx="3582115" cy="2848717"/>
          </a:xfrm>
          <a:custGeom>
            <a:avLst/>
            <a:gdLst/>
            <a:ahLst/>
            <a:cxnLst/>
            <a:rect l="l" t="t" r="r" b="b"/>
            <a:pathLst>
              <a:path w="2683180" h="2136538" extrusionOk="0">
                <a:moveTo>
                  <a:pt x="0" y="0"/>
                </a:moveTo>
                <a:lnTo>
                  <a:pt x="309175" y="21199"/>
                </a:lnTo>
                <a:cubicBezTo>
                  <a:pt x="1057773" y="83290"/>
                  <a:pt x="1716657" y="199680"/>
                  <a:pt x="2221040" y="353093"/>
                </a:cubicBezTo>
                <a:lnTo>
                  <a:pt x="2344031" y="393570"/>
                </a:lnTo>
                <a:lnTo>
                  <a:pt x="2683180" y="1659291"/>
                </a:lnTo>
                <a:lnTo>
                  <a:pt x="2544749" y="1718432"/>
                </a:lnTo>
                <a:cubicBezTo>
                  <a:pt x="2091518" y="1897330"/>
                  <a:pt x="1449703" y="2039462"/>
                  <a:pt x="695367" y="2124544"/>
                </a:cubicBezTo>
                <a:lnTo>
                  <a:pt x="572483" y="2136538"/>
                </a:lnTo>
                <a:close/>
              </a:path>
            </a:pathLst>
          </a:custGeom>
          <a:noFill/>
          <a:ln w="15875" cap="flat" cmpd="sng">
            <a:solidFill>
              <a:srgbClr val="FF99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2000" tIns="61000" rIns="122000" bIns="61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5"/>
          <p:cNvSpPr/>
          <p:nvPr/>
        </p:nvSpPr>
        <p:spPr>
          <a:xfrm rot="-4500000">
            <a:off x="11649984" y="1170368"/>
            <a:ext cx="3538205" cy="917594"/>
          </a:xfrm>
          <a:custGeom>
            <a:avLst/>
            <a:gdLst/>
            <a:ahLst/>
            <a:cxnLst/>
            <a:rect l="l" t="t" r="r" b="b"/>
            <a:pathLst>
              <a:path w="2653654" h="687323" extrusionOk="0">
                <a:moveTo>
                  <a:pt x="2565124" y="0"/>
                </a:moveTo>
                <a:lnTo>
                  <a:pt x="2653654" y="330399"/>
                </a:lnTo>
                <a:lnTo>
                  <a:pt x="2438681" y="388760"/>
                </a:lnTo>
                <a:cubicBezTo>
                  <a:pt x="1881971" y="528621"/>
                  <a:pt x="1182151" y="628420"/>
                  <a:pt x="404008" y="670881"/>
                </a:cubicBezTo>
                <a:lnTo>
                  <a:pt x="0" y="687323"/>
                </a:lnTo>
                <a:close/>
              </a:path>
            </a:pathLst>
          </a:custGeom>
          <a:noFill/>
          <a:ln w="15875" cap="flat" cmpd="sng">
            <a:solidFill>
              <a:srgbClr val="FF99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2000" tIns="61000" rIns="122000" bIns="61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5"/>
          <p:cNvSpPr/>
          <p:nvPr/>
        </p:nvSpPr>
        <p:spPr>
          <a:xfrm rot="-1800000">
            <a:off x="12408661" y="713888"/>
            <a:ext cx="4416380" cy="2793621"/>
          </a:xfrm>
          <a:custGeom>
            <a:avLst/>
            <a:gdLst/>
            <a:ahLst/>
            <a:cxnLst/>
            <a:rect l="l" t="t" r="r" b="b"/>
            <a:pathLst>
              <a:path w="3308085" h="2095216" extrusionOk="0">
                <a:moveTo>
                  <a:pt x="3134059" y="556366"/>
                </a:moveTo>
                <a:cubicBezTo>
                  <a:pt x="3187236" y="589892"/>
                  <a:pt x="3234469" y="624252"/>
                  <a:pt x="3275407" y="659351"/>
                </a:cubicBezTo>
                <a:lnTo>
                  <a:pt x="3308085" y="690037"/>
                </a:lnTo>
                <a:lnTo>
                  <a:pt x="2780266" y="1604247"/>
                </a:lnTo>
                <a:lnTo>
                  <a:pt x="2717935" y="1630523"/>
                </a:lnTo>
                <a:cubicBezTo>
                  <a:pt x="2112800" y="1863306"/>
                  <a:pt x="1185529" y="2032024"/>
                  <a:pt x="108101" y="2090817"/>
                </a:cubicBezTo>
                <a:lnTo>
                  <a:pt x="0" y="2095216"/>
                </a:lnTo>
                <a:lnTo>
                  <a:pt x="1209673" y="0"/>
                </a:lnTo>
                <a:lnTo>
                  <a:pt x="1264564" y="7051"/>
                </a:lnTo>
                <a:cubicBezTo>
                  <a:pt x="2098399" y="127842"/>
                  <a:pt x="2761827" y="321684"/>
                  <a:pt x="3134059" y="556366"/>
                </a:cubicBezTo>
                <a:close/>
              </a:path>
            </a:pathLst>
          </a:custGeom>
          <a:noFill/>
          <a:ln w="15875" cap="flat" cmpd="sng">
            <a:solidFill>
              <a:srgbClr val="FF99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2000" tIns="61000" rIns="122000" bIns="61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5"/>
          <p:cNvSpPr/>
          <p:nvPr/>
        </p:nvSpPr>
        <p:spPr>
          <a:xfrm rot="-7200000">
            <a:off x="11146475" y="5005000"/>
            <a:ext cx="5000892" cy="2329450"/>
          </a:xfrm>
          <a:custGeom>
            <a:avLst/>
            <a:gdLst/>
            <a:ahLst/>
            <a:cxnLst/>
            <a:rect l="l" t="t" r="r" b="b"/>
            <a:pathLst>
              <a:path w="3750669" h="1744872" extrusionOk="0">
                <a:moveTo>
                  <a:pt x="3750669" y="1744872"/>
                </a:moveTo>
                <a:lnTo>
                  <a:pt x="3356285" y="1728822"/>
                </a:lnTo>
                <a:cubicBezTo>
                  <a:pt x="1440857" y="1624301"/>
                  <a:pt x="0" y="1172361"/>
                  <a:pt x="0" y="630681"/>
                </a:cubicBezTo>
                <a:cubicBezTo>
                  <a:pt x="0" y="398532"/>
                  <a:pt x="264647" y="182867"/>
                  <a:pt x="717878" y="3969"/>
                </a:cubicBezTo>
                <a:lnTo>
                  <a:pt x="728462" y="0"/>
                </a:lnTo>
                <a:close/>
              </a:path>
            </a:pathLst>
          </a:custGeom>
          <a:noFill/>
          <a:ln w="15875" cap="flat" cmpd="sng">
            <a:solidFill>
              <a:srgbClr val="FF99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2000" tIns="61000" rIns="122000" bIns="61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5"/>
          <p:cNvSpPr/>
          <p:nvPr/>
        </p:nvSpPr>
        <p:spPr>
          <a:xfrm rot="1351054">
            <a:off x="12709830" y="3378011"/>
            <a:ext cx="3987995" cy="2826651"/>
          </a:xfrm>
          <a:custGeom>
            <a:avLst/>
            <a:gdLst/>
            <a:ahLst/>
            <a:cxnLst/>
            <a:rect l="l" t="t" r="r" b="b"/>
            <a:pathLst>
              <a:path w="2987204" h="2119988" extrusionOk="0">
                <a:moveTo>
                  <a:pt x="0" y="0"/>
                </a:moveTo>
                <a:lnTo>
                  <a:pt x="3344" y="136"/>
                </a:lnTo>
                <a:cubicBezTo>
                  <a:pt x="961058" y="52396"/>
                  <a:pt x="1800130" y="191511"/>
                  <a:pt x="2399772" y="385271"/>
                </a:cubicBezTo>
                <a:lnTo>
                  <a:pt x="2517691" y="426800"/>
                </a:lnTo>
                <a:lnTo>
                  <a:pt x="2987204" y="1559324"/>
                </a:lnTo>
                <a:lnTo>
                  <a:pt x="2888106" y="1614605"/>
                </a:lnTo>
                <a:cubicBezTo>
                  <a:pt x="2500765" y="1813283"/>
                  <a:pt x="1896859" y="1977130"/>
                  <a:pt x="1159808" y="2083901"/>
                </a:cubicBezTo>
                <a:lnTo>
                  <a:pt x="878889" y="2119988"/>
                </a:lnTo>
                <a:close/>
              </a:path>
            </a:pathLst>
          </a:custGeom>
          <a:noFill/>
          <a:ln w="15875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2000" tIns="61000" rIns="122000" bIns="61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5"/>
          <p:cNvSpPr/>
          <p:nvPr/>
        </p:nvSpPr>
        <p:spPr>
          <a:xfrm rot="-4048946">
            <a:off x="11560892" y="905513"/>
            <a:ext cx="3823792" cy="1437870"/>
          </a:xfrm>
          <a:custGeom>
            <a:avLst/>
            <a:gdLst/>
            <a:ahLst/>
            <a:cxnLst/>
            <a:rect l="l" t="t" r="r" b="b"/>
            <a:pathLst>
              <a:path w="2867844" h="1077035" extrusionOk="0">
                <a:moveTo>
                  <a:pt x="2597941" y="0"/>
                </a:moveTo>
                <a:lnTo>
                  <a:pt x="2867844" y="651039"/>
                </a:lnTo>
                <a:lnTo>
                  <a:pt x="2798254" y="675547"/>
                </a:lnTo>
                <a:cubicBezTo>
                  <a:pt x="2198611" y="869307"/>
                  <a:pt x="1359540" y="1008422"/>
                  <a:pt x="401826" y="1060682"/>
                </a:cubicBezTo>
                <a:lnTo>
                  <a:pt x="0" y="1077035"/>
                </a:lnTo>
                <a:close/>
              </a:path>
            </a:pathLst>
          </a:custGeom>
          <a:noFill/>
          <a:ln w="15875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2000" tIns="61000" rIns="122000" bIns="61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5"/>
          <p:cNvSpPr/>
          <p:nvPr/>
        </p:nvSpPr>
        <p:spPr>
          <a:xfrm rot="-1348946">
            <a:off x="12711161" y="1087075"/>
            <a:ext cx="3985708" cy="2826797"/>
          </a:xfrm>
          <a:custGeom>
            <a:avLst/>
            <a:gdLst/>
            <a:ahLst/>
            <a:cxnLst/>
            <a:rect l="l" t="t" r="r" b="b"/>
            <a:pathLst>
              <a:path w="2985491" h="2120098" extrusionOk="0">
                <a:moveTo>
                  <a:pt x="2641284" y="395128"/>
                </a:moveTo>
                <a:cubicBezTo>
                  <a:pt x="2754592" y="439853"/>
                  <a:pt x="2856114" y="486876"/>
                  <a:pt x="2944660" y="535879"/>
                </a:cubicBezTo>
                <a:lnTo>
                  <a:pt x="2985491" y="560773"/>
                </a:lnTo>
                <a:lnTo>
                  <a:pt x="2516707" y="1693500"/>
                </a:lnTo>
                <a:lnTo>
                  <a:pt x="2399306" y="1734846"/>
                </a:lnTo>
                <a:cubicBezTo>
                  <a:pt x="1799663" y="1928606"/>
                  <a:pt x="960592" y="2067721"/>
                  <a:pt x="2877" y="2119981"/>
                </a:cubicBezTo>
                <a:lnTo>
                  <a:pt x="0" y="2120098"/>
                </a:lnTo>
                <a:lnTo>
                  <a:pt x="877412" y="0"/>
                </a:lnTo>
                <a:lnTo>
                  <a:pt x="1159341" y="36216"/>
                </a:lnTo>
                <a:cubicBezTo>
                  <a:pt x="1754938" y="122496"/>
                  <a:pt x="2263592" y="246046"/>
                  <a:pt x="2641284" y="395128"/>
                </a:cubicBezTo>
                <a:close/>
              </a:path>
            </a:pathLst>
          </a:custGeom>
          <a:noFill/>
          <a:ln w="15875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2000" tIns="61000" rIns="122000" bIns="61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5"/>
          <p:cNvSpPr/>
          <p:nvPr/>
        </p:nvSpPr>
        <p:spPr>
          <a:xfrm rot="-6748946">
            <a:off x="10952825" y="5335042"/>
            <a:ext cx="5010853" cy="1958519"/>
          </a:xfrm>
          <a:custGeom>
            <a:avLst/>
            <a:gdLst/>
            <a:ahLst/>
            <a:cxnLst/>
            <a:rect l="l" t="t" r="r" b="b"/>
            <a:pathLst>
              <a:path w="3758140" h="1467027" extrusionOk="0">
                <a:moveTo>
                  <a:pt x="3758140" y="1467027"/>
                </a:moveTo>
                <a:lnTo>
                  <a:pt x="3356285" y="1450673"/>
                </a:lnTo>
                <a:cubicBezTo>
                  <a:pt x="1440857" y="1346151"/>
                  <a:pt x="0" y="894212"/>
                  <a:pt x="0" y="352532"/>
                </a:cubicBezTo>
                <a:cubicBezTo>
                  <a:pt x="0" y="236458"/>
                  <a:pt x="66162" y="124504"/>
                  <a:pt x="188977" y="19207"/>
                </a:cubicBezTo>
                <a:lnTo>
                  <a:pt x="213349" y="0"/>
                </a:lnTo>
                <a:close/>
              </a:path>
            </a:pathLst>
          </a:custGeom>
          <a:noFill/>
          <a:ln w="15875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2000" tIns="61000" rIns="122000" bIns="61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5"/>
          <p:cNvSpPr/>
          <p:nvPr/>
        </p:nvSpPr>
        <p:spPr>
          <a:xfrm rot="3151054">
            <a:off x="11440353" y="4746946"/>
            <a:ext cx="4907399" cy="2532338"/>
          </a:xfrm>
          <a:custGeom>
            <a:avLst/>
            <a:gdLst/>
            <a:ahLst/>
            <a:cxnLst/>
            <a:rect l="l" t="t" r="r" b="b"/>
            <a:pathLst>
              <a:path w="3680549" h="1896845" extrusionOk="0">
                <a:moveTo>
                  <a:pt x="0" y="0"/>
                </a:moveTo>
                <a:lnTo>
                  <a:pt x="324264" y="13197"/>
                </a:lnTo>
                <a:cubicBezTo>
                  <a:pt x="2239693" y="117717"/>
                  <a:pt x="3680549" y="569656"/>
                  <a:pt x="3680549" y="1111337"/>
                </a:cubicBezTo>
                <a:cubicBezTo>
                  <a:pt x="3680549" y="1382177"/>
                  <a:pt x="3320335" y="1630582"/>
                  <a:pt x="2720692" y="1824342"/>
                </a:cubicBezTo>
                <a:lnTo>
                  <a:pt x="2473586" y="1896845"/>
                </a:lnTo>
                <a:close/>
              </a:path>
            </a:pathLst>
          </a:custGeom>
          <a:noFill/>
          <a:ln w="15875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2000" tIns="61000" rIns="122000" bIns="61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5"/>
          <p:cNvSpPr/>
          <p:nvPr/>
        </p:nvSpPr>
        <p:spPr>
          <a:xfrm rot="-2248946">
            <a:off x="12082128" y="385050"/>
            <a:ext cx="4724555" cy="2737441"/>
          </a:xfrm>
          <a:custGeom>
            <a:avLst/>
            <a:gdLst/>
            <a:ahLst/>
            <a:cxnLst/>
            <a:rect l="l" t="t" r="r" b="b"/>
            <a:pathLst>
              <a:path w="3538923" h="2053081" extrusionOk="0">
                <a:moveTo>
                  <a:pt x="3349946" y="614183"/>
                </a:moveTo>
                <a:cubicBezTo>
                  <a:pt x="3472762" y="719481"/>
                  <a:pt x="3538923" y="831434"/>
                  <a:pt x="3538923" y="947508"/>
                </a:cubicBezTo>
                <a:lnTo>
                  <a:pt x="3529617" y="1003656"/>
                </a:lnTo>
                <a:lnTo>
                  <a:pt x="3270607" y="1341418"/>
                </a:lnTo>
                <a:lnTo>
                  <a:pt x="3146285" y="1421178"/>
                </a:lnTo>
                <a:cubicBezTo>
                  <a:pt x="2592043" y="1737723"/>
                  <a:pt x="1499495" y="1973790"/>
                  <a:pt x="182638" y="2045648"/>
                </a:cubicBezTo>
                <a:lnTo>
                  <a:pt x="0" y="2053081"/>
                </a:lnTo>
                <a:lnTo>
                  <a:pt x="1574385" y="0"/>
                </a:lnTo>
                <a:lnTo>
                  <a:pt x="1685674" y="18029"/>
                </a:lnTo>
                <a:cubicBezTo>
                  <a:pt x="2468357" y="159035"/>
                  <a:pt x="3063375" y="368489"/>
                  <a:pt x="3349946" y="614183"/>
                </a:cubicBezTo>
                <a:close/>
              </a:path>
            </a:pathLst>
          </a:custGeom>
          <a:noFill/>
          <a:ln w="15875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2000" tIns="61000" rIns="122000" bIns="61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5"/>
          <p:cNvSpPr/>
          <p:nvPr/>
        </p:nvSpPr>
        <p:spPr>
          <a:xfrm rot="451054">
            <a:off x="13202767" y="2597231"/>
            <a:ext cx="3213661" cy="2858319"/>
          </a:xfrm>
          <a:custGeom>
            <a:avLst/>
            <a:gdLst/>
            <a:ahLst/>
            <a:cxnLst/>
            <a:rect l="l" t="t" r="r" b="b"/>
            <a:pathLst>
              <a:path w="2407190" h="2143739" extrusionOk="0">
                <a:moveTo>
                  <a:pt x="0" y="0"/>
                </a:moveTo>
                <a:lnTo>
                  <a:pt x="182418" y="12508"/>
                </a:lnTo>
                <a:cubicBezTo>
                  <a:pt x="931015" y="74599"/>
                  <a:pt x="1589900" y="190988"/>
                  <a:pt x="2094283" y="344402"/>
                </a:cubicBezTo>
                <a:lnTo>
                  <a:pt x="2232495" y="389888"/>
                </a:lnTo>
                <a:lnTo>
                  <a:pt x="2407190" y="1713690"/>
                </a:lnTo>
                <a:lnTo>
                  <a:pt x="2239339" y="1775064"/>
                </a:lnTo>
                <a:cubicBezTo>
                  <a:pt x="1802549" y="1923281"/>
                  <a:pt x="1228654" y="2041406"/>
                  <a:pt x="568610" y="2115853"/>
                </a:cubicBezTo>
                <a:lnTo>
                  <a:pt x="282897" y="2143739"/>
                </a:lnTo>
                <a:close/>
              </a:path>
            </a:pathLst>
          </a:custGeom>
          <a:noFill/>
          <a:ln w="15875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2000" tIns="61000" rIns="122000" bIns="61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5"/>
          <p:cNvSpPr/>
          <p:nvPr/>
        </p:nvSpPr>
        <p:spPr>
          <a:xfrm rot="2251054">
            <a:off x="12080617" y="4168911"/>
            <a:ext cx="4725059" cy="2737148"/>
          </a:xfrm>
          <a:custGeom>
            <a:avLst/>
            <a:gdLst/>
            <a:ahLst/>
            <a:cxnLst/>
            <a:rect l="l" t="t" r="r" b="b"/>
            <a:pathLst>
              <a:path w="3539301" h="2052861" extrusionOk="0">
                <a:moveTo>
                  <a:pt x="0" y="0"/>
                </a:moveTo>
                <a:lnTo>
                  <a:pt x="183016" y="7448"/>
                </a:lnTo>
                <a:cubicBezTo>
                  <a:pt x="2098443" y="111969"/>
                  <a:pt x="3539301" y="563908"/>
                  <a:pt x="3539301" y="1105588"/>
                </a:cubicBezTo>
                <a:cubicBezTo>
                  <a:pt x="3539302" y="1492502"/>
                  <a:pt x="2804170" y="1833631"/>
                  <a:pt x="1686053" y="2035067"/>
                </a:cubicBezTo>
                <a:lnTo>
                  <a:pt x="1576216" y="2052861"/>
                </a:lnTo>
                <a:close/>
              </a:path>
            </a:pathLst>
          </a:custGeom>
          <a:noFill/>
          <a:ln w="15875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2000" tIns="61000" rIns="122000" bIns="61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5"/>
          <p:cNvSpPr/>
          <p:nvPr/>
        </p:nvSpPr>
        <p:spPr>
          <a:xfrm rot="-3148946">
            <a:off x="11548472" y="227897"/>
            <a:ext cx="4454216" cy="2486881"/>
          </a:xfrm>
          <a:custGeom>
            <a:avLst/>
            <a:gdLst/>
            <a:ahLst/>
            <a:cxnLst/>
            <a:rect l="l" t="t" r="r" b="b"/>
            <a:pathLst>
              <a:path w="3340662" h="1862796" extrusionOk="0">
                <a:moveTo>
                  <a:pt x="2426102" y="0"/>
                </a:moveTo>
                <a:lnTo>
                  <a:pt x="3340662" y="1191121"/>
                </a:lnTo>
                <a:lnTo>
                  <a:pt x="3287636" y="1225141"/>
                </a:lnTo>
                <a:cubicBezTo>
                  <a:pt x="2733393" y="1541684"/>
                  <a:pt x="1640845" y="1777752"/>
                  <a:pt x="323988" y="1849610"/>
                </a:cubicBezTo>
                <a:lnTo>
                  <a:pt x="0" y="1862796"/>
                </a:lnTo>
                <a:close/>
              </a:path>
            </a:pathLst>
          </a:custGeom>
          <a:noFill/>
          <a:ln w="15875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2000" tIns="61000" rIns="122000" bIns="61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5"/>
          <p:cNvSpPr/>
          <p:nvPr/>
        </p:nvSpPr>
        <p:spPr>
          <a:xfrm rot="-448946">
            <a:off x="13203772" y="1836126"/>
            <a:ext cx="3211965" cy="2858363"/>
          </a:xfrm>
          <a:custGeom>
            <a:avLst/>
            <a:gdLst/>
            <a:ahLst/>
            <a:cxnLst/>
            <a:rect l="l" t="t" r="r" b="b"/>
            <a:pathLst>
              <a:path w="2405919" h="2143772" extrusionOk="0">
                <a:moveTo>
                  <a:pt x="935466" y="75160"/>
                </a:moveTo>
                <a:cubicBezTo>
                  <a:pt x="1508728" y="158204"/>
                  <a:pt x="2001445" y="275776"/>
                  <a:pt x="2374369" y="417409"/>
                </a:cubicBezTo>
                <a:lnTo>
                  <a:pt x="2405919" y="430276"/>
                </a:lnTo>
                <a:lnTo>
                  <a:pt x="2232077" y="1753870"/>
                </a:lnTo>
                <a:lnTo>
                  <a:pt x="2093702" y="1799410"/>
                </a:lnTo>
                <a:cubicBezTo>
                  <a:pt x="1589318" y="1952824"/>
                  <a:pt x="930435" y="2069214"/>
                  <a:pt x="181837" y="2131304"/>
                </a:cubicBezTo>
                <a:lnTo>
                  <a:pt x="0" y="2143772"/>
                </a:lnTo>
                <a:lnTo>
                  <a:pt x="281564" y="0"/>
                </a:lnTo>
                <a:lnTo>
                  <a:pt x="568028" y="27959"/>
                </a:lnTo>
                <a:cubicBezTo>
                  <a:pt x="693750" y="42139"/>
                  <a:pt x="816347" y="57904"/>
                  <a:pt x="935466" y="75160"/>
                </a:cubicBezTo>
                <a:close/>
              </a:path>
            </a:pathLst>
          </a:custGeom>
          <a:noFill/>
          <a:ln w="15875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2000" tIns="61000" rIns="122000" bIns="61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5"/>
          <p:cNvSpPr/>
          <p:nvPr/>
        </p:nvSpPr>
        <p:spPr>
          <a:xfrm>
            <a:off x="6087452" y="3035800"/>
            <a:ext cx="10172899" cy="609600"/>
          </a:xfrm>
          <a:prstGeom prst="ellipse">
            <a:avLst/>
          </a:prstGeom>
          <a:gradFill>
            <a:gsLst>
              <a:gs pos="0">
                <a:schemeClr val="lt1"/>
              </a:gs>
              <a:gs pos="100000">
                <a:srgbClr val="000000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122000" tIns="61000" rIns="122000" bIns="61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5"/>
          <p:cNvSpPr/>
          <p:nvPr/>
        </p:nvSpPr>
        <p:spPr>
          <a:xfrm>
            <a:off x="9206704" y="-622300"/>
            <a:ext cx="8138319" cy="8128000"/>
          </a:xfrm>
          <a:prstGeom prst="ellipse">
            <a:avLst/>
          </a:prstGeom>
          <a:gradFill>
            <a:gsLst>
              <a:gs pos="0">
                <a:srgbClr val="3366FF"/>
              </a:gs>
              <a:gs pos="100000">
                <a:srgbClr val="3366FF">
                  <a:alpha val="196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122000" tIns="61000" rIns="122000" bIns="61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5"/>
          <p:cNvSpPr/>
          <p:nvPr/>
        </p:nvSpPr>
        <p:spPr>
          <a:xfrm rot="-1800000">
            <a:off x="7985956" y="2730500"/>
            <a:ext cx="10172899" cy="1219200"/>
          </a:xfrm>
          <a:prstGeom prst="ellipse">
            <a:avLst/>
          </a:prstGeom>
          <a:gradFill>
            <a:gsLst>
              <a:gs pos="0">
                <a:schemeClr val="lt1"/>
              </a:gs>
              <a:gs pos="100000">
                <a:srgbClr val="000000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122000" tIns="61000" rIns="122000" bIns="61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5"/>
          <p:cNvSpPr/>
          <p:nvPr/>
        </p:nvSpPr>
        <p:spPr>
          <a:xfrm rot="5400000">
            <a:off x="7992406" y="3034913"/>
            <a:ext cx="10160000" cy="610374"/>
          </a:xfrm>
          <a:prstGeom prst="ellipse">
            <a:avLst/>
          </a:prstGeom>
          <a:gradFill>
            <a:gsLst>
              <a:gs pos="0">
                <a:schemeClr val="lt1"/>
              </a:gs>
              <a:gs pos="100000">
                <a:srgbClr val="000000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122000" tIns="61000" rIns="122000" bIns="61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5"/>
          <p:cNvSpPr/>
          <p:nvPr/>
        </p:nvSpPr>
        <p:spPr>
          <a:xfrm rot="2700000">
            <a:off x="7992406" y="2729726"/>
            <a:ext cx="10160000" cy="1220748"/>
          </a:xfrm>
          <a:prstGeom prst="ellipse">
            <a:avLst/>
          </a:prstGeom>
          <a:gradFill>
            <a:gsLst>
              <a:gs pos="0">
                <a:schemeClr val="lt1"/>
              </a:gs>
              <a:gs pos="100000">
                <a:srgbClr val="000000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122000" tIns="61000" rIns="122000" bIns="61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5"/>
          <p:cNvSpPr/>
          <p:nvPr/>
        </p:nvSpPr>
        <p:spPr>
          <a:xfrm rot="1800000">
            <a:off x="8087685" y="3035300"/>
            <a:ext cx="10172899" cy="609600"/>
          </a:xfrm>
          <a:prstGeom prst="ellipse">
            <a:avLst/>
          </a:prstGeom>
          <a:gradFill>
            <a:gsLst>
              <a:gs pos="0">
                <a:schemeClr val="lt1"/>
              </a:gs>
              <a:gs pos="100000">
                <a:srgbClr val="000000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122000" tIns="61000" rIns="122000" bIns="61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5"/>
          <p:cNvSpPr/>
          <p:nvPr/>
        </p:nvSpPr>
        <p:spPr>
          <a:xfrm>
            <a:off x="7707039" y="2984593"/>
            <a:ext cx="10172899" cy="609600"/>
          </a:xfrm>
          <a:prstGeom prst="ellipse">
            <a:avLst/>
          </a:prstGeom>
          <a:gradFill>
            <a:gsLst>
              <a:gs pos="0">
                <a:schemeClr val="lt1"/>
              </a:gs>
              <a:gs pos="65000">
                <a:srgbClr val="7E7E7E">
                  <a:alpha val="0"/>
                </a:srgbClr>
              </a:gs>
              <a:gs pos="100000">
                <a:srgbClr val="000000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122000" tIns="61000" rIns="122000" bIns="61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6" name="Google Shape;166;p5" descr="https://onwardigo.files.wordpress.com/2016/05/millionaire02a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7608" y="491256"/>
            <a:ext cx="13827011" cy="7767833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5"/>
          <p:cNvSpPr/>
          <p:nvPr/>
        </p:nvSpPr>
        <p:spPr>
          <a:xfrm>
            <a:off x="46943" y="0"/>
            <a:ext cx="13690170" cy="2290229"/>
          </a:xfrm>
          <a:prstGeom prst="rect">
            <a:avLst/>
          </a:prstGeom>
          <a:gradFill>
            <a:gsLst>
              <a:gs pos="0">
                <a:schemeClr val="dk1"/>
              </a:gs>
              <a:gs pos="100000">
                <a:srgbClr val="000000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122000" tIns="61000" rIns="122000" bIns="61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8" name="Google Shape;168;p5"/>
          <p:cNvSpPr/>
          <p:nvPr/>
        </p:nvSpPr>
        <p:spPr>
          <a:xfrm>
            <a:off x="0" y="5627544"/>
            <a:ext cx="16276638" cy="232409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spcFirstLastPara="1" wrap="square" lIns="122000" tIns="61000" rIns="122000" bIns="61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5"/>
          <p:cNvSpPr/>
          <p:nvPr/>
        </p:nvSpPr>
        <p:spPr>
          <a:xfrm>
            <a:off x="12508021" y="-423140"/>
            <a:ext cx="3878247" cy="9144000"/>
          </a:xfrm>
          <a:prstGeom prst="rect">
            <a:avLst/>
          </a:prstGeom>
          <a:gradFill>
            <a:gsLst>
              <a:gs pos="0">
                <a:srgbClr val="000000">
                  <a:alpha val="784"/>
                </a:srgbClr>
              </a:gs>
              <a:gs pos="4000">
                <a:srgbClr val="000000">
                  <a:alpha val="784"/>
                </a:srgbClr>
              </a:gs>
              <a:gs pos="33000">
                <a:schemeClr val="dk1"/>
              </a:gs>
              <a:gs pos="100000">
                <a:srgbClr val="000000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2000" tIns="61000" rIns="122000" bIns="61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5"/>
          <p:cNvSpPr/>
          <p:nvPr/>
        </p:nvSpPr>
        <p:spPr>
          <a:xfrm>
            <a:off x="13983290" y="6904197"/>
            <a:ext cx="1831122" cy="381000"/>
          </a:xfrm>
          <a:prstGeom prst="hexagon">
            <a:avLst>
              <a:gd name="adj" fmla="val 34844"/>
              <a:gd name="vf" fmla="val 115470"/>
            </a:avLst>
          </a:prstGeom>
          <a:solidFill>
            <a:srgbClr val="111128">
              <a:alpha val="77647"/>
            </a:srgbClr>
          </a:solidFill>
          <a:ln w="57150" cap="flat" cmpd="sng">
            <a:solidFill>
              <a:srgbClr val="11112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2000" tIns="61000" rIns="122000" bIns="61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$100</a:t>
            </a:r>
            <a:endParaRPr sz="2100" b="1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5"/>
          <p:cNvSpPr/>
          <p:nvPr/>
        </p:nvSpPr>
        <p:spPr>
          <a:xfrm>
            <a:off x="14009389" y="4443315"/>
            <a:ext cx="1831122" cy="381000"/>
          </a:xfrm>
          <a:prstGeom prst="hexagon">
            <a:avLst>
              <a:gd name="adj" fmla="val 34844"/>
              <a:gd name="vf" fmla="val 115470"/>
            </a:avLst>
          </a:prstGeom>
          <a:solidFill>
            <a:srgbClr val="111128">
              <a:alpha val="77647"/>
            </a:srgbClr>
          </a:solidFill>
          <a:ln w="57150" cap="flat" cmpd="sng">
            <a:solidFill>
              <a:srgbClr val="11112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2000" tIns="61000" rIns="122000" bIns="61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$200</a:t>
            </a:r>
            <a:endParaRPr sz="2100" b="1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5"/>
          <p:cNvSpPr/>
          <p:nvPr/>
        </p:nvSpPr>
        <p:spPr>
          <a:xfrm>
            <a:off x="13983290" y="6091767"/>
            <a:ext cx="1831122" cy="381000"/>
          </a:xfrm>
          <a:prstGeom prst="hexagon">
            <a:avLst>
              <a:gd name="adj" fmla="val 34844"/>
              <a:gd name="vf" fmla="val 115470"/>
            </a:avLst>
          </a:prstGeom>
          <a:solidFill>
            <a:srgbClr val="111128">
              <a:alpha val="77647"/>
            </a:srgbClr>
          </a:solidFill>
          <a:ln w="57150" cap="flat" cmpd="sng">
            <a:solidFill>
              <a:srgbClr val="11112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2000" tIns="61000" rIns="122000" bIns="61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$300</a:t>
            </a:r>
            <a:endParaRPr sz="2100" b="1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5"/>
          <p:cNvSpPr/>
          <p:nvPr/>
        </p:nvSpPr>
        <p:spPr>
          <a:xfrm>
            <a:off x="13983290" y="5685367"/>
            <a:ext cx="1831122" cy="381000"/>
          </a:xfrm>
          <a:prstGeom prst="hexagon">
            <a:avLst>
              <a:gd name="adj" fmla="val 34844"/>
              <a:gd name="vf" fmla="val 115470"/>
            </a:avLst>
          </a:prstGeom>
          <a:solidFill>
            <a:srgbClr val="111128">
              <a:alpha val="77647"/>
            </a:srgbClr>
          </a:solidFill>
          <a:ln w="57150" cap="flat" cmpd="sng">
            <a:solidFill>
              <a:srgbClr val="11112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2000" tIns="61000" rIns="122000" bIns="61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$500</a:t>
            </a:r>
            <a:endParaRPr sz="2100" b="1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5"/>
          <p:cNvSpPr/>
          <p:nvPr/>
        </p:nvSpPr>
        <p:spPr>
          <a:xfrm>
            <a:off x="13983290" y="5278967"/>
            <a:ext cx="1831122" cy="381000"/>
          </a:xfrm>
          <a:prstGeom prst="hexagon">
            <a:avLst>
              <a:gd name="adj" fmla="val 34844"/>
              <a:gd name="vf" fmla="val 115470"/>
            </a:avLst>
          </a:prstGeom>
          <a:solidFill>
            <a:srgbClr val="111128">
              <a:alpha val="77647"/>
            </a:srgbClr>
          </a:solidFill>
          <a:ln w="57150" cap="flat" cmpd="sng">
            <a:solidFill>
              <a:srgbClr val="11112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2000" tIns="61000" rIns="122000" bIns="61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$1,000</a:t>
            </a:r>
            <a:endParaRPr sz="210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5"/>
          <p:cNvSpPr/>
          <p:nvPr/>
        </p:nvSpPr>
        <p:spPr>
          <a:xfrm>
            <a:off x="13983290" y="4872567"/>
            <a:ext cx="1831122" cy="381000"/>
          </a:xfrm>
          <a:prstGeom prst="hexagon">
            <a:avLst>
              <a:gd name="adj" fmla="val 34844"/>
              <a:gd name="vf" fmla="val 115470"/>
            </a:avLst>
          </a:prstGeom>
          <a:solidFill>
            <a:srgbClr val="111128">
              <a:alpha val="77647"/>
            </a:srgbClr>
          </a:solidFill>
          <a:ln w="57150" cap="flat" cmpd="sng">
            <a:solidFill>
              <a:srgbClr val="11112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2000" tIns="61000" rIns="122000" bIns="61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$2,000</a:t>
            </a:r>
            <a:endParaRPr sz="2100" b="1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5"/>
          <p:cNvSpPr/>
          <p:nvPr/>
        </p:nvSpPr>
        <p:spPr>
          <a:xfrm>
            <a:off x="14009389" y="6478200"/>
            <a:ext cx="1831122" cy="381000"/>
          </a:xfrm>
          <a:prstGeom prst="hexagon">
            <a:avLst>
              <a:gd name="adj" fmla="val 34844"/>
              <a:gd name="vf" fmla="val 115470"/>
            </a:avLst>
          </a:prstGeom>
          <a:solidFill>
            <a:srgbClr val="111128">
              <a:alpha val="77647"/>
            </a:srgbClr>
          </a:solidFill>
          <a:ln w="5715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2000" tIns="61000" rIns="122000" bIns="61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$2,00</a:t>
            </a:r>
            <a:endParaRPr/>
          </a:p>
        </p:txBody>
      </p:sp>
      <p:sp>
        <p:nvSpPr>
          <p:cNvPr id="177" name="Google Shape;177;p5"/>
          <p:cNvSpPr/>
          <p:nvPr/>
        </p:nvSpPr>
        <p:spPr>
          <a:xfrm>
            <a:off x="13983290" y="4059767"/>
            <a:ext cx="1831122" cy="381000"/>
          </a:xfrm>
          <a:prstGeom prst="hexagon">
            <a:avLst>
              <a:gd name="adj" fmla="val 34844"/>
              <a:gd name="vf" fmla="val 115470"/>
            </a:avLst>
          </a:prstGeom>
          <a:solidFill>
            <a:srgbClr val="111128">
              <a:alpha val="77647"/>
            </a:srgbClr>
          </a:solidFill>
          <a:ln>
            <a:noFill/>
          </a:ln>
        </p:spPr>
        <p:txBody>
          <a:bodyPr spcFirstLastPara="1" wrap="square" lIns="122000" tIns="61000" rIns="122000" bIns="61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$8,000</a:t>
            </a:r>
            <a:endParaRPr sz="2100" b="1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5"/>
          <p:cNvSpPr/>
          <p:nvPr/>
        </p:nvSpPr>
        <p:spPr>
          <a:xfrm>
            <a:off x="13983290" y="3653367"/>
            <a:ext cx="1831122" cy="381000"/>
          </a:xfrm>
          <a:prstGeom prst="hexagon">
            <a:avLst>
              <a:gd name="adj" fmla="val 34844"/>
              <a:gd name="vf" fmla="val 115470"/>
            </a:avLst>
          </a:prstGeom>
          <a:solidFill>
            <a:srgbClr val="111128">
              <a:alpha val="77647"/>
            </a:srgbClr>
          </a:solidFill>
          <a:ln>
            <a:noFill/>
          </a:ln>
        </p:spPr>
        <p:txBody>
          <a:bodyPr spcFirstLastPara="1" wrap="square" lIns="122000" tIns="61000" rIns="122000" bIns="61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$16,000</a:t>
            </a:r>
            <a:endParaRPr sz="2100" b="1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5"/>
          <p:cNvSpPr/>
          <p:nvPr/>
        </p:nvSpPr>
        <p:spPr>
          <a:xfrm>
            <a:off x="13983290" y="3246967"/>
            <a:ext cx="1831122" cy="381000"/>
          </a:xfrm>
          <a:prstGeom prst="hexagon">
            <a:avLst>
              <a:gd name="adj" fmla="val 34844"/>
              <a:gd name="vf" fmla="val 115470"/>
            </a:avLst>
          </a:prstGeom>
          <a:solidFill>
            <a:srgbClr val="111128">
              <a:alpha val="77647"/>
            </a:srgbClr>
          </a:solidFill>
          <a:ln>
            <a:noFill/>
          </a:ln>
        </p:spPr>
        <p:txBody>
          <a:bodyPr spcFirstLastPara="1" wrap="square" lIns="122000" tIns="61000" rIns="122000" bIns="61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$25,000</a:t>
            </a:r>
            <a:endParaRPr sz="210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5"/>
          <p:cNvSpPr/>
          <p:nvPr/>
        </p:nvSpPr>
        <p:spPr>
          <a:xfrm>
            <a:off x="13983290" y="2840567"/>
            <a:ext cx="1831122" cy="381000"/>
          </a:xfrm>
          <a:prstGeom prst="hexagon">
            <a:avLst>
              <a:gd name="adj" fmla="val 34844"/>
              <a:gd name="vf" fmla="val 115470"/>
            </a:avLst>
          </a:prstGeom>
          <a:solidFill>
            <a:srgbClr val="111128">
              <a:alpha val="77647"/>
            </a:srgbClr>
          </a:solidFill>
          <a:ln>
            <a:noFill/>
          </a:ln>
        </p:spPr>
        <p:txBody>
          <a:bodyPr spcFirstLastPara="1" wrap="square" lIns="122000" tIns="61000" rIns="122000" bIns="61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$50,000</a:t>
            </a:r>
            <a:endParaRPr sz="2100" b="1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5"/>
          <p:cNvSpPr/>
          <p:nvPr/>
        </p:nvSpPr>
        <p:spPr>
          <a:xfrm>
            <a:off x="13983290" y="2434167"/>
            <a:ext cx="1831122" cy="381000"/>
          </a:xfrm>
          <a:prstGeom prst="hexagon">
            <a:avLst>
              <a:gd name="adj" fmla="val 34844"/>
              <a:gd name="vf" fmla="val 115470"/>
            </a:avLst>
          </a:prstGeom>
          <a:solidFill>
            <a:srgbClr val="111128">
              <a:alpha val="77647"/>
            </a:srgbClr>
          </a:solidFill>
          <a:ln>
            <a:noFill/>
          </a:ln>
        </p:spPr>
        <p:txBody>
          <a:bodyPr spcFirstLastPara="1" wrap="square" lIns="122000" tIns="61000" rIns="122000" bIns="61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$100,000</a:t>
            </a:r>
            <a:endParaRPr sz="2100" b="1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5"/>
          <p:cNvSpPr/>
          <p:nvPr/>
        </p:nvSpPr>
        <p:spPr>
          <a:xfrm>
            <a:off x="13983290" y="2027767"/>
            <a:ext cx="1831122" cy="381000"/>
          </a:xfrm>
          <a:prstGeom prst="hexagon">
            <a:avLst>
              <a:gd name="adj" fmla="val 34844"/>
              <a:gd name="vf" fmla="val 115470"/>
            </a:avLst>
          </a:prstGeom>
          <a:solidFill>
            <a:srgbClr val="111128">
              <a:alpha val="77647"/>
            </a:srgbClr>
          </a:solidFill>
          <a:ln>
            <a:noFill/>
          </a:ln>
        </p:spPr>
        <p:txBody>
          <a:bodyPr spcFirstLastPara="1" wrap="square" lIns="122000" tIns="61000" rIns="122000" bIns="61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$250,000</a:t>
            </a:r>
            <a:endParaRPr sz="2100" b="1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5"/>
          <p:cNvSpPr/>
          <p:nvPr/>
        </p:nvSpPr>
        <p:spPr>
          <a:xfrm>
            <a:off x="13983290" y="1621367"/>
            <a:ext cx="1831122" cy="381000"/>
          </a:xfrm>
          <a:prstGeom prst="hexagon">
            <a:avLst>
              <a:gd name="adj" fmla="val 34844"/>
              <a:gd name="vf" fmla="val 115470"/>
            </a:avLst>
          </a:prstGeom>
          <a:solidFill>
            <a:srgbClr val="111128">
              <a:alpha val="77647"/>
            </a:srgbClr>
          </a:solidFill>
          <a:ln>
            <a:noFill/>
          </a:ln>
        </p:spPr>
        <p:txBody>
          <a:bodyPr spcFirstLastPara="1" wrap="square" lIns="122000" tIns="61000" rIns="122000" bIns="61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$500,000</a:t>
            </a:r>
            <a:endParaRPr sz="2100" b="1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5"/>
          <p:cNvSpPr/>
          <p:nvPr/>
        </p:nvSpPr>
        <p:spPr>
          <a:xfrm>
            <a:off x="13983290" y="1214967"/>
            <a:ext cx="1831122" cy="381000"/>
          </a:xfrm>
          <a:prstGeom prst="hexagon">
            <a:avLst>
              <a:gd name="adj" fmla="val 34844"/>
              <a:gd name="vf" fmla="val 115470"/>
            </a:avLst>
          </a:prstGeom>
          <a:solidFill>
            <a:srgbClr val="111128">
              <a:alpha val="77647"/>
            </a:srgbClr>
          </a:solidFill>
          <a:ln>
            <a:noFill/>
          </a:ln>
        </p:spPr>
        <p:txBody>
          <a:bodyPr spcFirstLastPara="1" wrap="square" lIns="122000" tIns="61000" rIns="122000" bIns="61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$1,000,000</a:t>
            </a:r>
            <a:endParaRPr sz="210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5"/>
          <p:cNvSpPr/>
          <p:nvPr/>
        </p:nvSpPr>
        <p:spPr>
          <a:xfrm>
            <a:off x="0" y="7900433"/>
            <a:ext cx="16276638" cy="1242483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2000" tIns="61000" rIns="122000" bIns="61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5"/>
          <p:cNvSpPr/>
          <p:nvPr/>
        </p:nvSpPr>
        <p:spPr>
          <a:xfrm>
            <a:off x="-13877" y="14607"/>
            <a:ext cx="3878247" cy="9144000"/>
          </a:xfrm>
          <a:prstGeom prst="rect">
            <a:avLst/>
          </a:prstGeom>
          <a:gradFill>
            <a:gsLst>
              <a:gs pos="0">
                <a:schemeClr val="dk1"/>
              </a:gs>
              <a:gs pos="35000">
                <a:srgbClr val="000000">
                  <a:alpha val="0"/>
                </a:srgbClr>
              </a:gs>
              <a:gs pos="100000">
                <a:srgbClr val="000000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2000" tIns="61000" rIns="122000" bIns="61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5"/>
          <p:cNvSpPr/>
          <p:nvPr/>
        </p:nvSpPr>
        <p:spPr>
          <a:xfrm>
            <a:off x="964505" y="275167"/>
            <a:ext cx="11993352" cy="1888067"/>
          </a:xfrm>
          <a:prstGeom prst="hexagon">
            <a:avLst>
              <a:gd name="adj" fmla="val 34128"/>
              <a:gd name="vf" fmla="val 115470"/>
            </a:avLst>
          </a:prstGeom>
          <a:gradFill>
            <a:gsLst>
              <a:gs pos="0">
                <a:srgbClr val="0D0D0D"/>
              </a:gs>
              <a:gs pos="35000">
                <a:srgbClr val="0D0D0D"/>
              </a:gs>
              <a:gs pos="100000">
                <a:srgbClr val="161645"/>
              </a:gs>
            </a:gsLst>
            <a:lin ang="5400000" scaled="0"/>
          </a:gradFill>
          <a:ln w="76200" cap="flat" cmpd="sng">
            <a:solidFill>
              <a:srgbClr val="1E4E7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2000" tIns="61000" rIns="122000" bIns="61000" anchor="ctr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8" name="Google Shape;188;p5"/>
          <p:cNvSpPr/>
          <p:nvPr/>
        </p:nvSpPr>
        <p:spPr>
          <a:xfrm>
            <a:off x="1114100" y="1117600"/>
            <a:ext cx="222665" cy="203200"/>
          </a:xfrm>
          <a:prstGeom prst="diamond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2000" tIns="61000" rIns="122000" bIns="61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9" name="Google Shape;189;p5"/>
          <p:cNvSpPr/>
          <p:nvPr/>
        </p:nvSpPr>
        <p:spPr>
          <a:xfrm>
            <a:off x="12581377" y="1117600"/>
            <a:ext cx="222665" cy="203200"/>
          </a:xfrm>
          <a:prstGeom prst="diamond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2000" tIns="61000" rIns="122000" bIns="61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0" name="Google Shape;190;p5"/>
          <p:cNvSpPr/>
          <p:nvPr/>
        </p:nvSpPr>
        <p:spPr>
          <a:xfrm>
            <a:off x="7006517" y="5692553"/>
            <a:ext cx="5920627" cy="963084"/>
          </a:xfrm>
          <a:prstGeom prst="hexagon">
            <a:avLst>
              <a:gd name="adj" fmla="val 34150"/>
              <a:gd name="vf" fmla="val 115470"/>
            </a:avLst>
          </a:prstGeom>
          <a:gradFill>
            <a:gsLst>
              <a:gs pos="0">
                <a:srgbClr val="0D0D0D"/>
              </a:gs>
              <a:gs pos="35000">
                <a:srgbClr val="0D0D0D"/>
              </a:gs>
              <a:gs pos="100000">
                <a:srgbClr val="161645"/>
              </a:gs>
            </a:gsLst>
            <a:lin ang="5400000" scaled="0"/>
          </a:gradFill>
          <a:ln w="38100" cap="flat" cmpd="sng">
            <a:solidFill>
              <a:srgbClr val="1E4E7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2000" tIns="61000" rIns="122000" bIns="61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Tắt quạt</a:t>
            </a:r>
            <a:endParaRPr/>
          </a:p>
        </p:txBody>
      </p:sp>
      <p:sp>
        <p:nvSpPr>
          <p:cNvPr id="191" name="Google Shape;191;p5"/>
          <p:cNvSpPr/>
          <p:nvPr/>
        </p:nvSpPr>
        <p:spPr>
          <a:xfrm>
            <a:off x="7025055" y="6719545"/>
            <a:ext cx="5924062" cy="963084"/>
          </a:xfrm>
          <a:prstGeom prst="hexagon">
            <a:avLst>
              <a:gd name="adj" fmla="val 34150"/>
              <a:gd name="vf" fmla="val 115470"/>
            </a:avLst>
          </a:prstGeom>
          <a:gradFill>
            <a:gsLst>
              <a:gs pos="0">
                <a:srgbClr val="0D0D0D"/>
              </a:gs>
              <a:gs pos="35000">
                <a:srgbClr val="0D0D0D"/>
              </a:gs>
              <a:gs pos="100000">
                <a:srgbClr val="161645"/>
              </a:gs>
            </a:gsLst>
            <a:lin ang="5400000" scaled="0"/>
          </a:gradFill>
          <a:ln w="38100" cap="flat" cmpd="sng">
            <a:solidFill>
              <a:srgbClr val="1E4E7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2000" tIns="61000" rIns="122000" bIns="61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Điều chỉnh tốc độ</a:t>
            </a:r>
            <a:endParaRPr/>
          </a:p>
        </p:txBody>
      </p:sp>
      <p:sp>
        <p:nvSpPr>
          <p:cNvPr id="192" name="Google Shape;192;p5"/>
          <p:cNvSpPr/>
          <p:nvPr/>
        </p:nvSpPr>
        <p:spPr>
          <a:xfrm>
            <a:off x="995728" y="6743001"/>
            <a:ext cx="5924063" cy="963084"/>
          </a:xfrm>
          <a:prstGeom prst="hexagon">
            <a:avLst>
              <a:gd name="adj" fmla="val 34150"/>
              <a:gd name="vf" fmla="val 115470"/>
            </a:avLst>
          </a:prstGeom>
          <a:gradFill>
            <a:gsLst>
              <a:gs pos="0">
                <a:srgbClr val="0D0D0D"/>
              </a:gs>
              <a:gs pos="35000">
                <a:srgbClr val="0D0D0D"/>
              </a:gs>
              <a:gs pos="100000">
                <a:srgbClr val="161645"/>
              </a:gs>
            </a:gsLst>
            <a:lin ang="5400000" scaled="0"/>
          </a:gradFill>
          <a:ln w="38100" cap="flat" cmpd="sng">
            <a:solidFill>
              <a:srgbClr val="1E4E7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2000" tIns="61000" rIns="122000" bIns="61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Đặt quạt đúng vị trí</a:t>
            </a:r>
            <a:endParaRPr/>
          </a:p>
        </p:txBody>
      </p:sp>
      <p:sp>
        <p:nvSpPr>
          <p:cNvPr id="193" name="Google Shape;193;p5"/>
          <p:cNvSpPr/>
          <p:nvPr/>
        </p:nvSpPr>
        <p:spPr>
          <a:xfrm>
            <a:off x="964505" y="5791205"/>
            <a:ext cx="5924062" cy="963084"/>
          </a:xfrm>
          <a:prstGeom prst="hexagon">
            <a:avLst>
              <a:gd name="adj" fmla="val 34150"/>
              <a:gd name="vf" fmla="val 115470"/>
            </a:avLst>
          </a:prstGeom>
          <a:gradFill>
            <a:gsLst>
              <a:gs pos="0">
                <a:srgbClr val="0D0D0D"/>
              </a:gs>
              <a:gs pos="35000">
                <a:srgbClr val="0D0D0D"/>
              </a:gs>
              <a:gs pos="100000">
                <a:srgbClr val="161645"/>
              </a:gs>
            </a:gsLst>
            <a:lin ang="5400000" scaled="0"/>
          </a:gradFill>
          <a:ln w="38100" cap="flat" cmpd="sng">
            <a:solidFill>
              <a:srgbClr val="1E4E7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2000" tIns="61000" rIns="122000" bIns="61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Bật quạt</a:t>
            </a:r>
            <a:endParaRPr/>
          </a:p>
        </p:txBody>
      </p:sp>
      <p:sp>
        <p:nvSpPr>
          <p:cNvPr id="194" name="Google Shape;194;p5"/>
          <p:cNvSpPr/>
          <p:nvPr/>
        </p:nvSpPr>
        <p:spPr>
          <a:xfrm>
            <a:off x="7180539" y="6208988"/>
            <a:ext cx="156832" cy="156633"/>
          </a:xfrm>
          <a:prstGeom prst="diamond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366050" tIns="61000" rIns="122000" bIns="61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</a:t>
            </a:r>
            <a:endParaRPr/>
          </a:p>
        </p:txBody>
      </p:sp>
      <p:sp>
        <p:nvSpPr>
          <p:cNvPr id="195" name="Google Shape;195;p5"/>
          <p:cNvSpPr/>
          <p:nvPr/>
        </p:nvSpPr>
        <p:spPr>
          <a:xfrm>
            <a:off x="7202860" y="7242877"/>
            <a:ext cx="156832" cy="156633"/>
          </a:xfrm>
          <a:prstGeom prst="diamond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366050" tIns="61000" rIns="122000" bIns="61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</a:t>
            </a:r>
            <a:endParaRPr/>
          </a:p>
        </p:txBody>
      </p:sp>
      <p:sp>
        <p:nvSpPr>
          <p:cNvPr id="196" name="Google Shape;196;p5"/>
          <p:cNvSpPr/>
          <p:nvPr/>
        </p:nvSpPr>
        <p:spPr>
          <a:xfrm>
            <a:off x="1225432" y="6179377"/>
            <a:ext cx="156832" cy="156633"/>
          </a:xfrm>
          <a:prstGeom prst="diamond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366050" tIns="61000" rIns="122000" bIns="61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endParaRPr/>
          </a:p>
        </p:txBody>
      </p:sp>
      <p:sp>
        <p:nvSpPr>
          <p:cNvPr id="197" name="Google Shape;197;p5"/>
          <p:cNvSpPr/>
          <p:nvPr/>
        </p:nvSpPr>
        <p:spPr>
          <a:xfrm>
            <a:off x="1114100" y="7242877"/>
            <a:ext cx="156832" cy="156633"/>
          </a:xfrm>
          <a:prstGeom prst="diamond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366050" tIns="61000" rIns="122000" bIns="61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endParaRPr/>
          </a:p>
        </p:txBody>
      </p:sp>
      <p:sp>
        <p:nvSpPr>
          <p:cNvPr id="198" name="Google Shape;198;p5"/>
          <p:cNvSpPr/>
          <p:nvPr/>
        </p:nvSpPr>
        <p:spPr>
          <a:xfrm>
            <a:off x="5416744" y="8667750"/>
            <a:ext cx="3357057" cy="365760"/>
          </a:xfrm>
          <a:prstGeom prst="hexagon">
            <a:avLst>
              <a:gd name="adj" fmla="val 25000"/>
              <a:gd name="vf" fmla="val 115470"/>
            </a:avLst>
          </a:prstGeom>
          <a:gradFill>
            <a:gsLst>
              <a:gs pos="0">
                <a:srgbClr val="000000">
                  <a:alpha val="784"/>
                </a:srgbClr>
              </a:gs>
              <a:gs pos="65000">
                <a:srgbClr val="000000">
                  <a:alpha val="784"/>
                </a:srgbClr>
              </a:gs>
              <a:gs pos="95000">
                <a:srgbClr val="385623"/>
              </a:gs>
              <a:gs pos="100000">
                <a:srgbClr val="385623"/>
              </a:gs>
            </a:gsLst>
            <a:path path="circle">
              <a:fillToRect l="50000" t="50000" r="50000" b="50000"/>
            </a:path>
            <a:tileRect/>
          </a:gradFill>
          <a:ln w="25400" cap="flat" cmpd="sng">
            <a:solidFill>
              <a:srgbClr val="3366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2000" tIns="61000" rIns="122000" bIns="61000" anchor="ctr" anchorCtr="1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Bắt đầu </a:t>
            </a:r>
            <a:endParaRPr sz="180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9" name="Google Shape;199;p5"/>
          <p:cNvPicPr preferRelativeResize="0"/>
          <p:nvPr/>
        </p:nvPicPr>
        <p:blipFill rotWithShape="1">
          <a:blip r:embed="rId4">
            <a:alphaModFix/>
          </a:blip>
          <a:srcRect l="21738" r="21800"/>
          <a:stretch/>
        </p:blipFill>
        <p:spPr>
          <a:xfrm>
            <a:off x="14026197" y="7399984"/>
            <a:ext cx="1849617" cy="1724483"/>
          </a:xfrm>
          <a:prstGeom prst="flowChartConnector">
            <a:avLst/>
          </a:prstGeom>
          <a:noFill/>
          <a:ln>
            <a:noFill/>
          </a:ln>
        </p:spPr>
      </p:pic>
      <p:pic>
        <p:nvPicPr>
          <p:cNvPr id="200" name="Google Shape;200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658824" y="9557157"/>
            <a:ext cx="497177" cy="496547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dk1"/>
            </a:outerShdw>
          </a:effectLst>
        </p:spPr>
      </p:pic>
      <p:sp>
        <p:nvSpPr>
          <p:cNvPr id="201" name="Google Shape;201;p5"/>
          <p:cNvSpPr/>
          <p:nvPr/>
        </p:nvSpPr>
        <p:spPr>
          <a:xfrm>
            <a:off x="5382545" y="7817453"/>
            <a:ext cx="1359484" cy="756964"/>
          </a:xfrm>
          <a:prstGeom prst="ellipse">
            <a:avLst/>
          </a:prstGeom>
          <a:solidFill>
            <a:schemeClr val="dk1"/>
          </a:solidFill>
          <a:ln w="28575" cap="flat" cmpd="sng">
            <a:solidFill>
              <a:srgbClr val="3366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2000" tIns="61000" rIns="122000" bIns="61000" anchor="ctr" anchorCtr="1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50/50</a:t>
            </a:r>
            <a:endParaRPr sz="270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2" name="Google Shape;202;p5"/>
          <p:cNvGrpSpPr/>
          <p:nvPr/>
        </p:nvGrpSpPr>
        <p:grpSpPr>
          <a:xfrm>
            <a:off x="7483363" y="7891745"/>
            <a:ext cx="1235201" cy="726959"/>
            <a:chOff x="5605406" y="5918808"/>
            <a:chExt cx="925226" cy="545219"/>
          </a:xfrm>
        </p:grpSpPr>
        <p:sp>
          <p:nvSpPr>
            <p:cNvPr id="203" name="Google Shape;203;p5"/>
            <p:cNvSpPr/>
            <p:nvPr/>
          </p:nvSpPr>
          <p:spPr>
            <a:xfrm>
              <a:off x="5605406" y="5918808"/>
              <a:ext cx="925226" cy="481491"/>
            </a:xfrm>
            <a:prstGeom prst="ellipse">
              <a:avLst/>
            </a:prstGeom>
            <a:solidFill>
              <a:schemeClr val="dk1"/>
            </a:solidFill>
            <a:ln w="28575" cap="flat" cmpd="sng">
              <a:solidFill>
                <a:srgbClr val="3366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1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3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04" name="Google Shape;204;p5" descr="Group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5833296" y="5923838"/>
              <a:ext cx="540189" cy="54018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5" name="Google Shape;205;p5"/>
          <p:cNvSpPr/>
          <p:nvPr/>
        </p:nvSpPr>
        <p:spPr>
          <a:xfrm>
            <a:off x="1829305" y="716889"/>
            <a:ext cx="10491286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Khi bắt đầu sử dụng quạt điện không cố định, ta cần làm gì trước tiên?</a:t>
            </a:r>
            <a:endParaRPr sz="3600" b="1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6" name="Google Shape;206;p5">
            <a:hlinkClick r:id="rId7" action="ppaction://hlinksldjump"/>
          </p:cNvPr>
          <p:cNvSpPr/>
          <p:nvPr/>
        </p:nvSpPr>
        <p:spPr>
          <a:xfrm flipH="1">
            <a:off x="269740" y="7736773"/>
            <a:ext cx="1821840" cy="12192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381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Back</a:t>
            </a:r>
            <a:endParaRPr sz="2800" b="1">
              <a:solidFill>
                <a:srgbClr val="000000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6"/>
          <p:cNvSpPr/>
          <p:nvPr/>
        </p:nvSpPr>
        <p:spPr>
          <a:xfrm>
            <a:off x="11096041" y="929544"/>
            <a:ext cx="2474987" cy="63464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2000" tIns="61000" rIns="122000" bIns="61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 Select</a:t>
            </a:r>
            <a:endParaRPr/>
          </a:p>
        </p:txBody>
      </p:sp>
      <p:sp>
        <p:nvSpPr>
          <p:cNvPr id="213" name="Google Shape;213;p6"/>
          <p:cNvSpPr/>
          <p:nvPr/>
        </p:nvSpPr>
        <p:spPr>
          <a:xfrm>
            <a:off x="11098496" y="2530881"/>
            <a:ext cx="2474987" cy="63464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2000" tIns="61000" rIns="122000" bIns="61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 Wrong</a:t>
            </a:r>
            <a:endParaRPr/>
          </a:p>
        </p:txBody>
      </p:sp>
      <p:sp>
        <p:nvSpPr>
          <p:cNvPr id="214" name="Google Shape;214;p6"/>
          <p:cNvSpPr/>
          <p:nvPr/>
        </p:nvSpPr>
        <p:spPr>
          <a:xfrm>
            <a:off x="11110822" y="1744337"/>
            <a:ext cx="2474987" cy="63464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2000" tIns="61000" rIns="122000" bIns="61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 Right</a:t>
            </a:r>
            <a:endParaRPr/>
          </a:p>
        </p:txBody>
      </p:sp>
      <p:sp>
        <p:nvSpPr>
          <p:cNvPr id="215" name="Google Shape;215;p6"/>
          <p:cNvSpPr/>
          <p:nvPr/>
        </p:nvSpPr>
        <p:spPr>
          <a:xfrm>
            <a:off x="13403793" y="2209932"/>
            <a:ext cx="2886723" cy="2865445"/>
          </a:xfrm>
          <a:custGeom>
            <a:avLst/>
            <a:gdLst/>
            <a:ahLst/>
            <a:cxnLst/>
            <a:rect l="l" t="t" r="r" b="b"/>
            <a:pathLst>
              <a:path w="2162297" h="2149084" extrusionOk="0">
                <a:moveTo>
                  <a:pt x="0" y="0"/>
                </a:moveTo>
                <a:lnTo>
                  <a:pt x="58675" y="4023"/>
                </a:lnTo>
                <a:cubicBezTo>
                  <a:pt x="807273" y="66114"/>
                  <a:pt x="1466156" y="182504"/>
                  <a:pt x="1970540" y="335917"/>
                </a:cubicBezTo>
                <a:lnTo>
                  <a:pt x="2162297" y="399025"/>
                </a:lnTo>
                <a:lnTo>
                  <a:pt x="2162297" y="1750060"/>
                </a:lnTo>
                <a:lnTo>
                  <a:pt x="1970540" y="1813168"/>
                </a:lnTo>
                <a:cubicBezTo>
                  <a:pt x="1466156" y="1966581"/>
                  <a:pt x="807273" y="2082971"/>
                  <a:pt x="58675" y="2145061"/>
                </a:cubicBezTo>
                <a:lnTo>
                  <a:pt x="0" y="2149084"/>
                </a:lnTo>
                <a:close/>
              </a:path>
            </a:pathLst>
          </a:custGeom>
          <a:noFill/>
          <a:ln w="15875" cap="flat" cmpd="sng">
            <a:solidFill>
              <a:srgbClr val="FF99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2000" tIns="61000" rIns="122000" bIns="61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6"/>
          <p:cNvSpPr/>
          <p:nvPr/>
        </p:nvSpPr>
        <p:spPr>
          <a:xfrm rot="-2700000">
            <a:off x="11764919" y="194199"/>
            <a:ext cx="4761714" cy="2659696"/>
          </a:xfrm>
          <a:custGeom>
            <a:avLst/>
            <a:gdLst/>
            <a:ahLst/>
            <a:cxnLst/>
            <a:rect l="l" t="t" r="r" b="b"/>
            <a:pathLst>
              <a:path w="3566757" h="1994772" extrusionOk="0">
                <a:moveTo>
                  <a:pt x="2664641" y="172809"/>
                </a:moveTo>
                <a:lnTo>
                  <a:pt x="3566757" y="1074925"/>
                </a:lnTo>
                <a:lnTo>
                  <a:pt x="3562217" y="1083999"/>
                </a:lnTo>
                <a:cubicBezTo>
                  <a:pt x="3260241" y="1534816"/>
                  <a:pt x="1947584" y="1892264"/>
                  <a:pt x="271585" y="1983719"/>
                </a:cubicBezTo>
                <a:lnTo>
                  <a:pt x="0" y="1994772"/>
                </a:lnTo>
                <a:lnTo>
                  <a:pt x="1994772" y="0"/>
                </a:lnTo>
                <a:lnTo>
                  <a:pt x="2098215" y="20628"/>
                </a:lnTo>
                <a:cubicBezTo>
                  <a:pt x="2266890" y="57749"/>
                  <a:pt x="2424521" y="98310"/>
                  <a:pt x="2569599" y="141910"/>
                </a:cubicBezTo>
                <a:close/>
              </a:path>
            </a:pathLst>
          </a:custGeom>
          <a:noFill/>
          <a:ln w="15875" cap="flat" cmpd="sng">
            <a:solidFill>
              <a:srgbClr val="FF99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2000" tIns="61000" rIns="122000" bIns="61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6"/>
          <p:cNvSpPr/>
          <p:nvPr/>
        </p:nvSpPr>
        <p:spPr>
          <a:xfrm rot="-8100000">
            <a:off x="11756039" y="4458532"/>
            <a:ext cx="4837161" cy="2663073"/>
          </a:xfrm>
          <a:custGeom>
            <a:avLst/>
            <a:gdLst/>
            <a:ahLst/>
            <a:cxnLst/>
            <a:rect l="l" t="t" r="r" b="b"/>
            <a:pathLst>
              <a:path w="3627871" h="1994772" extrusionOk="0">
                <a:moveTo>
                  <a:pt x="3627871" y="1994772"/>
                </a:moveTo>
                <a:lnTo>
                  <a:pt x="3356285" y="1983719"/>
                </a:lnTo>
                <a:cubicBezTo>
                  <a:pt x="1440858" y="1879198"/>
                  <a:pt x="0" y="1427259"/>
                  <a:pt x="0" y="885579"/>
                </a:cubicBezTo>
                <a:cubicBezTo>
                  <a:pt x="0" y="537356"/>
                  <a:pt x="595457" y="226220"/>
                  <a:pt x="1529655" y="20628"/>
                </a:cubicBezTo>
                <a:lnTo>
                  <a:pt x="1633099" y="0"/>
                </a:lnTo>
                <a:close/>
              </a:path>
            </a:pathLst>
          </a:custGeom>
          <a:noFill/>
          <a:ln w="15875" cap="flat" cmpd="sng">
            <a:solidFill>
              <a:srgbClr val="FF99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2000" tIns="61000" rIns="122000" bIns="61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6"/>
          <p:cNvSpPr/>
          <p:nvPr/>
        </p:nvSpPr>
        <p:spPr>
          <a:xfrm rot="1800000">
            <a:off x="12408633" y="3777899"/>
            <a:ext cx="4416770" cy="2793620"/>
          </a:xfrm>
          <a:custGeom>
            <a:avLst/>
            <a:gdLst/>
            <a:ahLst/>
            <a:cxnLst/>
            <a:rect l="l" t="t" r="r" b="b"/>
            <a:pathLst>
              <a:path w="3308377" h="2095215" extrusionOk="0">
                <a:moveTo>
                  <a:pt x="0" y="0"/>
                </a:moveTo>
                <a:lnTo>
                  <a:pt x="108099" y="4399"/>
                </a:lnTo>
                <a:cubicBezTo>
                  <a:pt x="1185527" y="63192"/>
                  <a:pt x="2112799" y="231910"/>
                  <a:pt x="2717934" y="464693"/>
                </a:cubicBezTo>
                <a:lnTo>
                  <a:pt x="2780269" y="490970"/>
                </a:lnTo>
                <a:lnTo>
                  <a:pt x="3308377" y="1405680"/>
                </a:lnTo>
                <a:lnTo>
                  <a:pt x="3304925" y="1409403"/>
                </a:lnTo>
                <a:cubicBezTo>
                  <a:pt x="2993330" y="1701972"/>
                  <a:pt x="2247297" y="1945803"/>
                  <a:pt x="1264563" y="2088164"/>
                </a:cubicBezTo>
                <a:lnTo>
                  <a:pt x="1209673" y="2095215"/>
                </a:lnTo>
                <a:close/>
              </a:path>
            </a:pathLst>
          </a:custGeom>
          <a:noFill/>
          <a:ln w="15875" cap="flat" cmpd="sng">
            <a:solidFill>
              <a:srgbClr val="FF99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2000" tIns="61000" rIns="122000" bIns="61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6"/>
          <p:cNvSpPr/>
          <p:nvPr/>
        </p:nvSpPr>
        <p:spPr>
          <a:xfrm rot="-3600000">
            <a:off x="11510866" y="582350"/>
            <a:ext cx="4154539" cy="1975948"/>
          </a:xfrm>
          <a:custGeom>
            <a:avLst/>
            <a:gdLst/>
            <a:ahLst/>
            <a:cxnLst/>
            <a:rect l="l" t="t" r="r" b="b"/>
            <a:pathLst>
              <a:path w="3115904" h="1480082" extrusionOk="0">
                <a:moveTo>
                  <a:pt x="2563579" y="0"/>
                </a:moveTo>
                <a:lnTo>
                  <a:pt x="3115904" y="956656"/>
                </a:lnTo>
                <a:lnTo>
                  <a:pt x="3004219" y="1003738"/>
                </a:lnTo>
                <a:cubicBezTo>
                  <a:pt x="2399083" y="1236520"/>
                  <a:pt x="1471812" y="1405239"/>
                  <a:pt x="394384" y="1464032"/>
                </a:cubicBezTo>
                <a:lnTo>
                  <a:pt x="0" y="1480082"/>
                </a:lnTo>
                <a:close/>
              </a:path>
            </a:pathLst>
          </a:custGeom>
          <a:noFill/>
          <a:ln w="15875" cap="flat" cmpd="sng">
            <a:solidFill>
              <a:srgbClr val="FF99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2000" tIns="61000" rIns="122000" bIns="61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6"/>
          <p:cNvSpPr/>
          <p:nvPr/>
        </p:nvSpPr>
        <p:spPr>
          <a:xfrm rot="-900000">
            <a:off x="12973641" y="1460856"/>
            <a:ext cx="3582171" cy="2848717"/>
          </a:xfrm>
          <a:custGeom>
            <a:avLst/>
            <a:gdLst/>
            <a:ahLst/>
            <a:cxnLst/>
            <a:rect l="l" t="t" r="r" b="b"/>
            <a:pathLst>
              <a:path w="2683222" h="2136538" extrusionOk="0">
                <a:moveTo>
                  <a:pt x="2031475" y="252215"/>
                </a:moveTo>
                <a:cubicBezTo>
                  <a:pt x="2269185" y="315605"/>
                  <a:pt x="2478556" y="386551"/>
                  <a:pt x="2654086" y="463587"/>
                </a:cubicBezTo>
                <a:lnTo>
                  <a:pt x="2683222" y="477099"/>
                </a:lnTo>
                <a:lnTo>
                  <a:pt x="2344034" y="1742968"/>
                </a:lnTo>
                <a:lnTo>
                  <a:pt x="2221040" y="1783445"/>
                </a:lnTo>
                <a:cubicBezTo>
                  <a:pt x="1716658" y="1936859"/>
                  <a:pt x="1057774" y="2053249"/>
                  <a:pt x="309176" y="2115339"/>
                </a:cubicBezTo>
                <a:lnTo>
                  <a:pt x="0" y="2136538"/>
                </a:lnTo>
                <a:lnTo>
                  <a:pt x="572484" y="0"/>
                </a:lnTo>
                <a:lnTo>
                  <a:pt x="695368" y="11994"/>
                </a:lnTo>
                <a:cubicBezTo>
                  <a:pt x="1198259" y="68716"/>
                  <a:pt x="1651139" y="150792"/>
                  <a:pt x="2031475" y="252215"/>
                </a:cubicBezTo>
                <a:close/>
              </a:path>
            </a:pathLst>
          </a:custGeom>
          <a:noFill/>
          <a:ln w="15875" cap="flat" cmpd="sng">
            <a:solidFill>
              <a:srgbClr val="FF99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2000" tIns="61000" rIns="122000" bIns="61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6"/>
          <p:cNvSpPr/>
          <p:nvPr/>
        </p:nvSpPr>
        <p:spPr>
          <a:xfrm rot="-6300000">
            <a:off x="10911031" y="5740637"/>
            <a:ext cx="4985520" cy="1337563"/>
          </a:xfrm>
          <a:custGeom>
            <a:avLst/>
            <a:gdLst/>
            <a:ahLst/>
            <a:cxnLst/>
            <a:rect l="l" t="t" r="r" b="b"/>
            <a:pathLst>
              <a:path w="3739140" h="1001900" extrusionOk="0">
                <a:moveTo>
                  <a:pt x="3739140" y="1001900"/>
                </a:moveTo>
                <a:lnTo>
                  <a:pt x="3335132" y="985458"/>
                </a:lnTo>
                <a:cubicBezTo>
                  <a:pt x="1556520" y="888403"/>
                  <a:pt x="187105" y="491788"/>
                  <a:pt x="549" y="1925"/>
                </a:cubicBezTo>
                <a:lnTo>
                  <a:pt x="0" y="0"/>
                </a:lnTo>
                <a:close/>
              </a:path>
            </a:pathLst>
          </a:custGeom>
          <a:noFill/>
          <a:ln w="15875" cap="flat" cmpd="sng">
            <a:solidFill>
              <a:srgbClr val="FF99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2000" tIns="61000" rIns="122000" bIns="61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6"/>
          <p:cNvSpPr/>
          <p:nvPr/>
        </p:nvSpPr>
        <p:spPr>
          <a:xfrm rot="900000">
            <a:off x="12973645" y="2975728"/>
            <a:ext cx="3582115" cy="2848717"/>
          </a:xfrm>
          <a:custGeom>
            <a:avLst/>
            <a:gdLst/>
            <a:ahLst/>
            <a:cxnLst/>
            <a:rect l="l" t="t" r="r" b="b"/>
            <a:pathLst>
              <a:path w="2683180" h="2136538" extrusionOk="0">
                <a:moveTo>
                  <a:pt x="0" y="0"/>
                </a:moveTo>
                <a:lnTo>
                  <a:pt x="309175" y="21199"/>
                </a:lnTo>
                <a:cubicBezTo>
                  <a:pt x="1057773" y="83290"/>
                  <a:pt x="1716657" y="199680"/>
                  <a:pt x="2221040" y="353093"/>
                </a:cubicBezTo>
                <a:lnTo>
                  <a:pt x="2344031" y="393570"/>
                </a:lnTo>
                <a:lnTo>
                  <a:pt x="2683180" y="1659291"/>
                </a:lnTo>
                <a:lnTo>
                  <a:pt x="2544749" y="1718432"/>
                </a:lnTo>
                <a:cubicBezTo>
                  <a:pt x="2091518" y="1897330"/>
                  <a:pt x="1449703" y="2039462"/>
                  <a:pt x="695367" y="2124544"/>
                </a:cubicBezTo>
                <a:lnTo>
                  <a:pt x="572483" y="2136538"/>
                </a:lnTo>
                <a:close/>
              </a:path>
            </a:pathLst>
          </a:custGeom>
          <a:noFill/>
          <a:ln w="15875" cap="flat" cmpd="sng">
            <a:solidFill>
              <a:srgbClr val="FF99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2000" tIns="61000" rIns="122000" bIns="61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6"/>
          <p:cNvSpPr/>
          <p:nvPr/>
        </p:nvSpPr>
        <p:spPr>
          <a:xfrm rot="-4500000">
            <a:off x="11649984" y="1170368"/>
            <a:ext cx="3538205" cy="917594"/>
          </a:xfrm>
          <a:custGeom>
            <a:avLst/>
            <a:gdLst/>
            <a:ahLst/>
            <a:cxnLst/>
            <a:rect l="l" t="t" r="r" b="b"/>
            <a:pathLst>
              <a:path w="2653654" h="687323" extrusionOk="0">
                <a:moveTo>
                  <a:pt x="2565124" y="0"/>
                </a:moveTo>
                <a:lnTo>
                  <a:pt x="2653654" y="330399"/>
                </a:lnTo>
                <a:lnTo>
                  <a:pt x="2438681" y="388760"/>
                </a:lnTo>
                <a:cubicBezTo>
                  <a:pt x="1881971" y="528621"/>
                  <a:pt x="1182151" y="628420"/>
                  <a:pt x="404008" y="670881"/>
                </a:cubicBezTo>
                <a:lnTo>
                  <a:pt x="0" y="687323"/>
                </a:lnTo>
                <a:close/>
              </a:path>
            </a:pathLst>
          </a:custGeom>
          <a:noFill/>
          <a:ln w="15875" cap="flat" cmpd="sng">
            <a:solidFill>
              <a:srgbClr val="FF99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2000" tIns="61000" rIns="122000" bIns="61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6"/>
          <p:cNvSpPr/>
          <p:nvPr/>
        </p:nvSpPr>
        <p:spPr>
          <a:xfrm rot="-1800000">
            <a:off x="12408661" y="713888"/>
            <a:ext cx="4416380" cy="2793621"/>
          </a:xfrm>
          <a:custGeom>
            <a:avLst/>
            <a:gdLst/>
            <a:ahLst/>
            <a:cxnLst/>
            <a:rect l="l" t="t" r="r" b="b"/>
            <a:pathLst>
              <a:path w="3308085" h="2095216" extrusionOk="0">
                <a:moveTo>
                  <a:pt x="3134059" y="556366"/>
                </a:moveTo>
                <a:cubicBezTo>
                  <a:pt x="3187236" y="589892"/>
                  <a:pt x="3234469" y="624252"/>
                  <a:pt x="3275407" y="659351"/>
                </a:cubicBezTo>
                <a:lnTo>
                  <a:pt x="3308085" y="690037"/>
                </a:lnTo>
                <a:lnTo>
                  <a:pt x="2780266" y="1604247"/>
                </a:lnTo>
                <a:lnTo>
                  <a:pt x="2717935" y="1630523"/>
                </a:lnTo>
                <a:cubicBezTo>
                  <a:pt x="2112800" y="1863306"/>
                  <a:pt x="1185529" y="2032024"/>
                  <a:pt x="108101" y="2090817"/>
                </a:cubicBezTo>
                <a:lnTo>
                  <a:pt x="0" y="2095216"/>
                </a:lnTo>
                <a:lnTo>
                  <a:pt x="1209673" y="0"/>
                </a:lnTo>
                <a:lnTo>
                  <a:pt x="1264564" y="7051"/>
                </a:lnTo>
                <a:cubicBezTo>
                  <a:pt x="2098399" y="127842"/>
                  <a:pt x="2761827" y="321684"/>
                  <a:pt x="3134059" y="556366"/>
                </a:cubicBezTo>
                <a:close/>
              </a:path>
            </a:pathLst>
          </a:custGeom>
          <a:noFill/>
          <a:ln w="15875" cap="flat" cmpd="sng">
            <a:solidFill>
              <a:srgbClr val="FF99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2000" tIns="61000" rIns="122000" bIns="61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6"/>
          <p:cNvSpPr/>
          <p:nvPr/>
        </p:nvSpPr>
        <p:spPr>
          <a:xfrm rot="-7200000">
            <a:off x="11146475" y="5005000"/>
            <a:ext cx="5000892" cy="2329450"/>
          </a:xfrm>
          <a:custGeom>
            <a:avLst/>
            <a:gdLst/>
            <a:ahLst/>
            <a:cxnLst/>
            <a:rect l="l" t="t" r="r" b="b"/>
            <a:pathLst>
              <a:path w="3750669" h="1744872" extrusionOk="0">
                <a:moveTo>
                  <a:pt x="3750669" y="1744872"/>
                </a:moveTo>
                <a:lnTo>
                  <a:pt x="3356285" y="1728822"/>
                </a:lnTo>
                <a:cubicBezTo>
                  <a:pt x="1440857" y="1624301"/>
                  <a:pt x="0" y="1172361"/>
                  <a:pt x="0" y="630681"/>
                </a:cubicBezTo>
                <a:cubicBezTo>
                  <a:pt x="0" y="398532"/>
                  <a:pt x="264647" y="182867"/>
                  <a:pt x="717878" y="3969"/>
                </a:cubicBezTo>
                <a:lnTo>
                  <a:pt x="728462" y="0"/>
                </a:lnTo>
                <a:close/>
              </a:path>
            </a:pathLst>
          </a:custGeom>
          <a:noFill/>
          <a:ln w="15875" cap="flat" cmpd="sng">
            <a:solidFill>
              <a:srgbClr val="FF99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2000" tIns="61000" rIns="122000" bIns="61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6"/>
          <p:cNvSpPr/>
          <p:nvPr/>
        </p:nvSpPr>
        <p:spPr>
          <a:xfrm rot="1351054">
            <a:off x="12709830" y="3378011"/>
            <a:ext cx="3987995" cy="2826651"/>
          </a:xfrm>
          <a:custGeom>
            <a:avLst/>
            <a:gdLst/>
            <a:ahLst/>
            <a:cxnLst/>
            <a:rect l="l" t="t" r="r" b="b"/>
            <a:pathLst>
              <a:path w="2987204" h="2119988" extrusionOk="0">
                <a:moveTo>
                  <a:pt x="0" y="0"/>
                </a:moveTo>
                <a:lnTo>
                  <a:pt x="3344" y="136"/>
                </a:lnTo>
                <a:cubicBezTo>
                  <a:pt x="961058" y="52396"/>
                  <a:pt x="1800130" y="191511"/>
                  <a:pt x="2399772" y="385271"/>
                </a:cubicBezTo>
                <a:lnTo>
                  <a:pt x="2517691" y="426800"/>
                </a:lnTo>
                <a:lnTo>
                  <a:pt x="2987204" y="1559324"/>
                </a:lnTo>
                <a:lnTo>
                  <a:pt x="2888106" y="1614605"/>
                </a:lnTo>
                <a:cubicBezTo>
                  <a:pt x="2500765" y="1813283"/>
                  <a:pt x="1896859" y="1977130"/>
                  <a:pt x="1159808" y="2083901"/>
                </a:cubicBezTo>
                <a:lnTo>
                  <a:pt x="878889" y="2119988"/>
                </a:lnTo>
                <a:close/>
              </a:path>
            </a:pathLst>
          </a:custGeom>
          <a:noFill/>
          <a:ln w="15875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2000" tIns="61000" rIns="122000" bIns="61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6"/>
          <p:cNvSpPr/>
          <p:nvPr/>
        </p:nvSpPr>
        <p:spPr>
          <a:xfrm rot="-4048946">
            <a:off x="11560892" y="905513"/>
            <a:ext cx="3823792" cy="1437870"/>
          </a:xfrm>
          <a:custGeom>
            <a:avLst/>
            <a:gdLst/>
            <a:ahLst/>
            <a:cxnLst/>
            <a:rect l="l" t="t" r="r" b="b"/>
            <a:pathLst>
              <a:path w="2867844" h="1077035" extrusionOk="0">
                <a:moveTo>
                  <a:pt x="2597941" y="0"/>
                </a:moveTo>
                <a:lnTo>
                  <a:pt x="2867844" y="651039"/>
                </a:lnTo>
                <a:lnTo>
                  <a:pt x="2798254" y="675547"/>
                </a:lnTo>
                <a:cubicBezTo>
                  <a:pt x="2198611" y="869307"/>
                  <a:pt x="1359540" y="1008422"/>
                  <a:pt x="401826" y="1060682"/>
                </a:cubicBezTo>
                <a:lnTo>
                  <a:pt x="0" y="1077035"/>
                </a:lnTo>
                <a:close/>
              </a:path>
            </a:pathLst>
          </a:custGeom>
          <a:noFill/>
          <a:ln w="15875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2000" tIns="61000" rIns="122000" bIns="61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6"/>
          <p:cNvSpPr/>
          <p:nvPr/>
        </p:nvSpPr>
        <p:spPr>
          <a:xfrm rot="-1348946">
            <a:off x="12711161" y="1087075"/>
            <a:ext cx="3985708" cy="2826797"/>
          </a:xfrm>
          <a:custGeom>
            <a:avLst/>
            <a:gdLst/>
            <a:ahLst/>
            <a:cxnLst/>
            <a:rect l="l" t="t" r="r" b="b"/>
            <a:pathLst>
              <a:path w="2985491" h="2120098" extrusionOk="0">
                <a:moveTo>
                  <a:pt x="2641284" y="395128"/>
                </a:moveTo>
                <a:cubicBezTo>
                  <a:pt x="2754592" y="439853"/>
                  <a:pt x="2856114" y="486876"/>
                  <a:pt x="2944660" y="535879"/>
                </a:cubicBezTo>
                <a:lnTo>
                  <a:pt x="2985491" y="560773"/>
                </a:lnTo>
                <a:lnTo>
                  <a:pt x="2516707" y="1693500"/>
                </a:lnTo>
                <a:lnTo>
                  <a:pt x="2399306" y="1734846"/>
                </a:lnTo>
                <a:cubicBezTo>
                  <a:pt x="1799663" y="1928606"/>
                  <a:pt x="960592" y="2067721"/>
                  <a:pt x="2877" y="2119981"/>
                </a:cubicBezTo>
                <a:lnTo>
                  <a:pt x="0" y="2120098"/>
                </a:lnTo>
                <a:lnTo>
                  <a:pt x="877412" y="0"/>
                </a:lnTo>
                <a:lnTo>
                  <a:pt x="1159341" y="36216"/>
                </a:lnTo>
                <a:cubicBezTo>
                  <a:pt x="1754938" y="122496"/>
                  <a:pt x="2263592" y="246046"/>
                  <a:pt x="2641284" y="395128"/>
                </a:cubicBezTo>
                <a:close/>
              </a:path>
            </a:pathLst>
          </a:custGeom>
          <a:noFill/>
          <a:ln w="15875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2000" tIns="61000" rIns="122000" bIns="61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6"/>
          <p:cNvSpPr/>
          <p:nvPr/>
        </p:nvSpPr>
        <p:spPr>
          <a:xfrm rot="-6748946">
            <a:off x="10952825" y="5335042"/>
            <a:ext cx="5010853" cy="1958519"/>
          </a:xfrm>
          <a:custGeom>
            <a:avLst/>
            <a:gdLst/>
            <a:ahLst/>
            <a:cxnLst/>
            <a:rect l="l" t="t" r="r" b="b"/>
            <a:pathLst>
              <a:path w="3758140" h="1467027" extrusionOk="0">
                <a:moveTo>
                  <a:pt x="3758140" y="1467027"/>
                </a:moveTo>
                <a:lnTo>
                  <a:pt x="3356285" y="1450673"/>
                </a:lnTo>
                <a:cubicBezTo>
                  <a:pt x="1440857" y="1346151"/>
                  <a:pt x="0" y="894212"/>
                  <a:pt x="0" y="352532"/>
                </a:cubicBezTo>
                <a:cubicBezTo>
                  <a:pt x="0" y="236458"/>
                  <a:pt x="66162" y="124504"/>
                  <a:pt x="188977" y="19207"/>
                </a:cubicBezTo>
                <a:lnTo>
                  <a:pt x="213349" y="0"/>
                </a:lnTo>
                <a:close/>
              </a:path>
            </a:pathLst>
          </a:custGeom>
          <a:noFill/>
          <a:ln w="15875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2000" tIns="61000" rIns="122000" bIns="61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6"/>
          <p:cNvSpPr/>
          <p:nvPr/>
        </p:nvSpPr>
        <p:spPr>
          <a:xfrm rot="3151054">
            <a:off x="11440353" y="4746946"/>
            <a:ext cx="4907399" cy="2532338"/>
          </a:xfrm>
          <a:custGeom>
            <a:avLst/>
            <a:gdLst/>
            <a:ahLst/>
            <a:cxnLst/>
            <a:rect l="l" t="t" r="r" b="b"/>
            <a:pathLst>
              <a:path w="3680549" h="1896845" extrusionOk="0">
                <a:moveTo>
                  <a:pt x="0" y="0"/>
                </a:moveTo>
                <a:lnTo>
                  <a:pt x="324264" y="13197"/>
                </a:lnTo>
                <a:cubicBezTo>
                  <a:pt x="2239693" y="117717"/>
                  <a:pt x="3680549" y="569656"/>
                  <a:pt x="3680549" y="1111337"/>
                </a:cubicBezTo>
                <a:cubicBezTo>
                  <a:pt x="3680549" y="1382177"/>
                  <a:pt x="3320335" y="1630582"/>
                  <a:pt x="2720692" y="1824342"/>
                </a:cubicBezTo>
                <a:lnTo>
                  <a:pt x="2473586" y="1896845"/>
                </a:lnTo>
                <a:close/>
              </a:path>
            </a:pathLst>
          </a:custGeom>
          <a:noFill/>
          <a:ln w="15875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2000" tIns="61000" rIns="122000" bIns="61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6"/>
          <p:cNvSpPr/>
          <p:nvPr/>
        </p:nvSpPr>
        <p:spPr>
          <a:xfrm rot="-2248946">
            <a:off x="12082128" y="385050"/>
            <a:ext cx="4724555" cy="2737441"/>
          </a:xfrm>
          <a:custGeom>
            <a:avLst/>
            <a:gdLst/>
            <a:ahLst/>
            <a:cxnLst/>
            <a:rect l="l" t="t" r="r" b="b"/>
            <a:pathLst>
              <a:path w="3538923" h="2053081" extrusionOk="0">
                <a:moveTo>
                  <a:pt x="3349946" y="614183"/>
                </a:moveTo>
                <a:cubicBezTo>
                  <a:pt x="3472762" y="719481"/>
                  <a:pt x="3538923" y="831434"/>
                  <a:pt x="3538923" y="947508"/>
                </a:cubicBezTo>
                <a:lnTo>
                  <a:pt x="3529617" y="1003656"/>
                </a:lnTo>
                <a:lnTo>
                  <a:pt x="3270607" y="1341418"/>
                </a:lnTo>
                <a:lnTo>
                  <a:pt x="3146285" y="1421178"/>
                </a:lnTo>
                <a:cubicBezTo>
                  <a:pt x="2592043" y="1737723"/>
                  <a:pt x="1499495" y="1973790"/>
                  <a:pt x="182638" y="2045648"/>
                </a:cubicBezTo>
                <a:lnTo>
                  <a:pt x="0" y="2053081"/>
                </a:lnTo>
                <a:lnTo>
                  <a:pt x="1574385" y="0"/>
                </a:lnTo>
                <a:lnTo>
                  <a:pt x="1685674" y="18029"/>
                </a:lnTo>
                <a:cubicBezTo>
                  <a:pt x="2468357" y="159035"/>
                  <a:pt x="3063375" y="368489"/>
                  <a:pt x="3349946" y="614183"/>
                </a:cubicBezTo>
                <a:close/>
              </a:path>
            </a:pathLst>
          </a:custGeom>
          <a:noFill/>
          <a:ln w="15875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2000" tIns="61000" rIns="122000" bIns="61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6"/>
          <p:cNvSpPr/>
          <p:nvPr/>
        </p:nvSpPr>
        <p:spPr>
          <a:xfrm rot="451054">
            <a:off x="13202767" y="2597231"/>
            <a:ext cx="3213661" cy="2858319"/>
          </a:xfrm>
          <a:custGeom>
            <a:avLst/>
            <a:gdLst/>
            <a:ahLst/>
            <a:cxnLst/>
            <a:rect l="l" t="t" r="r" b="b"/>
            <a:pathLst>
              <a:path w="2407190" h="2143739" extrusionOk="0">
                <a:moveTo>
                  <a:pt x="0" y="0"/>
                </a:moveTo>
                <a:lnTo>
                  <a:pt x="182418" y="12508"/>
                </a:lnTo>
                <a:cubicBezTo>
                  <a:pt x="931015" y="74599"/>
                  <a:pt x="1589900" y="190988"/>
                  <a:pt x="2094283" y="344402"/>
                </a:cubicBezTo>
                <a:lnTo>
                  <a:pt x="2232495" y="389888"/>
                </a:lnTo>
                <a:lnTo>
                  <a:pt x="2407190" y="1713690"/>
                </a:lnTo>
                <a:lnTo>
                  <a:pt x="2239339" y="1775064"/>
                </a:lnTo>
                <a:cubicBezTo>
                  <a:pt x="1802549" y="1923281"/>
                  <a:pt x="1228654" y="2041406"/>
                  <a:pt x="568610" y="2115853"/>
                </a:cubicBezTo>
                <a:lnTo>
                  <a:pt x="282897" y="2143739"/>
                </a:lnTo>
                <a:close/>
              </a:path>
            </a:pathLst>
          </a:custGeom>
          <a:noFill/>
          <a:ln w="15875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2000" tIns="61000" rIns="122000" bIns="61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6"/>
          <p:cNvSpPr/>
          <p:nvPr/>
        </p:nvSpPr>
        <p:spPr>
          <a:xfrm rot="2251054">
            <a:off x="12080617" y="4168911"/>
            <a:ext cx="4725059" cy="2737148"/>
          </a:xfrm>
          <a:custGeom>
            <a:avLst/>
            <a:gdLst/>
            <a:ahLst/>
            <a:cxnLst/>
            <a:rect l="l" t="t" r="r" b="b"/>
            <a:pathLst>
              <a:path w="3539301" h="2052861" extrusionOk="0">
                <a:moveTo>
                  <a:pt x="0" y="0"/>
                </a:moveTo>
                <a:lnTo>
                  <a:pt x="183016" y="7448"/>
                </a:lnTo>
                <a:cubicBezTo>
                  <a:pt x="2098443" y="111969"/>
                  <a:pt x="3539301" y="563908"/>
                  <a:pt x="3539301" y="1105588"/>
                </a:cubicBezTo>
                <a:cubicBezTo>
                  <a:pt x="3539302" y="1492502"/>
                  <a:pt x="2804170" y="1833631"/>
                  <a:pt x="1686053" y="2035067"/>
                </a:cubicBezTo>
                <a:lnTo>
                  <a:pt x="1576216" y="2052861"/>
                </a:lnTo>
                <a:close/>
              </a:path>
            </a:pathLst>
          </a:custGeom>
          <a:noFill/>
          <a:ln w="15875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2000" tIns="61000" rIns="122000" bIns="61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6"/>
          <p:cNvSpPr/>
          <p:nvPr/>
        </p:nvSpPr>
        <p:spPr>
          <a:xfrm rot="-3148946">
            <a:off x="11548472" y="227897"/>
            <a:ext cx="4454216" cy="2486881"/>
          </a:xfrm>
          <a:custGeom>
            <a:avLst/>
            <a:gdLst/>
            <a:ahLst/>
            <a:cxnLst/>
            <a:rect l="l" t="t" r="r" b="b"/>
            <a:pathLst>
              <a:path w="3340662" h="1862796" extrusionOk="0">
                <a:moveTo>
                  <a:pt x="2426102" y="0"/>
                </a:moveTo>
                <a:lnTo>
                  <a:pt x="3340662" y="1191121"/>
                </a:lnTo>
                <a:lnTo>
                  <a:pt x="3287636" y="1225141"/>
                </a:lnTo>
                <a:cubicBezTo>
                  <a:pt x="2733393" y="1541684"/>
                  <a:pt x="1640845" y="1777752"/>
                  <a:pt x="323988" y="1849610"/>
                </a:cubicBezTo>
                <a:lnTo>
                  <a:pt x="0" y="1862796"/>
                </a:lnTo>
                <a:close/>
              </a:path>
            </a:pathLst>
          </a:custGeom>
          <a:noFill/>
          <a:ln w="15875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2000" tIns="61000" rIns="122000" bIns="61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6"/>
          <p:cNvSpPr/>
          <p:nvPr/>
        </p:nvSpPr>
        <p:spPr>
          <a:xfrm rot="-448946">
            <a:off x="13203772" y="1836126"/>
            <a:ext cx="3211965" cy="2858363"/>
          </a:xfrm>
          <a:custGeom>
            <a:avLst/>
            <a:gdLst/>
            <a:ahLst/>
            <a:cxnLst/>
            <a:rect l="l" t="t" r="r" b="b"/>
            <a:pathLst>
              <a:path w="2405919" h="2143772" extrusionOk="0">
                <a:moveTo>
                  <a:pt x="935466" y="75160"/>
                </a:moveTo>
                <a:cubicBezTo>
                  <a:pt x="1508728" y="158204"/>
                  <a:pt x="2001445" y="275776"/>
                  <a:pt x="2374369" y="417409"/>
                </a:cubicBezTo>
                <a:lnTo>
                  <a:pt x="2405919" y="430276"/>
                </a:lnTo>
                <a:lnTo>
                  <a:pt x="2232077" y="1753870"/>
                </a:lnTo>
                <a:lnTo>
                  <a:pt x="2093702" y="1799410"/>
                </a:lnTo>
                <a:cubicBezTo>
                  <a:pt x="1589318" y="1952824"/>
                  <a:pt x="930435" y="2069214"/>
                  <a:pt x="181837" y="2131304"/>
                </a:cubicBezTo>
                <a:lnTo>
                  <a:pt x="0" y="2143772"/>
                </a:lnTo>
                <a:lnTo>
                  <a:pt x="281564" y="0"/>
                </a:lnTo>
                <a:lnTo>
                  <a:pt x="568028" y="27959"/>
                </a:lnTo>
                <a:cubicBezTo>
                  <a:pt x="693750" y="42139"/>
                  <a:pt x="816347" y="57904"/>
                  <a:pt x="935466" y="75160"/>
                </a:cubicBezTo>
                <a:close/>
              </a:path>
            </a:pathLst>
          </a:custGeom>
          <a:noFill/>
          <a:ln w="15875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2000" tIns="61000" rIns="122000" bIns="61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6"/>
          <p:cNvSpPr/>
          <p:nvPr/>
        </p:nvSpPr>
        <p:spPr>
          <a:xfrm>
            <a:off x="6087452" y="3035800"/>
            <a:ext cx="10172899" cy="609600"/>
          </a:xfrm>
          <a:prstGeom prst="ellipse">
            <a:avLst/>
          </a:prstGeom>
          <a:gradFill>
            <a:gsLst>
              <a:gs pos="0">
                <a:schemeClr val="lt1"/>
              </a:gs>
              <a:gs pos="100000">
                <a:srgbClr val="000000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122000" tIns="61000" rIns="122000" bIns="61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6"/>
          <p:cNvSpPr/>
          <p:nvPr/>
        </p:nvSpPr>
        <p:spPr>
          <a:xfrm>
            <a:off x="9206704" y="-622300"/>
            <a:ext cx="8138319" cy="8128000"/>
          </a:xfrm>
          <a:prstGeom prst="ellipse">
            <a:avLst/>
          </a:prstGeom>
          <a:gradFill>
            <a:gsLst>
              <a:gs pos="0">
                <a:srgbClr val="3366FF"/>
              </a:gs>
              <a:gs pos="100000">
                <a:srgbClr val="3366FF">
                  <a:alpha val="196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122000" tIns="61000" rIns="122000" bIns="61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6"/>
          <p:cNvSpPr/>
          <p:nvPr/>
        </p:nvSpPr>
        <p:spPr>
          <a:xfrm rot="-1800000">
            <a:off x="7985956" y="2730500"/>
            <a:ext cx="10172899" cy="1219200"/>
          </a:xfrm>
          <a:prstGeom prst="ellipse">
            <a:avLst/>
          </a:prstGeom>
          <a:gradFill>
            <a:gsLst>
              <a:gs pos="0">
                <a:schemeClr val="lt1"/>
              </a:gs>
              <a:gs pos="100000">
                <a:srgbClr val="000000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122000" tIns="61000" rIns="122000" bIns="61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6"/>
          <p:cNvSpPr/>
          <p:nvPr/>
        </p:nvSpPr>
        <p:spPr>
          <a:xfrm rot="5400000">
            <a:off x="7992406" y="3034913"/>
            <a:ext cx="10160000" cy="610374"/>
          </a:xfrm>
          <a:prstGeom prst="ellipse">
            <a:avLst/>
          </a:prstGeom>
          <a:gradFill>
            <a:gsLst>
              <a:gs pos="0">
                <a:schemeClr val="lt1"/>
              </a:gs>
              <a:gs pos="100000">
                <a:srgbClr val="000000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122000" tIns="61000" rIns="122000" bIns="61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6"/>
          <p:cNvSpPr/>
          <p:nvPr/>
        </p:nvSpPr>
        <p:spPr>
          <a:xfrm rot="2700000">
            <a:off x="7992406" y="2729726"/>
            <a:ext cx="10160000" cy="1220748"/>
          </a:xfrm>
          <a:prstGeom prst="ellipse">
            <a:avLst/>
          </a:prstGeom>
          <a:gradFill>
            <a:gsLst>
              <a:gs pos="0">
                <a:schemeClr val="lt1"/>
              </a:gs>
              <a:gs pos="100000">
                <a:srgbClr val="000000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122000" tIns="61000" rIns="122000" bIns="61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6"/>
          <p:cNvSpPr/>
          <p:nvPr/>
        </p:nvSpPr>
        <p:spPr>
          <a:xfrm rot="1800000">
            <a:off x="8087685" y="3035300"/>
            <a:ext cx="10172899" cy="609600"/>
          </a:xfrm>
          <a:prstGeom prst="ellipse">
            <a:avLst/>
          </a:prstGeom>
          <a:gradFill>
            <a:gsLst>
              <a:gs pos="0">
                <a:schemeClr val="lt1"/>
              </a:gs>
              <a:gs pos="100000">
                <a:srgbClr val="000000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122000" tIns="61000" rIns="122000" bIns="61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6"/>
          <p:cNvSpPr/>
          <p:nvPr/>
        </p:nvSpPr>
        <p:spPr>
          <a:xfrm>
            <a:off x="7707039" y="2984593"/>
            <a:ext cx="10172899" cy="609600"/>
          </a:xfrm>
          <a:prstGeom prst="ellipse">
            <a:avLst/>
          </a:prstGeom>
          <a:gradFill>
            <a:gsLst>
              <a:gs pos="0">
                <a:schemeClr val="lt1"/>
              </a:gs>
              <a:gs pos="65000">
                <a:srgbClr val="7E7E7E">
                  <a:alpha val="0"/>
                </a:srgbClr>
              </a:gs>
              <a:gs pos="100000">
                <a:srgbClr val="000000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122000" tIns="61000" rIns="122000" bIns="61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3" name="Google Shape;243;p6" descr="https://onwardigo.files.wordpress.com/2016/05/millionaire02a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7608" y="491256"/>
            <a:ext cx="13827011" cy="7767833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6"/>
          <p:cNvSpPr/>
          <p:nvPr/>
        </p:nvSpPr>
        <p:spPr>
          <a:xfrm>
            <a:off x="46943" y="0"/>
            <a:ext cx="13690170" cy="2290229"/>
          </a:xfrm>
          <a:prstGeom prst="rect">
            <a:avLst/>
          </a:prstGeom>
          <a:gradFill>
            <a:gsLst>
              <a:gs pos="0">
                <a:schemeClr val="dk1"/>
              </a:gs>
              <a:gs pos="100000">
                <a:srgbClr val="000000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122000" tIns="61000" rIns="122000" bIns="61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6"/>
          <p:cNvSpPr/>
          <p:nvPr/>
        </p:nvSpPr>
        <p:spPr>
          <a:xfrm>
            <a:off x="0" y="5627544"/>
            <a:ext cx="16276638" cy="232409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spcFirstLastPara="1" wrap="square" lIns="122000" tIns="61000" rIns="122000" bIns="61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6"/>
          <p:cNvSpPr/>
          <p:nvPr/>
        </p:nvSpPr>
        <p:spPr>
          <a:xfrm>
            <a:off x="12508021" y="-423140"/>
            <a:ext cx="3878247" cy="9144000"/>
          </a:xfrm>
          <a:prstGeom prst="rect">
            <a:avLst/>
          </a:prstGeom>
          <a:gradFill>
            <a:gsLst>
              <a:gs pos="0">
                <a:srgbClr val="000000">
                  <a:alpha val="784"/>
                </a:srgbClr>
              </a:gs>
              <a:gs pos="4000">
                <a:srgbClr val="000000">
                  <a:alpha val="784"/>
                </a:srgbClr>
              </a:gs>
              <a:gs pos="33000">
                <a:schemeClr val="dk1"/>
              </a:gs>
              <a:gs pos="100000">
                <a:srgbClr val="000000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2000" tIns="61000" rIns="122000" bIns="61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6"/>
          <p:cNvSpPr/>
          <p:nvPr/>
        </p:nvSpPr>
        <p:spPr>
          <a:xfrm>
            <a:off x="13983290" y="6904197"/>
            <a:ext cx="1831122" cy="381000"/>
          </a:xfrm>
          <a:prstGeom prst="hexagon">
            <a:avLst>
              <a:gd name="adj" fmla="val 34844"/>
              <a:gd name="vf" fmla="val 115470"/>
            </a:avLst>
          </a:prstGeom>
          <a:solidFill>
            <a:srgbClr val="111128">
              <a:alpha val="77647"/>
            </a:srgbClr>
          </a:solidFill>
          <a:ln w="57150" cap="flat" cmpd="sng">
            <a:solidFill>
              <a:srgbClr val="11112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2000" tIns="61000" rIns="122000" bIns="61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$100</a:t>
            </a:r>
            <a:endParaRPr sz="2100" b="1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6"/>
          <p:cNvSpPr/>
          <p:nvPr/>
        </p:nvSpPr>
        <p:spPr>
          <a:xfrm>
            <a:off x="13983290" y="6498167"/>
            <a:ext cx="1831122" cy="381000"/>
          </a:xfrm>
          <a:prstGeom prst="hexagon">
            <a:avLst>
              <a:gd name="adj" fmla="val 34844"/>
              <a:gd name="vf" fmla="val 115470"/>
            </a:avLst>
          </a:prstGeom>
          <a:solidFill>
            <a:srgbClr val="111128">
              <a:alpha val="77647"/>
            </a:srgbClr>
          </a:solidFill>
          <a:ln w="57150" cap="flat" cmpd="sng">
            <a:solidFill>
              <a:srgbClr val="11112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2000" tIns="61000" rIns="122000" bIns="61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$200</a:t>
            </a:r>
            <a:endParaRPr sz="2100" b="1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6"/>
          <p:cNvSpPr/>
          <p:nvPr/>
        </p:nvSpPr>
        <p:spPr>
          <a:xfrm>
            <a:off x="13983290" y="6091767"/>
            <a:ext cx="1831122" cy="381000"/>
          </a:xfrm>
          <a:prstGeom prst="hexagon">
            <a:avLst>
              <a:gd name="adj" fmla="val 34844"/>
              <a:gd name="vf" fmla="val 115470"/>
            </a:avLst>
          </a:prstGeom>
          <a:solidFill>
            <a:srgbClr val="111128">
              <a:alpha val="77647"/>
            </a:srgbClr>
          </a:solidFill>
          <a:ln w="5715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2000" tIns="61000" rIns="122000" bIns="61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$300</a:t>
            </a:r>
            <a:endParaRPr sz="2100" b="1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6"/>
          <p:cNvSpPr/>
          <p:nvPr/>
        </p:nvSpPr>
        <p:spPr>
          <a:xfrm>
            <a:off x="13983290" y="5685367"/>
            <a:ext cx="1831122" cy="381000"/>
          </a:xfrm>
          <a:prstGeom prst="hexagon">
            <a:avLst>
              <a:gd name="adj" fmla="val 34844"/>
              <a:gd name="vf" fmla="val 115470"/>
            </a:avLst>
          </a:prstGeom>
          <a:solidFill>
            <a:srgbClr val="111128">
              <a:alpha val="77647"/>
            </a:srgbClr>
          </a:solidFill>
          <a:ln w="57150" cap="flat" cmpd="sng">
            <a:solidFill>
              <a:srgbClr val="11112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2000" tIns="61000" rIns="122000" bIns="61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$500</a:t>
            </a:r>
            <a:endParaRPr sz="2100" b="1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6"/>
          <p:cNvSpPr/>
          <p:nvPr/>
        </p:nvSpPr>
        <p:spPr>
          <a:xfrm>
            <a:off x="13983290" y="5278967"/>
            <a:ext cx="1831122" cy="381000"/>
          </a:xfrm>
          <a:prstGeom prst="hexagon">
            <a:avLst>
              <a:gd name="adj" fmla="val 34844"/>
              <a:gd name="vf" fmla="val 115470"/>
            </a:avLst>
          </a:prstGeom>
          <a:solidFill>
            <a:srgbClr val="111128">
              <a:alpha val="77647"/>
            </a:srgbClr>
          </a:solidFill>
          <a:ln w="57150" cap="flat" cmpd="sng">
            <a:solidFill>
              <a:srgbClr val="11112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2000" tIns="61000" rIns="122000" bIns="61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$1,000</a:t>
            </a:r>
            <a:endParaRPr sz="2100" b="1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6"/>
          <p:cNvSpPr/>
          <p:nvPr/>
        </p:nvSpPr>
        <p:spPr>
          <a:xfrm>
            <a:off x="13983290" y="4872567"/>
            <a:ext cx="1831122" cy="381000"/>
          </a:xfrm>
          <a:prstGeom prst="hexagon">
            <a:avLst>
              <a:gd name="adj" fmla="val 34844"/>
              <a:gd name="vf" fmla="val 115470"/>
            </a:avLst>
          </a:prstGeom>
          <a:solidFill>
            <a:srgbClr val="111128">
              <a:alpha val="77647"/>
            </a:srgbClr>
          </a:solidFill>
          <a:ln w="57150" cap="flat" cmpd="sng">
            <a:solidFill>
              <a:srgbClr val="11112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2000" tIns="61000" rIns="122000" bIns="61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$2,000</a:t>
            </a:r>
            <a:endParaRPr sz="2100" b="1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6"/>
          <p:cNvSpPr/>
          <p:nvPr/>
        </p:nvSpPr>
        <p:spPr>
          <a:xfrm>
            <a:off x="13983290" y="4059767"/>
            <a:ext cx="1831122" cy="381000"/>
          </a:xfrm>
          <a:prstGeom prst="hexagon">
            <a:avLst>
              <a:gd name="adj" fmla="val 34844"/>
              <a:gd name="vf" fmla="val 115470"/>
            </a:avLst>
          </a:prstGeom>
          <a:solidFill>
            <a:srgbClr val="111128">
              <a:alpha val="77647"/>
            </a:srgbClr>
          </a:solidFill>
          <a:ln>
            <a:noFill/>
          </a:ln>
        </p:spPr>
        <p:txBody>
          <a:bodyPr spcFirstLastPara="1" wrap="square" lIns="122000" tIns="61000" rIns="122000" bIns="61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$8,000</a:t>
            </a:r>
            <a:endParaRPr sz="2100" b="1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6"/>
          <p:cNvSpPr/>
          <p:nvPr/>
        </p:nvSpPr>
        <p:spPr>
          <a:xfrm>
            <a:off x="13983290" y="3653367"/>
            <a:ext cx="1831122" cy="381000"/>
          </a:xfrm>
          <a:prstGeom prst="hexagon">
            <a:avLst>
              <a:gd name="adj" fmla="val 34844"/>
              <a:gd name="vf" fmla="val 115470"/>
            </a:avLst>
          </a:prstGeom>
          <a:solidFill>
            <a:srgbClr val="111128">
              <a:alpha val="77647"/>
            </a:srgbClr>
          </a:solidFill>
          <a:ln>
            <a:noFill/>
          </a:ln>
        </p:spPr>
        <p:txBody>
          <a:bodyPr spcFirstLastPara="1" wrap="square" lIns="122000" tIns="61000" rIns="122000" bIns="61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$16,000</a:t>
            </a:r>
            <a:endParaRPr sz="2100" b="1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6"/>
          <p:cNvSpPr/>
          <p:nvPr/>
        </p:nvSpPr>
        <p:spPr>
          <a:xfrm>
            <a:off x="13983290" y="3246967"/>
            <a:ext cx="1831122" cy="381000"/>
          </a:xfrm>
          <a:prstGeom prst="hexagon">
            <a:avLst>
              <a:gd name="adj" fmla="val 34844"/>
              <a:gd name="vf" fmla="val 115470"/>
            </a:avLst>
          </a:prstGeom>
          <a:solidFill>
            <a:srgbClr val="111128">
              <a:alpha val="77647"/>
            </a:srgbClr>
          </a:solidFill>
          <a:ln>
            <a:noFill/>
          </a:ln>
        </p:spPr>
        <p:txBody>
          <a:bodyPr spcFirstLastPara="1" wrap="square" lIns="122000" tIns="61000" rIns="122000" bIns="61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$25,000</a:t>
            </a:r>
            <a:endParaRPr sz="210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6"/>
          <p:cNvSpPr/>
          <p:nvPr/>
        </p:nvSpPr>
        <p:spPr>
          <a:xfrm>
            <a:off x="13983290" y="2840567"/>
            <a:ext cx="1831122" cy="381000"/>
          </a:xfrm>
          <a:prstGeom prst="hexagon">
            <a:avLst>
              <a:gd name="adj" fmla="val 34844"/>
              <a:gd name="vf" fmla="val 115470"/>
            </a:avLst>
          </a:prstGeom>
          <a:solidFill>
            <a:srgbClr val="111128">
              <a:alpha val="77647"/>
            </a:srgbClr>
          </a:solidFill>
          <a:ln>
            <a:noFill/>
          </a:ln>
        </p:spPr>
        <p:txBody>
          <a:bodyPr spcFirstLastPara="1" wrap="square" lIns="122000" tIns="61000" rIns="122000" bIns="61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$50,000</a:t>
            </a:r>
            <a:endParaRPr sz="2100" b="1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6"/>
          <p:cNvSpPr/>
          <p:nvPr/>
        </p:nvSpPr>
        <p:spPr>
          <a:xfrm>
            <a:off x="13983290" y="2434167"/>
            <a:ext cx="1831122" cy="381000"/>
          </a:xfrm>
          <a:prstGeom prst="hexagon">
            <a:avLst>
              <a:gd name="adj" fmla="val 34844"/>
              <a:gd name="vf" fmla="val 115470"/>
            </a:avLst>
          </a:prstGeom>
          <a:solidFill>
            <a:srgbClr val="111128">
              <a:alpha val="77647"/>
            </a:srgbClr>
          </a:solidFill>
          <a:ln>
            <a:noFill/>
          </a:ln>
        </p:spPr>
        <p:txBody>
          <a:bodyPr spcFirstLastPara="1" wrap="square" lIns="122000" tIns="61000" rIns="122000" bIns="61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$100,000</a:t>
            </a:r>
            <a:endParaRPr sz="2100" b="1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6"/>
          <p:cNvSpPr/>
          <p:nvPr/>
        </p:nvSpPr>
        <p:spPr>
          <a:xfrm>
            <a:off x="13983290" y="2027767"/>
            <a:ext cx="1831122" cy="381000"/>
          </a:xfrm>
          <a:prstGeom prst="hexagon">
            <a:avLst>
              <a:gd name="adj" fmla="val 34844"/>
              <a:gd name="vf" fmla="val 115470"/>
            </a:avLst>
          </a:prstGeom>
          <a:solidFill>
            <a:srgbClr val="111128">
              <a:alpha val="77647"/>
            </a:srgbClr>
          </a:solidFill>
          <a:ln>
            <a:noFill/>
          </a:ln>
        </p:spPr>
        <p:txBody>
          <a:bodyPr spcFirstLastPara="1" wrap="square" lIns="122000" tIns="61000" rIns="122000" bIns="61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$250,000</a:t>
            </a:r>
            <a:endParaRPr sz="2100" b="1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6"/>
          <p:cNvSpPr/>
          <p:nvPr/>
        </p:nvSpPr>
        <p:spPr>
          <a:xfrm>
            <a:off x="13983290" y="1621367"/>
            <a:ext cx="1831122" cy="381000"/>
          </a:xfrm>
          <a:prstGeom prst="hexagon">
            <a:avLst>
              <a:gd name="adj" fmla="val 34844"/>
              <a:gd name="vf" fmla="val 115470"/>
            </a:avLst>
          </a:prstGeom>
          <a:solidFill>
            <a:srgbClr val="111128">
              <a:alpha val="77647"/>
            </a:srgbClr>
          </a:solidFill>
          <a:ln>
            <a:noFill/>
          </a:ln>
        </p:spPr>
        <p:txBody>
          <a:bodyPr spcFirstLastPara="1" wrap="square" lIns="122000" tIns="61000" rIns="122000" bIns="61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$500,000</a:t>
            </a:r>
            <a:endParaRPr sz="2100" b="1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6"/>
          <p:cNvSpPr/>
          <p:nvPr/>
        </p:nvSpPr>
        <p:spPr>
          <a:xfrm>
            <a:off x="13983290" y="1214967"/>
            <a:ext cx="1831122" cy="381000"/>
          </a:xfrm>
          <a:prstGeom prst="hexagon">
            <a:avLst>
              <a:gd name="adj" fmla="val 34844"/>
              <a:gd name="vf" fmla="val 115470"/>
            </a:avLst>
          </a:prstGeom>
          <a:solidFill>
            <a:srgbClr val="111128">
              <a:alpha val="77647"/>
            </a:srgbClr>
          </a:solidFill>
          <a:ln>
            <a:noFill/>
          </a:ln>
        </p:spPr>
        <p:txBody>
          <a:bodyPr spcFirstLastPara="1" wrap="square" lIns="122000" tIns="61000" rIns="122000" bIns="61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$1,000,000</a:t>
            </a:r>
            <a:endParaRPr sz="210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6"/>
          <p:cNvSpPr/>
          <p:nvPr/>
        </p:nvSpPr>
        <p:spPr>
          <a:xfrm>
            <a:off x="0" y="7900433"/>
            <a:ext cx="16276638" cy="1242483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2000" tIns="61000" rIns="122000" bIns="61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6"/>
          <p:cNvSpPr/>
          <p:nvPr/>
        </p:nvSpPr>
        <p:spPr>
          <a:xfrm>
            <a:off x="-13877" y="14607"/>
            <a:ext cx="3878247" cy="9144000"/>
          </a:xfrm>
          <a:prstGeom prst="rect">
            <a:avLst/>
          </a:prstGeom>
          <a:gradFill>
            <a:gsLst>
              <a:gs pos="0">
                <a:schemeClr val="dk1"/>
              </a:gs>
              <a:gs pos="35000">
                <a:srgbClr val="000000">
                  <a:alpha val="0"/>
                </a:srgbClr>
              </a:gs>
              <a:gs pos="100000">
                <a:srgbClr val="000000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2000" tIns="61000" rIns="122000" bIns="61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6"/>
          <p:cNvSpPr/>
          <p:nvPr/>
        </p:nvSpPr>
        <p:spPr>
          <a:xfrm>
            <a:off x="964505" y="275167"/>
            <a:ext cx="11993352" cy="1888067"/>
          </a:xfrm>
          <a:prstGeom prst="hexagon">
            <a:avLst>
              <a:gd name="adj" fmla="val 34128"/>
              <a:gd name="vf" fmla="val 115470"/>
            </a:avLst>
          </a:prstGeom>
          <a:gradFill>
            <a:gsLst>
              <a:gs pos="0">
                <a:srgbClr val="0D0D0D"/>
              </a:gs>
              <a:gs pos="35000">
                <a:srgbClr val="0D0D0D"/>
              </a:gs>
              <a:gs pos="100000">
                <a:srgbClr val="161645"/>
              </a:gs>
            </a:gsLst>
            <a:lin ang="5400000" scaled="0"/>
          </a:gradFill>
          <a:ln w="76200" cap="flat" cmpd="sng">
            <a:solidFill>
              <a:srgbClr val="1E4E7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2000" tIns="61000" rIns="122000" bIns="61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4" name="Google Shape;264;p6"/>
          <p:cNvSpPr/>
          <p:nvPr/>
        </p:nvSpPr>
        <p:spPr>
          <a:xfrm>
            <a:off x="1114100" y="1117600"/>
            <a:ext cx="222665" cy="203200"/>
          </a:xfrm>
          <a:prstGeom prst="diamond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2000" tIns="61000" rIns="122000" bIns="61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5" name="Google Shape;265;p6"/>
          <p:cNvSpPr/>
          <p:nvPr/>
        </p:nvSpPr>
        <p:spPr>
          <a:xfrm>
            <a:off x="12581377" y="1117600"/>
            <a:ext cx="222665" cy="203200"/>
          </a:xfrm>
          <a:prstGeom prst="diamond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2000" tIns="61000" rIns="122000" bIns="61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6" name="Google Shape;266;p6"/>
          <p:cNvSpPr/>
          <p:nvPr/>
        </p:nvSpPr>
        <p:spPr>
          <a:xfrm>
            <a:off x="7006517" y="5692553"/>
            <a:ext cx="5920627" cy="963084"/>
          </a:xfrm>
          <a:prstGeom prst="hexagon">
            <a:avLst>
              <a:gd name="adj" fmla="val 34150"/>
              <a:gd name="vf" fmla="val 115470"/>
            </a:avLst>
          </a:prstGeom>
          <a:gradFill>
            <a:gsLst>
              <a:gs pos="0">
                <a:srgbClr val="0D0D0D"/>
              </a:gs>
              <a:gs pos="35000">
                <a:srgbClr val="0D0D0D"/>
              </a:gs>
              <a:gs pos="100000">
                <a:srgbClr val="161645"/>
              </a:gs>
            </a:gsLst>
            <a:lin ang="5400000" scaled="0"/>
          </a:gradFill>
          <a:ln w="38100" cap="flat" cmpd="sng">
            <a:solidFill>
              <a:srgbClr val="1E4E7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2000" tIns="61000" rIns="122000" bIns="61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Đặt quạt đúng vị trí</a:t>
            </a:r>
            <a:endParaRPr/>
          </a:p>
        </p:txBody>
      </p:sp>
      <p:sp>
        <p:nvSpPr>
          <p:cNvPr id="267" name="Google Shape;267;p6"/>
          <p:cNvSpPr/>
          <p:nvPr/>
        </p:nvSpPr>
        <p:spPr>
          <a:xfrm>
            <a:off x="948660" y="6835312"/>
            <a:ext cx="5924062" cy="963084"/>
          </a:xfrm>
          <a:prstGeom prst="hexagon">
            <a:avLst>
              <a:gd name="adj" fmla="val 34150"/>
              <a:gd name="vf" fmla="val 115470"/>
            </a:avLst>
          </a:prstGeom>
          <a:gradFill>
            <a:gsLst>
              <a:gs pos="0">
                <a:srgbClr val="0D0D0D"/>
              </a:gs>
              <a:gs pos="35000">
                <a:srgbClr val="0D0D0D"/>
              </a:gs>
              <a:gs pos="100000">
                <a:srgbClr val="161645"/>
              </a:gs>
            </a:gsLst>
            <a:lin ang="5400000" scaled="0"/>
          </a:gradFill>
          <a:ln w="38100" cap="flat" cmpd="sng">
            <a:solidFill>
              <a:srgbClr val="1E4E7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2000" tIns="61000" rIns="122000" bIns="61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Bật quạt</a:t>
            </a:r>
            <a:endParaRPr/>
          </a:p>
        </p:txBody>
      </p:sp>
      <p:sp>
        <p:nvSpPr>
          <p:cNvPr id="268" name="Google Shape;268;p6"/>
          <p:cNvSpPr/>
          <p:nvPr/>
        </p:nvSpPr>
        <p:spPr>
          <a:xfrm>
            <a:off x="6961181" y="6824411"/>
            <a:ext cx="5924063" cy="963084"/>
          </a:xfrm>
          <a:prstGeom prst="hexagon">
            <a:avLst>
              <a:gd name="adj" fmla="val 34150"/>
              <a:gd name="vf" fmla="val 115470"/>
            </a:avLst>
          </a:prstGeom>
          <a:gradFill>
            <a:gsLst>
              <a:gs pos="0">
                <a:srgbClr val="0D0D0D"/>
              </a:gs>
              <a:gs pos="35000">
                <a:srgbClr val="0D0D0D"/>
              </a:gs>
              <a:gs pos="100000">
                <a:srgbClr val="161645"/>
              </a:gs>
            </a:gsLst>
            <a:lin ang="5400000" scaled="0"/>
          </a:gradFill>
          <a:ln w="38100" cap="flat" cmpd="sng">
            <a:solidFill>
              <a:srgbClr val="1E4E7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2000" tIns="61000" rIns="122000" bIns="61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Điều chỉnh tốc độ</a:t>
            </a:r>
            <a:endParaRPr/>
          </a:p>
        </p:txBody>
      </p:sp>
      <p:sp>
        <p:nvSpPr>
          <p:cNvPr id="269" name="Google Shape;269;p6"/>
          <p:cNvSpPr/>
          <p:nvPr/>
        </p:nvSpPr>
        <p:spPr>
          <a:xfrm>
            <a:off x="964505" y="5791205"/>
            <a:ext cx="5924062" cy="963084"/>
          </a:xfrm>
          <a:prstGeom prst="hexagon">
            <a:avLst>
              <a:gd name="adj" fmla="val 34150"/>
              <a:gd name="vf" fmla="val 115470"/>
            </a:avLst>
          </a:prstGeom>
          <a:gradFill>
            <a:gsLst>
              <a:gs pos="0">
                <a:srgbClr val="0D0D0D"/>
              </a:gs>
              <a:gs pos="35000">
                <a:srgbClr val="0D0D0D"/>
              </a:gs>
              <a:gs pos="100000">
                <a:srgbClr val="161645"/>
              </a:gs>
            </a:gsLst>
            <a:lin ang="5400000" scaled="0"/>
          </a:gradFill>
          <a:ln w="38100" cap="flat" cmpd="sng">
            <a:solidFill>
              <a:srgbClr val="1E4E7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2000" tIns="61000" rIns="122000" bIns="61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Điều chỉnh hướng gió</a:t>
            </a:r>
            <a:endParaRPr/>
          </a:p>
        </p:txBody>
      </p:sp>
      <p:sp>
        <p:nvSpPr>
          <p:cNvPr id="270" name="Google Shape;270;p6"/>
          <p:cNvSpPr/>
          <p:nvPr/>
        </p:nvSpPr>
        <p:spPr>
          <a:xfrm>
            <a:off x="7180539" y="6208988"/>
            <a:ext cx="156832" cy="156633"/>
          </a:xfrm>
          <a:prstGeom prst="diamond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366050" tIns="61000" rIns="122000" bIns="61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</a:t>
            </a:r>
            <a:endParaRPr/>
          </a:p>
        </p:txBody>
      </p:sp>
      <p:sp>
        <p:nvSpPr>
          <p:cNvPr id="271" name="Google Shape;271;p6"/>
          <p:cNvSpPr/>
          <p:nvPr/>
        </p:nvSpPr>
        <p:spPr>
          <a:xfrm>
            <a:off x="7202860" y="7242877"/>
            <a:ext cx="156832" cy="156633"/>
          </a:xfrm>
          <a:prstGeom prst="diamond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366050" tIns="61000" rIns="122000" bIns="61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</a:t>
            </a:r>
            <a:endParaRPr/>
          </a:p>
        </p:txBody>
      </p:sp>
      <p:sp>
        <p:nvSpPr>
          <p:cNvPr id="272" name="Google Shape;272;p6"/>
          <p:cNvSpPr/>
          <p:nvPr/>
        </p:nvSpPr>
        <p:spPr>
          <a:xfrm>
            <a:off x="1225432" y="6179377"/>
            <a:ext cx="156832" cy="156633"/>
          </a:xfrm>
          <a:prstGeom prst="diamond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366050" tIns="61000" rIns="122000" bIns="61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endParaRPr/>
          </a:p>
        </p:txBody>
      </p:sp>
      <p:sp>
        <p:nvSpPr>
          <p:cNvPr id="273" name="Google Shape;273;p6"/>
          <p:cNvSpPr/>
          <p:nvPr/>
        </p:nvSpPr>
        <p:spPr>
          <a:xfrm>
            <a:off x="1114100" y="7242877"/>
            <a:ext cx="156832" cy="156633"/>
          </a:xfrm>
          <a:prstGeom prst="diamond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366050" tIns="61000" rIns="122000" bIns="61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endParaRPr/>
          </a:p>
        </p:txBody>
      </p:sp>
      <p:sp>
        <p:nvSpPr>
          <p:cNvPr id="274" name="Google Shape;274;p6"/>
          <p:cNvSpPr/>
          <p:nvPr/>
        </p:nvSpPr>
        <p:spPr>
          <a:xfrm>
            <a:off x="5416744" y="8686800"/>
            <a:ext cx="3357057" cy="365760"/>
          </a:xfrm>
          <a:prstGeom prst="hexagon">
            <a:avLst>
              <a:gd name="adj" fmla="val 25000"/>
              <a:gd name="vf" fmla="val 115470"/>
            </a:avLst>
          </a:prstGeom>
          <a:gradFill>
            <a:gsLst>
              <a:gs pos="0">
                <a:srgbClr val="000000">
                  <a:alpha val="784"/>
                </a:srgbClr>
              </a:gs>
              <a:gs pos="65000">
                <a:srgbClr val="000000">
                  <a:alpha val="784"/>
                </a:srgbClr>
              </a:gs>
              <a:gs pos="95000">
                <a:srgbClr val="385623"/>
              </a:gs>
              <a:gs pos="100000">
                <a:srgbClr val="385623"/>
              </a:gs>
            </a:gsLst>
            <a:path path="circle">
              <a:fillToRect l="50000" t="50000" r="50000" b="50000"/>
            </a:path>
            <a:tileRect/>
          </a:gradFill>
          <a:ln w="25400" cap="flat" cmpd="sng">
            <a:solidFill>
              <a:srgbClr val="3366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2000" tIns="61000" rIns="122000" bIns="61000" anchor="ctr" anchorCtr="1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Bắt đầu </a:t>
            </a:r>
            <a:endParaRPr/>
          </a:p>
        </p:txBody>
      </p:sp>
      <p:pic>
        <p:nvPicPr>
          <p:cNvPr id="275" name="Google Shape;275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658824" y="9557157"/>
            <a:ext cx="497177" cy="496547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dk1"/>
            </a:outerShdw>
          </a:effectLst>
        </p:spPr>
      </p:pic>
      <p:sp>
        <p:nvSpPr>
          <p:cNvPr id="276" name="Google Shape;276;p6"/>
          <p:cNvSpPr/>
          <p:nvPr/>
        </p:nvSpPr>
        <p:spPr>
          <a:xfrm>
            <a:off x="5382545" y="7817453"/>
            <a:ext cx="1359484" cy="756964"/>
          </a:xfrm>
          <a:prstGeom prst="ellipse">
            <a:avLst/>
          </a:prstGeom>
          <a:solidFill>
            <a:schemeClr val="dk1"/>
          </a:solidFill>
          <a:ln w="28575" cap="flat" cmpd="sng">
            <a:solidFill>
              <a:srgbClr val="3366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2000" tIns="61000" rIns="122000" bIns="61000" anchor="ctr" anchorCtr="1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50/50</a:t>
            </a:r>
            <a:endParaRPr sz="270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7" name="Google Shape;277;p6"/>
          <p:cNvGrpSpPr/>
          <p:nvPr/>
        </p:nvGrpSpPr>
        <p:grpSpPr>
          <a:xfrm>
            <a:off x="7483363" y="7891745"/>
            <a:ext cx="1235201" cy="726959"/>
            <a:chOff x="5605406" y="5918808"/>
            <a:chExt cx="925226" cy="545219"/>
          </a:xfrm>
        </p:grpSpPr>
        <p:sp>
          <p:nvSpPr>
            <p:cNvPr id="278" name="Google Shape;278;p6"/>
            <p:cNvSpPr/>
            <p:nvPr/>
          </p:nvSpPr>
          <p:spPr>
            <a:xfrm>
              <a:off x="5605406" y="5918808"/>
              <a:ext cx="925226" cy="481491"/>
            </a:xfrm>
            <a:prstGeom prst="ellipse">
              <a:avLst/>
            </a:prstGeom>
            <a:solidFill>
              <a:schemeClr val="dk1"/>
            </a:solidFill>
            <a:ln w="28575" cap="flat" cmpd="sng">
              <a:solidFill>
                <a:srgbClr val="3366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1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3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79" name="Google Shape;279;p6" descr="Group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5833296" y="5923838"/>
              <a:ext cx="540189" cy="54018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80" name="Google Shape;280;p6"/>
          <p:cNvPicPr preferRelativeResize="0"/>
          <p:nvPr/>
        </p:nvPicPr>
        <p:blipFill rotWithShape="1">
          <a:blip r:embed="rId6">
            <a:alphaModFix/>
          </a:blip>
          <a:srcRect l="21738" r="21800"/>
          <a:stretch/>
        </p:blipFill>
        <p:spPr>
          <a:xfrm>
            <a:off x="14026197" y="7399984"/>
            <a:ext cx="1849617" cy="1724483"/>
          </a:xfrm>
          <a:prstGeom prst="flowChartConnector">
            <a:avLst/>
          </a:prstGeom>
          <a:noFill/>
          <a:ln>
            <a:noFill/>
          </a:ln>
        </p:spPr>
      </p:pic>
      <p:sp>
        <p:nvSpPr>
          <p:cNvPr id="281" name="Google Shape;281;p6"/>
          <p:cNvSpPr txBox="1"/>
          <p:nvPr/>
        </p:nvSpPr>
        <p:spPr>
          <a:xfrm>
            <a:off x="2269272" y="929544"/>
            <a:ext cx="907011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Muốn quạt mạnh hơn cho mát ta cần làm gì?</a:t>
            </a:r>
            <a:endParaRPr/>
          </a:p>
        </p:txBody>
      </p:sp>
      <p:sp>
        <p:nvSpPr>
          <p:cNvPr id="282" name="Google Shape;282;p6">
            <a:hlinkClick r:id="rId7" action="ppaction://hlinksldjump"/>
          </p:cNvPr>
          <p:cNvSpPr/>
          <p:nvPr/>
        </p:nvSpPr>
        <p:spPr>
          <a:xfrm flipH="1">
            <a:off x="269740" y="7736773"/>
            <a:ext cx="1821840" cy="12192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381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Back</a:t>
            </a:r>
            <a:endParaRPr sz="2800" b="1">
              <a:solidFill>
                <a:srgbClr val="000000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7"/>
          <p:cNvSpPr/>
          <p:nvPr/>
        </p:nvSpPr>
        <p:spPr>
          <a:xfrm>
            <a:off x="11096041" y="929544"/>
            <a:ext cx="2474987" cy="63464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2000" tIns="61000" rIns="122000" bIns="61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 Select</a:t>
            </a:r>
            <a:endParaRPr/>
          </a:p>
        </p:txBody>
      </p:sp>
      <p:sp>
        <p:nvSpPr>
          <p:cNvPr id="289" name="Google Shape;289;p7"/>
          <p:cNvSpPr/>
          <p:nvPr/>
        </p:nvSpPr>
        <p:spPr>
          <a:xfrm>
            <a:off x="11098496" y="2530881"/>
            <a:ext cx="2474987" cy="63464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2000" tIns="61000" rIns="122000" bIns="61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 Wrong</a:t>
            </a:r>
            <a:endParaRPr/>
          </a:p>
        </p:txBody>
      </p:sp>
      <p:sp>
        <p:nvSpPr>
          <p:cNvPr id="290" name="Google Shape;290;p7"/>
          <p:cNvSpPr/>
          <p:nvPr/>
        </p:nvSpPr>
        <p:spPr>
          <a:xfrm>
            <a:off x="11110822" y="1744337"/>
            <a:ext cx="2474987" cy="63464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2000" tIns="61000" rIns="122000" bIns="61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 Right</a:t>
            </a:r>
            <a:endParaRPr/>
          </a:p>
        </p:txBody>
      </p:sp>
      <p:sp>
        <p:nvSpPr>
          <p:cNvPr id="291" name="Google Shape;291;p7"/>
          <p:cNvSpPr/>
          <p:nvPr/>
        </p:nvSpPr>
        <p:spPr>
          <a:xfrm>
            <a:off x="13403793" y="2209932"/>
            <a:ext cx="2886723" cy="2865445"/>
          </a:xfrm>
          <a:custGeom>
            <a:avLst/>
            <a:gdLst/>
            <a:ahLst/>
            <a:cxnLst/>
            <a:rect l="l" t="t" r="r" b="b"/>
            <a:pathLst>
              <a:path w="2162297" h="2149084" extrusionOk="0">
                <a:moveTo>
                  <a:pt x="0" y="0"/>
                </a:moveTo>
                <a:lnTo>
                  <a:pt x="58675" y="4023"/>
                </a:lnTo>
                <a:cubicBezTo>
                  <a:pt x="807273" y="66114"/>
                  <a:pt x="1466156" y="182504"/>
                  <a:pt x="1970540" y="335917"/>
                </a:cubicBezTo>
                <a:lnTo>
                  <a:pt x="2162297" y="399025"/>
                </a:lnTo>
                <a:lnTo>
                  <a:pt x="2162297" y="1750060"/>
                </a:lnTo>
                <a:lnTo>
                  <a:pt x="1970540" y="1813168"/>
                </a:lnTo>
                <a:cubicBezTo>
                  <a:pt x="1466156" y="1966581"/>
                  <a:pt x="807273" y="2082971"/>
                  <a:pt x="58675" y="2145061"/>
                </a:cubicBezTo>
                <a:lnTo>
                  <a:pt x="0" y="2149084"/>
                </a:lnTo>
                <a:close/>
              </a:path>
            </a:pathLst>
          </a:custGeom>
          <a:noFill/>
          <a:ln w="15875" cap="flat" cmpd="sng">
            <a:solidFill>
              <a:srgbClr val="FF99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2000" tIns="61000" rIns="122000" bIns="61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7"/>
          <p:cNvSpPr/>
          <p:nvPr/>
        </p:nvSpPr>
        <p:spPr>
          <a:xfrm rot="-2700000">
            <a:off x="11764919" y="194199"/>
            <a:ext cx="4761714" cy="2659696"/>
          </a:xfrm>
          <a:custGeom>
            <a:avLst/>
            <a:gdLst/>
            <a:ahLst/>
            <a:cxnLst/>
            <a:rect l="l" t="t" r="r" b="b"/>
            <a:pathLst>
              <a:path w="3566757" h="1994772" extrusionOk="0">
                <a:moveTo>
                  <a:pt x="2664641" y="172809"/>
                </a:moveTo>
                <a:lnTo>
                  <a:pt x="3566757" y="1074925"/>
                </a:lnTo>
                <a:lnTo>
                  <a:pt x="3562217" y="1083999"/>
                </a:lnTo>
                <a:cubicBezTo>
                  <a:pt x="3260241" y="1534816"/>
                  <a:pt x="1947584" y="1892264"/>
                  <a:pt x="271585" y="1983719"/>
                </a:cubicBezTo>
                <a:lnTo>
                  <a:pt x="0" y="1994772"/>
                </a:lnTo>
                <a:lnTo>
                  <a:pt x="1994772" y="0"/>
                </a:lnTo>
                <a:lnTo>
                  <a:pt x="2098215" y="20628"/>
                </a:lnTo>
                <a:cubicBezTo>
                  <a:pt x="2266890" y="57749"/>
                  <a:pt x="2424521" y="98310"/>
                  <a:pt x="2569599" y="141910"/>
                </a:cubicBezTo>
                <a:close/>
              </a:path>
            </a:pathLst>
          </a:custGeom>
          <a:noFill/>
          <a:ln w="15875" cap="flat" cmpd="sng">
            <a:solidFill>
              <a:srgbClr val="FF99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2000" tIns="61000" rIns="122000" bIns="61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7"/>
          <p:cNvSpPr/>
          <p:nvPr/>
        </p:nvSpPr>
        <p:spPr>
          <a:xfrm rot="-8100000">
            <a:off x="11756039" y="4458532"/>
            <a:ext cx="4837161" cy="2663073"/>
          </a:xfrm>
          <a:custGeom>
            <a:avLst/>
            <a:gdLst/>
            <a:ahLst/>
            <a:cxnLst/>
            <a:rect l="l" t="t" r="r" b="b"/>
            <a:pathLst>
              <a:path w="3627871" h="1994772" extrusionOk="0">
                <a:moveTo>
                  <a:pt x="3627871" y="1994772"/>
                </a:moveTo>
                <a:lnTo>
                  <a:pt x="3356285" y="1983719"/>
                </a:lnTo>
                <a:cubicBezTo>
                  <a:pt x="1440858" y="1879198"/>
                  <a:pt x="0" y="1427259"/>
                  <a:pt x="0" y="885579"/>
                </a:cubicBezTo>
                <a:cubicBezTo>
                  <a:pt x="0" y="537356"/>
                  <a:pt x="595457" y="226220"/>
                  <a:pt x="1529655" y="20628"/>
                </a:cubicBezTo>
                <a:lnTo>
                  <a:pt x="1633099" y="0"/>
                </a:lnTo>
                <a:close/>
              </a:path>
            </a:pathLst>
          </a:custGeom>
          <a:noFill/>
          <a:ln w="15875" cap="flat" cmpd="sng">
            <a:solidFill>
              <a:srgbClr val="FF99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2000" tIns="61000" rIns="122000" bIns="61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7"/>
          <p:cNvSpPr/>
          <p:nvPr/>
        </p:nvSpPr>
        <p:spPr>
          <a:xfrm rot="1800000">
            <a:off x="12408633" y="3777899"/>
            <a:ext cx="4416770" cy="2793620"/>
          </a:xfrm>
          <a:custGeom>
            <a:avLst/>
            <a:gdLst/>
            <a:ahLst/>
            <a:cxnLst/>
            <a:rect l="l" t="t" r="r" b="b"/>
            <a:pathLst>
              <a:path w="3308377" h="2095215" extrusionOk="0">
                <a:moveTo>
                  <a:pt x="0" y="0"/>
                </a:moveTo>
                <a:lnTo>
                  <a:pt x="108099" y="4399"/>
                </a:lnTo>
                <a:cubicBezTo>
                  <a:pt x="1185527" y="63192"/>
                  <a:pt x="2112799" y="231910"/>
                  <a:pt x="2717934" y="464693"/>
                </a:cubicBezTo>
                <a:lnTo>
                  <a:pt x="2780269" y="490970"/>
                </a:lnTo>
                <a:lnTo>
                  <a:pt x="3308377" y="1405680"/>
                </a:lnTo>
                <a:lnTo>
                  <a:pt x="3304925" y="1409403"/>
                </a:lnTo>
                <a:cubicBezTo>
                  <a:pt x="2993330" y="1701972"/>
                  <a:pt x="2247297" y="1945803"/>
                  <a:pt x="1264563" y="2088164"/>
                </a:cubicBezTo>
                <a:lnTo>
                  <a:pt x="1209673" y="2095215"/>
                </a:lnTo>
                <a:close/>
              </a:path>
            </a:pathLst>
          </a:custGeom>
          <a:noFill/>
          <a:ln w="15875" cap="flat" cmpd="sng">
            <a:solidFill>
              <a:srgbClr val="FF99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2000" tIns="61000" rIns="122000" bIns="61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7"/>
          <p:cNvSpPr/>
          <p:nvPr/>
        </p:nvSpPr>
        <p:spPr>
          <a:xfrm rot="-3600000">
            <a:off x="11510866" y="582350"/>
            <a:ext cx="4154539" cy="1975948"/>
          </a:xfrm>
          <a:custGeom>
            <a:avLst/>
            <a:gdLst/>
            <a:ahLst/>
            <a:cxnLst/>
            <a:rect l="l" t="t" r="r" b="b"/>
            <a:pathLst>
              <a:path w="3115904" h="1480082" extrusionOk="0">
                <a:moveTo>
                  <a:pt x="2563579" y="0"/>
                </a:moveTo>
                <a:lnTo>
                  <a:pt x="3115904" y="956656"/>
                </a:lnTo>
                <a:lnTo>
                  <a:pt x="3004219" y="1003738"/>
                </a:lnTo>
                <a:cubicBezTo>
                  <a:pt x="2399083" y="1236520"/>
                  <a:pt x="1471812" y="1405239"/>
                  <a:pt x="394384" y="1464032"/>
                </a:cubicBezTo>
                <a:lnTo>
                  <a:pt x="0" y="1480082"/>
                </a:lnTo>
                <a:close/>
              </a:path>
            </a:pathLst>
          </a:custGeom>
          <a:noFill/>
          <a:ln w="15875" cap="flat" cmpd="sng">
            <a:solidFill>
              <a:srgbClr val="FF99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2000" tIns="61000" rIns="122000" bIns="61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7"/>
          <p:cNvSpPr/>
          <p:nvPr/>
        </p:nvSpPr>
        <p:spPr>
          <a:xfrm rot="-900000">
            <a:off x="12973641" y="1460856"/>
            <a:ext cx="3582171" cy="2848717"/>
          </a:xfrm>
          <a:custGeom>
            <a:avLst/>
            <a:gdLst/>
            <a:ahLst/>
            <a:cxnLst/>
            <a:rect l="l" t="t" r="r" b="b"/>
            <a:pathLst>
              <a:path w="2683222" h="2136538" extrusionOk="0">
                <a:moveTo>
                  <a:pt x="2031475" y="252215"/>
                </a:moveTo>
                <a:cubicBezTo>
                  <a:pt x="2269185" y="315605"/>
                  <a:pt x="2478556" y="386551"/>
                  <a:pt x="2654086" y="463587"/>
                </a:cubicBezTo>
                <a:lnTo>
                  <a:pt x="2683222" y="477099"/>
                </a:lnTo>
                <a:lnTo>
                  <a:pt x="2344034" y="1742968"/>
                </a:lnTo>
                <a:lnTo>
                  <a:pt x="2221040" y="1783445"/>
                </a:lnTo>
                <a:cubicBezTo>
                  <a:pt x="1716658" y="1936859"/>
                  <a:pt x="1057774" y="2053249"/>
                  <a:pt x="309176" y="2115339"/>
                </a:cubicBezTo>
                <a:lnTo>
                  <a:pt x="0" y="2136538"/>
                </a:lnTo>
                <a:lnTo>
                  <a:pt x="572484" y="0"/>
                </a:lnTo>
                <a:lnTo>
                  <a:pt x="695368" y="11994"/>
                </a:lnTo>
                <a:cubicBezTo>
                  <a:pt x="1198259" y="68716"/>
                  <a:pt x="1651139" y="150792"/>
                  <a:pt x="2031475" y="252215"/>
                </a:cubicBezTo>
                <a:close/>
              </a:path>
            </a:pathLst>
          </a:custGeom>
          <a:noFill/>
          <a:ln w="15875" cap="flat" cmpd="sng">
            <a:solidFill>
              <a:srgbClr val="FF99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2000" tIns="61000" rIns="122000" bIns="61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7"/>
          <p:cNvSpPr/>
          <p:nvPr/>
        </p:nvSpPr>
        <p:spPr>
          <a:xfrm rot="-6300000">
            <a:off x="10911031" y="5740637"/>
            <a:ext cx="4985520" cy="1337563"/>
          </a:xfrm>
          <a:custGeom>
            <a:avLst/>
            <a:gdLst/>
            <a:ahLst/>
            <a:cxnLst/>
            <a:rect l="l" t="t" r="r" b="b"/>
            <a:pathLst>
              <a:path w="3739140" h="1001900" extrusionOk="0">
                <a:moveTo>
                  <a:pt x="3739140" y="1001900"/>
                </a:moveTo>
                <a:lnTo>
                  <a:pt x="3335132" y="985458"/>
                </a:lnTo>
                <a:cubicBezTo>
                  <a:pt x="1556520" y="888403"/>
                  <a:pt x="187105" y="491788"/>
                  <a:pt x="549" y="1925"/>
                </a:cubicBezTo>
                <a:lnTo>
                  <a:pt x="0" y="0"/>
                </a:lnTo>
                <a:close/>
              </a:path>
            </a:pathLst>
          </a:custGeom>
          <a:noFill/>
          <a:ln w="15875" cap="flat" cmpd="sng">
            <a:solidFill>
              <a:srgbClr val="FF99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2000" tIns="61000" rIns="122000" bIns="61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7"/>
          <p:cNvSpPr/>
          <p:nvPr/>
        </p:nvSpPr>
        <p:spPr>
          <a:xfrm rot="900000">
            <a:off x="12973645" y="2975728"/>
            <a:ext cx="3582115" cy="2848717"/>
          </a:xfrm>
          <a:custGeom>
            <a:avLst/>
            <a:gdLst/>
            <a:ahLst/>
            <a:cxnLst/>
            <a:rect l="l" t="t" r="r" b="b"/>
            <a:pathLst>
              <a:path w="2683180" h="2136538" extrusionOk="0">
                <a:moveTo>
                  <a:pt x="0" y="0"/>
                </a:moveTo>
                <a:lnTo>
                  <a:pt x="309175" y="21199"/>
                </a:lnTo>
                <a:cubicBezTo>
                  <a:pt x="1057773" y="83290"/>
                  <a:pt x="1716657" y="199680"/>
                  <a:pt x="2221040" y="353093"/>
                </a:cubicBezTo>
                <a:lnTo>
                  <a:pt x="2344031" y="393570"/>
                </a:lnTo>
                <a:lnTo>
                  <a:pt x="2683180" y="1659291"/>
                </a:lnTo>
                <a:lnTo>
                  <a:pt x="2544749" y="1718432"/>
                </a:lnTo>
                <a:cubicBezTo>
                  <a:pt x="2091518" y="1897330"/>
                  <a:pt x="1449703" y="2039462"/>
                  <a:pt x="695367" y="2124544"/>
                </a:cubicBezTo>
                <a:lnTo>
                  <a:pt x="572483" y="2136538"/>
                </a:lnTo>
                <a:close/>
              </a:path>
            </a:pathLst>
          </a:custGeom>
          <a:noFill/>
          <a:ln w="15875" cap="flat" cmpd="sng">
            <a:solidFill>
              <a:srgbClr val="FF99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2000" tIns="61000" rIns="122000" bIns="61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7"/>
          <p:cNvSpPr/>
          <p:nvPr/>
        </p:nvSpPr>
        <p:spPr>
          <a:xfrm rot="-4500000">
            <a:off x="11649984" y="1170368"/>
            <a:ext cx="3538205" cy="917594"/>
          </a:xfrm>
          <a:custGeom>
            <a:avLst/>
            <a:gdLst/>
            <a:ahLst/>
            <a:cxnLst/>
            <a:rect l="l" t="t" r="r" b="b"/>
            <a:pathLst>
              <a:path w="2653654" h="687323" extrusionOk="0">
                <a:moveTo>
                  <a:pt x="2565124" y="0"/>
                </a:moveTo>
                <a:lnTo>
                  <a:pt x="2653654" y="330399"/>
                </a:lnTo>
                <a:lnTo>
                  <a:pt x="2438681" y="388760"/>
                </a:lnTo>
                <a:cubicBezTo>
                  <a:pt x="1881971" y="528621"/>
                  <a:pt x="1182151" y="628420"/>
                  <a:pt x="404008" y="670881"/>
                </a:cubicBezTo>
                <a:lnTo>
                  <a:pt x="0" y="687323"/>
                </a:lnTo>
                <a:close/>
              </a:path>
            </a:pathLst>
          </a:custGeom>
          <a:noFill/>
          <a:ln w="15875" cap="flat" cmpd="sng">
            <a:solidFill>
              <a:srgbClr val="FF99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2000" tIns="61000" rIns="122000" bIns="61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7"/>
          <p:cNvSpPr/>
          <p:nvPr/>
        </p:nvSpPr>
        <p:spPr>
          <a:xfrm rot="-1800000">
            <a:off x="12408661" y="713888"/>
            <a:ext cx="4416380" cy="2793621"/>
          </a:xfrm>
          <a:custGeom>
            <a:avLst/>
            <a:gdLst/>
            <a:ahLst/>
            <a:cxnLst/>
            <a:rect l="l" t="t" r="r" b="b"/>
            <a:pathLst>
              <a:path w="3308085" h="2095216" extrusionOk="0">
                <a:moveTo>
                  <a:pt x="3134059" y="556366"/>
                </a:moveTo>
                <a:cubicBezTo>
                  <a:pt x="3187236" y="589892"/>
                  <a:pt x="3234469" y="624252"/>
                  <a:pt x="3275407" y="659351"/>
                </a:cubicBezTo>
                <a:lnTo>
                  <a:pt x="3308085" y="690037"/>
                </a:lnTo>
                <a:lnTo>
                  <a:pt x="2780266" y="1604247"/>
                </a:lnTo>
                <a:lnTo>
                  <a:pt x="2717935" y="1630523"/>
                </a:lnTo>
                <a:cubicBezTo>
                  <a:pt x="2112800" y="1863306"/>
                  <a:pt x="1185529" y="2032024"/>
                  <a:pt x="108101" y="2090817"/>
                </a:cubicBezTo>
                <a:lnTo>
                  <a:pt x="0" y="2095216"/>
                </a:lnTo>
                <a:lnTo>
                  <a:pt x="1209673" y="0"/>
                </a:lnTo>
                <a:lnTo>
                  <a:pt x="1264564" y="7051"/>
                </a:lnTo>
                <a:cubicBezTo>
                  <a:pt x="2098399" y="127842"/>
                  <a:pt x="2761827" y="321684"/>
                  <a:pt x="3134059" y="556366"/>
                </a:cubicBezTo>
                <a:close/>
              </a:path>
            </a:pathLst>
          </a:custGeom>
          <a:noFill/>
          <a:ln w="15875" cap="flat" cmpd="sng">
            <a:solidFill>
              <a:srgbClr val="FF99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2000" tIns="61000" rIns="122000" bIns="61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7"/>
          <p:cNvSpPr/>
          <p:nvPr/>
        </p:nvSpPr>
        <p:spPr>
          <a:xfrm rot="-7200000">
            <a:off x="11146475" y="5005000"/>
            <a:ext cx="5000892" cy="2329450"/>
          </a:xfrm>
          <a:custGeom>
            <a:avLst/>
            <a:gdLst/>
            <a:ahLst/>
            <a:cxnLst/>
            <a:rect l="l" t="t" r="r" b="b"/>
            <a:pathLst>
              <a:path w="3750669" h="1744872" extrusionOk="0">
                <a:moveTo>
                  <a:pt x="3750669" y="1744872"/>
                </a:moveTo>
                <a:lnTo>
                  <a:pt x="3356285" y="1728822"/>
                </a:lnTo>
                <a:cubicBezTo>
                  <a:pt x="1440857" y="1624301"/>
                  <a:pt x="0" y="1172361"/>
                  <a:pt x="0" y="630681"/>
                </a:cubicBezTo>
                <a:cubicBezTo>
                  <a:pt x="0" y="398532"/>
                  <a:pt x="264647" y="182867"/>
                  <a:pt x="717878" y="3969"/>
                </a:cubicBezTo>
                <a:lnTo>
                  <a:pt x="728462" y="0"/>
                </a:lnTo>
                <a:close/>
              </a:path>
            </a:pathLst>
          </a:custGeom>
          <a:noFill/>
          <a:ln w="15875" cap="flat" cmpd="sng">
            <a:solidFill>
              <a:srgbClr val="FF99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2000" tIns="61000" rIns="122000" bIns="61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7"/>
          <p:cNvSpPr/>
          <p:nvPr/>
        </p:nvSpPr>
        <p:spPr>
          <a:xfrm rot="1351054">
            <a:off x="12709830" y="3378011"/>
            <a:ext cx="3987995" cy="2826651"/>
          </a:xfrm>
          <a:custGeom>
            <a:avLst/>
            <a:gdLst/>
            <a:ahLst/>
            <a:cxnLst/>
            <a:rect l="l" t="t" r="r" b="b"/>
            <a:pathLst>
              <a:path w="2987204" h="2119988" extrusionOk="0">
                <a:moveTo>
                  <a:pt x="0" y="0"/>
                </a:moveTo>
                <a:lnTo>
                  <a:pt x="3344" y="136"/>
                </a:lnTo>
                <a:cubicBezTo>
                  <a:pt x="961058" y="52396"/>
                  <a:pt x="1800130" y="191511"/>
                  <a:pt x="2399772" y="385271"/>
                </a:cubicBezTo>
                <a:lnTo>
                  <a:pt x="2517691" y="426800"/>
                </a:lnTo>
                <a:lnTo>
                  <a:pt x="2987204" y="1559324"/>
                </a:lnTo>
                <a:lnTo>
                  <a:pt x="2888106" y="1614605"/>
                </a:lnTo>
                <a:cubicBezTo>
                  <a:pt x="2500765" y="1813283"/>
                  <a:pt x="1896859" y="1977130"/>
                  <a:pt x="1159808" y="2083901"/>
                </a:cubicBezTo>
                <a:lnTo>
                  <a:pt x="878889" y="2119988"/>
                </a:lnTo>
                <a:close/>
              </a:path>
            </a:pathLst>
          </a:custGeom>
          <a:noFill/>
          <a:ln w="15875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2000" tIns="61000" rIns="122000" bIns="61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7"/>
          <p:cNvSpPr/>
          <p:nvPr/>
        </p:nvSpPr>
        <p:spPr>
          <a:xfrm rot="-4048946">
            <a:off x="11560892" y="905513"/>
            <a:ext cx="3823792" cy="1437870"/>
          </a:xfrm>
          <a:custGeom>
            <a:avLst/>
            <a:gdLst/>
            <a:ahLst/>
            <a:cxnLst/>
            <a:rect l="l" t="t" r="r" b="b"/>
            <a:pathLst>
              <a:path w="2867844" h="1077035" extrusionOk="0">
                <a:moveTo>
                  <a:pt x="2597941" y="0"/>
                </a:moveTo>
                <a:lnTo>
                  <a:pt x="2867844" y="651039"/>
                </a:lnTo>
                <a:lnTo>
                  <a:pt x="2798254" y="675547"/>
                </a:lnTo>
                <a:cubicBezTo>
                  <a:pt x="2198611" y="869307"/>
                  <a:pt x="1359540" y="1008422"/>
                  <a:pt x="401826" y="1060682"/>
                </a:cubicBezTo>
                <a:lnTo>
                  <a:pt x="0" y="1077035"/>
                </a:lnTo>
                <a:close/>
              </a:path>
            </a:pathLst>
          </a:custGeom>
          <a:noFill/>
          <a:ln w="15875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2000" tIns="61000" rIns="122000" bIns="61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7"/>
          <p:cNvSpPr/>
          <p:nvPr/>
        </p:nvSpPr>
        <p:spPr>
          <a:xfrm rot="-1348946">
            <a:off x="12711161" y="1087075"/>
            <a:ext cx="3985708" cy="2826797"/>
          </a:xfrm>
          <a:custGeom>
            <a:avLst/>
            <a:gdLst/>
            <a:ahLst/>
            <a:cxnLst/>
            <a:rect l="l" t="t" r="r" b="b"/>
            <a:pathLst>
              <a:path w="2985491" h="2120098" extrusionOk="0">
                <a:moveTo>
                  <a:pt x="2641284" y="395128"/>
                </a:moveTo>
                <a:cubicBezTo>
                  <a:pt x="2754592" y="439853"/>
                  <a:pt x="2856114" y="486876"/>
                  <a:pt x="2944660" y="535879"/>
                </a:cubicBezTo>
                <a:lnTo>
                  <a:pt x="2985491" y="560773"/>
                </a:lnTo>
                <a:lnTo>
                  <a:pt x="2516707" y="1693500"/>
                </a:lnTo>
                <a:lnTo>
                  <a:pt x="2399306" y="1734846"/>
                </a:lnTo>
                <a:cubicBezTo>
                  <a:pt x="1799663" y="1928606"/>
                  <a:pt x="960592" y="2067721"/>
                  <a:pt x="2877" y="2119981"/>
                </a:cubicBezTo>
                <a:lnTo>
                  <a:pt x="0" y="2120098"/>
                </a:lnTo>
                <a:lnTo>
                  <a:pt x="877412" y="0"/>
                </a:lnTo>
                <a:lnTo>
                  <a:pt x="1159341" y="36216"/>
                </a:lnTo>
                <a:cubicBezTo>
                  <a:pt x="1754938" y="122496"/>
                  <a:pt x="2263592" y="246046"/>
                  <a:pt x="2641284" y="395128"/>
                </a:cubicBezTo>
                <a:close/>
              </a:path>
            </a:pathLst>
          </a:custGeom>
          <a:noFill/>
          <a:ln w="15875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2000" tIns="61000" rIns="122000" bIns="61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7"/>
          <p:cNvSpPr/>
          <p:nvPr/>
        </p:nvSpPr>
        <p:spPr>
          <a:xfrm rot="-6748946">
            <a:off x="10952825" y="5335042"/>
            <a:ext cx="5010853" cy="1958519"/>
          </a:xfrm>
          <a:custGeom>
            <a:avLst/>
            <a:gdLst/>
            <a:ahLst/>
            <a:cxnLst/>
            <a:rect l="l" t="t" r="r" b="b"/>
            <a:pathLst>
              <a:path w="3758140" h="1467027" extrusionOk="0">
                <a:moveTo>
                  <a:pt x="3758140" y="1467027"/>
                </a:moveTo>
                <a:lnTo>
                  <a:pt x="3356285" y="1450673"/>
                </a:lnTo>
                <a:cubicBezTo>
                  <a:pt x="1440857" y="1346151"/>
                  <a:pt x="0" y="894212"/>
                  <a:pt x="0" y="352532"/>
                </a:cubicBezTo>
                <a:cubicBezTo>
                  <a:pt x="0" y="236458"/>
                  <a:pt x="66162" y="124504"/>
                  <a:pt x="188977" y="19207"/>
                </a:cubicBezTo>
                <a:lnTo>
                  <a:pt x="213349" y="0"/>
                </a:lnTo>
                <a:close/>
              </a:path>
            </a:pathLst>
          </a:custGeom>
          <a:noFill/>
          <a:ln w="15875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2000" tIns="61000" rIns="122000" bIns="61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7"/>
          <p:cNvSpPr/>
          <p:nvPr/>
        </p:nvSpPr>
        <p:spPr>
          <a:xfrm rot="3151054">
            <a:off x="11440353" y="4746946"/>
            <a:ext cx="4907399" cy="2532338"/>
          </a:xfrm>
          <a:custGeom>
            <a:avLst/>
            <a:gdLst/>
            <a:ahLst/>
            <a:cxnLst/>
            <a:rect l="l" t="t" r="r" b="b"/>
            <a:pathLst>
              <a:path w="3680549" h="1896845" extrusionOk="0">
                <a:moveTo>
                  <a:pt x="0" y="0"/>
                </a:moveTo>
                <a:lnTo>
                  <a:pt x="324264" y="13197"/>
                </a:lnTo>
                <a:cubicBezTo>
                  <a:pt x="2239693" y="117717"/>
                  <a:pt x="3680549" y="569656"/>
                  <a:pt x="3680549" y="1111337"/>
                </a:cubicBezTo>
                <a:cubicBezTo>
                  <a:pt x="3680549" y="1382177"/>
                  <a:pt x="3320335" y="1630582"/>
                  <a:pt x="2720692" y="1824342"/>
                </a:cubicBezTo>
                <a:lnTo>
                  <a:pt x="2473586" y="1896845"/>
                </a:lnTo>
                <a:close/>
              </a:path>
            </a:pathLst>
          </a:custGeom>
          <a:noFill/>
          <a:ln w="15875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2000" tIns="61000" rIns="122000" bIns="61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7"/>
          <p:cNvSpPr/>
          <p:nvPr/>
        </p:nvSpPr>
        <p:spPr>
          <a:xfrm rot="-2248946">
            <a:off x="12082128" y="385050"/>
            <a:ext cx="4724555" cy="2737441"/>
          </a:xfrm>
          <a:custGeom>
            <a:avLst/>
            <a:gdLst/>
            <a:ahLst/>
            <a:cxnLst/>
            <a:rect l="l" t="t" r="r" b="b"/>
            <a:pathLst>
              <a:path w="3538923" h="2053081" extrusionOk="0">
                <a:moveTo>
                  <a:pt x="3349946" y="614183"/>
                </a:moveTo>
                <a:cubicBezTo>
                  <a:pt x="3472762" y="719481"/>
                  <a:pt x="3538923" y="831434"/>
                  <a:pt x="3538923" y="947508"/>
                </a:cubicBezTo>
                <a:lnTo>
                  <a:pt x="3529617" y="1003656"/>
                </a:lnTo>
                <a:lnTo>
                  <a:pt x="3270607" y="1341418"/>
                </a:lnTo>
                <a:lnTo>
                  <a:pt x="3146285" y="1421178"/>
                </a:lnTo>
                <a:cubicBezTo>
                  <a:pt x="2592043" y="1737723"/>
                  <a:pt x="1499495" y="1973790"/>
                  <a:pt x="182638" y="2045648"/>
                </a:cubicBezTo>
                <a:lnTo>
                  <a:pt x="0" y="2053081"/>
                </a:lnTo>
                <a:lnTo>
                  <a:pt x="1574385" y="0"/>
                </a:lnTo>
                <a:lnTo>
                  <a:pt x="1685674" y="18029"/>
                </a:lnTo>
                <a:cubicBezTo>
                  <a:pt x="2468357" y="159035"/>
                  <a:pt x="3063375" y="368489"/>
                  <a:pt x="3349946" y="614183"/>
                </a:cubicBezTo>
                <a:close/>
              </a:path>
            </a:pathLst>
          </a:custGeom>
          <a:noFill/>
          <a:ln w="15875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2000" tIns="61000" rIns="122000" bIns="61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7"/>
          <p:cNvSpPr/>
          <p:nvPr/>
        </p:nvSpPr>
        <p:spPr>
          <a:xfrm rot="451054">
            <a:off x="13202767" y="2597231"/>
            <a:ext cx="3213661" cy="2858319"/>
          </a:xfrm>
          <a:custGeom>
            <a:avLst/>
            <a:gdLst/>
            <a:ahLst/>
            <a:cxnLst/>
            <a:rect l="l" t="t" r="r" b="b"/>
            <a:pathLst>
              <a:path w="2407190" h="2143739" extrusionOk="0">
                <a:moveTo>
                  <a:pt x="0" y="0"/>
                </a:moveTo>
                <a:lnTo>
                  <a:pt x="182418" y="12508"/>
                </a:lnTo>
                <a:cubicBezTo>
                  <a:pt x="931015" y="74599"/>
                  <a:pt x="1589900" y="190988"/>
                  <a:pt x="2094283" y="344402"/>
                </a:cubicBezTo>
                <a:lnTo>
                  <a:pt x="2232495" y="389888"/>
                </a:lnTo>
                <a:lnTo>
                  <a:pt x="2407190" y="1713690"/>
                </a:lnTo>
                <a:lnTo>
                  <a:pt x="2239339" y="1775064"/>
                </a:lnTo>
                <a:cubicBezTo>
                  <a:pt x="1802549" y="1923281"/>
                  <a:pt x="1228654" y="2041406"/>
                  <a:pt x="568610" y="2115853"/>
                </a:cubicBezTo>
                <a:lnTo>
                  <a:pt x="282897" y="2143739"/>
                </a:lnTo>
                <a:close/>
              </a:path>
            </a:pathLst>
          </a:custGeom>
          <a:noFill/>
          <a:ln w="15875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2000" tIns="61000" rIns="122000" bIns="61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7"/>
          <p:cNvSpPr/>
          <p:nvPr/>
        </p:nvSpPr>
        <p:spPr>
          <a:xfrm rot="2251054">
            <a:off x="12080617" y="4168911"/>
            <a:ext cx="4725059" cy="2737148"/>
          </a:xfrm>
          <a:custGeom>
            <a:avLst/>
            <a:gdLst/>
            <a:ahLst/>
            <a:cxnLst/>
            <a:rect l="l" t="t" r="r" b="b"/>
            <a:pathLst>
              <a:path w="3539301" h="2052861" extrusionOk="0">
                <a:moveTo>
                  <a:pt x="0" y="0"/>
                </a:moveTo>
                <a:lnTo>
                  <a:pt x="183016" y="7448"/>
                </a:lnTo>
                <a:cubicBezTo>
                  <a:pt x="2098443" y="111969"/>
                  <a:pt x="3539301" y="563908"/>
                  <a:pt x="3539301" y="1105588"/>
                </a:cubicBezTo>
                <a:cubicBezTo>
                  <a:pt x="3539302" y="1492502"/>
                  <a:pt x="2804170" y="1833631"/>
                  <a:pt x="1686053" y="2035067"/>
                </a:cubicBezTo>
                <a:lnTo>
                  <a:pt x="1576216" y="2052861"/>
                </a:lnTo>
                <a:close/>
              </a:path>
            </a:pathLst>
          </a:custGeom>
          <a:noFill/>
          <a:ln w="15875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2000" tIns="61000" rIns="122000" bIns="61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7"/>
          <p:cNvSpPr/>
          <p:nvPr/>
        </p:nvSpPr>
        <p:spPr>
          <a:xfrm rot="-3148946">
            <a:off x="11548472" y="227897"/>
            <a:ext cx="4454216" cy="2486881"/>
          </a:xfrm>
          <a:custGeom>
            <a:avLst/>
            <a:gdLst/>
            <a:ahLst/>
            <a:cxnLst/>
            <a:rect l="l" t="t" r="r" b="b"/>
            <a:pathLst>
              <a:path w="3340662" h="1862796" extrusionOk="0">
                <a:moveTo>
                  <a:pt x="2426102" y="0"/>
                </a:moveTo>
                <a:lnTo>
                  <a:pt x="3340662" y="1191121"/>
                </a:lnTo>
                <a:lnTo>
                  <a:pt x="3287636" y="1225141"/>
                </a:lnTo>
                <a:cubicBezTo>
                  <a:pt x="2733393" y="1541684"/>
                  <a:pt x="1640845" y="1777752"/>
                  <a:pt x="323988" y="1849610"/>
                </a:cubicBezTo>
                <a:lnTo>
                  <a:pt x="0" y="1862796"/>
                </a:lnTo>
                <a:close/>
              </a:path>
            </a:pathLst>
          </a:custGeom>
          <a:noFill/>
          <a:ln w="15875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2000" tIns="61000" rIns="122000" bIns="61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7"/>
          <p:cNvSpPr/>
          <p:nvPr/>
        </p:nvSpPr>
        <p:spPr>
          <a:xfrm rot="-448946">
            <a:off x="13203772" y="1836126"/>
            <a:ext cx="3211965" cy="2858363"/>
          </a:xfrm>
          <a:custGeom>
            <a:avLst/>
            <a:gdLst/>
            <a:ahLst/>
            <a:cxnLst/>
            <a:rect l="l" t="t" r="r" b="b"/>
            <a:pathLst>
              <a:path w="2405919" h="2143772" extrusionOk="0">
                <a:moveTo>
                  <a:pt x="935466" y="75160"/>
                </a:moveTo>
                <a:cubicBezTo>
                  <a:pt x="1508728" y="158204"/>
                  <a:pt x="2001445" y="275776"/>
                  <a:pt x="2374369" y="417409"/>
                </a:cubicBezTo>
                <a:lnTo>
                  <a:pt x="2405919" y="430276"/>
                </a:lnTo>
                <a:lnTo>
                  <a:pt x="2232077" y="1753870"/>
                </a:lnTo>
                <a:lnTo>
                  <a:pt x="2093702" y="1799410"/>
                </a:lnTo>
                <a:cubicBezTo>
                  <a:pt x="1589318" y="1952824"/>
                  <a:pt x="930435" y="2069214"/>
                  <a:pt x="181837" y="2131304"/>
                </a:cubicBezTo>
                <a:lnTo>
                  <a:pt x="0" y="2143772"/>
                </a:lnTo>
                <a:lnTo>
                  <a:pt x="281564" y="0"/>
                </a:lnTo>
                <a:lnTo>
                  <a:pt x="568028" y="27959"/>
                </a:lnTo>
                <a:cubicBezTo>
                  <a:pt x="693750" y="42139"/>
                  <a:pt x="816347" y="57904"/>
                  <a:pt x="935466" y="75160"/>
                </a:cubicBezTo>
                <a:close/>
              </a:path>
            </a:pathLst>
          </a:custGeom>
          <a:noFill/>
          <a:ln w="15875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2000" tIns="61000" rIns="122000" bIns="61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7"/>
          <p:cNvSpPr/>
          <p:nvPr/>
        </p:nvSpPr>
        <p:spPr>
          <a:xfrm>
            <a:off x="6087452" y="3035800"/>
            <a:ext cx="10172899" cy="609600"/>
          </a:xfrm>
          <a:prstGeom prst="ellipse">
            <a:avLst/>
          </a:prstGeom>
          <a:gradFill>
            <a:gsLst>
              <a:gs pos="0">
                <a:schemeClr val="lt1"/>
              </a:gs>
              <a:gs pos="100000">
                <a:srgbClr val="000000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122000" tIns="61000" rIns="122000" bIns="61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7"/>
          <p:cNvSpPr/>
          <p:nvPr/>
        </p:nvSpPr>
        <p:spPr>
          <a:xfrm>
            <a:off x="9206704" y="-622300"/>
            <a:ext cx="8138319" cy="8128000"/>
          </a:xfrm>
          <a:prstGeom prst="ellipse">
            <a:avLst/>
          </a:prstGeom>
          <a:gradFill>
            <a:gsLst>
              <a:gs pos="0">
                <a:srgbClr val="3366FF"/>
              </a:gs>
              <a:gs pos="100000">
                <a:srgbClr val="3366FF">
                  <a:alpha val="196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122000" tIns="61000" rIns="122000" bIns="61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7"/>
          <p:cNvSpPr/>
          <p:nvPr/>
        </p:nvSpPr>
        <p:spPr>
          <a:xfrm rot="-1800000">
            <a:off x="7985956" y="2730500"/>
            <a:ext cx="10172899" cy="1219200"/>
          </a:xfrm>
          <a:prstGeom prst="ellipse">
            <a:avLst/>
          </a:prstGeom>
          <a:gradFill>
            <a:gsLst>
              <a:gs pos="0">
                <a:schemeClr val="lt1"/>
              </a:gs>
              <a:gs pos="100000">
                <a:srgbClr val="000000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122000" tIns="61000" rIns="122000" bIns="61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7"/>
          <p:cNvSpPr/>
          <p:nvPr/>
        </p:nvSpPr>
        <p:spPr>
          <a:xfrm rot="5400000">
            <a:off x="7992406" y="3034913"/>
            <a:ext cx="10160000" cy="610374"/>
          </a:xfrm>
          <a:prstGeom prst="ellipse">
            <a:avLst/>
          </a:prstGeom>
          <a:gradFill>
            <a:gsLst>
              <a:gs pos="0">
                <a:schemeClr val="lt1"/>
              </a:gs>
              <a:gs pos="100000">
                <a:srgbClr val="000000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122000" tIns="61000" rIns="122000" bIns="61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7"/>
          <p:cNvSpPr/>
          <p:nvPr/>
        </p:nvSpPr>
        <p:spPr>
          <a:xfrm rot="2700000">
            <a:off x="7992406" y="2729726"/>
            <a:ext cx="10160000" cy="1220748"/>
          </a:xfrm>
          <a:prstGeom prst="ellipse">
            <a:avLst/>
          </a:prstGeom>
          <a:gradFill>
            <a:gsLst>
              <a:gs pos="0">
                <a:schemeClr val="lt1"/>
              </a:gs>
              <a:gs pos="100000">
                <a:srgbClr val="000000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122000" tIns="61000" rIns="122000" bIns="61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7"/>
          <p:cNvSpPr/>
          <p:nvPr/>
        </p:nvSpPr>
        <p:spPr>
          <a:xfrm rot="1800000">
            <a:off x="8087685" y="3035300"/>
            <a:ext cx="10172899" cy="609600"/>
          </a:xfrm>
          <a:prstGeom prst="ellipse">
            <a:avLst/>
          </a:prstGeom>
          <a:gradFill>
            <a:gsLst>
              <a:gs pos="0">
                <a:schemeClr val="lt1"/>
              </a:gs>
              <a:gs pos="100000">
                <a:srgbClr val="000000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122000" tIns="61000" rIns="122000" bIns="61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7"/>
          <p:cNvSpPr/>
          <p:nvPr/>
        </p:nvSpPr>
        <p:spPr>
          <a:xfrm>
            <a:off x="7707039" y="2984593"/>
            <a:ext cx="10172899" cy="609600"/>
          </a:xfrm>
          <a:prstGeom prst="ellipse">
            <a:avLst/>
          </a:prstGeom>
          <a:gradFill>
            <a:gsLst>
              <a:gs pos="0">
                <a:schemeClr val="lt1"/>
              </a:gs>
              <a:gs pos="65000">
                <a:srgbClr val="7E7E7E">
                  <a:alpha val="0"/>
                </a:srgbClr>
              </a:gs>
              <a:gs pos="100000">
                <a:srgbClr val="000000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122000" tIns="61000" rIns="122000" bIns="61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9" name="Google Shape;319;p7" descr="https://onwardigo.files.wordpress.com/2016/05/millionaire02a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7608" y="491256"/>
            <a:ext cx="13827011" cy="7767833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7"/>
          <p:cNvSpPr/>
          <p:nvPr/>
        </p:nvSpPr>
        <p:spPr>
          <a:xfrm>
            <a:off x="46943" y="0"/>
            <a:ext cx="13690170" cy="2290229"/>
          </a:xfrm>
          <a:prstGeom prst="rect">
            <a:avLst/>
          </a:prstGeom>
          <a:gradFill>
            <a:gsLst>
              <a:gs pos="0">
                <a:schemeClr val="dk1"/>
              </a:gs>
              <a:gs pos="100000">
                <a:srgbClr val="000000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122000" tIns="61000" rIns="122000" bIns="61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1" name="Google Shape;321;p7"/>
          <p:cNvSpPr/>
          <p:nvPr/>
        </p:nvSpPr>
        <p:spPr>
          <a:xfrm>
            <a:off x="0" y="5627544"/>
            <a:ext cx="16276638" cy="232409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spcFirstLastPara="1" wrap="square" lIns="122000" tIns="61000" rIns="122000" bIns="61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7"/>
          <p:cNvSpPr/>
          <p:nvPr/>
        </p:nvSpPr>
        <p:spPr>
          <a:xfrm>
            <a:off x="12508021" y="-423140"/>
            <a:ext cx="3878247" cy="9144000"/>
          </a:xfrm>
          <a:prstGeom prst="rect">
            <a:avLst/>
          </a:prstGeom>
          <a:gradFill>
            <a:gsLst>
              <a:gs pos="0">
                <a:srgbClr val="000000">
                  <a:alpha val="784"/>
                </a:srgbClr>
              </a:gs>
              <a:gs pos="4000">
                <a:srgbClr val="000000">
                  <a:alpha val="784"/>
                </a:srgbClr>
              </a:gs>
              <a:gs pos="33000">
                <a:schemeClr val="dk1"/>
              </a:gs>
              <a:gs pos="100000">
                <a:srgbClr val="000000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2000" tIns="61000" rIns="122000" bIns="61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p7"/>
          <p:cNvSpPr/>
          <p:nvPr/>
        </p:nvSpPr>
        <p:spPr>
          <a:xfrm>
            <a:off x="13983290" y="5698748"/>
            <a:ext cx="1831122" cy="381000"/>
          </a:xfrm>
          <a:prstGeom prst="hexagon">
            <a:avLst>
              <a:gd name="adj" fmla="val 34844"/>
              <a:gd name="vf" fmla="val 115470"/>
            </a:avLst>
          </a:prstGeom>
          <a:solidFill>
            <a:srgbClr val="111128">
              <a:alpha val="77647"/>
            </a:srgbClr>
          </a:solidFill>
          <a:ln w="57150" cap="flat" cmpd="sng">
            <a:solidFill>
              <a:srgbClr val="11112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2000" tIns="61000" rIns="122000" bIns="61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$500</a:t>
            </a:r>
            <a:endParaRPr/>
          </a:p>
        </p:txBody>
      </p:sp>
      <p:sp>
        <p:nvSpPr>
          <p:cNvPr id="324" name="Google Shape;324;p7"/>
          <p:cNvSpPr/>
          <p:nvPr/>
        </p:nvSpPr>
        <p:spPr>
          <a:xfrm>
            <a:off x="13983290" y="6498167"/>
            <a:ext cx="1831122" cy="381000"/>
          </a:xfrm>
          <a:prstGeom prst="hexagon">
            <a:avLst>
              <a:gd name="adj" fmla="val 34844"/>
              <a:gd name="vf" fmla="val 115470"/>
            </a:avLst>
          </a:prstGeom>
          <a:solidFill>
            <a:srgbClr val="111128">
              <a:alpha val="77647"/>
            </a:srgbClr>
          </a:solidFill>
          <a:ln>
            <a:noFill/>
          </a:ln>
        </p:spPr>
        <p:txBody>
          <a:bodyPr spcFirstLastPara="1" wrap="square" lIns="122000" tIns="61000" rIns="122000" bIns="61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$200</a:t>
            </a:r>
            <a:endParaRPr sz="2100" b="1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7"/>
          <p:cNvSpPr/>
          <p:nvPr/>
        </p:nvSpPr>
        <p:spPr>
          <a:xfrm>
            <a:off x="13983290" y="6091767"/>
            <a:ext cx="1831122" cy="381000"/>
          </a:xfrm>
          <a:prstGeom prst="hexagon">
            <a:avLst>
              <a:gd name="adj" fmla="val 34844"/>
              <a:gd name="vf" fmla="val 115470"/>
            </a:avLst>
          </a:prstGeom>
          <a:solidFill>
            <a:srgbClr val="111128">
              <a:alpha val="77647"/>
            </a:srgbClr>
          </a:solidFill>
          <a:ln>
            <a:noFill/>
          </a:ln>
        </p:spPr>
        <p:txBody>
          <a:bodyPr spcFirstLastPara="1" wrap="square" lIns="122000" tIns="61000" rIns="122000" bIns="61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$300</a:t>
            </a:r>
            <a:endParaRPr sz="2100" b="1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7"/>
          <p:cNvSpPr/>
          <p:nvPr/>
        </p:nvSpPr>
        <p:spPr>
          <a:xfrm>
            <a:off x="13967981" y="6902007"/>
            <a:ext cx="1831122" cy="381000"/>
          </a:xfrm>
          <a:prstGeom prst="hexagon">
            <a:avLst>
              <a:gd name="adj" fmla="val 34844"/>
              <a:gd name="vf" fmla="val 115470"/>
            </a:avLst>
          </a:prstGeom>
          <a:solidFill>
            <a:srgbClr val="111128">
              <a:alpha val="77647"/>
            </a:srgbClr>
          </a:solidFill>
          <a:ln>
            <a:noFill/>
          </a:ln>
        </p:spPr>
        <p:txBody>
          <a:bodyPr spcFirstLastPara="1" wrap="square" lIns="122000" tIns="61000" rIns="122000" bIns="61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$100</a:t>
            </a:r>
            <a:endParaRPr sz="2100" b="1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7"/>
          <p:cNvSpPr/>
          <p:nvPr/>
        </p:nvSpPr>
        <p:spPr>
          <a:xfrm>
            <a:off x="13983290" y="5278967"/>
            <a:ext cx="1831122" cy="381000"/>
          </a:xfrm>
          <a:prstGeom prst="hexagon">
            <a:avLst>
              <a:gd name="adj" fmla="val 34844"/>
              <a:gd name="vf" fmla="val 115470"/>
            </a:avLst>
          </a:prstGeom>
          <a:solidFill>
            <a:srgbClr val="111128">
              <a:alpha val="77647"/>
            </a:srgbClr>
          </a:solidFill>
          <a:ln>
            <a:noFill/>
          </a:ln>
        </p:spPr>
        <p:txBody>
          <a:bodyPr spcFirstLastPara="1" wrap="square" lIns="122000" tIns="61000" rIns="122000" bIns="61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$1,000</a:t>
            </a:r>
            <a:endParaRPr sz="210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p7"/>
          <p:cNvSpPr/>
          <p:nvPr/>
        </p:nvSpPr>
        <p:spPr>
          <a:xfrm>
            <a:off x="13983290" y="4872567"/>
            <a:ext cx="1831122" cy="381000"/>
          </a:xfrm>
          <a:prstGeom prst="hexagon">
            <a:avLst>
              <a:gd name="adj" fmla="val 34844"/>
              <a:gd name="vf" fmla="val 115470"/>
            </a:avLst>
          </a:prstGeom>
          <a:solidFill>
            <a:srgbClr val="111128">
              <a:alpha val="77647"/>
            </a:srgbClr>
          </a:solidFill>
          <a:ln>
            <a:noFill/>
          </a:ln>
        </p:spPr>
        <p:txBody>
          <a:bodyPr spcFirstLastPara="1" wrap="square" lIns="122000" tIns="61000" rIns="122000" bIns="61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$2,000</a:t>
            </a:r>
            <a:endParaRPr sz="2100" b="1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p7"/>
          <p:cNvSpPr/>
          <p:nvPr/>
        </p:nvSpPr>
        <p:spPr>
          <a:xfrm>
            <a:off x="13983290" y="4466167"/>
            <a:ext cx="1831122" cy="381000"/>
          </a:xfrm>
          <a:prstGeom prst="hexagon">
            <a:avLst>
              <a:gd name="adj" fmla="val 34844"/>
              <a:gd name="vf" fmla="val 115470"/>
            </a:avLst>
          </a:prstGeom>
          <a:solidFill>
            <a:srgbClr val="111128">
              <a:alpha val="77647"/>
            </a:srgbClr>
          </a:solidFill>
          <a:ln>
            <a:noFill/>
          </a:ln>
        </p:spPr>
        <p:txBody>
          <a:bodyPr spcFirstLastPara="1" wrap="square" lIns="122000" tIns="61000" rIns="122000" bIns="61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$4,000</a:t>
            </a:r>
            <a:endParaRPr sz="2100" b="1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p7"/>
          <p:cNvSpPr/>
          <p:nvPr/>
        </p:nvSpPr>
        <p:spPr>
          <a:xfrm>
            <a:off x="13983290" y="4059767"/>
            <a:ext cx="1831122" cy="381000"/>
          </a:xfrm>
          <a:prstGeom prst="hexagon">
            <a:avLst>
              <a:gd name="adj" fmla="val 34844"/>
              <a:gd name="vf" fmla="val 115470"/>
            </a:avLst>
          </a:prstGeom>
          <a:solidFill>
            <a:srgbClr val="111128">
              <a:alpha val="77647"/>
            </a:srgbClr>
          </a:solidFill>
          <a:ln>
            <a:noFill/>
          </a:ln>
        </p:spPr>
        <p:txBody>
          <a:bodyPr spcFirstLastPara="1" wrap="square" lIns="122000" tIns="61000" rIns="122000" bIns="61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$8,000</a:t>
            </a:r>
            <a:endParaRPr sz="2100" b="1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p7"/>
          <p:cNvSpPr/>
          <p:nvPr/>
        </p:nvSpPr>
        <p:spPr>
          <a:xfrm>
            <a:off x="13983290" y="3653367"/>
            <a:ext cx="1831122" cy="381000"/>
          </a:xfrm>
          <a:prstGeom prst="hexagon">
            <a:avLst>
              <a:gd name="adj" fmla="val 34844"/>
              <a:gd name="vf" fmla="val 115470"/>
            </a:avLst>
          </a:prstGeom>
          <a:solidFill>
            <a:srgbClr val="111128">
              <a:alpha val="77647"/>
            </a:srgbClr>
          </a:solidFill>
          <a:ln>
            <a:noFill/>
          </a:ln>
        </p:spPr>
        <p:txBody>
          <a:bodyPr spcFirstLastPara="1" wrap="square" lIns="122000" tIns="61000" rIns="122000" bIns="61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$16,000</a:t>
            </a:r>
            <a:endParaRPr sz="2100" b="1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7"/>
          <p:cNvSpPr/>
          <p:nvPr/>
        </p:nvSpPr>
        <p:spPr>
          <a:xfrm>
            <a:off x="13983290" y="3246967"/>
            <a:ext cx="1831122" cy="381000"/>
          </a:xfrm>
          <a:prstGeom prst="hexagon">
            <a:avLst>
              <a:gd name="adj" fmla="val 34844"/>
              <a:gd name="vf" fmla="val 115470"/>
            </a:avLst>
          </a:prstGeom>
          <a:solidFill>
            <a:srgbClr val="111128">
              <a:alpha val="77647"/>
            </a:srgbClr>
          </a:solidFill>
          <a:ln>
            <a:noFill/>
          </a:ln>
        </p:spPr>
        <p:txBody>
          <a:bodyPr spcFirstLastPara="1" wrap="square" lIns="122000" tIns="61000" rIns="122000" bIns="61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$25,000</a:t>
            </a:r>
            <a:endParaRPr sz="210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p7"/>
          <p:cNvSpPr/>
          <p:nvPr/>
        </p:nvSpPr>
        <p:spPr>
          <a:xfrm>
            <a:off x="13983290" y="2840567"/>
            <a:ext cx="1831122" cy="381000"/>
          </a:xfrm>
          <a:prstGeom prst="hexagon">
            <a:avLst>
              <a:gd name="adj" fmla="val 34844"/>
              <a:gd name="vf" fmla="val 115470"/>
            </a:avLst>
          </a:prstGeom>
          <a:solidFill>
            <a:srgbClr val="111128">
              <a:alpha val="77647"/>
            </a:srgbClr>
          </a:solidFill>
          <a:ln>
            <a:noFill/>
          </a:ln>
        </p:spPr>
        <p:txBody>
          <a:bodyPr spcFirstLastPara="1" wrap="square" lIns="122000" tIns="61000" rIns="122000" bIns="61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$50,000</a:t>
            </a:r>
            <a:endParaRPr sz="2100" b="1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p7"/>
          <p:cNvSpPr/>
          <p:nvPr/>
        </p:nvSpPr>
        <p:spPr>
          <a:xfrm>
            <a:off x="13983290" y="2434167"/>
            <a:ext cx="1831122" cy="381000"/>
          </a:xfrm>
          <a:prstGeom prst="hexagon">
            <a:avLst>
              <a:gd name="adj" fmla="val 34844"/>
              <a:gd name="vf" fmla="val 115470"/>
            </a:avLst>
          </a:prstGeom>
          <a:solidFill>
            <a:srgbClr val="111128">
              <a:alpha val="77647"/>
            </a:srgbClr>
          </a:solidFill>
          <a:ln>
            <a:noFill/>
          </a:ln>
        </p:spPr>
        <p:txBody>
          <a:bodyPr spcFirstLastPara="1" wrap="square" lIns="122000" tIns="61000" rIns="122000" bIns="61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$100,000</a:t>
            </a:r>
            <a:endParaRPr sz="2100" b="1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7"/>
          <p:cNvSpPr/>
          <p:nvPr/>
        </p:nvSpPr>
        <p:spPr>
          <a:xfrm>
            <a:off x="13983290" y="2027767"/>
            <a:ext cx="1831122" cy="381000"/>
          </a:xfrm>
          <a:prstGeom prst="hexagon">
            <a:avLst>
              <a:gd name="adj" fmla="val 34844"/>
              <a:gd name="vf" fmla="val 115470"/>
            </a:avLst>
          </a:prstGeom>
          <a:solidFill>
            <a:srgbClr val="111128">
              <a:alpha val="77647"/>
            </a:srgbClr>
          </a:solidFill>
          <a:ln>
            <a:noFill/>
          </a:ln>
        </p:spPr>
        <p:txBody>
          <a:bodyPr spcFirstLastPara="1" wrap="square" lIns="122000" tIns="61000" rIns="122000" bIns="61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$250,000</a:t>
            </a:r>
            <a:endParaRPr sz="2100" b="1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p7"/>
          <p:cNvSpPr/>
          <p:nvPr/>
        </p:nvSpPr>
        <p:spPr>
          <a:xfrm>
            <a:off x="13983290" y="1621367"/>
            <a:ext cx="1831122" cy="381000"/>
          </a:xfrm>
          <a:prstGeom prst="hexagon">
            <a:avLst>
              <a:gd name="adj" fmla="val 34844"/>
              <a:gd name="vf" fmla="val 115470"/>
            </a:avLst>
          </a:prstGeom>
          <a:solidFill>
            <a:srgbClr val="111128">
              <a:alpha val="77647"/>
            </a:srgbClr>
          </a:solidFill>
          <a:ln>
            <a:noFill/>
          </a:ln>
        </p:spPr>
        <p:txBody>
          <a:bodyPr spcFirstLastPara="1" wrap="square" lIns="122000" tIns="61000" rIns="122000" bIns="61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$500,000</a:t>
            </a:r>
            <a:endParaRPr sz="2100" b="1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Google Shape;337;p7"/>
          <p:cNvSpPr/>
          <p:nvPr/>
        </p:nvSpPr>
        <p:spPr>
          <a:xfrm>
            <a:off x="13983290" y="1214967"/>
            <a:ext cx="1831122" cy="381000"/>
          </a:xfrm>
          <a:prstGeom prst="hexagon">
            <a:avLst>
              <a:gd name="adj" fmla="val 34844"/>
              <a:gd name="vf" fmla="val 115470"/>
            </a:avLst>
          </a:prstGeom>
          <a:solidFill>
            <a:srgbClr val="111128">
              <a:alpha val="77647"/>
            </a:srgbClr>
          </a:solidFill>
          <a:ln>
            <a:noFill/>
          </a:ln>
        </p:spPr>
        <p:txBody>
          <a:bodyPr spcFirstLastPara="1" wrap="square" lIns="122000" tIns="61000" rIns="122000" bIns="61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$1,000,000</a:t>
            </a:r>
            <a:endParaRPr sz="210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p7"/>
          <p:cNvSpPr/>
          <p:nvPr/>
        </p:nvSpPr>
        <p:spPr>
          <a:xfrm>
            <a:off x="0" y="7900433"/>
            <a:ext cx="16276638" cy="1242483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2000" tIns="61000" rIns="122000" bIns="61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p7"/>
          <p:cNvSpPr/>
          <p:nvPr/>
        </p:nvSpPr>
        <p:spPr>
          <a:xfrm>
            <a:off x="-13877" y="14607"/>
            <a:ext cx="3878247" cy="9144000"/>
          </a:xfrm>
          <a:prstGeom prst="rect">
            <a:avLst/>
          </a:prstGeom>
          <a:gradFill>
            <a:gsLst>
              <a:gs pos="0">
                <a:schemeClr val="dk1"/>
              </a:gs>
              <a:gs pos="35000">
                <a:srgbClr val="000000">
                  <a:alpha val="0"/>
                </a:srgbClr>
              </a:gs>
              <a:gs pos="100000">
                <a:srgbClr val="000000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2000" tIns="61000" rIns="122000" bIns="61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7"/>
          <p:cNvSpPr/>
          <p:nvPr/>
        </p:nvSpPr>
        <p:spPr>
          <a:xfrm>
            <a:off x="964505" y="275167"/>
            <a:ext cx="11993352" cy="1888067"/>
          </a:xfrm>
          <a:prstGeom prst="hexagon">
            <a:avLst>
              <a:gd name="adj" fmla="val 34128"/>
              <a:gd name="vf" fmla="val 115470"/>
            </a:avLst>
          </a:prstGeom>
          <a:gradFill>
            <a:gsLst>
              <a:gs pos="0">
                <a:srgbClr val="0D0D0D"/>
              </a:gs>
              <a:gs pos="35000">
                <a:srgbClr val="0D0D0D"/>
              </a:gs>
              <a:gs pos="100000">
                <a:srgbClr val="161645"/>
              </a:gs>
            </a:gsLst>
            <a:lin ang="5400000" scaled="0"/>
          </a:gradFill>
          <a:ln w="76200" cap="flat" cmpd="sng">
            <a:solidFill>
              <a:srgbClr val="1E4E7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2000" tIns="61000" rIns="122000" bIns="61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1" name="Google Shape;341;p7"/>
          <p:cNvSpPr/>
          <p:nvPr/>
        </p:nvSpPr>
        <p:spPr>
          <a:xfrm>
            <a:off x="1114100" y="1117600"/>
            <a:ext cx="222665" cy="203200"/>
          </a:xfrm>
          <a:prstGeom prst="diamond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2000" tIns="61000" rIns="122000" bIns="61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2" name="Google Shape;342;p7"/>
          <p:cNvSpPr/>
          <p:nvPr/>
        </p:nvSpPr>
        <p:spPr>
          <a:xfrm>
            <a:off x="12581377" y="1117600"/>
            <a:ext cx="222665" cy="203200"/>
          </a:xfrm>
          <a:prstGeom prst="diamond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2000" tIns="61000" rIns="122000" bIns="61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3" name="Google Shape;343;p7"/>
          <p:cNvSpPr/>
          <p:nvPr/>
        </p:nvSpPr>
        <p:spPr>
          <a:xfrm>
            <a:off x="7037230" y="6825094"/>
            <a:ext cx="5920627" cy="963084"/>
          </a:xfrm>
          <a:prstGeom prst="hexagon">
            <a:avLst>
              <a:gd name="adj" fmla="val 34150"/>
              <a:gd name="vf" fmla="val 115470"/>
            </a:avLst>
          </a:prstGeom>
          <a:gradFill>
            <a:gsLst>
              <a:gs pos="0">
                <a:srgbClr val="0D0D0D"/>
              </a:gs>
              <a:gs pos="35000">
                <a:srgbClr val="0D0D0D"/>
              </a:gs>
              <a:gs pos="100000">
                <a:srgbClr val="161645"/>
              </a:gs>
            </a:gsLst>
            <a:lin ang="5400000" scaled="0"/>
          </a:gradFill>
          <a:ln w="38100" cap="flat" cmpd="sng">
            <a:solidFill>
              <a:srgbClr val="1E4E7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2000" tIns="61000" rIns="122000" bIns="61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Bật quạt</a:t>
            </a:r>
            <a:endParaRPr/>
          </a:p>
        </p:txBody>
      </p:sp>
      <p:sp>
        <p:nvSpPr>
          <p:cNvPr id="344" name="Google Shape;344;p7"/>
          <p:cNvSpPr/>
          <p:nvPr/>
        </p:nvSpPr>
        <p:spPr>
          <a:xfrm>
            <a:off x="964505" y="6825094"/>
            <a:ext cx="5924062" cy="963084"/>
          </a:xfrm>
          <a:prstGeom prst="hexagon">
            <a:avLst>
              <a:gd name="adj" fmla="val 34150"/>
              <a:gd name="vf" fmla="val 115470"/>
            </a:avLst>
          </a:prstGeom>
          <a:gradFill>
            <a:gsLst>
              <a:gs pos="0">
                <a:srgbClr val="0D0D0D"/>
              </a:gs>
              <a:gs pos="35000">
                <a:srgbClr val="0D0D0D"/>
              </a:gs>
              <a:gs pos="100000">
                <a:srgbClr val="161645"/>
              </a:gs>
            </a:gsLst>
            <a:lin ang="5400000" scaled="0"/>
          </a:gradFill>
          <a:ln w="38100" cap="flat" cmpd="sng">
            <a:solidFill>
              <a:srgbClr val="1E4E7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2000" tIns="61000" rIns="122000" bIns="61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Đặt quạt đúng vị trí</a:t>
            </a:r>
            <a:endParaRPr/>
          </a:p>
        </p:txBody>
      </p:sp>
      <p:sp>
        <p:nvSpPr>
          <p:cNvPr id="345" name="Google Shape;345;p7"/>
          <p:cNvSpPr/>
          <p:nvPr/>
        </p:nvSpPr>
        <p:spPr>
          <a:xfrm>
            <a:off x="943504" y="5746109"/>
            <a:ext cx="5924063" cy="963084"/>
          </a:xfrm>
          <a:prstGeom prst="hexagon">
            <a:avLst>
              <a:gd name="adj" fmla="val 34150"/>
              <a:gd name="vf" fmla="val 115470"/>
            </a:avLst>
          </a:prstGeom>
          <a:gradFill>
            <a:gsLst>
              <a:gs pos="0">
                <a:srgbClr val="0D0D0D"/>
              </a:gs>
              <a:gs pos="35000">
                <a:srgbClr val="0D0D0D"/>
              </a:gs>
              <a:gs pos="100000">
                <a:srgbClr val="161645"/>
              </a:gs>
            </a:gsLst>
            <a:lin ang="5400000" scaled="0"/>
          </a:gradFill>
          <a:ln w="38100" cap="flat" cmpd="sng">
            <a:solidFill>
              <a:srgbClr val="1E4E7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2000" tIns="61000" rIns="122000" bIns="61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Điều chỉnh hướng gió</a:t>
            </a:r>
            <a:endParaRPr/>
          </a:p>
        </p:txBody>
      </p:sp>
      <p:sp>
        <p:nvSpPr>
          <p:cNvPr id="346" name="Google Shape;346;p7"/>
          <p:cNvSpPr/>
          <p:nvPr/>
        </p:nvSpPr>
        <p:spPr>
          <a:xfrm>
            <a:off x="7067051" y="5791205"/>
            <a:ext cx="5924062" cy="963084"/>
          </a:xfrm>
          <a:prstGeom prst="hexagon">
            <a:avLst>
              <a:gd name="adj" fmla="val 34150"/>
              <a:gd name="vf" fmla="val 115470"/>
            </a:avLst>
          </a:prstGeom>
          <a:gradFill>
            <a:gsLst>
              <a:gs pos="0">
                <a:srgbClr val="0D0D0D"/>
              </a:gs>
              <a:gs pos="35000">
                <a:srgbClr val="0D0D0D"/>
              </a:gs>
              <a:gs pos="100000">
                <a:srgbClr val="161645"/>
              </a:gs>
            </a:gsLst>
            <a:lin ang="5400000" scaled="0"/>
          </a:gradFill>
          <a:ln w="38100" cap="flat" cmpd="sng">
            <a:solidFill>
              <a:srgbClr val="1E4E7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2000" tIns="61000" rIns="122000" bIns="61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Điều chỉnh tốc độ</a:t>
            </a:r>
            <a:endParaRPr/>
          </a:p>
        </p:txBody>
      </p:sp>
      <p:sp>
        <p:nvSpPr>
          <p:cNvPr id="347" name="Google Shape;347;p7"/>
          <p:cNvSpPr/>
          <p:nvPr/>
        </p:nvSpPr>
        <p:spPr>
          <a:xfrm>
            <a:off x="7180539" y="6208988"/>
            <a:ext cx="156832" cy="156633"/>
          </a:xfrm>
          <a:prstGeom prst="diamond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366050" tIns="61000" rIns="122000" bIns="61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</a:t>
            </a:r>
            <a:endParaRPr/>
          </a:p>
        </p:txBody>
      </p:sp>
      <p:sp>
        <p:nvSpPr>
          <p:cNvPr id="348" name="Google Shape;348;p7"/>
          <p:cNvSpPr/>
          <p:nvPr/>
        </p:nvSpPr>
        <p:spPr>
          <a:xfrm>
            <a:off x="7180539" y="7242877"/>
            <a:ext cx="156832" cy="156633"/>
          </a:xfrm>
          <a:prstGeom prst="diamond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366050" tIns="61000" rIns="122000" bIns="61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</a:t>
            </a:r>
            <a:endParaRPr/>
          </a:p>
        </p:txBody>
      </p:sp>
      <p:sp>
        <p:nvSpPr>
          <p:cNvPr id="349" name="Google Shape;349;p7"/>
          <p:cNvSpPr/>
          <p:nvPr/>
        </p:nvSpPr>
        <p:spPr>
          <a:xfrm>
            <a:off x="1114100" y="6208988"/>
            <a:ext cx="156832" cy="156633"/>
          </a:xfrm>
          <a:prstGeom prst="diamond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366050" tIns="61000" rIns="122000" bIns="61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endParaRPr/>
          </a:p>
        </p:txBody>
      </p:sp>
      <p:sp>
        <p:nvSpPr>
          <p:cNvPr id="350" name="Google Shape;350;p7"/>
          <p:cNvSpPr/>
          <p:nvPr/>
        </p:nvSpPr>
        <p:spPr>
          <a:xfrm>
            <a:off x="1114100" y="7242877"/>
            <a:ext cx="156832" cy="156633"/>
          </a:xfrm>
          <a:prstGeom prst="diamond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366050" tIns="61000" rIns="122000" bIns="61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endParaRPr/>
          </a:p>
        </p:txBody>
      </p:sp>
      <p:sp>
        <p:nvSpPr>
          <p:cNvPr id="351" name="Google Shape;351;p7"/>
          <p:cNvSpPr/>
          <p:nvPr/>
        </p:nvSpPr>
        <p:spPr>
          <a:xfrm>
            <a:off x="5416744" y="8305800"/>
            <a:ext cx="3357057" cy="365760"/>
          </a:xfrm>
          <a:prstGeom prst="hexagon">
            <a:avLst>
              <a:gd name="adj" fmla="val 25000"/>
              <a:gd name="vf" fmla="val 115470"/>
            </a:avLst>
          </a:prstGeom>
          <a:gradFill>
            <a:gsLst>
              <a:gs pos="0">
                <a:srgbClr val="000000">
                  <a:alpha val="784"/>
                </a:srgbClr>
              </a:gs>
              <a:gs pos="65000">
                <a:srgbClr val="000000">
                  <a:alpha val="784"/>
                </a:srgbClr>
              </a:gs>
              <a:gs pos="95000">
                <a:srgbClr val="385623"/>
              </a:gs>
              <a:gs pos="100000">
                <a:srgbClr val="385623"/>
              </a:gs>
            </a:gsLst>
            <a:path path="circle">
              <a:fillToRect l="50000" t="50000" r="50000" b="50000"/>
            </a:path>
            <a:tileRect/>
          </a:gradFill>
          <a:ln w="25400" cap="flat" cmpd="sng">
            <a:solidFill>
              <a:srgbClr val="3366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2000" tIns="61000" rIns="122000" bIns="61000" anchor="ctr" anchorCtr="1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Bắt đầu </a:t>
            </a:r>
            <a:endParaRPr sz="180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2" name="Google Shape;352;p7"/>
          <p:cNvPicPr preferRelativeResize="0"/>
          <p:nvPr/>
        </p:nvPicPr>
        <p:blipFill rotWithShape="1">
          <a:blip r:embed="rId4">
            <a:alphaModFix/>
          </a:blip>
          <a:srcRect l="21738" r="21800"/>
          <a:stretch/>
        </p:blipFill>
        <p:spPr>
          <a:xfrm>
            <a:off x="14026197" y="7399984"/>
            <a:ext cx="1849617" cy="1724483"/>
          </a:xfrm>
          <a:prstGeom prst="flowChartConnector">
            <a:avLst/>
          </a:prstGeom>
          <a:noFill/>
          <a:ln>
            <a:noFill/>
          </a:ln>
        </p:spPr>
      </p:pic>
      <p:pic>
        <p:nvPicPr>
          <p:cNvPr id="353" name="Google Shape;353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658824" y="9557157"/>
            <a:ext cx="497177" cy="496547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dk1"/>
            </a:outerShdw>
          </a:effectLst>
        </p:spPr>
      </p:pic>
      <p:sp>
        <p:nvSpPr>
          <p:cNvPr id="354" name="Google Shape;354;p7"/>
          <p:cNvSpPr/>
          <p:nvPr/>
        </p:nvSpPr>
        <p:spPr>
          <a:xfrm>
            <a:off x="1860018" y="660466"/>
            <a:ext cx="10488297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Muốn quạt quay đều xung quanh để mọi người cùng mát, ta cần làm gì?</a:t>
            </a:r>
            <a:endParaRPr sz="3600" b="1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5" name="Google Shape;355;p7">
            <a:hlinkClick r:id="rId6" action="ppaction://hlinksldjump"/>
          </p:cNvPr>
          <p:cNvSpPr/>
          <p:nvPr/>
        </p:nvSpPr>
        <p:spPr>
          <a:xfrm flipH="1">
            <a:off x="269740" y="7736773"/>
            <a:ext cx="1821840" cy="12192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381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Back</a:t>
            </a:r>
            <a:endParaRPr sz="2800" b="1">
              <a:solidFill>
                <a:srgbClr val="000000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9" name="Google Shape;369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54089" y="3145413"/>
            <a:ext cx="8722100" cy="2853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" name="Google Shape;370;p9" descr="Ảnh có chứa văn bản, đồ họa véc-tơ&#10;&#10;Mô tả được tạo tự độ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335450" y="4671079"/>
            <a:ext cx="3848637" cy="4064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71" name="Google Shape;371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43709" y="-861682"/>
            <a:ext cx="11065521" cy="11065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p9" descr="Ảnh có chứa văn bản, tối&#10;&#10;Mô tả được tạo tự độ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301993" y="1"/>
            <a:ext cx="2074604" cy="3108391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p9" descr="Ảnh có chứa phụ kiện, phong bì&#10;&#10;Mô tả được tạo tự độ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444375" y="2790267"/>
            <a:ext cx="1479424" cy="1316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Google Shape;374;p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972352" y="5998587"/>
            <a:ext cx="1983404" cy="46008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10"/>
          <p:cNvSpPr/>
          <p:nvPr/>
        </p:nvSpPr>
        <p:spPr>
          <a:xfrm>
            <a:off x="861140" y="1143000"/>
            <a:ext cx="14554358" cy="2123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00B050"/>
                </a:solidFill>
                <a:latin typeface="Questrial"/>
                <a:ea typeface="Questrial"/>
                <a:cs typeface="Questrial"/>
                <a:sym typeface="Questrial"/>
              </a:rPr>
              <a:t>Em chia sẻ với bạn về các tình huống mất an toàn khi sử dụng quạt điện được thể hiện trong các hình dưới đây:</a:t>
            </a:r>
            <a:endParaRPr/>
          </a:p>
        </p:txBody>
      </p:sp>
      <p:pic>
        <p:nvPicPr>
          <p:cNvPr id="380" name="Google Shape;380;p10"/>
          <p:cNvPicPr preferRelativeResize="0"/>
          <p:nvPr/>
        </p:nvPicPr>
        <p:blipFill rotWithShape="1">
          <a:blip r:embed="rId4">
            <a:alphaModFix/>
          </a:blip>
          <a:srcRect l="32619" t="39984" r="32715" b="33897"/>
          <a:stretch/>
        </p:blipFill>
        <p:spPr>
          <a:xfrm>
            <a:off x="617243" y="3962400"/>
            <a:ext cx="7444879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" name="Google Shape;381;p10"/>
          <p:cNvPicPr preferRelativeResize="0"/>
          <p:nvPr/>
        </p:nvPicPr>
        <p:blipFill rotWithShape="1">
          <a:blip r:embed="rId4">
            <a:alphaModFix/>
          </a:blip>
          <a:srcRect l="32619" t="66103" r="32715" b="7777"/>
          <a:stretch/>
        </p:blipFill>
        <p:spPr>
          <a:xfrm>
            <a:off x="8389643" y="3962400"/>
            <a:ext cx="7444876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626</Words>
  <Application>Microsoft Office PowerPoint</Application>
  <PresentationFormat>Custom</PresentationFormat>
  <Paragraphs>162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Times New Roman</vt:lpstr>
      <vt:lpstr>Questrial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 Hong Minh</dc:creator>
  <cp:lastModifiedBy>Laptop88</cp:lastModifiedBy>
  <cp:revision>1</cp:revision>
  <dcterms:created xsi:type="dcterms:W3CDTF">2008-09-09T22:52:10Z</dcterms:created>
  <dcterms:modified xsi:type="dcterms:W3CDTF">2022-11-20T06:19:04Z</dcterms:modified>
</cp:coreProperties>
</file>