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700" r:id="rId4"/>
  </p:sldMasterIdLst>
  <p:notesMasterIdLst>
    <p:notesMasterId r:id="rId35"/>
  </p:notesMasterIdLst>
  <p:handoutMasterIdLst>
    <p:handoutMasterId r:id="rId36"/>
  </p:handoutMasterIdLst>
  <p:sldIdLst>
    <p:sldId id="526" r:id="rId5"/>
    <p:sldId id="392" r:id="rId6"/>
    <p:sldId id="527" r:id="rId7"/>
    <p:sldId id="393" r:id="rId8"/>
    <p:sldId id="271" r:id="rId9"/>
    <p:sldId id="272" r:id="rId10"/>
    <p:sldId id="405" r:id="rId11"/>
    <p:sldId id="402" r:id="rId12"/>
    <p:sldId id="406" r:id="rId13"/>
    <p:sldId id="317" r:id="rId14"/>
    <p:sldId id="396" r:id="rId15"/>
    <p:sldId id="385" r:id="rId16"/>
    <p:sldId id="283" r:id="rId17"/>
    <p:sldId id="408" r:id="rId18"/>
    <p:sldId id="409" r:id="rId19"/>
    <p:sldId id="410" r:id="rId20"/>
    <p:sldId id="397" r:id="rId21"/>
    <p:sldId id="412" r:id="rId22"/>
    <p:sldId id="411" r:id="rId23"/>
    <p:sldId id="413" r:id="rId24"/>
    <p:sldId id="275" r:id="rId25"/>
    <p:sldId id="268" r:id="rId26"/>
    <p:sldId id="414" r:id="rId27"/>
    <p:sldId id="319" r:id="rId28"/>
    <p:sldId id="320" r:id="rId29"/>
    <p:sldId id="296" r:id="rId30"/>
    <p:sldId id="322" r:id="rId31"/>
    <p:sldId id="401" r:id="rId32"/>
    <p:sldId id="415" r:id="rId33"/>
    <p:sldId id="31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76" autoAdjust="0"/>
  </p:normalViewPr>
  <p:slideViewPr>
    <p:cSldViewPr snapToGrid="0" showGuides="1">
      <p:cViewPr varScale="1">
        <p:scale>
          <a:sx n="57" d="100"/>
          <a:sy n="57" d="100"/>
        </p:scale>
        <p:origin x="1016" y="52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18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6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60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4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1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6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3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0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2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9" r:id="rId6"/>
    <p:sldLayoutId id="214748371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A408-0D7D-4A59-B182-21405609113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1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681548" y="58928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FC6FF5-6A44-485F-A87D-943C8F06E1D1}"/>
              </a:ext>
            </a:extLst>
          </p:cNvPr>
          <p:cNvSpPr txBox="1"/>
          <p:nvPr/>
        </p:nvSpPr>
        <p:spPr>
          <a:xfrm>
            <a:off x="811350" y="1938466"/>
            <a:ext cx="1036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A331615-BB46-4403-A5A5-318340176E87}"/>
              </a:ext>
            </a:extLst>
          </p:cNvPr>
          <p:cNvCxnSpPr>
            <a:cxnSpLocks/>
          </p:cNvCxnSpPr>
          <p:nvPr/>
        </p:nvCxnSpPr>
        <p:spPr>
          <a:xfrm flipH="1">
            <a:off x="8516987" y="2034817"/>
            <a:ext cx="261253" cy="564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7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4" y="1330008"/>
            <a:ext cx="5672138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id="{195A812D-8E8D-4123-8F61-0D17668F2240}"/>
              </a:ext>
            </a:extLst>
          </p:cNvPr>
          <p:cNvSpPr/>
          <p:nvPr/>
        </p:nvSpPr>
        <p:spPr>
          <a:xfrm>
            <a:off x="140505" y="357607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  <a:solidFill>
            <a:schemeClr val="bg1"/>
          </a:solidFill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341490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Trách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nhiệm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bảo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vệ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rừng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là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của</a:t>
            </a: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 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Người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lớn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Thanh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Kiểm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lâm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công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Tất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cả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mọi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người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1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FFC000"/>
                </a:solidFill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0" y="2188576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YÊU CẦU CẦN ĐẠT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Ba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1932</Words>
  <Application>Microsoft Office PowerPoint</Application>
  <PresentationFormat>Widescreen</PresentationFormat>
  <Paragraphs>137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.VnTime</vt:lpstr>
      <vt:lpstr>.VnTimeH</vt:lpstr>
      <vt:lpstr>Arial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noi ha</cp:lastModifiedBy>
  <cp:revision>125</cp:revision>
  <dcterms:created xsi:type="dcterms:W3CDTF">2019-01-14T06:35:35Z</dcterms:created>
  <dcterms:modified xsi:type="dcterms:W3CDTF">2021-11-29T02:09:28Z</dcterms:modified>
</cp:coreProperties>
</file>