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3"/>
  </p:notesMasterIdLst>
  <p:sldIdLst>
    <p:sldId id="423" r:id="rId2"/>
    <p:sldId id="431" r:id="rId3"/>
    <p:sldId id="424" r:id="rId4"/>
    <p:sldId id="430" r:id="rId5"/>
    <p:sldId id="380" r:id="rId6"/>
    <p:sldId id="412" r:id="rId7"/>
    <p:sldId id="432" r:id="rId8"/>
    <p:sldId id="433" r:id="rId9"/>
    <p:sldId id="434" r:id="rId10"/>
    <p:sldId id="435" r:id="rId11"/>
    <p:sldId id="388" r:id="rId12"/>
    <p:sldId id="438" r:id="rId13"/>
    <p:sldId id="413" r:id="rId14"/>
    <p:sldId id="414" r:id="rId15"/>
    <p:sldId id="429" r:id="rId16"/>
    <p:sldId id="415" r:id="rId17"/>
    <p:sldId id="416" r:id="rId18"/>
    <p:sldId id="417" r:id="rId19"/>
    <p:sldId id="411" r:id="rId20"/>
    <p:sldId id="426" r:id="rId21"/>
    <p:sldId id="427" r:id="rId22"/>
  </p:sldIdLst>
  <p:sldSz cx="9144000" cy="5715000" type="screen16x1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宋体" pitchFamily="2" charset="-122"/>
      <p:regular r:id="rId28"/>
    </p:embeddedFont>
    <p:embeddedFont>
      <p:font typeface="Tahoma" pitchFamily="34" charset="0"/>
      <p:regular r:id="rId29"/>
      <p:bold r:id="rId30"/>
    </p:embeddedFont>
    <p:embeddedFont>
      <p:font typeface="Arial Black" pitchFamily="34" charset="0"/>
      <p:bold r:id="rId31"/>
    </p:embeddedFont>
    <p:embeddedFont>
      <p:font typeface=".VnAvant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CC99"/>
    <a:srgbClr val="CCFFFF"/>
    <a:srgbClr val="FFCC66"/>
    <a:srgbClr val="99FFCC"/>
    <a:srgbClr val="00CCFF"/>
    <a:srgbClr val="FF66FF"/>
    <a:srgbClr val="FFFF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988" autoAdjust="0"/>
  </p:normalViewPr>
  <p:slideViewPr>
    <p:cSldViewPr snapToGrid="0">
      <p:cViewPr>
        <p:scale>
          <a:sx n="66" d="100"/>
          <a:sy n="66" d="100"/>
        </p:scale>
        <p:origin x="-3144" y="-115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80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audio" Target="../media/audio3.wav"/><Relationship Id="rId18" Type="http://schemas.openxmlformats.org/officeDocument/2006/relationships/image" Target="../media/image16.gif"/><Relationship Id="rId26" Type="http://schemas.openxmlformats.org/officeDocument/2006/relationships/image" Target="../media/image24.gif"/><Relationship Id="rId3" Type="http://schemas.openxmlformats.org/officeDocument/2006/relationships/tags" Target="../tags/tag3.xml"/><Relationship Id="rId21" Type="http://schemas.openxmlformats.org/officeDocument/2006/relationships/image" Target="../media/image19.gif"/><Relationship Id="rId7" Type="http://schemas.openxmlformats.org/officeDocument/2006/relationships/tags" Target="../tags/tag7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3.gif"/><Relationship Id="rId2" Type="http://schemas.openxmlformats.org/officeDocument/2006/relationships/tags" Target="../tags/tag2.xml"/><Relationship Id="rId16" Type="http://schemas.openxmlformats.org/officeDocument/2006/relationships/audio" Target="../media/audio6.wav"/><Relationship Id="rId20" Type="http://schemas.openxmlformats.org/officeDocument/2006/relationships/image" Target="../media/image18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1.wav"/><Relationship Id="rId24" Type="http://schemas.openxmlformats.org/officeDocument/2006/relationships/image" Target="../media/image22.gif"/><Relationship Id="rId5" Type="http://schemas.openxmlformats.org/officeDocument/2006/relationships/tags" Target="../tags/tag5.xml"/><Relationship Id="rId15" Type="http://schemas.openxmlformats.org/officeDocument/2006/relationships/audio" Target="../media/audio5.wav"/><Relationship Id="rId23" Type="http://schemas.openxmlformats.org/officeDocument/2006/relationships/image" Target="../media/image21.gif"/><Relationship Id="rId28" Type="http://schemas.openxmlformats.org/officeDocument/2006/relationships/image" Target="../media/image14.jp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7.gi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20.gif"/><Relationship Id="rId27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audio" Target="../media/audio3.wav"/><Relationship Id="rId18" Type="http://schemas.openxmlformats.org/officeDocument/2006/relationships/image" Target="../media/image16.gif"/><Relationship Id="rId26" Type="http://schemas.openxmlformats.org/officeDocument/2006/relationships/image" Target="../media/image24.gif"/><Relationship Id="rId3" Type="http://schemas.openxmlformats.org/officeDocument/2006/relationships/tags" Target="../tags/tag11.xml"/><Relationship Id="rId21" Type="http://schemas.openxmlformats.org/officeDocument/2006/relationships/image" Target="../media/image19.gif"/><Relationship Id="rId7" Type="http://schemas.openxmlformats.org/officeDocument/2006/relationships/tags" Target="../tags/tag15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23.gif"/><Relationship Id="rId2" Type="http://schemas.openxmlformats.org/officeDocument/2006/relationships/tags" Target="../tags/tag10.xml"/><Relationship Id="rId16" Type="http://schemas.openxmlformats.org/officeDocument/2006/relationships/audio" Target="../media/audio6.wav"/><Relationship Id="rId20" Type="http://schemas.openxmlformats.org/officeDocument/2006/relationships/image" Target="../media/image18.gif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audio" Target="../media/audio1.wav"/><Relationship Id="rId24" Type="http://schemas.openxmlformats.org/officeDocument/2006/relationships/image" Target="../media/image22.gif"/><Relationship Id="rId5" Type="http://schemas.openxmlformats.org/officeDocument/2006/relationships/tags" Target="../tags/tag13.xml"/><Relationship Id="rId15" Type="http://schemas.openxmlformats.org/officeDocument/2006/relationships/audio" Target="../media/audio5.wav"/><Relationship Id="rId23" Type="http://schemas.openxmlformats.org/officeDocument/2006/relationships/image" Target="../media/image21.gif"/><Relationship Id="rId28" Type="http://schemas.openxmlformats.org/officeDocument/2006/relationships/image" Target="../media/image15.jp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17.gif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20.gif"/><Relationship Id="rId27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3.wmf"/><Relationship Id="rId5" Type="http://schemas.openxmlformats.org/officeDocument/2006/relationships/image" Target="../media/image32.gif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0114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060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57" y="158296"/>
            <a:ext cx="7300686" cy="5398407"/>
          </a:xfrm>
        </p:spPr>
      </p:pic>
    </p:spTree>
    <p:extLst>
      <p:ext uri="{BB962C8B-B14F-4D97-AF65-F5344CB8AC3E}">
        <p14:creationId xmlns:p14="http://schemas.microsoft.com/office/powerpoint/2010/main" val="13144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17970"/>
            <a:ext cx="9141569" cy="48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130629" y="943428"/>
            <a:ext cx="8868228" cy="4630057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5741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965" y="1118306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7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6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07" y="62618"/>
            <a:ext cx="214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?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9" y="1030515"/>
            <a:ext cx="3761598" cy="278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43" y="1030514"/>
            <a:ext cx="3732598" cy="27867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10131" y="42091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1531" y="4245421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47381" y="4216392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7153" y="4216392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71500" y="4216395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37944" y="417965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9344" y="4215944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89708" y="4186915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49480" y="4186915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99313" y="4186918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437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199" y="486640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3 - 1 = 3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2" y="4114197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3 - 1 = 1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86425" y="482607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D.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3 - 1 = 2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4151483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3 - 1 = 0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125" y="1754195"/>
            <a:ext cx="3512348" cy="22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73087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Em hãy viết phép tính phù hợp với hình dưới đây.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758995" y="4950782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D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. 4 - 2 = 1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30424" y="4249138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B.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4 - 2 = 3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340200" y="4930392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C.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4 - 2 = 2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355850" y="4242882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.VnAvant" pitchFamily="34" charset="0"/>
              </a:rPr>
              <a:t>A. 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4 - 2 = 4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37" y="1713999"/>
            <a:ext cx="3277620" cy="25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07" y="62618"/>
            <a:ext cx="2140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?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9" y="1030515"/>
            <a:ext cx="3761598" cy="2786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43" y="1030514"/>
            <a:ext cx="3732598" cy="27867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10131" y="42091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91531" y="4245421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447381" y="4216392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7153" y="4216392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71500" y="4216395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37944" y="417965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9344" y="4215944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89708" y="4186915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49480" y="4186915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99313" y="4186918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8368" y="4194172"/>
            <a:ext cx="52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12298" y="4146777"/>
            <a:ext cx="52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5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831" y="47746"/>
            <a:ext cx="83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2: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hơp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500" l="9524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64" y="1480457"/>
            <a:ext cx="2423893" cy="28738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18" b="95902" l="3162" r="98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1" y="1480457"/>
            <a:ext cx="3509044" cy="287382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Rounded Rectangle 9"/>
          <p:cNvSpPr/>
          <p:nvPr/>
        </p:nvSpPr>
        <p:spPr>
          <a:xfrm>
            <a:off x="4297446" y="1861791"/>
            <a:ext cx="1755015" cy="527975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5 - 1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97445" y="3030190"/>
            <a:ext cx="1755015" cy="527975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5 - 3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 flipV="1">
            <a:off x="3643089" y="2845464"/>
            <a:ext cx="654356" cy="4487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74953" y="2389766"/>
            <a:ext cx="1849964" cy="6800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2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 kern="0" dirty="0" smtClean="0">
                <a:solidFill>
                  <a:srgbClr val="0000CC"/>
                </a:solidFill>
                <a:latin typeface="Times New Roman" pitchFamily="18" charset="0"/>
              </a:rPr>
              <a:t>??</a:t>
            </a:r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79" y="76774"/>
            <a:ext cx="8815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a)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3" y="921838"/>
            <a:ext cx="4279219" cy="318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3817" y="4455888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1189" y="4455886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8218" y="4441372"/>
            <a:ext cx="580571" cy="5805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4790" y="444137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11330" y="4477658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88218" y="4448629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66563" y="4448634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13935" y="4448632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04076" y="4470404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712" y="76774"/>
            <a:ext cx="861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3:b)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vẽ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817" y="4455888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1189" y="4455886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88218" y="4441372"/>
            <a:ext cx="580571" cy="58057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4790" y="444137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=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11330" y="4477658"/>
            <a:ext cx="711200" cy="566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788218" y="4441382"/>
            <a:ext cx="580571" cy="580571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81077" y="4455896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1201" y="4455895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11330" y="4484922"/>
            <a:ext cx="711200" cy="56605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98" y="792048"/>
            <a:ext cx="4844377" cy="320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8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24950" cy="5715000"/>
            <a:chOff x="0" y="0"/>
            <a:chExt cx="9124950" cy="5715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24950" cy="57150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88685" y="130629"/>
              <a:ext cx="551543" cy="435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05303" y="598265"/>
            <a:ext cx="7772400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 hãy chia sẻ với bạn mình một số tình huống trong thực tế liên quan đến phép trừ.</a:t>
            </a:r>
          </a:p>
        </p:txBody>
      </p:sp>
    </p:spTree>
    <p:extLst>
      <p:ext uri="{BB962C8B-B14F-4D97-AF65-F5344CB8AC3E}">
        <p14:creationId xmlns:p14="http://schemas.microsoft.com/office/powerpoint/2010/main" val="33829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8344" y="2079807"/>
            <a:ext cx="8672287" cy="155538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95943" y="2191662"/>
            <a:ext cx="8824688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24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LÀM QUEN VỚI PHÉP TRỪ, DẤU TRỪ</a:t>
            </a:r>
            <a:endParaRPr lang="en-US" sz="3600" b="1" dirty="0" smtClean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7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3"/>
            <a:ext cx="9144000" cy="52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066800" y="1918230"/>
            <a:ext cx="7010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8687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6800" y="1016000"/>
            <a:ext cx="7253288" cy="3268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22960">
              <a:buClr>
                <a:srgbClr val="000000"/>
              </a:buClr>
              <a:defRPr/>
            </a:pP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0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60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22960">
              <a:buClr>
                <a:srgbClr val="000000"/>
              </a:buClr>
              <a:defRPr/>
            </a:pPr>
            <a:endParaRPr lang="en-US" sz="432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22960">
              <a:buClr>
                <a:srgbClr val="000000"/>
              </a:buClr>
              <a:defRPr/>
            </a:pPr>
            <a:endParaRPr lang="en-US" sz="432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575719"/>
            <a:ext cx="2152650" cy="18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8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4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42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W6kwYrXDzWblI7BRRkJwnBljAKXsnf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628" y="375556"/>
            <a:ext cx="8853716" cy="4980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458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1001486"/>
            <a:ext cx="7823200" cy="340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 flipH="1">
            <a:off x="5087257" y="1378857"/>
            <a:ext cx="994229" cy="27401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081486" y="1378857"/>
            <a:ext cx="994229" cy="27401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09600"/>
            <a:ext cx="914156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30629" y="725714"/>
            <a:ext cx="8868228" cy="4847771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8571" y="2488972"/>
            <a:ext cx="6633028" cy="1106036"/>
            <a:chOff x="1088571" y="2488972"/>
            <a:chExt cx="6633028" cy="1106036"/>
          </a:xfrm>
        </p:grpSpPr>
        <p:grpSp>
          <p:nvGrpSpPr>
            <p:cNvPr id="12" name="Group 26"/>
            <p:cNvGrpSpPr>
              <a:grpSpLocks/>
            </p:cNvGrpSpPr>
            <p:nvPr/>
          </p:nvGrpSpPr>
          <p:grpSpPr bwMode="auto">
            <a:xfrm>
              <a:off x="1088571" y="2488972"/>
              <a:ext cx="5169840" cy="1106036"/>
              <a:chOff x="5410200" y="3810000"/>
              <a:chExt cx="1447800" cy="304800"/>
            </a:xfrm>
          </p:grpSpPr>
          <p:sp>
            <p:nvSpPr>
              <p:cNvPr id="13" name="Oval 12"/>
              <p:cNvSpPr/>
              <p:nvPr/>
            </p:nvSpPr>
            <p:spPr bwMode="auto">
              <a:xfrm>
                <a:off x="5410200" y="3810000"/>
                <a:ext cx="305189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5791422" y="3810000"/>
                <a:ext cx="304133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172645" y="3810000"/>
                <a:ext cx="304133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 dirty="0"/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6552811" y="3810000"/>
                <a:ext cx="305189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</p:grpSp>
        <p:sp>
          <p:nvSpPr>
            <p:cNvPr id="20" name="Oval 19"/>
            <p:cNvSpPr/>
            <p:nvPr/>
          </p:nvSpPr>
          <p:spPr bwMode="auto">
            <a:xfrm>
              <a:off x="6572844" y="2488972"/>
              <a:ext cx="1148755" cy="1106036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/>
            </a:p>
          </p:txBody>
        </p:sp>
      </p:grpSp>
      <p:cxnSp>
        <p:nvCxnSpPr>
          <p:cNvPr id="21" name="Straight Connector 20"/>
          <p:cNvCxnSpPr/>
          <p:nvPr/>
        </p:nvCxnSpPr>
        <p:spPr>
          <a:xfrm flipH="1">
            <a:off x="5168635" y="2148114"/>
            <a:ext cx="1203136" cy="16691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691086" y="2148114"/>
            <a:ext cx="1161143" cy="17707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5" y="0"/>
            <a:ext cx="9144001" cy="5715000"/>
          </a:xfrm>
        </p:spPr>
      </p:pic>
      <p:sp>
        <p:nvSpPr>
          <p:cNvPr id="6" name="Rectangle 5"/>
          <p:cNvSpPr/>
          <p:nvPr/>
        </p:nvSpPr>
        <p:spPr>
          <a:xfrm>
            <a:off x="8055428" y="4834744"/>
            <a:ext cx="885371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24125" y="935943"/>
            <a:ext cx="6633028" cy="1106036"/>
            <a:chOff x="1088571" y="2488972"/>
            <a:chExt cx="6633028" cy="1106036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088571" y="2488972"/>
              <a:ext cx="5169840" cy="1106036"/>
              <a:chOff x="5410200" y="3810000"/>
              <a:chExt cx="1447800" cy="304800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5410200" y="3810000"/>
                <a:ext cx="305189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5791422" y="3810000"/>
                <a:ext cx="304133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6172645" y="3810000"/>
                <a:ext cx="304133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 dirty="0"/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6552811" y="3810000"/>
                <a:ext cx="305189" cy="304800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4800"/>
              </a:p>
            </p:txBody>
          </p:sp>
        </p:grpSp>
        <p:sp>
          <p:nvSpPr>
            <p:cNvPr id="9" name="Oval 8"/>
            <p:cNvSpPr/>
            <p:nvPr/>
          </p:nvSpPr>
          <p:spPr bwMode="auto">
            <a:xfrm>
              <a:off x="6572844" y="2488972"/>
              <a:ext cx="1148755" cy="1106036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80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08756" y="3178629"/>
            <a:ext cx="2316466" cy="2264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92997" y="2583543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en-US" sz="9600" dirty="0">
              <a:latin typeface=".VnAvant" pitchFamily="34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677925" y="705188"/>
            <a:ext cx="1203136" cy="16691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96010" y="705188"/>
            <a:ext cx="1161143" cy="17707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88229" y="317862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509110" y="3333148"/>
            <a:ext cx="53326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67181" y="2598058"/>
            <a:ext cx="8675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.VnAvant" pitchFamily="34" charset="0"/>
                <a:cs typeface="Times New Roman" pitchFamily="18" charset="0"/>
              </a:rPr>
              <a:t>2</a:t>
            </a:r>
            <a:endParaRPr lang="en-US" sz="9600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008" y="2605316"/>
            <a:ext cx="19543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.VnAvant" pitchFamily="34" charset="0"/>
                <a:cs typeface="Times New Roman" pitchFamily="18" charset="0"/>
              </a:rPr>
              <a:t>= 3</a:t>
            </a:r>
            <a:endParaRPr lang="en-US" sz="9600" dirty="0">
              <a:latin typeface=".VnAvant" pitchFamily="34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427674" y="3326951"/>
            <a:ext cx="643734" cy="631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56" y="2283978"/>
            <a:ext cx="2637543" cy="326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6613419" y="4710476"/>
            <a:ext cx="643734" cy="6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19483"/>
          </a:xfrm>
        </p:spPr>
      </p:pic>
      <p:sp>
        <p:nvSpPr>
          <p:cNvPr id="5" name="Rectangle 4"/>
          <p:cNvSpPr/>
          <p:nvPr/>
        </p:nvSpPr>
        <p:spPr>
          <a:xfrm>
            <a:off x="8113485" y="4804228"/>
            <a:ext cx="839964" cy="754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5978"/>
          </a:xfrm>
        </p:spPr>
      </p:pic>
    </p:spTree>
    <p:extLst>
      <p:ext uri="{BB962C8B-B14F-4D97-AF65-F5344CB8AC3E}">
        <p14:creationId xmlns:p14="http://schemas.microsoft.com/office/powerpoint/2010/main" val="38758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3224</TotalTime>
  <Words>235</Words>
  <Application>Microsoft Office PowerPoint</Application>
  <PresentationFormat>On-screen Show (16:10)</PresentationFormat>
  <Paragraphs>71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宋体</vt:lpstr>
      <vt:lpstr>Times New Roman</vt:lpstr>
      <vt:lpstr>Tahoma</vt:lpstr>
      <vt:lpstr>Arial Black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342</cp:revision>
  <dcterms:created xsi:type="dcterms:W3CDTF">2020-02-10T09:35:50Z</dcterms:created>
  <dcterms:modified xsi:type="dcterms:W3CDTF">2022-11-20T22:54:20Z</dcterms:modified>
</cp:coreProperties>
</file>