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6" r:id="rId2"/>
    <p:sldId id="257" r:id="rId3"/>
    <p:sldId id="285" r:id="rId4"/>
    <p:sldId id="278" r:id="rId5"/>
    <p:sldId id="258" r:id="rId6"/>
    <p:sldId id="272" r:id="rId7"/>
    <p:sldId id="273" r:id="rId8"/>
    <p:sldId id="279" r:id="rId9"/>
    <p:sldId id="274" r:id="rId10"/>
    <p:sldId id="286" r:id="rId11"/>
    <p:sldId id="275" r:id="rId12"/>
    <p:sldId id="287" r:id="rId13"/>
    <p:sldId id="288" r:id="rId14"/>
    <p:sldId id="289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690" autoAdjust="0"/>
  </p:normalViewPr>
  <p:slideViewPr>
    <p:cSldViewPr>
      <p:cViewPr varScale="1">
        <p:scale>
          <a:sx n="50" d="100"/>
          <a:sy n="50" d="100"/>
        </p:scale>
        <p:origin x="1266" y="60"/>
      </p:cViewPr>
      <p:guideLst>
        <p:guide orient="horz" pos="2880"/>
        <p:guide pos="5127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bấm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mảnh</a:t>
            </a:r>
            <a:r>
              <a:rPr lang="en-GB" dirty="0"/>
              <a:t> </a:t>
            </a:r>
            <a:r>
              <a:rPr lang="en-GB" dirty="0" err="1"/>
              <a:t>ghép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hỏi</a:t>
            </a:r>
            <a:r>
              <a:rPr lang="en-GB" dirty="0"/>
              <a:t> </a:t>
            </a:r>
          </a:p>
          <a:p>
            <a:r>
              <a:rPr lang="en-GB" dirty="0"/>
              <a:t>- </a:t>
            </a:r>
            <a:r>
              <a:rPr lang="en-GB" dirty="0" err="1"/>
              <a:t>Bấm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hỏi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đáp</a:t>
            </a:r>
            <a:r>
              <a:rPr lang="en-GB" dirty="0"/>
              <a:t> </a:t>
            </a:r>
            <a:r>
              <a:rPr lang="en-GB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8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3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0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394591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98737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D9383A-FF43-B625-D80A-7F1753C24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3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4EEC9B-C82C-1720-BC04-5A197B2A2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6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77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3C4D9AB-F1C6-AD1B-6E4C-CA9D5FB706A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38" y="1"/>
            <a:ext cx="2699100" cy="267704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3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4" r:id="rId5"/>
    <p:sldLayoutId id="2147483665" r:id="rId6"/>
    <p:sldLayoutId id="2147483666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0281" y="2249135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20" y="3429000"/>
            <a:ext cx="9829800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43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13E350D-CA79-255E-CF45-9FCCAC1D9095}"/>
              </a:ext>
            </a:extLst>
          </p:cNvPr>
          <p:cNvSpPr txBox="1"/>
          <p:nvPr/>
        </p:nvSpPr>
        <p:spPr>
          <a:xfrm>
            <a:off x="3456069" y="449759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… ngày … tháng … năm 20 …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C09FF8D-18C2-3690-9B27-4D0214AB4241}"/>
              </a:ext>
            </a:extLst>
          </p:cNvPr>
          <p:cNvSpPr txBox="1"/>
          <p:nvPr/>
        </p:nvSpPr>
        <p:spPr>
          <a:xfrm>
            <a:off x="6977484" y="1369575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21EF73C-A678-3969-9379-A827E86BAEEF}"/>
              </a:ext>
            </a:extLst>
          </p:cNvPr>
          <p:cNvSpPr txBox="1"/>
          <p:nvPr/>
        </p:nvSpPr>
        <p:spPr>
          <a:xfrm>
            <a:off x="5242719" y="228714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4509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So sá</a:t>
            </a:r>
            <a:r>
              <a:rPr lang="el-GR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ζ </a:t>
            </a:r>
            <a:r>
              <a:rPr lang="lv-LV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số lņ gấp jấy lần số </a:t>
            </a:r>
            <a:r>
              <a:rPr lang="el-GR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lv-LV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ď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85C64-97CD-15D7-1B14-B383098FA6CB}"/>
              </a:ext>
            </a:extLst>
          </p:cNvPr>
          <p:cNvSpPr txBox="1"/>
          <p:nvPr/>
        </p:nvSpPr>
        <p:spPr>
          <a:xfrm>
            <a:off x="6863184" y="2876550"/>
            <a:ext cx="12039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vi-VN" sz="4400" b="1" i="0" dirty="0">
                <a:solidFill>
                  <a:srgbClr val="7030A0"/>
                </a:solidFill>
                <a:effectLst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i="0" dirty="0" err="1">
                <a:solidFill>
                  <a:srgbClr val="7030A0"/>
                </a:solidFill>
                <a:effectLst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lang="vi-VN" sz="4400" b="1" i="0" dirty="0">
                <a:solidFill>
                  <a:srgbClr val="7030A0"/>
                </a:solidFill>
                <a:effectLst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79AF0-26AD-1402-A6B8-D31C7AD01DAF}"/>
              </a:ext>
            </a:extLst>
          </p:cNvPr>
          <p:cNvSpPr txBox="1"/>
          <p:nvPr/>
        </p:nvSpPr>
        <p:spPr>
          <a:xfrm>
            <a:off x="2575719" y="3869801"/>
            <a:ext cx="12725400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GB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  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sá</a:t>
            </a:r>
            <a:r>
              <a:rPr lang="el-GR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ε 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ở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wgăn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dưƞ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gấp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sá</a:t>
            </a:r>
            <a:r>
              <a:rPr lang="el-GR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ε 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ở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wgăn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l-GR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Λ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łn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jŎ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C19A9-D20C-79E5-9C86-871515154334}"/>
              </a:ext>
            </a:extLst>
          </p:cNvPr>
          <p:cNvSpPr txBox="1"/>
          <p:nvPr/>
        </p:nvSpPr>
        <p:spPr>
          <a:xfrm>
            <a:off x="5380038" y="5681375"/>
            <a:ext cx="9692481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24 : 6 = 4 (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en-GB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</a:p>
          <a:p>
            <a:pPr>
              <a:lnSpc>
                <a:spcPct val="135000"/>
              </a:lnSpc>
            </a:pPr>
            <a:r>
              <a:rPr lang="en-GB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	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Đáp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: 4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endParaRPr lang="vi-VN" sz="4400" b="1" dirty="0">
              <a:solidFill>
                <a:srgbClr val="7030A0"/>
              </a:solidFill>
              <a:latin typeface="HP001 4 hàng" panose="020B0603050302020204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2">
            <a:extLst>
              <a:ext uri="{FF2B5EF4-FFF2-40B4-BE49-F238E27FC236}">
                <a16:creationId xmlns:a16="http://schemas.microsoft.com/office/drawing/2014/main" id="{6BD0CF11-F549-D46B-304E-DB268B3BD7A2}"/>
              </a:ext>
            </a:extLst>
          </p:cNvPr>
          <p:cNvSpPr txBox="1"/>
          <p:nvPr/>
        </p:nvSpPr>
        <p:spPr>
          <a:xfrm>
            <a:off x="2598738" y="3177005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26913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C231BD-5C7C-43E6-2821-93A3520BC195}"/>
              </a:ext>
            </a:extLst>
          </p:cNvPr>
          <p:cNvSpPr txBox="1"/>
          <p:nvPr/>
        </p:nvSpPr>
        <p:spPr>
          <a:xfrm>
            <a:off x="1036639" y="17727"/>
            <a:ext cx="13807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lợn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cân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40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kg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cân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kg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lợn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cân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gấp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mấy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vi-VN" sz="36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D661C-2B3D-F5D7-1490-1FF107BD3C39}"/>
              </a:ext>
            </a:extLst>
          </p:cNvPr>
          <p:cNvSpPr txBox="1"/>
          <p:nvPr/>
        </p:nvSpPr>
        <p:spPr>
          <a:xfrm>
            <a:off x="7077703" y="1900186"/>
            <a:ext cx="8716211" cy="359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vi-VN" sz="3600" b="1" i="0" u="sng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u="sng" dirty="0" err="1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lang="vi-VN" sz="3600" b="1" i="0" u="sng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lợn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cân 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gấp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vi-VN" sz="36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</a:t>
            </a:r>
            <a:r>
              <a:rPr lang="vi-VN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ột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 : 4 = 10 (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Đáp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10 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endParaRPr lang="vi-VN" sz="3600" b="1" i="0" dirty="0">
              <a:solidFill>
                <a:srgbClr val="0070C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048F7-463C-46AF-7B8D-947635DF8190}"/>
              </a:ext>
            </a:extLst>
          </p:cNvPr>
          <p:cNvSpPr txBox="1"/>
          <p:nvPr/>
        </p:nvSpPr>
        <p:spPr>
          <a:xfrm>
            <a:off x="2981016" y="1862084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Tóm</a:t>
            </a:r>
            <a:r>
              <a:rPr lang="en-US" sz="3600" b="1" u="sng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tắt</a:t>
            </a:r>
            <a:endParaRPr lang="en-US" sz="3600" b="1" u="sng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00B61-84B1-E06D-426E-D2996BD711C7}"/>
              </a:ext>
            </a:extLst>
          </p:cNvPr>
          <p:cNvSpPr txBox="1"/>
          <p:nvPr/>
        </p:nvSpPr>
        <p:spPr>
          <a:xfrm>
            <a:off x="194469" y="2776482"/>
            <a:ext cx="67055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lơn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 </a:t>
            </a:r>
            <a:r>
              <a:rPr lang="vi-VN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kg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</a:t>
            </a:r>
            <a:r>
              <a:rPr lang="vi-VN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4 </a:t>
            </a:r>
            <a:r>
              <a:rPr lang="vi-VN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kg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</a:t>
            </a:r>
            <a:r>
              <a:rPr lang="vi-VN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lợn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gấp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? 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</a:t>
            </a:r>
            <a:r>
              <a:rPr lang="vi-VN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396EA2-578A-358D-03B8-195A86992310}"/>
              </a:ext>
            </a:extLst>
          </p:cNvPr>
          <p:cNvCxnSpPr/>
          <p:nvPr/>
        </p:nvCxnSpPr>
        <p:spPr>
          <a:xfrm>
            <a:off x="6900065" y="1900186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C799B5-41D5-7144-6C88-29577D8E4F5A}"/>
              </a:ext>
            </a:extLst>
          </p:cNvPr>
          <p:cNvCxnSpPr>
            <a:cxnSpLocks/>
          </p:cNvCxnSpPr>
          <p:nvPr/>
        </p:nvCxnSpPr>
        <p:spPr>
          <a:xfrm>
            <a:off x="2194719" y="588051"/>
            <a:ext cx="525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C03D22-FFE1-20ED-B84C-96B7CA3D0E63}"/>
              </a:ext>
            </a:extLst>
          </p:cNvPr>
          <p:cNvCxnSpPr>
            <a:cxnSpLocks/>
          </p:cNvCxnSpPr>
          <p:nvPr/>
        </p:nvCxnSpPr>
        <p:spPr>
          <a:xfrm>
            <a:off x="8824119" y="642702"/>
            <a:ext cx="487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44D9AA-FE7A-7FCE-DBC8-1AF032EFE8C1}"/>
              </a:ext>
            </a:extLst>
          </p:cNvPr>
          <p:cNvCxnSpPr>
            <a:cxnSpLocks/>
          </p:cNvCxnSpPr>
          <p:nvPr/>
        </p:nvCxnSpPr>
        <p:spPr>
          <a:xfrm>
            <a:off x="1280319" y="1218056"/>
            <a:ext cx="85374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8401B94-F062-0101-8F16-BDA3E32231E1}"/>
              </a:ext>
            </a:extLst>
          </p:cNvPr>
          <p:cNvGrpSpPr/>
          <p:nvPr/>
        </p:nvGrpSpPr>
        <p:grpSpPr>
          <a:xfrm>
            <a:off x="152400" y="164772"/>
            <a:ext cx="899319" cy="899319"/>
            <a:chOff x="0" y="0"/>
            <a:chExt cx="899319" cy="89931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192CA9A-9F3B-7AB1-D91C-79AFB1068782}"/>
                </a:ext>
              </a:extLst>
            </p:cNvPr>
            <p:cNvSpPr/>
            <p:nvPr/>
          </p:nvSpPr>
          <p:spPr>
            <a:xfrm>
              <a:off x="0" y="0"/>
              <a:ext cx="899319" cy="8993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B05C07A-F844-9EC1-650C-47A1BFB47F25}"/>
                </a:ext>
              </a:extLst>
            </p:cNvPr>
            <p:cNvSpPr/>
            <p:nvPr/>
          </p:nvSpPr>
          <p:spPr>
            <a:xfrm>
              <a:off x="76200" y="76200"/>
              <a:ext cx="746919" cy="746919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2</a:t>
              </a:r>
              <a:endParaRPr lang="en-US" sz="4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844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079AF0-26AD-1402-A6B8-D31C7AD01DAF}"/>
              </a:ext>
            </a:extLst>
          </p:cNvPr>
          <p:cNvSpPr txBox="1"/>
          <p:nvPr/>
        </p:nvSpPr>
        <p:spPr>
          <a:xfrm>
            <a:off x="3261519" y="1149996"/>
            <a:ext cx="12725400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GB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i="0" dirty="0">
                <a:solidFill>
                  <a:srgbClr val="7030A0"/>
                </a:solidFill>
                <a:effectLst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Con </a:t>
            </a:r>
            <a:r>
              <a:rPr lang="vi-VN" sz="4400" b="1" i="0" dirty="0" err="1">
                <a:solidFill>
                  <a:srgbClr val="7030A0"/>
                </a:solidFill>
                <a:effectLst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lợn</a:t>
            </a:r>
            <a:r>
              <a:rPr lang="vi-VN" sz="4400" b="1" i="0" dirty="0">
                <a:solidFill>
                  <a:srgbClr val="7030A0"/>
                </a:solidFill>
                <a:effectLst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cân </a:t>
            </a:r>
            <a:r>
              <a:rPr lang="vi-VN" sz="4400" b="1" i="0" dirty="0" err="1">
                <a:solidFill>
                  <a:srgbClr val="7030A0"/>
                </a:solidFill>
                <a:effectLst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vi-VN" sz="4400" b="1" i="0" dirty="0">
                <a:solidFill>
                  <a:srgbClr val="7030A0"/>
                </a:solidFill>
                <a:effectLst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i="0" dirty="0" err="1">
                <a:solidFill>
                  <a:srgbClr val="7030A0"/>
                </a:solidFill>
                <a:effectLst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gấp</a:t>
            </a:r>
            <a:r>
              <a:rPr lang="vi-VN" sz="4400" b="1" i="0" dirty="0">
                <a:solidFill>
                  <a:srgbClr val="7030A0"/>
                </a:solidFill>
                <a:effectLst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gà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vi-VN" sz="4400" b="1" i="0" dirty="0" err="1">
                <a:solidFill>
                  <a:srgbClr val="7030A0"/>
                </a:solidFill>
                <a:effectLst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ột</a:t>
            </a:r>
            <a:r>
              <a:rPr lang="vi-VN" sz="4400" b="1" i="0" dirty="0">
                <a:solidFill>
                  <a:srgbClr val="7030A0"/>
                </a:solidFill>
                <a:effectLst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i="0" dirty="0" err="1">
                <a:solidFill>
                  <a:srgbClr val="7030A0"/>
                </a:solidFill>
                <a:effectLst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vi-VN" sz="4400" b="1" i="0" dirty="0">
                <a:solidFill>
                  <a:srgbClr val="7030A0"/>
                </a:solidFill>
                <a:effectLst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i="0" dirty="0" err="1">
                <a:solidFill>
                  <a:srgbClr val="7030A0"/>
                </a:solidFill>
                <a:effectLst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vi-VN" sz="4400" b="1" i="0" dirty="0">
                <a:solidFill>
                  <a:srgbClr val="7030A0"/>
                </a:solidFill>
                <a:effectLst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i="0" dirty="0" err="1">
                <a:solidFill>
                  <a:srgbClr val="7030A0"/>
                </a:solidFill>
                <a:effectLst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vi-VN" sz="4400" b="1" i="0" dirty="0">
                <a:solidFill>
                  <a:srgbClr val="7030A0"/>
                </a:solidFill>
                <a:effectLst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vi-VN" sz="4400" b="1" dirty="0">
              <a:solidFill>
                <a:srgbClr val="7030A0"/>
              </a:solidFill>
              <a:latin typeface="HP001 4 hàng" panose="020B0603050302020204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C19A9-D20C-79E5-9C86-871515154334}"/>
              </a:ext>
            </a:extLst>
          </p:cNvPr>
          <p:cNvSpPr txBox="1"/>
          <p:nvPr/>
        </p:nvSpPr>
        <p:spPr>
          <a:xfrm>
            <a:off x="5395119" y="2052787"/>
            <a:ext cx="9692481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n-GB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40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: </a:t>
            </a:r>
            <a:r>
              <a:rPr lang="en-GB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= </a:t>
            </a:r>
            <a:r>
              <a:rPr lang="en-GB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en-GB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</a:p>
          <a:p>
            <a:pPr>
              <a:lnSpc>
                <a:spcPct val="135000"/>
              </a:lnSpc>
            </a:pPr>
            <a:r>
              <a:rPr lang="en-GB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	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Đáp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GB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endParaRPr lang="vi-VN" sz="4400" b="1" dirty="0">
              <a:solidFill>
                <a:srgbClr val="7030A0"/>
              </a:solidFill>
              <a:latin typeface="HP001 4 hàng" panose="020B0603050302020204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2">
            <a:extLst>
              <a:ext uri="{FF2B5EF4-FFF2-40B4-BE49-F238E27FC236}">
                <a16:creationId xmlns:a16="http://schemas.microsoft.com/office/drawing/2014/main" id="{6BD0CF11-F549-D46B-304E-DB268B3BD7A2}"/>
              </a:ext>
            </a:extLst>
          </p:cNvPr>
          <p:cNvSpPr txBox="1"/>
          <p:nvPr/>
        </p:nvSpPr>
        <p:spPr>
          <a:xfrm>
            <a:off x="2651919" y="476250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2:		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688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BF21A7B-C709-37FA-7C52-1624EB8D8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9C83C14-6C24-0282-EFE9-5CBA1C46B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5908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91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479289D-F5A8-9832-862A-51EE75AD6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37F25C8-0548-0589-54B2-753008F30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1" y="750649"/>
            <a:ext cx="11330436" cy="3718212"/>
          </a:xfrm>
          <a:prstGeom prst="rect">
            <a:avLst/>
          </a:prstGeom>
        </p:spPr>
      </p:pic>
      <p:pic>
        <p:nvPicPr>
          <p:cNvPr id="13" name="Picture 12" descr="Icon&#10;&#10;Description automatically generated with low confidence">
            <a:extLst>
              <a:ext uri="{FF2B5EF4-FFF2-40B4-BE49-F238E27FC236}">
                <a16:creationId xmlns:a16="http://schemas.microsoft.com/office/drawing/2014/main" id="{D5EE4D88-8158-9918-8EF1-BD02274C1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C730048-3DE8-731F-D43E-F95088153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A5CE78C-7935-BF52-67DF-FF8E66847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4EE867F-D8C4-6ACD-CB7C-4C8687D0E6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5" name="Picture 4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B2E724BF-3FE0-1FE4-71ED-1B540774C9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970731"/>
            <a:ext cx="6248942" cy="433463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74C9FD1-8A49-0478-47D5-1FE867C23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938" y="2072292"/>
            <a:ext cx="1856813" cy="3026859"/>
          </a:xfrm>
          <a:prstGeom prst="rect">
            <a:avLst/>
          </a:prstGeom>
        </p:spPr>
      </p:pic>
      <p:pic>
        <p:nvPicPr>
          <p:cNvPr id="23" name="Picture 2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92D181A-16F6-9B23-60D1-1AC0A0F2B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38" y="-48985"/>
            <a:ext cx="1856813" cy="30268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288872-2E7E-C766-6FDF-DA33E8F72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177" y="120058"/>
            <a:ext cx="8570393" cy="1448746"/>
          </a:xfrm>
          <a:prstGeom prst="rect">
            <a:avLst/>
          </a:prstGeom>
        </p:spPr>
      </p:pic>
      <p:pic>
        <p:nvPicPr>
          <p:cNvPr id="34" name="Picture 33" descr="A picture containing vector graphics, light&#10;&#10;Description automatically generated">
            <a:extLst>
              <a:ext uri="{FF2B5EF4-FFF2-40B4-BE49-F238E27FC236}">
                <a16:creationId xmlns:a16="http://schemas.microsoft.com/office/drawing/2014/main" id="{56742E82-8828-D869-2EB7-4C4E27D737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r="5249"/>
          <a:stretch/>
        </p:blipFill>
        <p:spPr>
          <a:xfrm>
            <a:off x="-1" y="2958875"/>
            <a:ext cx="4938363" cy="4739050"/>
          </a:xfrm>
          <a:prstGeom prst="rect">
            <a:avLst/>
          </a:prstGeom>
        </p:spPr>
      </p:pic>
      <p:pic>
        <p:nvPicPr>
          <p:cNvPr id="35" name="Picture 3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AAC2E19-6097-BBFE-8C1D-2A6C9958D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59" y="691608"/>
            <a:ext cx="1856813" cy="302685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9CCBDEA-D1E9-E3B9-E9DE-A7718A8AC7EB}"/>
              </a:ext>
            </a:extLst>
          </p:cNvPr>
          <p:cNvSpPr txBox="1"/>
          <p:nvPr/>
        </p:nvSpPr>
        <p:spPr>
          <a:xfrm>
            <a:off x="6673472" y="2482671"/>
            <a:ext cx="3121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</a:rPr>
              <a:t>69 : 6 =?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C1E9D8-18D7-F682-7A4D-93287BCB5BDB}"/>
              </a:ext>
            </a:extLst>
          </p:cNvPr>
          <p:cNvSpPr txBox="1"/>
          <p:nvPr/>
        </p:nvSpPr>
        <p:spPr>
          <a:xfrm>
            <a:off x="6188836" y="3504714"/>
            <a:ext cx="40554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</a:rPr>
              <a:t>69 : 6 = </a:t>
            </a:r>
            <a:r>
              <a:rPr lang="en-GB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11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9D3929-B7EA-2253-3229-A6601AEF4A7A}"/>
              </a:ext>
            </a:extLst>
          </p:cNvPr>
          <p:cNvGrpSpPr/>
          <p:nvPr/>
        </p:nvGrpSpPr>
        <p:grpSpPr>
          <a:xfrm>
            <a:off x="5765971" y="1871751"/>
            <a:ext cx="5114781" cy="3877876"/>
            <a:chOff x="5768089" y="1880326"/>
            <a:chExt cx="5114781" cy="387787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49F5BC5-B9FE-992D-FE6B-652C4421AA48}"/>
                </a:ext>
              </a:extLst>
            </p:cNvPr>
            <p:cNvSpPr/>
            <p:nvPr/>
          </p:nvSpPr>
          <p:spPr>
            <a:xfrm>
              <a:off x="5768089" y="1880326"/>
              <a:ext cx="5114781" cy="3877876"/>
            </a:xfrm>
            <a:custGeom>
              <a:avLst/>
              <a:gdLst>
                <a:gd name="connsiteX0" fmla="*/ 0 w 3831221"/>
                <a:gd name="connsiteY0" fmla="*/ 0 h 2922608"/>
                <a:gd name="connsiteX1" fmla="*/ 3831221 w 3831221"/>
                <a:gd name="connsiteY1" fmla="*/ 0 h 2922608"/>
                <a:gd name="connsiteX2" fmla="*/ 3831221 w 3831221"/>
                <a:gd name="connsiteY2" fmla="*/ 522952 h 2922608"/>
                <a:gd name="connsiteX3" fmla="*/ 3810482 w 3831221"/>
                <a:gd name="connsiteY3" fmla="*/ 520861 h 2922608"/>
                <a:gd name="connsiteX4" fmla="*/ 3237535 w 3831221"/>
                <a:gd name="connsiteY4" fmla="*/ 1093808 h 2922608"/>
                <a:gd name="connsiteX5" fmla="*/ 3810482 w 3831221"/>
                <a:gd name="connsiteY5" fmla="*/ 1666755 h 2922608"/>
                <a:gd name="connsiteX6" fmla="*/ 3831221 w 3831221"/>
                <a:gd name="connsiteY6" fmla="*/ 1664664 h 2922608"/>
                <a:gd name="connsiteX7" fmla="*/ 3831221 w 3831221"/>
                <a:gd name="connsiteY7" fmla="*/ 2349661 h 2922608"/>
                <a:gd name="connsiteX8" fmla="*/ 2488557 w 3831221"/>
                <a:gd name="connsiteY8" fmla="*/ 2349661 h 2922608"/>
                <a:gd name="connsiteX9" fmla="*/ 1915610 w 3831221"/>
                <a:gd name="connsiteY9" fmla="*/ 2922608 h 2922608"/>
                <a:gd name="connsiteX10" fmla="*/ 1342663 w 3831221"/>
                <a:gd name="connsiteY10" fmla="*/ 2349661 h 2922608"/>
                <a:gd name="connsiteX11" fmla="*/ 0 w 3831221"/>
                <a:gd name="connsiteY11" fmla="*/ 2349661 h 292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1221" h="2922608">
                  <a:moveTo>
                    <a:pt x="0" y="0"/>
                  </a:moveTo>
                  <a:lnTo>
                    <a:pt x="3831221" y="0"/>
                  </a:lnTo>
                  <a:lnTo>
                    <a:pt x="3831221" y="522952"/>
                  </a:lnTo>
                  <a:lnTo>
                    <a:pt x="3810482" y="520861"/>
                  </a:lnTo>
                  <a:cubicBezTo>
                    <a:pt x="3494052" y="520861"/>
                    <a:pt x="3237535" y="777378"/>
                    <a:pt x="3237535" y="1093808"/>
                  </a:cubicBezTo>
                  <a:cubicBezTo>
                    <a:pt x="3237535" y="1410238"/>
                    <a:pt x="3494052" y="1666755"/>
                    <a:pt x="3810482" y="1666755"/>
                  </a:cubicBezTo>
                  <a:lnTo>
                    <a:pt x="3831221" y="1664664"/>
                  </a:lnTo>
                  <a:lnTo>
                    <a:pt x="3831221" y="2349661"/>
                  </a:lnTo>
                  <a:lnTo>
                    <a:pt x="2488557" y="2349661"/>
                  </a:lnTo>
                  <a:cubicBezTo>
                    <a:pt x="2488557" y="2666091"/>
                    <a:pt x="2232040" y="2922608"/>
                    <a:pt x="1915610" y="2922608"/>
                  </a:cubicBezTo>
                  <a:cubicBezTo>
                    <a:pt x="1599180" y="2922608"/>
                    <a:pt x="1342663" y="2666091"/>
                    <a:pt x="1342663" y="2349661"/>
                  </a:cubicBezTo>
                  <a:lnTo>
                    <a:pt x="0" y="2349661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7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D29CCE-8E20-7DEC-D6C0-7F4F7802CAD3}"/>
                </a:ext>
              </a:extLst>
            </p:cNvPr>
            <p:cNvSpPr txBox="1"/>
            <p:nvPr/>
          </p:nvSpPr>
          <p:spPr>
            <a:xfrm>
              <a:off x="7942256" y="2580858"/>
              <a:ext cx="935906" cy="133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Poky's" panose="020B0606040200020203" pitchFamily="34" charset="0"/>
                </a:rPr>
                <a:t>1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3D83F0C-7D37-61C7-F446-C7A60E45A4C2}"/>
              </a:ext>
            </a:extLst>
          </p:cNvPr>
          <p:cNvSpPr txBox="1"/>
          <p:nvPr/>
        </p:nvSpPr>
        <p:spPr>
          <a:xfrm>
            <a:off x="11853495" y="2089781"/>
            <a:ext cx="3121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</a:rPr>
              <a:t>84 : 2 =?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0586396-97AC-59B7-0A04-8D7C86C12F09}"/>
              </a:ext>
            </a:extLst>
          </p:cNvPr>
          <p:cNvSpPr txBox="1"/>
          <p:nvPr/>
        </p:nvSpPr>
        <p:spPr>
          <a:xfrm>
            <a:off x="11401220" y="3256691"/>
            <a:ext cx="40554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</a:rPr>
              <a:t>84 : 2 = </a:t>
            </a:r>
            <a:r>
              <a:rPr lang="en-GB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41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673D72-956D-0C20-142A-05332DC80925}"/>
              </a:ext>
            </a:extLst>
          </p:cNvPr>
          <p:cNvSpPr txBox="1"/>
          <p:nvPr/>
        </p:nvSpPr>
        <p:spPr>
          <a:xfrm>
            <a:off x="11853495" y="5873960"/>
            <a:ext cx="38816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</a:rPr>
              <a:t>500 : 5 =?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E634E78-A7FB-298D-8BEA-A17F50DBEE4E}"/>
              </a:ext>
            </a:extLst>
          </p:cNvPr>
          <p:cNvSpPr txBox="1"/>
          <p:nvPr/>
        </p:nvSpPr>
        <p:spPr>
          <a:xfrm>
            <a:off x="11317094" y="6937169"/>
            <a:ext cx="46948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</a:rPr>
              <a:t>500 : 5 = </a:t>
            </a:r>
            <a:r>
              <a:rPr lang="en-GB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100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B220CD-4FBE-A30A-0936-E599EE327120}"/>
              </a:ext>
            </a:extLst>
          </p:cNvPr>
          <p:cNvSpPr txBox="1"/>
          <p:nvPr/>
        </p:nvSpPr>
        <p:spPr>
          <a:xfrm>
            <a:off x="6806519" y="5687875"/>
            <a:ext cx="3121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</a:rPr>
              <a:t>80 : 4 =?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A84BDE-BE95-9B05-1A82-F3EC8E8E546B}"/>
              </a:ext>
            </a:extLst>
          </p:cNvPr>
          <p:cNvSpPr txBox="1"/>
          <p:nvPr/>
        </p:nvSpPr>
        <p:spPr>
          <a:xfrm>
            <a:off x="6321883" y="6709918"/>
            <a:ext cx="40554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</a:rPr>
              <a:t>80 : 4 = </a:t>
            </a:r>
            <a:r>
              <a:rPr lang="en-GB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20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ABA9F30-C806-CD0D-292B-E4AC57742F9D}"/>
              </a:ext>
            </a:extLst>
          </p:cNvPr>
          <p:cNvGrpSpPr/>
          <p:nvPr/>
        </p:nvGrpSpPr>
        <p:grpSpPr>
          <a:xfrm>
            <a:off x="10096063" y="1882487"/>
            <a:ext cx="5851993" cy="3117659"/>
            <a:chOff x="10096063" y="1882487"/>
            <a:chExt cx="5851993" cy="311765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58987A7-189C-4B7F-F64F-464A7D324876}"/>
                </a:ext>
              </a:extLst>
            </p:cNvPr>
            <p:cNvSpPr/>
            <p:nvPr/>
          </p:nvSpPr>
          <p:spPr>
            <a:xfrm flipH="1">
              <a:off x="10096063" y="1882487"/>
              <a:ext cx="5851993" cy="3117659"/>
            </a:xfrm>
            <a:custGeom>
              <a:avLst/>
              <a:gdLst>
                <a:gd name="connsiteX0" fmla="*/ 0 w 4383429"/>
                <a:gd name="connsiteY0" fmla="*/ 0 h 2349661"/>
                <a:gd name="connsiteX1" fmla="*/ 3831221 w 4383429"/>
                <a:gd name="connsiteY1" fmla="*/ 0 h 2349661"/>
                <a:gd name="connsiteX2" fmla="*/ 3831221 w 4383429"/>
                <a:gd name="connsiteY2" fmla="*/ 522952 h 2349661"/>
                <a:gd name="connsiteX3" fmla="*/ 3925951 w 4383429"/>
                <a:gd name="connsiteY3" fmla="*/ 532501 h 2349661"/>
                <a:gd name="connsiteX4" fmla="*/ 4383429 w 4383429"/>
                <a:gd name="connsiteY4" fmla="*/ 1093808 h 2349661"/>
                <a:gd name="connsiteX5" fmla="*/ 3925951 w 4383429"/>
                <a:gd name="connsiteY5" fmla="*/ 1655115 h 2349661"/>
                <a:gd name="connsiteX6" fmla="*/ 3831221 w 4383429"/>
                <a:gd name="connsiteY6" fmla="*/ 1664665 h 2349661"/>
                <a:gd name="connsiteX7" fmla="*/ 3831221 w 4383429"/>
                <a:gd name="connsiteY7" fmla="*/ 2349661 h 2349661"/>
                <a:gd name="connsiteX8" fmla="*/ 2488557 w 4383429"/>
                <a:gd name="connsiteY8" fmla="*/ 2349661 h 2349661"/>
                <a:gd name="connsiteX9" fmla="*/ 1915610 w 4383429"/>
                <a:gd name="connsiteY9" fmla="*/ 1776714 h 2349661"/>
                <a:gd name="connsiteX10" fmla="*/ 1342663 w 4383429"/>
                <a:gd name="connsiteY10" fmla="*/ 2349661 h 2349661"/>
                <a:gd name="connsiteX11" fmla="*/ 0 w 4383429"/>
                <a:gd name="connsiteY11" fmla="*/ 2349661 h 234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3429" h="2349661">
                  <a:moveTo>
                    <a:pt x="0" y="0"/>
                  </a:moveTo>
                  <a:lnTo>
                    <a:pt x="3831221" y="0"/>
                  </a:lnTo>
                  <a:lnTo>
                    <a:pt x="3831221" y="522952"/>
                  </a:lnTo>
                  <a:lnTo>
                    <a:pt x="3925951" y="532501"/>
                  </a:lnTo>
                  <a:cubicBezTo>
                    <a:pt x="4187033" y="585927"/>
                    <a:pt x="4383429" y="816932"/>
                    <a:pt x="4383429" y="1093808"/>
                  </a:cubicBezTo>
                  <a:cubicBezTo>
                    <a:pt x="4383429" y="1370685"/>
                    <a:pt x="4187033" y="1601690"/>
                    <a:pt x="3925951" y="1655115"/>
                  </a:cubicBezTo>
                  <a:lnTo>
                    <a:pt x="3831221" y="1664665"/>
                  </a:lnTo>
                  <a:lnTo>
                    <a:pt x="3831221" y="2349661"/>
                  </a:lnTo>
                  <a:lnTo>
                    <a:pt x="2488557" y="2349661"/>
                  </a:lnTo>
                  <a:cubicBezTo>
                    <a:pt x="2488557" y="2033231"/>
                    <a:pt x="2232040" y="1776714"/>
                    <a:pt x="1915610" y="1776714"/>
                  </a:cubicBezTo>
                  <a:cubicBezTo>
                    <a:pt x="1599180" y="1776714"/>
                    <a:pt x="1342663" y="2033231"/>
                    <a:pt x="1342663" y="2349661"/>
                  </a:cubicBezTo>
                  <a:lnTo>
                    <a:pt x="0" y="2349661"/>
                  </a:lnTo>
                  <a:close/>
                </a:path>
              </a:pathLst>
            </a:custGeom>
            <a:solidFill>
              <a:srgbClr val="00B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7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4626F5B-2C40-2E8D-11EE-4627D62D674D}"/>
                </a:ext>
              </a:extLst>
            </p:cNvPr>
            <p:cNvSpPr txBox="1"/>
            <p:nvPr/>
          </p:nvSpPr>
          <p:spPr>
            <a:xfrm>
              <a:off x="12779672" y="2480075"/>
              <a:ext cx="935906" cy="133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Poky's" panose="020B0606040200020203" pitchFamily="34" charset="0"/>
                </a:rPr>
                <a:t>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3860FC1-5505-5ADD-D431-87747D106700}"/>
              </a:ext>
            </a:extLst>
          </p:cNvPr>
          <p:cNvGrpSpPr/>
          <p:nvPr/>
        </p:nvGrpSpPr>
        <p:grpSpPr>
          <a:xfrm>
            <a:off x="5758536" y="4998231"/>
            <a:ext cx="5851993" cy="3117659"/>
            <a:chOff x="5758536" y="4998231"/>
            <a:chExt cx="5851993" cy="311765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0E59A5B-679D-851D-28F2-259E8F5CEA7F}"/>
                </a:ext>
              </a:extLst>
            </p:cNvPr>
            <p:cNvSpPr/>
            <p:nvPr/>
          </p:nvSpPr>
          <p:spPr>
            <a:xfrm flipV="1">
              <a:off x="5758536" y="4998231"/>
              <a:ext cx="5851993" cy="3117659"/>
            </a:xfrm>
            <a:custGeom>
              <a:avLst/>
              <a:gdLst>
                <a:gd name="connsiteX0" fmla="*/ 0 w 4383429"/>
                <a:gd name="connsiteY0" fmla="*/ 0 h 2349661"/>
                <a:gd name="connsiteX1" fmla="*/ 3831221 w 4383429"/>
                <a:gd name="connsiteY1" fmla="*/ 0 h 2349661"/>
                <a:gd name="connsiteX2" fmla="*/ 3831221 w 4383429"/>
                <a:gd name="connsiteY2" fmla="*/ 522952 h 2349661"/>
                <a:gd name="connsiteX3" fmla="*/ 3925951 w 4383429"/>
                <a:gd name="connsiteY3" fmla="*/ 532502 h 2349661"/>
                <a:gd name="connsiteX4" fmla="*/ 4383429 w 4383429"/>
                <a:gd name="connsiteY4" fmla="*/ 1093808 h 2349661"/>
                <a:gd name="connsiteX5" fmla="*/ 3925951 w 4383429"/>
                <a:gd name="connsiteY5" fmla="*/ 1655115 h 2349661"/>
                <a:gd name="connsiteX6" fmla="*/ 3831221 w 4383429"/>
                <a:gd name="connsiteY6" fmla="*/ 1664665 h 2349661"/>
                <a:gd name="connsiteX7" fmla="*/ 3831221 w 4383429"/>
                <a:gd name="connsiteY7" fmla="*/ 2349661 h 2349661"/>
                <a:gd name="connsiteX8" fmla="*/ 2488557 w 4383429"/>
                <a:gd name="connsiteY8" fmla="*/ 2349661 h 2349661"/>
                <a:gd name="connsiteX9" fmla="*/ 1915610 w 4383429"/>
                <a:gd name="connsiteY9" fmla="*/ 1776714 h 2349661"/>
                <a:gd name="connsiteX10" fmla="*/ 1342663 w 4383429"/>
                <a:gd name="connsiteY10" fmla="*/ 2349661 h 2349661"/>
                <a:gd name="connsiteX11" fmla="*/ 0 w 4383429"/>
                <a:gd name="connsiteY11" fmla="*/ 2349661 h 234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3429" h="2349661">
                  <a:moveTo>
                    <a:pt x="0" y="0"/>
                  </a:moveTo>
                  <a:lnTo>
                    <a:pt x="3831221" y="0"/>
                  </a:lnTo>
                  <a:lnTo>
                    <a:pt x="3831221" y="522952"/>
                  </a:lnTo>
                  <a:lnTo>
                    <a:pt x="3925951" y="532502"/>
                  </a:lnTo>
                  <a:cubicBezTo>
                    <a:pt x="4187033" y="585927"/>
                    <a:pt x="4383429" y="816932"/>
                    <a:pt x="4383429" y="1093808"/>
                  </a:cubicBezTo>
                  <a:cubicBezTo>
                    <a:pt x="4383429" y="1370684"/>
                    <a:pt x="4187033" y="1601690"/>
                    <a:pt x="3925951" y="1655115"/>
                  </a:cubicBezTo>
                  <a:lnTo>
                    <a:pt x="3831221" y="1664665"/>
                  </a:lnTo>
                  <a:lnTo>
                    <a:pt x="3831221" y="2349661"/>
                  </a:lnTo>
                  <a:lnTo>
                    <a:pt x="2488557" y="2349661"/>
                  </a:lnTo>
                  <a:cubicBezTo>
                    <a:pt x="2488557" y="2033231"/>
                    <a:pt x="2232040" y="1776714"/>
                    <a:pt x="1915610" y="1776714"/>
                  </a:cubicBezTo>
                  <a:cubicBezTo>
                    <a:pt x="1599180" y="1776714"/>
                    <a:pt x="1342663" y="2033231"/>
                    <a:pt x="1342663" y="2349661"/>
                  </a:cubicBezTo>
                  <a:lnTo>
                    <a:pt x="0" y="2349661"/>
                  </a:lnTo>
                  <a:close/>
                </a:path>
              </a:pathLst>
            </a:cu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7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468A4F-6CFA-006B-E9F9-23D67C4AEF01}"/>
                </a:ext>
              </a:extLst>
            </p:cNvPr>
            <p:cNvSpPr txBox="1"/>
            <p:nvPr/>
          </p:nvSpPr>
          <p:spPr>
            <a:xfrm>
              <a:off x="7748626" y="6069724"/>
              <a:ext cx="935906" cy="133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Poky's" panose="020B0606040200020203" pitchFamily="34" charset="0"/>
                </a:rPr>
                <a:t>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A115CB-B08F-C794-D52A-7D5FE15C8D99}"/>
              </a:ext>
            </a:extLst>
          </p:cNvPr>
          <p:cNvGrpSpPr/>
          <p:nvPr/>
        </p:nvGrpSpPr>
        <p:grpSpPr>
          <a:xfrm>
            <a:off x="10833275" y="4227189"/>
            <a:ext cx="5114781" cy="3877876"/>
            <a:chOff x="10833275" y="4227189"/>
            <a:chExt cx="5114781" cy="387787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2929E92-33AA-9D8C-3341-E5477017D077}"/>
                </a:ext>
              </a:extLst>
            </p:cNvPr>
            <p:cNvSpPr/>
            <p:nvPr/>
          </p:nvSpPr>
          <p:spPr>
            <a:xfrm flipH="1" flipV="1">
              <a:off x="10833275" y="4227189"/>
              <a:ext cx="5114781" cy="3877876"/>
            </a:xfrm>
            <a:custGeom>
              <a:avLst/>
              <a:gdLst>
                <a:gd name="connsiteX0" fmla="*/ 0 w 3831221"/>
                <a:gd name="connsiteY0" fmla="*/ 0 h 2922608"/>
                <a:gd name="connsiteX1" fmla="*/ 3831221 w 3831221"/>
                <a:gd name="connsiteY1" fmla="*/ 0 h 2922608"/>
                <a:gd name="connsiteX2" fmla="*/ 3831221 w 3831221"/>
                <a:gd name="connsiteY2" fmla="*/ 522952 h 2922608"/>
                <a:gd name="connsiteX3" fmla="*/ 3810482 w 3831221"/>
                <a:gd name="connsiteY3" fmla="*/ 520861 h 2922608"/>
                <a:gd name="connsiteX4" fmla="*/ 3237535 w 3831221"/>
                <a:gd name="connsiteY4" fmla="*/ 1093808 h 2922608"/>
                <a:gd name="connsiteX5" fmla="*/ 3810482 w 3831221"/>
                <a:gd name="connsiteY5" fmla="*/ 1666755 h 2922608"/>
                <a:gd name="connsiteX6" fmla="*/ 3831221 w 3831221"/>
                <a:gd name="connsiteY6" fmla="*/ 1664665 h 2922608"/>
                <a:gd name="connsiteX7" fmla="*/ 3831221 w 3831221"/>
                <a:gd name="connsiteY7" fmla="*/ 2349661 h 2922608"/>
                <a:gd name="connsiteX8" fmla="*/ 2488557 w 3831221"/>
                <a:gd name="connsiteY8" fmla="*/ 2349661 h 2922608"/>
                <a:gd name="connsiteX9" fmla="*/ 1915610 w 3831221"/>
                <a:gd name="connsiteY9" fmla="*/ 2922608 h 2922608"/>
                <a:gd name="connsiteX10" fmla="*/ 1342663 w 3831221"/>
                <a:gd name="connsiteY10" fmla="*/ 2349661 h 2922608"/>
                <a:gd name="connsiteX11" fmla="*/ 0 w 3831221"/>
                <a:gd name="connsiteY11" fmla="*/ 2349661 h 292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1221" h="2922608">
                  <a:moveTo>
                    <a:pt x="0" y="0"/>
                  </a:moveTo>
                  <a:lnTo>
                    <a:pt x="3831221" y="0"/>
                  </a:lnTo>
                  <a:lnTo>
                    <a:pt x="3831221" y="522952"/>
                  </a:lnTo>
                  <a:lnTo>
                    <a:pt x="3810482" y="520861"/>
                  </a:lnTo>
                  <a:cubicBezTo>
                    <a:pt x="3494052" y="520861"/>
                    <a:pt x="3237535" y="777378"/>
                    <a:pt x="3237535" y="1093808"/>
                  </a:cubicBezTo>
                  <a:cubicBezTo>
                    <a:pt x="3237535" y="1410238"/>
                    <a:pt x="3494052" y="1666755"/>
                    <a:pt x="3810482" y="1666755"/>
                  </a:cubicBezTo>
                  <a:lnTo>
                    <a:pt x="3831221" y="1664665"/>
                  </a:lnTo>
                  <a:lnTo>
                    <a:pt x="3831221" y="2349661"/>
                  </a:lnTo>
                  <a:lnTo>
                    <a:pt x="2488557" y="2349661"/>
                  </a:lnTo>
                  <a:cubicBezTo>
                    <a:pt x="2488557" y="2666091"/>
                    <a:pt x="2232040" y="2922608"/>
                    <a:pt x="1915610" y="2922608"/>
                  </a:cubicBezTo>
                  <a:cubicBezTo>
                    <a:pt x="1599180" y="2922608"/>
                    <a:pt x="1342663" y="2666091"/>
                    <a:pt x="1342663" y="2349661"/>
                  </a:cubicBezTo>
                  <a:lnTo>
                    <a:pt x="0" y="2349661"/>
                  </a:lnTo>
                  <a:close/>
                </a:path>
              </a:pathLst>
            </a:custGeom>
            <a:solidFill>
              <a:srgbClr val="FF99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7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0CE3EC-9279-52FD-518F-4147D3B765CE}"/>
                </a:ext>
              </a:extLst>
            </p:cNvPr>
            <p:cNvSpPr txBox="1"/>
            <p:nvPr/>
          </p:nvSpPr>
          <p:spPr>
            <a:xfrm>
              <a:off x="12804489" y="5996341"/>
              <a:ext cx="935906" cy="133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Poky's" panose="020B0606040200020203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08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13E350D-CA79-255E-CF45-9FCCAC1D9095}"/>
              </a:ext>
            </a:extLst>
          </p:cNvPr>
          <p:cNvSpPr txBox="1"/>
          <p:nvPr/>
        </p:nvSpPr>
        <p:spPr>
          <a:xfrm>
            <a:off x="3456069" y="449759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… ngày … tháng … năm 20 …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C09FF8D-18C2-3690-9B27-4D0214AB4241}"/>
              </a:ext>
            </a:extLst>
          </p:cNvPr>
          <p:cNvSpPr txBox="1"/>
          <p:nvPr/>
        </p:nvSpPr>
        <p:spPr>
          <a:xfrm>
            <a:off x="6977484" y="1350525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21EF73C-A678-3969-9379-A827E86BAEEF}"/>
              </a:ext>
            </a:extLst>
          </p:cNvPr>
          <p:cNvSpPr txBox="1"/>
          <p:nvPr/>
        </p:nvSpPr>
        <p:spPr>
          <a:xfrm>
            <a:off x="5242719" y="228714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4509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So sá</a:t>
            </a:r>
            <a:r>
              <a:rPr lang="el-GR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ζ </a:t>
            </a:r>
            <a:r>
              <a:rPr lang="lv-LV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số lņ gấp jấy lần số </a:t>
            </a:r>
            <a:r>
              <a:rPr lang="el-GR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χ</a:t>
            </a:r>
            <a:r>
              <a:rPr lang="lv-LV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ď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23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57D94C-5F1A-ABB6-6AF5-C7F7748DEF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9" y="914400"/>
            <a:ext cx="16459200" cy="611505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D4E2EA-564B-E529-5FC1-67F2E415334D}"/>
              </a:ext>
            </a:extLst>
          </p:cNvPr>
          <p:cNvSpPr/>
          <p:nvPr/>
        </p:nvSpPr>
        <p:spPr>
          <a:xfrm>
            <a:off x="9871869" y="2133599"/>
            <a:ext cx="5791200" cy="2609851"/>
          </a:xfrm>
          <a:prstGeom prst="roundRect">
            <a:avLst>
              <a:gd name="adj" fmla="val 35834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C04D98-6454-5AE5-63F9-FD33DBF18907}"/>
              </a:ext>
            </a:extLst>
          </p:cNvPr>
          <p:cNvSpPr/>
          <p:nvPr/>
        </p:nvSpPr>
        <p:spPr>
          <a:xfrm>
            <a:off x="365919" y="2133599"/>
            <a:ext cx="3886200" cy="2209801"/>
          </a:xfrm>
          <a:prstGeom prst="roundRect">
            <a:avLst>
              <a:gd name="adj" fmla="val 26351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6C1412-86C0-2C5C-0B2A-C83B1E88A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2" r="1194"/>
          <a:stretch/>
        </p:blipFill>
        <p:spPr>
          <a:xfrm>
            <a:off x="289719" y="2133600"/>
            <a:ext cx="13411200" cy="2870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BCCD4B-2C7F-CAF0-AB06-E9D64BE65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53" y="4593591"/>
            <a:ext cx="13411200" cy="313649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9A81CC-2AF0-3DE7-250A-E931BCA7DD74}"/>
              </a:ext>
            </a:extLst>
          </p:cNvPr>
          <p:cNvSpPr/>
          <p:nvPr/>
        </p:nvSpPr>
        <p:spPr>
          <a:xfrm>
            <a:off x="2785269" y="3145616"/>
            <a:ext cx="21336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63B2C6-9164-6981-3E23-D50F8A8267B9}"/>
              </a:ext>
            </a:extLst>
          </p:cNvPr>
          <p:cNvSpPr/>
          <p:nvPr/>
        </p:nvSpPr>
        <p:spPr>
          <a:xfrm>
            <a:off x="4309269" y="5431616"/>
            <a:ext cx="4876800" cy="203220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38C67114-42C8-377A-FACC-1E50CBE64DAC}"/>
              </a:ext>
            </a:extLst>
          </p:cNvPr>
          <p:cNvSpPr/>
          <p:nvPr/>
        </p:nvSpPr>
        <p:spPr>
          <a:xfrm>
            <a:off x="10405269" y="5584016"/>
            <a:ext cx="3295650" cy="4572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9B570C-A487-BBA6-1904-DE62C9882A56}"/>
              </a:ext>
            </a:extLst>
          </p:cNvPr>
          <p:cNvSpPr txBox="1"/>
          <p:nvPr/>
        </p:nvSpPr>
        <p:spPr>
          <a:xfrm>
            <a:off x="3969" y="123247"/>
            <a:ext cx="15513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GB" sz="4000" b="1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000" b="1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toán</a:t>
            </a:r>
            <a:r>
              <a:rPr lang="en-GB" sz="4000" b="1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GB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GB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GB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AB </a:t>
            </a:r>
            <a:r>
              <a:rPr lang="en-GB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GB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8cm, </a:t>
            </a:r>
            <a:r>
              <a:rPr lang="en-GB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GB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GB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CD </a:t>
            </a:r>
            <a:r>
              <a:rPr lang="en-GB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GB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2cm. </a:t>
            </a:r>
            <a:r>
              <a:rPr lang="en-GB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lang="en-GB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GB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GB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AB </a:t>
            </a:r>
            <a:r>
              <a:rPr lang="en-GB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GB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gấp</a:t>
            </a:r>
            <a:r>
              <a:rPr lang="en-GB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mấy</a:t>
            </a:r>
            <a:r>
              <a:rPr lang="en-GB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en-GB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GB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GB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CD?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7E4BEE-2655-F54A-9149-20E5202750B1}"/>
              </a:ext>
            </a:extLst>
          </p:cNvPr>
          <p:cNvCxnSpPr/>
          <p:nvPr/>
        </p:nvCxnSpPr>
        <p:spPr>
          <a:xfrm>
            <a:off x="5623719" y="762000"/>
            <a:ext cx="274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A2DDEC-F5C1-2D8E-F03A-C3B5CF14823A}"/>
              </a:ext>
            </a:extLst>
          </p:cNvPr>
          <p:cNvCxnSpPr>
            <a:cxnSpLocks/>
          </p:cNvCxnSpPr>
          <p:nvPr/>
        </p:nvCxnSpPr>
        <p:spPr>
          <a:xfrm>
            <a:off x="11872119" y="781050"/>
            <a:ext cx="289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0AC0E-5072-2509-2A69-492B0F3E556F}"/>
              </a:ext>
            </a:extLst>
          </p:cNvPr>
          <p:cNvCxnSpPr>
            <a:cxnSpLocks/>
          </p:cNvCxnSpPr>
          <p:nvPr/>
        </p:nvCxnSpPr>
        <p:spPr>
          <a:xfrm>
            <a:off x="1051719" y="1446686"/>
            <a:ext cx="1203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26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B9DFF-149E-ADD1-A655-3FB04FF9B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49" y="1210442"/>
            <a:ext cx="13868400" cy="403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23384-EAAE-8033-3324-C7292486F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9042"/>
            <a:ext cx="16276637" cy="1837558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9F1214AA-BCDC-5AA4-13BC-17A30D922650}"/>
              </a:ext>
            </a:extLst>
          </p:cNvPr>
          <p:cNvSpPr/>
          <p:nvPr/>
        </p:nvSpPr>
        <p:spPr>
          <a:xfrm>
            <a:off x="4099719" y="1786420"/>
            <a:ext cx="9525000" cy="133778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0CD563-F6B8-899D-717A-2DC68C1624AD}"/>
              </a:ext>
            </a:extLst>
          </p:cNvPr>
          <p:cNvSpPr/>
          <p:nvPr/>
        </p:nvSpPr>
        <p:spPr>
          <a:xfrm>
            <a:off x="4099719" y="3048000"/>
            <a:ext cx="9525000" cy="65217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4EE28B9B-7EFD-F4E3-73B8-387ABB6523D0}"/>
              </a:ext>
            </a:extLst>
          </p:cNvPr>
          <p:cNvSpPr/>
          <p:nvPr/>
        </p:nvSpPr>
        <p:spPr>
          <a:xfrm>
            <a:off x="4099719" y="3716890"/>
            <a:ext cx="9525000" cy="133778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6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7E609B0-4D41-2394-BC06-CB770B68F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756380A-5511-1F85-32F1-BB1C8E5A9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0F6838-1C4F-E40C-2A28-C0D9B4E8A651}"/>
              </a:ext>
            </a:extLst>
          </p:cNvPr>
          <p:cNvSpPr txBox="1"/>
          <p:nvPr/>
        </p:nvSpPr>
        <p:spPr>
          <a:xfrm>
            <a:off x="1231107" y="164772"/>
            <a:ext cx="1506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Ngăn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6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quyển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ngăn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24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quyển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quyển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ngăn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gấp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mấy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quyển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ngăn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3600" dirty="0" err="1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GB" sz="3600" dirty="0">
                <a:ln w="19050">
                  <a:solidFill>
                    <a:schemeClr val="tx1"/>
                  </a:solidFill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C8D637-79B0-AAD4-3805-319C80E3A4CB}"/>
              </a:ext>
            </a:extLst>
          </p:cNvPr>
          <p:cNvSpPr txBox="1"/>
          <p:nvPr/>
        </p:nvSpPr>
        <p:spPr>
          <a:xfrm>
            <a:off x="7285042" y="2245550"/>
            <a:ext cx="8134350" cy="359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vi-VN" sz="36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lang="vi-VN" sz="36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just"/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vi-VN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ngăn </a:t>
            </a:r>
            <a:r>
              <a:rPr lang="vi-VN" sz="36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gấp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ngăn </a:t>
            </a:r>
            <a:r>
              <a:rPr lang="vi-VN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24 : 6 = 4 (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Đáp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vi-VN" sz="36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4 </a:t>
            </a:r>
            <a:r>
              <a:rPr lang="vi-VN" sz="3600" b="1" i="0" dirty="0" err="1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endParaRPr lang="vi-VN" sz="3600" b="1" i="0" dirty="0">
              <a:solidFill>
                <a:srgbClr val="0070C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3FB0CA-A677-0C1B-8A0A-0264C0F45F82}"/>
              </a:ext>
            </a:extLst>
          </p:cNvPr>
          <p:cNvSpPr txBox="1"/>
          <p:nvPr/>
        </p:nvSpPr>
        <p:spPr>
          <a:xfrm>
            <a:off x="2869663" y="2195663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Tóm</a:t>
            </a:r>
            <a:r>
              <a:rPr lang="en-US" sz="3600" b="1" u="sng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tắt</a:t>
            </a:r>
            <a:endParaRPr lang="en-US" sz="3600" b="1" u="sng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3A3905-4B89-5D49-3A69-8168525139F0}"/>
              </a:ext>
            </a:extLst>
          </p:cNvPr>
          <p:cNvSpPr txBox="1"/>
          <p:nvPr/>
        </p:nvSpPr>
        <p:spPr>
          <a:xfrm>
            <a:off x="83116" y="3110061"/>
            <a:ext cx="68168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Ngăn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6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quyển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Ngăn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24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quyển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ngăn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?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ngăn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EBC9C2-E4D1-312C-2361-3DA306A9FFAE}"/>
              </a:ext>
            </a:extLst>
          </p:cNvPr>
          <p:cNvCxnSpPr/>
          <p:nvPr/>
        </p:nvCxnSpPr>
        <p:spPr>
          <a:xfrm>
            <a:off x="7170742" y="2348061"/>
            <a:ext cx="0" cy="432503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099E74-098C-8BF6-A05A-4E52082C1394}"/>
              </a:ext>
            </a:extLst>
          </p:cNvPr>
          <p:cNvCxnSpPr/>
          <p:nvPr/>
        </p:nvCxnSpPr>
        <p:spPr>
          <a:xfrm>
            <a:off x="4434999" y="762000"/>
            <a:ext cx="2895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3AE7E6-78D8-71D6-C384-1EA4CA8995D8}"/>
              </a:ext>
            </a:extLst>
          </p:cNvPr>
          <p:cNvCxnSpPr>
            <a:cxnSpLocks/>
          </p:cNvCxnSpPr>
          <p:nvPr/>
        </p:nvCxnSpPr>
        <p:spPr>
          <a:xfrm>
            <a:off x="10805319" y="762000"/>
            <a:ext cx="320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C722ED-44CC-168B-EBA3-5D9811484040}"/>
              </a:ext>
            </a:extLst>
          </p:cNvPr>
          <p:cNvCxnSpPr>
            <a:cxnSpLocks/>
          </p:cNvCxnSpPr>
          <p:nvPr/>
        </p:nvCxnSpPr>
        <p:spPr>
          <a:xfrm>
            <a:off x="1341124" y="1339701"/>
            <a:ext cx="143610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FF1007-87F5-B79B-99F0-110A5F69902E}"/>
              </a:ext>
            </a:extLst>
          </p:cNvPr>
          <p:cNvGrpSpPr/>
          <p:nvPr/>
        </p:nvGrpSpPr>
        <p:grpSpPr>
          <a:xfrm>
            <a:off x="152400" y="164772"/>
            <a:ext cx="899319" cy="899319"/>
            <a:chOff x="0" y="0"/>
            <a:chExt cx="899319" cy="8993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12BE2C8-B3DE-1A8B-4A74-1E86020E3157}"/>
                </a:ext>
              </a:extLst>
            </p:cNvPr>
            <p:cNvSpPr/>
            <p:nvPr/>
          </p:nvSpPr>
          <p:spPr>
            <a:xfrm>
              <a:off x="0" y="0"/>
              <a:ext cx="899319" cy="8993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93FBF68-EA26-63AF-8E3D-9DC18A6231F2}"/>
                </a:ext>
              </a:extLst>
            </p:cNvPr>
            <p:cNvSpPr/>
            <p:nvPr/>
          </p:nvSpPr>
          <p:spPr>
            <a:xfrm>
              <a:off x="76200" y="76200"/>
              <a:ext cx="746919" cy="746919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1</a:t>
              </a:r>
              <a:endParaRPr lang="en-US" sz="4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00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392</Words>
  <Application>Microsoft Office PowerPoint</Application>
  <PresentationFormat>Custom</PresentationFormat>
  <Paragraphs>53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Arial-Rounded</vt:lpstr>
      <vt:lpstr>AvantGarde</vt:lpstr>
      <vt:lpstr>Calibri</vt:lpstr>
      <vt:lpstr>HP001 4 hàng</vt:lpstr>
      <vt:lpstr>SVN-Poky's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Thị Tuyết Nga</cp:lastModifiedBy>
  <cp:revision>225</cp:revision>
  <dcterms:created xsi:type="dcterms:W3CDTF">2022-07-10T01:37:20Z</dcterms:created>
  <dcterms:modified xsi:type="dcterms:W3CDTF">2022-11-12T01:15:10Z</dcterms:modified>
</cp:coreProperties>
</file>