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8"/>
  </p:notesMasterIdLst>
  <p:sldIdLst>
    <p:sldId id="280" r:id="rId3"/>
    <p:sldId id="281" r:id="rId4"/>
    <p:sldId id="277" r:id="rId5"/>
    <p:sldId id="278" r:id="rId6"/>
    <p:sldId id="279" r:id="rId7"/>
    <p:sldId id="259" r:id="rId8"/>
    <p:sldId id="260" r:id="rId9"/>
    <p:sldId id="257" r:id="rId10"/>
    <p:sldId id="275" r:id="rId11"/>
    <p:sldId id="276" r:id="rId12"/>
    <p:sldId id="258" r:id="rId13"/>
    <p:sldId id="273" r:id="rId14"/>
    <p:sldId id="274" r:id="rId15"/>
    <p:sldId id="282" r:id="rId16"/>
    <p:sldId id="283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1267" y="73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9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9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8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9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23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3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6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2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83225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D9383A-FF43-B625-D80A-7F1753C24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4EEC9B-C82C-1720-BC04-5A197B2A2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37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29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3C4D9AB-F1C6-AD1B-6E4C-CA9D5FB706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8" y="1"/>
            <a:ext cx="2699100" cy="267704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2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2.pn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3.png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0281" y="2249135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343" y="3624264"/>
            <a:ext cx="10429351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66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66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66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rcRect l="33555" t="50613" r="49859" b="36734"/>
          <a:stretch>
            <a:fillRect/>
          </a:stretch>
        </p:blipFill>
        <p:spPr bwMode="auto">
          <a:xfrm>
            <a:off x="233075" y="676276"/>
            <a:ext cx="479704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672470"/>
              </p:ext>
            </p:extLst>
          </p:nvPr>
        </p:nvGraphicFramePr>
        <p:xfrm>
          <a:off x="5794853" y="900112"/>
          <a:ext cx="2080256" cy="160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8918" imgH="533169" progId="Equation.DSMT4">
                  <p:embed/>
                </p:oleObj>
              </mc:Choice>
              <mc:Fallback>
                <p:oleObj r:id="rId4" imgW="418918" imgH="5331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853" y="900112"/>
                        <a:ext cx="2080256" cy="1600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/>
          <p:nvPr/>
        </p:nvPicPr>
        <p:blipFill>
          <a:blip r:embed="rId3"/>
          <a:srcRect l="33555" t="62449" r="49859" b="24897"/>
          <a:stretch>
            <a:fillRect/>
          </a:stretch>
        </p:blipFill>
        <p:spPr bwMode="auto">
          <a:xfrm>
            <a:off x="233075" y="2352676"/>
            <a:ext cx="479704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17474"/>
              </p:ext>
            </p:extLst>
          </p:nvPr>
        </p:nvGraphicFramePr>
        <p:xfrm>
          <a:off x="5928519" y="2590800"/>
          <a:ext cx="1812925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68300" imgH="685800" progId="Equation.DSMT4">
                  <p:embed/>
                </p:oleObj>
              </mc:Choice>
              <mc:Fallback>
                <p:oleObj r:id="rId6" imgW="3683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8519" y="2590800"/>
                        <a:ext cx="1812925" cy="202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8998617" y="914400"/>
            <a:ext cx="2186229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*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8617" y="2590800"/>
            <a:ext cx="5159501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*2 chia 2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</a:t>
            </a:r>
          </a:p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2, 2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0.</a:t>
            </a:r>
          </a:p>
        </p:txBody>
      </p:sp>
      <p:pic>
        <p:nvPicPr>
          <p:cNvPr id="19" name="Picture 18"/>
          <p:cNvPicPr/>
          <p:nvPr/>
        </p:nvPicPr>
        <p:blipFill>
          <a:blip r:embed="rId3"/>
          <a:srcRect l="33555" t="74694" r="49859" b="13673"/>
          <a:stretch>
            <a:fillRect/>
          </a:stretch>
        </p:blipFill>
        <p:spPr bwMode="auto">
          <a:xfrm>
            <a:off x="558196" y="4410076"/>
            <a:ext cx="411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254112"/>
              </p:ext>
            </p:extLst>
          </p:nvPr>
        </p:nvGraphicFramePr>
        <p:xfrm>
          <a:off x="5568413" y="4684396"/>
          <a:ext cx="2970370" cy="324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31800" imgH="1143000" progId="Equation.DSMT4">
                  <p:embed/>
                </p:oleObj>
              </mc:Choice>
              <mc:Fallback>
                <p:oleObj r:id="rId8" imgW="431800" imgH="1143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413" y="4684396"/>
                        <a:ext cx="2970370" cy="3240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9151017" y="4648200"/>
            <a:ext cx="4984603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Hạ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6, 6 chia 2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3.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6, 6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3769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275" t="32292" r="73622" b="57297"/>
          <a:stretch/>
        </p:blipFill>
        <p:spPr>
          <a:xfrm>
            <a:off x="128894" y="152400"/>
            <a:ext cx="2701814" cy="1295400"/>
          </a:xfrm>
          <a:prstGeom prst="rect">
            <a:avLst/>
          </a:prstGeom>
        </p:spPr>
      </p:pic>
      <p:sp>
        <p:nvSpPr>
          <p:cNvPr id="75" name="Text Box 6154"/>
          <p:cNvSpPr txBox="1"/>
          <p:nvPr/>
        </p:nvSpPr>
        <p:spPr>
          <a:xfrm>
            <a:off x="2385629" y="172597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28 </a:t>
            </a:r>
          </a:p>
        </p:txBody>
      </p:sp>
      <p:sp>
        <p:nvSpPr>
          <p:cNvPr id="76" name="Straight Connector 75"/>
          <p:cNvSpPr/>
          <p:nvPr/>
        </p:nvSpPr>
        <p:spPr>
          <a:xfrm>
            <a:off x="3049839" y="1861820"/>
            <a:ext cx="635" cy="133858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traight Connector 76"/>
          <p:cNvSpPr/>
          <p:nvPr/>
        </p:nvSpPr>
        <p:spPr>
          <a:xfrm>
            <a:off x="3049839" y="2237149"/>
            <a:ext cx="533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Text Box 6157"/>
          <p:cNvSpPr txBox="1"/>
          <p:nvPr/>
        </p:nvSpPr>
        <p:spPr>
          <a:xfrm>
            <a:off x="3084261" y="1654314"/>
            <a:ext cx="609600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2 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187" y="2707684"/>
            <a:ext cx="1585097" cy="96325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239" y="2721698"/>
            <a:ext cx="896190" cy="96325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632" y="3151549"/>
            <a:ext cx="896190" cy="963251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239" y="2154852"/>
            <a:ext cx="999831" cy="96934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3565" y="3808183"/>
            <a:ext cx="396274" cy="3048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632" y="3608749"/>
            <a:ext cx="1585097" cy="963251"/>
          </a:xfrm>
          <a:prstGeom prst="rect">
            <a:avLst/>
          </a:prstGeom>
        </p:spPr>
      </p:pic>
      <p:sp>
        <p:nvSpPr>
          <p:cNvPr id="85" name="Text Box 6154"/>
          <p:cNvSpPr txBox="1"/>
          <p:nvPr/>
        </p:nvSpPr>
        <p:spPr>
          <a:xfrm>
            <a:off x="2402501" y="2195293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2 </a:t>
            </a:r>
          </a:p>
        </p:txBody>
      </p:sp>
      <p:sp>
        <p:nvSpPr>
          <p:cNvPr id="86" name="Straight Connector 85"/>
          <p:cNvSpPr/>
          <p:nvPr/>
        </p:nvSpPr>
        <p:spPr>
          <a:xfrm>
            <a:off x="2412846" y="2840453"/>
            <a:ext cx="511986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Text Box 6154"/>
          <p:cNvSpPr txBox="1"/>
          <p:nvPr/>
        </p:nvSpPr>
        <p:spPr>
          <a:xfrm>
            <a:off x="3276124" y="2209800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4 </a:t>
            </a:r>
          </a:p>
        </p:txBody>
      </p:sp>
      <p:sp>
        <p:nvSpPr>
          <p:cNvPr id="101" name="Text Box 6154"/>
          <p:cNvSpPr txBox="1"/>
          <p:nvPr/>
        </p:nvSpPr>
        <p:spPr>
          <a:xfrm>
            <a:off x="5342824" y="187837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93 </a:t>
            </a:r>
          </a:p>
        </p:txBody>
      </p:sp>
      <p:sp>
        <p:nvSpPr>
          <p:cNvPr id="102" name="Straight Connector 101"/>
          <p:cNvSpPr/>
          <p:nvPr/>
        </p:nvSpPr>
        <p:spPr>
          <a:xfrm>
            <a:off x="6007034" y="1965369"/>
            <a:ext cx="635" cy="133858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traight Connector 102"/>
          <p:cNvSpPr/>
          <p:nvPr/>
        </p:nvSpPr>
        <p:spPr>
          <a:xfrm>
            <a:off x="6007034" y="2389549"/>
            <a:ext cx="533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Text Box 6157"/>
          <p:cNvSpPr txBox="1"/>
          <p:nvPr/>
        </p:nvSpPr>
        <p:spPr>
          <a:xfrm>
            <a:off x="6033929" y="1828800"/>
            <a:ext cx="609600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3 </a:t>
            </a: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413" y="2860173"/>
            <a:ext cx="1585097" cy="96325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0760" y="3960583"/>
            <a:ext cx="396274" cy="30483"/>
          </a:xfrm>
          <a:prstGeom prst="rect">
            <a:avLst/>
          </a:prstGeom>
        </p:spPr>
      </p:pic>
      <p:sp>
        <p:nvSpPr>
          <p:cNvPr id="110" name="Text Box 6154"/>
          <p:cNvSpPr txBox="1"/>
          <p:nvPr/>
        </p:nvSpPr>
        <p:spPr>
          <a:xfrm>
            <a:off x="5359696" y="2347693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9 </a:t>
            </a:r>
          </a:p>
        </p:txBody>
      </p:sp>
      <p:sp>
        <p:nvSpPr>
          <p:cNvPr id="111" name="Straight Connector 110"/>
          <p:cNvSpPr/>
          <p:nvPr/>
        </p:nvSpPr>
        <p:spPr>
          <a:xfrm>
            <a:off x="5370041" y="2992853"/>
            <a:ext cx="511986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Text Box 6154"/>
          <p:cNvSpPr txBox="1"/>
          <p:nvPr/>
        </p:nvSpPr>
        <p:spPr>
          <a:xfrm>
            <a:off x="6338729" y="234011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1 </a:t>
            </a:r>
          </a:p>
        </p:txBody>
      </p:sp>
      <p:sp>
        <p:nvSpPr>
          <p:cNvPr id="113" name="Text Box 6154"/>
          <p:cNvSpPr txBox="1"/>
          <p:nvPr/>
        </p:nvSpPr>
        <p:spPr>
          <a:xfrm>
            <a:off x="6110129" y="2362200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3 </a:t>
            </a:r>
          </a:p>
        </p:txBody>
      </p:sp>
      <p:sp>
        <p:nvSpPr>
          <p:cNvPr id="114" name="Text Box 6154"/>
          <p:cNvSpPr txBox="1"/>
          <p:nvPr/>
        </p:nvSpPr>
        <p:spPr>
          <a:xfrm>
            <a:off x="5652929" y="294971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3 </a:t>
            </a:r>
          </a:p>
        </p:txBody>
      </p:sp>
      <p:sp>
        <p:nvSpPr>
          <p:cNvPr id="115" name="Text Box 6154"/>
          <p:cNvSpPr txBox="1"/>
          <p:nvPr/>
        </p:nvSpPr>
        <p:spPr>
          <a:xfrm>
            <a:off x="5652929" y="3382488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3 </a:t>
            </a:r>
          </a:p>
        </p:txBody>
      </p:sp>
      <p:sp>
        <p:nvSpPr>
          <p:cNvPr id="116" name="Text Box 6154"/>
          <p:cNvSpPr txBox="1"/>
          <p:nvPr/>
        </p:nvSpPr>
        <p:spPr>
          <a:xfrm>
            <a:off x="5638324" y="3886200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0 </a:t>
            </a:r>
          </a:p>
        </p:txBody>
      </p:sp>
      <p:sp>
        <p:nvSpPr>
          <p:cNvPr id="35" name="Text Box 6154"/>
          <p:cNvSpPr txBox="1"/>
          <p:nvPr/>
        </p:nvSpPr>
        <p:spPr>
          <a:xfrm>
            <a:off x="8757219" y="1856288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88 </a:t>
            </a:r>
          </a:p>
        </p:txBody>
      </p:sp>
      <p:sp>
        <p:nvSpPr>
          <p:cNvPr id="36" name="Straight Connector 35"/>
          <p:cNvSpPr/>
          <p:nvPr/>
        </p:nvSpPr>
        <p:spPr>
          <a:xfrm>
            <a:off x="9421429" y="2014220"/>
            <a:ext cx="635" cy="133858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traight Connector 36"/>
          <p:cNvSpPr/>
          <p:nvPr/>
        </p:nvSpPr>
        <p:spPr>
          <a:xfrm>
            <a:off x="9421429" y="2367463"/>
            <a:ext cx="533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Text Box 6157"/>
          <p:cNvSpPr txBox="1"/>
          <p:nvPr/>
        </p:nvSpPr>
        <p:spPr>
          <a:xfrm>
            <a:off x="9448324" y="1784628"/>
            <a:ext cx="609600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4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808" y="2838087"/>
            <a:ext cx="1585097" cy="9632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5155" y="3938497"/>
            <a:ext cx="396274" cy="30483"/>
          </a:xfrm>
          <a:prstGeom prst="rect">
            <a:avLst/>
          </a:prstGeom>
        </p:spPr>
      </p:pic>
      <p:sp>
        <p:nvSpPr>
          <p:cNvPr id="41" name="Text Box 6154"/>
          <p:cNvSpPr txBox="1"/>
          <p:nvPr/>
        </p:nvSpPr>
        <p:spPr>
          <a:xfrm>
            <a:off x="8774091" y="2325607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8 </a:t>
            </a:r>
          </a:p>
        </p:txBody>
      </p:sp>
      <p:sp>
        <p:nvSpPr>
          <p:cNvPr id="42" name="Straight Connector 41"/>
          <p:cNvSpPr/>
          <p:nvPr/>
        </p:nvSpPr>
        <p:spPr>
          <a:xfrm>
            <a:off x="8784436" y="2970767"/>
            <a:ext cx="511986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Text Box 6154"/>
          <p:cNvSpPr txBox="1"/>
          <p:nvPr/>
        </p:nvSpPr>
        <p:spPr>
          <a:xfrm>
            <a:off x="9753124" y="234011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2 </a:t>
            </a:r>
          </a:p>
        </p:txBody>
      </p:sp>
      <p:sp>
        <p:nvSpPr>
          <p:cNvPr id="44" name="Text Box 6154"/>
          <p:cNvSpPr txBox="1"/>
          <p:nvPr/>
        </p:nvSpPr>
        <p:spPr>
          <a:xfrm>
            <a:off x="9462929" y="234011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2 </a:t>
            </a:r>
          </a:p>
        </p:txBody>
      </p:sp>
      <p:sp>
        <p:nvSpPr>
          <p:cNvPr id="45" name="Text Box 6154"/>
          <p:cNvSpPr txBox="1"/>
          <p:nvPr/>
        </p:nvSpPr>
        <p:spPr>
          <a:xfrm>
            <a:off x="9067324" y="2927628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8 </a:t>
            </a:r>
          </a:p>
        </p:txBody>
      </p:sp>
      <p:sp>
        <p:nvSpPr>
          <p:cNvPr id="46" name="Text Box 6154"/>
          <p:cNvSpPr txBox="1"/>
          <p:nvPr/>
        </p:nvSpPr>
        <p:spPr>
          <a:xfrm>
            <a:off x="9067324" y="3360402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8 </a:t>
            </a:r>
          </a:p>
        </p:txBody>
      </p:sp>
      <p:sp>
        <p:nvSpPr>
          <p:cNvPr id="47" name="Text Box 6154"/>
          <p:cNvSpPr txBox="1"/>
          <p:nvPr/>
        </p:nvSpPr>
        <p:spPr>
          <a:xfrm>
            <a:off x="9052719" y="386411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0 </a:t>
            </a:r>
          </a:p>
        </p:txBody>
      </p:sp>
      <p:sp>
        <p:nvSpPr>
          <p:cNvPr id="48" name="Text Box 6154"/>
          <p:cNvSpPr txBox="1"/>
          <p:nvPr/>
        </p:nvSpPr>
        <p:spPr>
          <a:xfrm>
            <a:off x="12491019" y="1856288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66 </a:t>
            </a:r>
          </a:p>
        </p:txBody>
      </p:sp>
      <p:sp>
        <p:nvSpPr>
          <p:cNvPr id="49" name="Straight Connector 48"/>
          <p:cNvSpPr/>
          <p:nvPr/>
        </p:nvSpPr>
        <p:spPr>
          <a:xfrm>
            <a:off x="13155229" y="2014220"/>
            <a:ext cx="635" cy="133858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traight Connector 49"/>
          <p:cNvSpPr/>
          <p:nvPr/>
        </p:nvSpPr>
        <p:spPr>
          <a:xfrm>
            <a:off x="13155229" y="2367463"/>
            <a:ext cx="533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Text Box 6157"/>
          <p:cNvSpPr txBox="1"/>
          <p:nvPr/>
        </p:nvSpPr>
        <p:spPr>
          <a:xfrm>
            <a:off x="13182124" y="1784628"/>
            <a:ext cx="609600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6 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6608" y="2838087"/>
            <a:ext cx="1585097" cy="96325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8955" y="3938497"/>
            <a:ext cx="396274" cy="30483"/>
          </a:xfrm>
          <a:prstGeom prst="rect">
            <a:avLst/>
          </a:prstGeom>
        </p:spPr>
      </p:pic>
      <p:sp>
        <p:nvSpPr>
          <p:cNvPr id="54" name="Text Box 6154"/>
          <p:cNvSpPr txBox="1"/>
          <p:nvPr/>
        </p:nvSpPr>
        <p:spPr>
          <a:xfrm>
            <a:off x="12507891" y="2325607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6 </a:t>
            </a:r>
          </a:p>
        </p:txBody>
      </p:sp>
      <p:sp>
        <p:nvSpPr>
          <p:cNvPr id="55" name="Straight Connector 54"/>
          <p:cNvSpPr/>
          <p:nvPr/>
        </p:nvSpPr>
        <p:spPr>
          <a:xfrm>
            <a:off x="12518236" y="2970767"/>
            <a:ext cx="511986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Text Box 6154"/>
          <p:cNvSpPr txBox="1"/>
          <p:nvPr/>
        </p:nvSpPr>
        <p:spPr>
          <a:xfrm>
            <a:off x="13486924" y="2318028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1 </a:t>
            </a:r>
          </a:p>
        </p:txBody>
      </p:sp>
      <p:sp>
        <p:nvSpPr>
          <p:cNvPr id="57" name="Text Box 6154"/>
          <p:cNvSpPr txBox="1"/>
          <p:nvPr/>
        </p:nvSpPr>
        <p:spPr>
          <a:xfrm>
            <a:off x="13258324" y="234011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1 </a:t>
            </a:r>
          </a:p>
        </p:txBody>
      </p:sp>
      <p:sp>
        <p:nvSpPr>
          <p:cNvPr id="58" name="Text Box 6154"/>
          <p:cNvSpPr txBox="1"/>
          <p:nvPr/>
        </p:nvSpPr>
        <p:spPr>
          <a:xfrm>
            <a:off x="12801124" y="2927628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6 </a:t>
            </a:r>
          </a:p>
        </p:txBody>
      </p:sp>
      <p:sp>
        <p:nvSpPr>
          <p:cNvPr id="59" name="Text Box 6154"/>
          <p:cNvSpPr txBox="1"/>
          <p:nvPr/>
        </p:nvSpPr>
        <p:spPr>
          <a:xfrm>
            <a:off x="12801124" y="3360402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6 </a:t>
            </a:r>
          </a:p>
        </p:txBody>
      </p:sp>
      <p:sp>
        <p:nvSpPr>
          <p:cNvPr id="60" name="Text Box 6154"/>
          <p:cNvSpPr txBox="1"/>
          <p:nvPr/>
        </p:nvSpPr>
        <p:spPr>
          <a:xfrm>
            <a:off x="12786519" y="386411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0 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/>
      <p:bldP spid="110" grpId="0"/>
      <p:bldP spid="112" grpId="0"/>
      <p:bldP spid="113" grpId="0"/>
      <p:bldP spid="114" grpId="0"/>
      <p:bldP spid="115" grpId="0"/>
      <p:bldP spid="116" grpId="0"/>
      <p:bldP spid="41" grpId="0"/>
      <p:bldP spid="43" grpId="0"/>
      <p:bldP spid="44" grpId="0"/>
      <p:bldP spid="45" grpId="0"/>
      <p:bldP spid="46" grpId="0"/>
      <p:bldP spid="47" grpId="0"/>
      <p:bldP spid="54" grpId="0"/>
      <p:bldP spid="56" grpId="0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119" t="27573" r="11625" b="15625"/>
          <a:stretch/>
        </p:blipFill>
        <p:spPr>
          <a:xfrm>
            <a:off x="244066" y="175170"/>
            <a:ext cx="12847253" cy="4522465"/>
          </a:xfrm>
          <a:prstGeom prst="rect">
            <a:avLst/>
          </a:prstGeom>
        </p:spPr>
      </p:pic>
      <p:sp>
        <p:nvSpPr>
          <p:cNvPr id="67" name="Text Box 6154"/>
          <p:cNvSpPr txBox="1"/>
          <p:nvPr/>
        </p:nvSpPr>
        <p:spPr>
          <a:xfrm>
            <a:off x="2826330" y="5029200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69 </a:t>
            </a:r>
          </a:p>
        </p:txBody>
      </p:sp>
      <p:sp>
        <p:nvSpPr>
          <p:cNvPr id="68" name="Straight Connector 67"/>
          <p:cNvSpPr/>
          <p:nvPr/>
        </p:nvSpPr>
        <p:spPr>
          <a:xfrm>
            <a:off x="3490540" y="5029200"/>
            <a:ext cx="635" cy="133858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traight Connector 68"/>
          <p:cNvSpPr/>
          <p:nvPr/>
        </p:nvSpPr>
        <p:spPr>
          <a:xfrm>
            <a:off x="3490540" y="5589949"/>
            <a:ext cx="533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Text Box 6157"/>
          <p:cNvSpPr txBox="1"/>
          <p:nvPr/>
        </p:nvSpPr>
        <p:spPr>
          <a:xfrm>
            <a:off x="3566319" y="5007114"/>
            <a:ext cx="609600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3 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919" y="6019800"/>
            <a:ext cx="1585097" cy="96325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266" y="7160983"/>
            <a:ext cx="396274" cy="30483"/>
          </a:xfrm>
          <a:prstGeom prst="rect">
            <a:avLst/>
          </a:prstGeom>
        </p:spPr>
      </p:pic>
      <p:sp>
        <p:nvSpPr>
          <p:cNvPr id="73" name="Text Box 6154"/>
          <p:cNvSpPr txBox="1"/>
          <p:nvPr/>
        </p:nvSpPr>
        <p:spPr>
          <a:xfrm>
            <a:off x="2843202" y="5548093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6 </a:t>
            </a:r>
          </a:p>
        </p:txBody>
      </p:sp>
      <p:sp>
        <p:nvSpPr>
          <p:cNvPr id="74" name="Straight Connector 73"/>
          <p:cNvSpPr/>
          <p:nvPr/>
        </p:nvSpPr>
        <p:spPr>
          <a:xfrm>
            <a:off x="2853547" y="6193253"/>
            <a:ext cx="511986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Text Box 6154"/>
          <p:cNvSpPr txBox="1"/>
          <p:nvPr/>
        </p:nvSpPr>
        <p:spPr>
          <a:xfrm>
            <a:off x="3780314" y="5486400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3 </a:t>
            </a:r>
          </a:p>
        </p:txBody>
      </p:sp>
      <p:sp>
        <p:nvSpPr>
          <p:cNvPr id="76" name="Text Box 6154"/>
          <p:cNvSpPr txBox="1"/>
          <p:nvPr/>
        </p:nvSpPr>
        <p:spPr>
          <a:xfrm>
            <a:off x="3490119" y="5486400"/>
            <a:ext cx="70815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2 </a:t>
            </a:r>
          </a:p>
        </p:txBody>
      </p:sp>
      <p:sp>
        <p:nvSpPr>
          <p:cNvPr id="77" name="Text Box 6154"/>
          <p:cNvSpPr txBox="1"/>
          <p:nvPr/>
        </p:nvSpPr>
        <p:spPr>
          <a:xfrm>
            <a:off x="3109119" y="6096000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9 </a:t>
            </a:r>
          </a:p>
        </p:txBody>
      </p:sp>
      <p:sp>
        <p:nvSpPr>
          <p:cNvPr id="78" name="Text Box 6154"/>
          <p:cNvSpPr txBox="1"/>
          <p:nvPr/>
        </p:nvSpPr>
        <p:spPr>
          <a:xfrm>
            <a:off x="3109119" y="6582888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9 </a:t>
            </a:r>
          </a:p>
        </p:txBody>
      </p:sp>
      <p:sp>
        <p:nvSpPr>
          <p:cNvPr id="79" name="Text Box 6154"/>
          <p:cNvSpPr txBox="1"/>
          <p:nvPr/>
        </p:nvSpPr>
        <p:spPr>
          <a:xfrm>
            <a:off x="3121830" y="7086600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0 </a:t>
            </a:r>
          </a:p>
        </p:txBody>
      </p:sp>
      <p:sp>
        <p:nvSpPr>
          <p:cNvPr id="80" name="Text Box 6154"/>
          <p:cNvSpPr txBox="1"/>
          <p:nvPr/>
        </p:nvSpPr>
        <p:spPr>
          <a:xfrm>
            <a:off x="5493330" y="4975086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64 </a:t>
            </a:r>
          </a:p>
        </p:txBody>
      </p:sp>
      <p:sp>
        <p:nvSpPr>
          <p:cNvPr id="81" name="Straight Connector 80"/>
          <p:cNvSpPr/>
          <p:nvPr/>
        </p:nvSpPr>
        <p:spPr>
          <a:xfrm>
            <a:off x="6157540" y="4975086"/>
            <a:ext cx="635" cy="133858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traight Connector 81"/>
          <p:cNvSpPr/>
          <p:nvPr/>
        </p:nvSpPr>
        <p:spPr>
          <a:xfrm>
            <a:off x="6157540" y="5535835"/>
            <a:ext cx="533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Text Box 6157"/>
          <p:cNvSpPr txBox="1"/>
          <p:nvPr/>
        </p:nvSpPr>
        <p:spPr>
          <a:xfrm>
            <a:off x="6233319" y="4953000"/>
            <a:ext cx="609600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2 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919" y="5965686"/>
            <a:ext cx="1585097" cy="96325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266" y="7106869"/>
            <a:ext cx="396274" cy="30483"/>
          </a:xfrm>
          <a:prstGeom prst="rect">
            <a:avLst/>
          </a:prstGeom>
        </p:spPr>
      </p:pic>
      <p:sp>
        <p:nvSpPr>
          <p:cNvPr id="86" name="Text Box 6154"/>
          <p:cNvSpPr txBox="1"/>
          <p:nvPr/>
        </p:nvSpPr>
        <p:spPr>
          <a:xfrm>
            <a:off x="5510202" y="5493979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6 </a:t>
            </a:r>
          </a:p>
        </p:txBody>
      </p:sp>
      <p:sp>
        <p:nvSpPr>
          <p:cNvPr id="87" name="Straight Connector 86"/>
          <p:cNvSpPr/>
          <p:nvPr/>
        </p:nvSpPr>
        <p:spPr>
          <a:xfrm>
            <a:off x="5520547" y="6139139"/>
            <a:ext cx="511986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Text Box 6154"/>
          <p:cNvSpPr txBox="1"/>
          <p:nvPr/>
        </p:nvSpPr>
        <p:spPr>
          <a:xfrm>
            <a:off x="6447314" y="546431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2 </a:t>
            </a:r>
          </a:p>
        </p:txBody>
      </p:sp>
      <p:sp>
        <p:nvSpPr>
          <p:cNvPr id="89" name="Text Box 6154"/>
          <p:cNvSpPr txBox="1"/>
          <p:nvPr/>
        </p:nvSpPr>
        <p:spPr>
          <a:xfrm>
            <a:off x="6157119" y="5464314"/>
            <a:ext cx="70815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90" name="Text Box 6154"/>
          <p:cNvSpPr txBox="1"/>
          <p:nvPr/>
        </p:nvSpPr>
        <p:spPr>
          <a:xfrm>
            <a:off x="5776119" y="6041886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4 </a:t>
            </a:r>
          </a:p>
        </p:txBody>
      </p:sp>
      <p:sp>
        <p:nvSpPr>
          <p:cNvPr id="91" name="Text Box 6154"/>
          <p:cNvSpPr txBox="1"/>
          <p:nvPr/>
        </p:nvSpPr>
        <p:spPr>
          <a:xfrm>
            <a:off x="5776119" y="653111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4 </a:t>
            </a:r>
          </a:p>
        </p:txBody>
      </p:sp>
      <p:sp>
        <p:nvSpPr>
          <p:cNvPr id="92" name="Text Box 6154"/>
          <p:cNvSpPr txBox="1"/>
          <p:nvPr/>
        </p:nvSpPr>
        <p:spPr>
          <a:xfrm>
            <a:off x="5788830" y="7032486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0 </a:t>
            </a:r>
          </a:p>
        </p:txBody>
      </p:sp>
      <p:sp>
        <p:nvSpPr>
          <p:cNvPr id="93" name="Text Box 6154"/>
          <p:cNvSpPr txBox="1"/>
          <p:nvPr/>
        </p:nvSpPr>
        <p:spPr>
          <a:xfrm>
            <a:off x="8084130" y="493091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55 </a:t>
            </a:r>
          </a:p>
        </p:txBody>
      </p:sp>
      <p:sp>
        <p:nvSpPr>
          <p:cNvPr id="94" name="Straight Connector 93"/>
          <p:cNvSpPr/>
          <p:nvPr/>
        </p:nvSpPr>
        <p:spPr>
          <a:xfrm>
            <a:off x="8748340" y="4930914"/>
            <a:ext cx="635" cy="133858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traight Connector 94"/>
          <p:cNvSpPr/>
          <p:nvPr/>
        </p:nvSpPr>
        <p:spPr>
          <a:xfrm>
            <a:off x="8748340" y="5491663"/>
            <a:ext cx="533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Text Box 6157"/>
          <p:cNvSpPr txBox="1"/>
          <p:nvPr/>
        </p:nvSpPr>
        <p:spPr>
          <a:xfrm>
            <a:off x="8824119" y="4908828"/>
            <a:ext cx="609600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5 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719" y="5921514"/>
            <a:ext cx="1585097" cy="96325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066" y="7062697"/>
            <a:ext cx="396274" cy="30483"/>
          </a:xfrm>
          <a:prstGeom prst="rect">
            <a:avLst/>
          </a:prstGeom>
        </p:spPr>
      </p:pic>
      <p:sp>
        <p:nvSpPr>
          <p:cNvPr id="99" name="Text Box 6154"/>
          <p:cNvSpPr txBox="1"/>
          <p:nvPr/>
        </p:nvSpPr>
        <p:spPr>
          <a:xfrm>
            <a:off x="8101002" y="5449807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5 </a:t>
            </a:r>
          </a:p>
        </p:txBody>
      </p:sp>
      <p:sp>
        <p:nvSpPr>
          <p:cNvPr id="100" name="Straight Connector 99"/>
          <p:cNvSpPr/>
          <p:nvPr/>
        </p:nvSpPr>
        <p:spPr>
          <a:xfrm>
            <a:off x="8111347" y="6094967"/>
            <a:ext cx="511986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Text Box 6154"/>
          <p:cNvSpPr txBox="1"/>
          <p:nvPr/>
        </p:nvSpPr>
        <p:spPr>
          <a:xfrm>
            <a:off x="9038114" y="546431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1 </a:t>
            </a:r>
          </a:p>
        </p:txBody>
      </p:sp>
      <p:sp>
        <p:nvSpPr>
          <p:cNvPr id="102" name="Text Box 6154"/>
          <p:cNvSpPr txBox="1"/>
          <p:nvPr/>
        </p:nvSpPr>
        <p:spPr>
          <a:xfrm>
            <a:off x="8801761" y="5464314"/>
            <a:ext cx="70815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1 </a:t>
            </a:r>
          </a:p>
        </p:txBody>
      </p:sp>
      <p:sp>
        <p:nvSpPr>
          <p:cNvPr id="103" name="Text Box 6154"/>
          <p:cNvSpPr txBox="1"/>
          <p:nvPr/>
        </p:nvSpPr>
        <p:spPr>
          <a:xfrm>
            <a:off x="8366919" y="599771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5 </a:t>
            </a:r>
          </a:p>
        </p:txBody>
      </p:sp>
      <p:sp>
        <p:nvSpPr>
          <p:cNvPr id="104" name="Text Box 6154"/>
          <p:cNvSpPr txBox="1"/>
          <p:nvPr/>
        </p:nvSpPr>
        <p:spPr>
          <a:xfrm>
            <a:off x="8366919" y="6484602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5 </a:t>
            </a:r>
          </a:p>
        </p:txBody>
      </p:sp>
      <p:sp>
        <p:nvSpPr>
          <p:cNvPr id="105" name="Text Box 6154"/>
          <p:cNvSpPr txBox="1"/>
          <p:nvPr/>
        </p:nvSpPr>
        <p:spPr>
          <a:xfrm>
            <a:off x="8379630" y="698831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0 </a:t>
            </a:r>
          </a:p>
        </p:txBody>
      </p:sp>
      <p:sp>
        <p:nvSpPr>
          <p:cNvPr id="106" name="Text Box 6154"/>
          <p:cNvSpPr txBox="1"/>
          <p:nvPr/>
        </p:nvSpPr>
        <p:spPr>
          <a:xfrm>
            <a:off x="11132130" y="4898886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48 </a:t>
            </a:r>
          </a:p>
        </p:txBody>
      </p:sp>
      <p:sp>
        <p:nvSpPr>
          <p:cNvPr id="107" name="Straight Connector 106"/>
          <p:cNvSpPr/>
          <p:nvPr/>
        </p:nvSpPr>
        <p:spPr>
          <a:xfrm>
            <a:off x="11796340" y="4898886"/>
            <a:ext cx="635" cy="133858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traight Connector 107"/>
          <p:cNvSpPr/>
          <p:nvPr/>
        </p:nvSpPr>
        <p:spPr>
          <a:xfrm>
            <a:off x="11796340" y="5459635"/>
            <a:ext cx="533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Text Box 6157"/>
          <p:cNvSpPr txBox="1"/>
          <p:nvPr/>
        </p:nvSpPr>
        <p:spPr>
          <a:xfrm>
            <a:off x="11872119" y="4876800"/>
            <a:ext cx="609600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4 </a:t>
            </a: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7719" y="5889486"/>
            <a:ext cx="1585097" cy="96325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0066" y="7030669"/>
            <a:ext cx="396274" cy="30483"/>
          </a:xfrm>
          <a:prstGeom prst="rect">
            <a:avLst/>
          </a:prstGeom>
        </p:spPr>
      </p:pic>
      <p:sp>
        <p:nvSpPr>
          <p:cNvPr id="112" name="Text Box 6154"/>
          <p:cNvSpPr txBox="1"/>
          <p:nvPr/>
        </p:nvSpPr>
        <p:spPr>
          <a:xfrm>
            <a:off x="11149002" y="5417779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4 </a:t>
            </a:r>
          </a:p>
        </p:txBody>
      </p:sp>
      <p:sp>
        <p:nvSpPr>
          <p:cNvPr id="113" name="Straight Connector 112"/>
          <p:cNvSpPr/>
          <p:nvPr/>
        </p:nvSpPr>
        <p:spPr>
          <a:xfrm>
            <a:off x="11159347" y="6062939"/>
            <a:ext cx="511986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Text Box 6154"/>
          <p:cNvSpPr txBox="1"/>
          <p:nvPr/>
        </p:nvSpPr>
        <p:spPr>
          <a:xfrm>
            <a:off x="12024519" y="538811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2 </a:t>
            </a:r>
          </a:p>
        </p:txBody>
      </p:sp>
      <p:sp>
        <p:nvSpPr>
          <p:cNvPr id="115" name="Text Box 6154"/>
          <p:cNvSpPr txBox="1"/>
          <p:nvPr/>
        </p:nvSpPr>
        <p:spPr>
          <a:xfrm>
            <a:off x="11795919" y="5356086"/>
            <a:ext cx="70815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1 </a:t>
            </a:r>
          </a:p>
        </p:txBody>
      </p:sp>
      <p:sp>
        <p:nvSpPr>
          <p:cNvPr id="116" name="Text Box 6154"/>
          <p:cNvSpPr txBox="1"/>
          <p:nvPr/>
        </p:nvSpPr>
        <p:spPr>
          <a:xfrm>
            <a:off x="11414919" y="5965686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8 </a:t>
            </a:r>
          </a:p>
        </p:txBody>
      </p:sp>
      <p:sp>
        <p:nvSpPr>
          <p:cNvPr id="117" name="Text Box 6154"/>
          <p:cNvSpPr txBox="1"/>
          <p:nvPr/>
        </p:nvSpPr>
        <p:spPr>
          <a:xfrm>
            <a:off x="11414919" y="6452574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8 </a:t>
            </a:r>
          </a:p>
        </p:txBody>
      </p:sp>
      <p:sp>
        <p:nvSpPr>
          <p:cNvPr id="118" name="Text Box 6154"/>
          <p:cNvSpPr txBox="1"/>
          <p:nvPr/>
        </p:nvSpPr>
        <p:spPr>
          <a:xfrm>
            <a:off x="11427630" y="6956286"/>
            <a:ext cx="7004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0 </a:t>
            </a:r>
          </a:p>
        </p:txBody>
      </p:sp>
    </p:spTree>
    <p:extLst>
      <p:ext uri="{BB962C8B-B14F-4D97-AF65-F5344CB8AC3E}">
        <p14:creationId xmlns:p14="http://schemas.microsoft.com/office/powerpoint/2010/main" val="16700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3" grpId="0"/>
      <p:bldP spid="86" grpId="0"/>
      <p:bldP spid="88" grpId="0"/>
      <p:bldP spid="89" grpId="0"/>
      <p:bldP spid="90" grpId="0"/>
      <p:bldP spid="91" grpId="0"/>
      <p:bldP spid="92" grpId="0"/>
      <p:bldP spid="93" grpId="0"/>
      <p:bldP spid="96" grpId="0"/>
      <p:bldP spid="99" grpId="0"/>
      <p:bldP spid="101" grpId="0"/>
      <p:bldP spid="102" grpId="0"/>
      <p:bldP spid="103" grpId="0"/>
      <p:bldP spid="104" grpId="0"/>
      <p:bldP spid="105" grpId="0"/>
      <p:bldP spid="106" grpId="0"/>
      <p:bldP spid="109" grpId="0"/>
      <p:bldP spid="112" grpId="0"/>
      <p:bldP spid="114" grpId="0"/>
      <p:bldP spid="115" grpId="0"/>
      <p:bldP spid="116" grpId="0"/>
      <p:bldP spid="117" grpId="0"/>
      <p:bldP spid="1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645" t="27083" r="24232" b="62501"/>
          <a:stretch/>
        </p:blipFill>
        <p:spPr>
          <a:xfrm>
            <a:off x="-48421" y="0"/>
            <a:ext cx="16312430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1990" y="1768256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Tóm</a:t>
            </a:r>
            <a:r>
              <a:rPr lang="en-US" sz="3600" b="1" u="sng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tắt</a:t>
            </a:r>
            <a:endParaRPr lang="en-US" sz="3600" b="1" u="sng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5519" y="2514600"/>
            <a:ext cx="485100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: 84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cà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chua</a:t>
            </a:r>
            <a:endParaRPr lang="en-US" sz="36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Xếp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đều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4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rổ</a:t>
            </a:r>
            <a:endParaRPr lang="en-US" sz="36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rổ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…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52129" y="4386083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u="sng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endParaRPr lang="en-US" sz="3600" b="1" u="sng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3219" y="5175646"/>
            <a:ext cx="852305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rổ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cà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chua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84 : 4 = 21 (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  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Đáp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21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5172" t="38796" r="25047" b="11460"/>
          <a:stretch/>
        </p:blipFill>
        <p:spPr>
          <a:xfrm>
            <a:off x="9661525" y="1030344"/>
            <a:ext cx="6477000" cy="36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0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eel&#10;&#10;Description automatically generated">
            <a:extLst>
              <a:ext uri="{FF2B5EF4-FFF2-40B4-BE49-F238E27FC236}">
                <a16:creationId xmlns:a16="http://schemas.microsoft.com/office/drawing/2014/main" id="{C484F940-13D7-06C5-8359-5E8ED9770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6" y="304800"/>
            <a:ext cx="15630526" cy="781526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5AD1E6E-D1D7-F419-9503-FF51E1E2E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7432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09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ontainer, can&#10;&#10;Description automatically generated">
            <a:extLst>
              <a:ext uri="{FF2B5EF4-FFF2-40B4-BE49-F238E27FC236}">
                <a16:creationId xmlns:a16="http://schemas.microsoft.com/office/drawing/2014/main" id="{0CBCD740-3A91-C858-8C5E-BCFC8436D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84" y="1854503"/>
            <a:ext cx="9176209" cy="4040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D3CB4-23D8-C811-CB1C-A45A36051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64" y="3048000"/>
            <a:ext cx="5248755" cy="57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1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20E5CB4-AB42-2313-231E-EA2DF00B7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904" y="2763058"/>
            <a:ext cx="1854459" cy="3023021"/>
          </a:xfrm>
          <a:prstGeom prst="rect">
            <a:avLst/>
          </a:prstGeom>
        </p:spPr>
      </p:pic>
      <p:pic>
        <p:nvPicPr>
          <p:cNvPr id="55" name="Picture 5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7D38F2B-D05D-B165-51BC-6BF531F4D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238" y="-65312"/>
            <a:ext cx="1854459" cy="3023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40B892-FB43-609B-1D3D-1A187BD4F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557" y="160079"/>
            <a:ext cx="8559525" cy="1446909"/>
          </a:xfrm>
          <a:prstGeom prst="rect">
            <a:avLst/>
          </a:prstGeom>
        </p:spPr>
      </p:pic>
      <p:sp>
        <p:nvSpPr>
          <p:cNvPr id="28" name="Freeform: Shape 27">
            <a:hlinkClick r:id="rId5" action="ppaction://hlinksldjump"/>
            <a:extLst>
              <a:ext uri="{FF2B5EF4-FFF2-40B4-BE49-F238E27FC236}">
                <a16:creationId xmlns:a16="http://schemas.microsoft.com/office/drawing/2014/main" id="{252795F9-65EB-5BC8-ADBA-804B0C4E3927}"/>
              </a:ext>
            </a:extLst>
          </p:cNvPr>
          <p:cNvSpPr/>
          <p:nvPr/>
        </p:nvSpPr>
        <p:spPr>
          <a:xfrm>
            <a:off x="4964284" y="2124853"/>
            <a:ext cx="5108295" cy="3896811"/>
          </a:xfrm>
          <a:custGeom>
            <a:avLst/>
            <a:gdLst>
              <a:gd name="connsiteX0" fmla="*/ 0 w 3831221"/>
              <a:gd name="connsiteY0" fmla="*/ 0 h 2922608"/>
              <a:gd name="connsiteX1" fmla="*/ 3831221 w 3831221"/>
              <a:gd name="connsiteY1" fmla="*/ 0 h 2922608"/>
              <a:gd name="connsiteX2" fmla="*/ 3831221 w 3831221"/>
              <a:gd name="connsiteY2" fmla="*/ 522952 h 2922608"/>
              <a:gd name="connsiteX3" fmla="*/ 3810482 w 3831221"/>
              <a:gd name="connsiteY3" fmla="*/ 520861 h 2922608"/>
              <a:gd name="connsiteX4" fmla="*/ 3237535 w 3831221"/>
              <a:gd name="connsiteY4" fmla="*/ 1093808 h 2922608"/>
              <a:gd name="connsiteX5" fmla="*/ 3810482 w 3831221"/>
              <a:gd name="connsiteY5" fmla="*/ 1666755 h 2922608"/>
              <a:gd name="connsiteX6" fmla="*/ 3831221 w 3831221"/>
              <a:gd name="connsiteY6" fmla="*/ 1664664 h 2922608"/>
              <a:gd name="connsiteX7" fmla="*/ 3831221 w 3831221"/>
              <a:gd name="connsiteY7" fmla="*/ 2349661 h 2922608"/>
              <a:gd name="connsiteX8" fmla="*/ 2488557 w 3831221"/>
              <a:gd name="connsiteY8" fmla="*/ 2349661 h 2922608"/>
              <a:gd name="connsiteX9" fmla="*/ 1915610 w 3831221"/>
              <a:gd name="connsiteY9" fmla="*/ 2922608 h 2922608"/>
              <a:gd name="connsiteX10" fmla="*/ 1342663 w 3831221"/>
              <a:gd name="connsiteY10" fmla="*/ 2349661 h 2922608"/>
              <a:gd name="connsiteX11" fmla="*/ 0 w 3831221"/>
              <a:gd name="connsiteY11" fmla="*/ 2349661 h 292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1221" h="2922608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810482" y="520861"/>
                </a:lnTo>
                <a:cubicBezTo>
                  <a:pt x="3494052" y="520861"/>
                  <a:pt x="3237535" y="777378"/>
                  <a:pt x="3237535" y="1093808"/>
                </a:cubicBezTo>
                <a:cubicBezTo>
                  <a:pt x="3237535" y="1410238"/>
                  <a:pt x="3494052" y="1666755"/>
                  <a:pt x="3810482" y="1666755"/>
                </a:cubicBezTo>
                <a:lnTo>
                  <a:pt x="3831221" y="1664664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666091"/>
                  <a:pt x="2232040" y="2922608"/>
                  <a:pt x="1915610" y="2922608"/>
                </a:cubicBezTo>
                <a:cubicBezTo>
                  <a:pt x="1599180" y="2922608"/>
                  <a:pt x="1342663" y="266609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9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Poky's" panose="020B0606040200020203" pitchFamily="34" charset="0"/>
            </a:endParaRPr>
          </a:p>
        </p:txBody>
      </p:sp>
      <p:sp>
        <p:nvSpPr>
          <p:cNvPr id="33" name="Freeform: Shape 32">
            <a:hlinkClick r:id="rId6" action="ppaction://hlinksldjump"/>
            <a:extLst>
              <a:ext uri="{FF2B5EF4-FFF2-40B4-BE49-F238E27FC236}">
                <a16:creationId xmlns:a16="http://schemas.microsoft.com/office/drawing/2014/main" id="{900229E6-708E-CADB-0C23-4C3F5A4D21EA}"/>
              </a:ext>
            </a:extLst>
          </p:cNvPr>
          <p:cNvSpPr/>
          <p:nvPr/>
        </p:nvSpPr>
        <p:spPr>
          <a:xfrm flipH="1">
            <a:off x="9267137" y="2116686"/>
            <a:ext cx="5844572" cy="3132881"/>
          </a:xfrm>
          <a:custGeom>
            <a:avLst/>
            <a:gdLst>
              <a:gd name="connsiteX0" fmla="*/ 0 w 4383429"/>
              <a:gd name="connsiteY0" fmla="*/ 0 h 2349661"/>
              <a:gd name="connsiteX1" fmla="*/ 3831221 w 4383429"/>
              <a:gd name="connsiteY1" fmla="*/ 0 h 2349661"/>
              <a:gd name="connsiteX2" fmla="*/ 3831221 w 4383429"/>
              <a:gd name="connsiteY2" fmla="*/ 522952 h 2349661"/>
              <a:gd name="connsiteX3" fmla="*/ 3925951 w 4383429"/>
              <a:gd name="connsiteY3" fmla="*/ 532501 h 2349661"/>
              <a:gd name="connsiteX4" fmla="*/ 4383429 w 4383429"/>
              <a:gd name="connsiteY4" fmla="*/ 1093808 h 2349661"/>
              <a:gd name="connsiteX5" fmla="*/ 3925951 w 4383429"/>
              <a:gd name="connsiteY5" fmla="*/ 1655115 h 2349661"/>
              <a:gd name="connsiteX6" fmla="*/ 3831221 w 4383429"/>
              <a:gd name="connsiteY6" fmla="*/ 1664665 h 2349661"/>
              <a:gd name="connsiteX7" fmla="*/ 3831221 w 4383429"/>
              <a:gd name="connsiteY7" fmla="*/ 2349661 h 2349661"/>
              <a:gd name="connsiteX8" fmla="*/ 2488557 w 4383429"/>
              <a:gd name="connsiteY8" fmla="*/ 2349661 h 2349661"/>
              <a:gd name="connsiteX9" fmla="*/ 1915610 w 4383429"/>
              <a:gd name="connsiteY9" fmla="*/ 1776714 h 2349661"/>
              <a:gd name="connsiteX10" fmla="*/ 1342663 w 4383429"/>
              <a:gd name="connsiteY10" fmla="*/ 2349661 h 2349661"/>
              <a:gd name="connsiteX11" fmla="*/ 0 w 4383429"/>
              <a:gd name="connsiteY11" fmla="*/ 2349661 h 23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3429" h="2349661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925951" y="532501"/>
                </a:lnTo>
                <a:cubicBezTo>
                  <a:pt x="4187033" y="585927"/>
                  <a:pt x="4383429" y="816932"/>
                  <a:pt x="4383429" y="1093808"/>
                </a:cubicBezTo>
                <a:cubicBezTo>
                  <a:pt x="4383429" y="1370685"/>
                  <a:pt x="4187033" y="1601690"/>
                  <a:pt x="3925951" y="165511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033231"/>
                  <a:pt x="2232040" y="1776714"/>
                  <a:pt x="1915610" y="1776714"/>
                </a:cubicBezTo>
                <a:cubicBezTo>
                  <a:pt x="1599180" y="1776714"/>
                  <a:pt x="1342663" y="203323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9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Poky's" panose="020B0606040200020203" pitchFamily="34" charset="0"/>
            </a:endParaRPr>
          </a:p>
        </p:txBody>
      </p:sp>
      <p:sp>
        <p:nvSpPr>
          <p:cNvPr id="38" name="Freeform: Shape 37">
            <a:hlinkClick r:id="rId7" action="ppaction://hlinksldjump"/>
            <a:extLst>
              <a:ext uri="{FF2B5EF4-FFF2-40B4-BE49-F238E27FC236}">
                <a16:creationId xmlns:a16="http://schemas.microsoft.com/office/drawing/2014/main" id="{5256D56D-D7AB-B3E8-B98C-224538DFF8BF}"/>
              </a:ext>
            </a:extLst>
          </p:cNvPr>
          <p:cNvSpPr/>
          <p:nvPr/>
        </p:nvSpPr>
        <p:spPr>
          <a:xfrm flipV="1">
            <a:off x="4942421" y="5198834"/>
            <a:ext cx="5844572" cy="3132881"/>
          </a:xfrm>
          <a:custGeom>
            <a:avLst/>
            <a:gdLst>
              <a:gd name="connsiteX0" fmla="*/ 0 w 4383429"/>
              <a:gd name="connsiteY0" fmla="*/ 0 h 2349661"/>
              <a:gd name="connsiteX1" fmla="*/ 3831221 w 4383429"/>
              <a:gd name="connsiteY1" fmla="*/ 0 h 2349661"/>
              <a:gd name="connsiteX2" fmla="*/ 3831221 w 4383429"/>
              <a:gd name="connsiteY2" fmla="*/ 522952 h 2349661"/>
              <a:gd name="connsiteX3" fmla="*/ 3925951 w 4383429"/>
              <a:gd name="connsiteY3" fmla="*/ 532502 h 2349661"/>
              <a:gd name="connsiteX4" fmla="*/ 4383429 w 4383429"/>
              <a:gd name="connsiteY4" fmla="*/ 1093808 h 2349661"/>
              <a:gd name="connsiteX5" fmla="*/ 3925951 w 4383429"/>
              <a:gd name="connsiteY5" fmla="*/ 1655115 h 2349661"/>
              <a:gd name="connsiteX6" fmla="*/ 3831221 w 4383429"/>
              <a:gd name="connsiteY6" fmla="*/ 1664665 h 2349661"/>
              <a:gd name="connsiteX7" fmla="*/ 3831221 w 4383429"/>
              <a:gd name="connsiteY7" fmla="*/ 2349661 h 2349661"/>
              <a:gd name="connsiteX8" fmla="*/ 2488557 w 4383429"/>
              <a:gd name="connsiteY8" fmla="*/ 2349661 h 2349661"/>
              <a:gd name="connsiteX9" fmla="*/ 1915610 w 4383429"/>
              <a:gd name="connsiteY9" fmla="*/ 1776714 h 2349661"/>
              <a:gd name="connsiteX10" fmla="*/ 1342663 w 4383429"/>
              <a:gd name="connsiteY10" fmla="*/ 2349661 h 2349661"/>
              <a:gd name="connsiteX11" fmla="*/ 0 w 4383429"/>
              <a:gd name="connsiteY11" fmla="*/ 2349661 h 23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3429" h="2349661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925951" y="532502"/>
                </a:lnTo>
                <a:cubicBezTo>
                  <a:pt x="4187033" y="585927"/>
                  <a:pt x="4383429" y="816932"/>
                  <a:pt x="4383429" y="1093808"/>
                </a:cubicBezTo>
                <a:cubicBezTo>
                  <a:pt x="4383429" y="1370684"/>
                  <a:pt x="4187033" y="1601690"/>
                  <a:pt x="3925951" y="165511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033231"/>
                  <a:pt x="2232040" y="1776714"/>
                  <a:pt x="1915610" y="1776714"/>
                </a:cubicBezTo>
                <a:cubicBezTo>
                  <a:pt x="1599180" y="1776714"/>
                  <a:pt x="1342663" y="203323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9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Poky's" panose="020B0606040200020203" pitchFamily="34" charset="0"/>
            </a:endParaRPr>
          </a:p>
        </p:txBody>
      </p:sp>
      <p:sp>
        <p:nvSpPr>
          <p:cNvPr id="40" name="Freeform: Shape 39">
            <a:hlinkClick r:id="rId8" action="ppaction://hlinksldjump"/>
            <a:extLst>
              <a:ext uri="{FF2B5EF4-FFF2-40B4-BE49-F238E27FC236}">
                <a16:creationId xmlns:a16="http://schemas.microsoft.com/office/drawing/2014/main" id="{7F46ADB2-6AFA-C2A2-B7D3-CBA072C08D57}"/>
              </a:ext>
            </a:extLst>
          </p:cNvPr>
          <p:cNvSpPr/>
          <p:nvPr/>
        </p:nvSpPr>
        <p:spPr>
          <a:xfrm flipH="1" flipV="1">
            <a:off x="9993356" y="4441580"/>
            <a:ext cx="5108295" cy="3896811"/>
          </a:xfrm>
          <a:custGeom>
            <a:avLst/>
            <a:gdLst>
              <a:gd name="connsiteX0" fmla="*/ 0 w 3831221"/>
              <a:gd name="connsiteY0" fmla="*/ 0 h 2922608"/>
              <a:gd name="connsiteX1" fmla="*/ 3831221 w 3831221"/>
              <a:gd name="connsiteY1" fmla="*/ 0 h 2922608"/>
              <a:gd name="connsiteX2" fmla="*/ 3831221 w 3831221"/>
              <a:gd name="connsiteY2" fmla="*/ 522952 h 2922608"/>
              <a:gd name="connsiteX3" fmla="*/ 3810482 w 3831221"/>
              <a:gd name="connsiteY3" fmla="*/ 520861 h 2922608"/>
              <a:gd name="connsiteX4" fmla="*/ 3237535 w 3831221"/>
              <a:gd name="connsiteY4" fmla="*/ 1093808 h 2922608"/>
              <a:gd name="connsiteX5" fmla="*/ 3810482 w 3831221"/>
              <a:gd name="connsiteY5" fmla="*/ 1666755 h 2922608"/>
              <a:gd name="connsiteX6" fmla="*/ 3831221 w 3831221"/>
              <a:gd name="connsiteY6" fmla="*/ 1664665 h 2922608"/>
              <a:gd name="connsiteX7" fmla="*/ 3831221 w 3831221"/>
              <a:gd name="connsiteY7" fmla="*/ 2349661 h 2922608"/>
              <a:gd name="connsiteX8" fmla="*/ 2488557 w 3831221"/>
              <a:gd name="connsiteY8" fmla="*/ 2349661 h 2922608"/>
              <a:gd name="connsiteX9" fmla="*/ 1915610 w 3831221"/>
              <a:gd name="connsiteY9" fmla="*/ 2922608 h 2922608"/>
              <a:gd name="connsiteX10" fmla="*/ 1342663 w 3831221"/>
              <a:gd name="connsiteY10" fmla="*/ 2349661 h 2922608"/>
              <a:gd name="connsiteX11" fmla="*/ 0 w 3831221"/>
              <a:gd name="connsiteY11" fmla="*/ 2349661 h 292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1221" h="2922608">
                <a:moveTo>
                  <a:pt x="0" y="0"/>
                </a:moveTo>
                <a:lnTo>
                  <a:pt x="3831221" y="0"/>
                </a:lnTo>
                <a:lnTo>
                  <a:pt x="3831221" y="522952"/>
                </a:lnTo>
                <a:lnTo>
                  <a:pt x="3810482" y="520861"/>
                </a:lnTo>
                <a:cubicBezTo>
                  <a:pt x="3494052" y="520861"/>
                  <a:pt x="3237535" y="777378"/>
                  <a:pt x="3237535" y="1093808"/>
                </a:cubicBezTo>
                <a:cubicBezTo>
                  <a:pt x="3237535" y="1410238"/>
                  <a:pt x="3494052" y="1666755"/>
                  <a:pt x="3810482" y="1666755"/>
                </a:cubicBezTo>
                <a:lnTo>
                  <a:pt x="3831221" y="1664665"/>
                </a:lnTo>
                <a:lnTo>
                  <a:pt x="3831221" y="2349661"/>
                </a:lnTo>
                <a:lnTo>
                  <a:pt x="2488557" y="2349661"/>
                </a:lnTo>
                <a:cubicBezTo>
                  <a:pt x="2488557" y="2666091"/>
                  <a:pt x="2232040" y="2922608"/>
                  <a:pt x="1915610" y="2922608"/>
                </a:cubicBezTo>
                <a:cubicBezTo>
                  <a:pt x="1599180" y="2922608"/>
                  <a:pt x="1342663" y="2666091"/>
                  <a:pt x="1342663" y="2349661"/>
                </a:cubicBezTo>
                <a:lnTo>
                  <a:pt x="0" y="2349661"/>
                </a:lnTo>
                <a:close/>
              </a:path>
            </a:pathLst>
          </a:custGeom>
          <a:solidFill>
            <a:srgbClr val="FF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en-US" sz="9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Poky's" panose="020B0606040200020203" pitchFamily="34" charset="0"/>
            </a:endParaRPr>
          </a:p>
        </p:txBody>
      </p:sp>
      <p:sp>
        <p:nvSpPr>
          <p:cNvPr id="41" name="TextBox 40">
            <a:hlinkClick r:id="rId5" action="ppaction://hlinksldjump"/>
            <a:extLst>
              <a:ext uri="{FF2B5EF4-FFF2-40B4-BE49-F238E27FC236}">
                <a16:creationId xmlns:a16="http://schemas.microsoft.com/office/drawing/2014/main" id="{0A52EB7D-3938-2288-423B-0C3726FAA127}"/>
              </a:ext>
            </a:extLst>
          </p:cNvPr>
          <p:cNvSpPr txBox="1"/>
          <p:nvPr/>
        </p:nvSpPr>
        <p:spPr>
          <a:xfrm>
            <a:off x="6983166" y="2509983"/>
            <a:ext cx="93472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0666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rPr>
              <a:t>1</a:t>
            </a:r>
          </a:p>
        </p:txBody>
      </p:sp>
      <p:sp>
        <p:nvSpPr>
          <p:cNvPr id="42" name="TextBox 41">
            <a:hlinkClick r:id="rId6" action="ppaction://hlinksldjump"/>
            <a:extLst>
              <a:ext uri="{FF2B5EF4-FFF2-40B4-BE49-F238E27FC236}">
                <a16:creationId xmlns:a16="http://schemas.microsoft.com/office/drawing/2014/main" id="{62AEBC8E-0550-C33A-5D76-6717B3D031EE}"/>
              </a:ext>
            </a:extLst>
          </p:cNvPr>
          <p:cNvSpPr txBox="1"/>
          <p:nvPr/>
        </p:nvSpPr>
        <p:spPr>
          <a:xfrm>
            <a:off x="12119754" y="2520618"/>
            <a:ext cx="93472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0666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rPr>
              <a:t>2</a:t>
            </a:r>
          </a:p>
        </p:txBody>
      </p:sp>
      <p:sp>
        <p:nvSpPr>
          <p:cNvPr id="43" name="TextBox 42">
            <a:hlinkClick r:id="rId7" action="ppaction://hlinksldjump"/>
            <a:extLst>
              <a:ext uri="{FF2B5EF4-FFF2-40B4-BE49-F238E27FC236}">
                <a16:creationId xmlns:a16="http://schemas.microsoft.com/office/drawing/2014/main" id="{A7488468-1D3D-F63F-47D2-21B6C140E4DE}"/>
              </a:ext>
            </a:extLst>
          </p:cNvPr>
          <p:cNvSpPr txBox="1"/>
          <p:nvPr/>
        </p:nvSpPr>
        <p:spPr>
          <a:xfrm>
            <a:off x="6970047" y="6046920"/>
            <a:ext cx="93472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0666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rPr>
              <a:t>4</a:t>
            </a:r>
          </a:p>
        </p:txBody>
      </p:sp>
      <p:sp>
        <p:nvSpPr>
          <p:cNvPr id="44" name="TextBox 43">
            <a:hlinkClick r:id="rId8" action="ppaction://hlinksldjump"/>
            <a:extLst>
              <a:ext uri="{FF2B5EF4-FFF2-40B4-BE49-F238E27FC236}">
                <a16:creationId xmlns:a16="http://schemas.microsoft.com/office/drawing/2014/main" id="{2C30070A-43F2-EF56-29B6-EDCCDC39867E}"/>
              </a:ext>
            </a:extLst>
          </p:cNvPr>
          <p:cNvSpPr txBox="1"/>
          <p:nvPr/>
        </p:nvSpPr>
        <p:spPr>
          <a:xfrm>
            <a:off x="12106635" y="6057555"/>
            <a:ext cx="93472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0666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</a:rPr>
              <a:t>3</a:t>
            </a:r>
          </a:p>
        </p:txBody>
      </p:sp>
      <p:pic>
        <p:nvPicPr>
          <p:cNvPr id="52" name="Picture 51" descr="A picture containing vector graphics, light&#10;&#10;Description automatically generated">
            <a:extLst>
              <a:ext uri="{FF2B5EF4-FFF2-40B4-BE49-F238E27FC236}">
                <a16:creationId xmlns:a16="http://schemas.microsoft.com/office/drawing/2014/main" id="{39BDBCBE-BC90-CB01-7D48-1D4D7F4076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r="5249"/>
          <a:stretch/>
        </p:blipFill>
        <p:spPr>
          <a:xfrm>
            <a:off x="10319" y="3945168"/>
            <a:ext cx="4932101" cy="4733041"/>
          </a:xfrm>
          <a:prstGeom prst="rect">
            <a:avLst/>
          </a:prstGeom>
        </p:spPr>
      </p:pic>
      <p:pic>
        <p:nvPicPr>
          <p:cNvPr id="54" name="Picture 5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9287D82-C07F-385F-C7B8-C8849C916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66" y="922146"/>
            <a:ext cx="1854459" cy="3023021"/>
          </a:xfrm>
          <a:prstGeom prst="rect">
            <a:avLst/>
          </a:prstGeom>
        </p:spPr>
      </p:pic>
      <p:pic>
        <p:nvPicPr>
          <p:cNvPr id="58" name="Picture 57" descr="Background pattern&#10;&#10;Description automatically generated">
            <a:extLst>
              <a:ext uri="{FF2B5EF4-FFF2-40B4-BE49-F238E27FC236}">
                <a16:creationId xmlns:a16="http://schemas.microsoft.com/office/drawing/2014/main" id="{8AA47C48-32A0-2DE0-3649-B94D7A25FE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9" y="38913"/>
            <a:ext cx="16291808" cy="91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8" grpId="0" animBg="1"/>
      <p:bldP spid="40" grpId="0" animBg="1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14" y="3901440"/>
            <a:ext cx="4946725" cy="5425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091B9E-8E18-F4EB-B156-0C9AA3CBEE04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58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400 : 4 = 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0CA43D-6B02-CBF1-9461-C73CEBDBE0C2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58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7667F1-04AB-9481-A3F7-D13CBABCF22F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58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900 : 3 = ?</a:t>
            </a:r>
          </a:p>
        </p:txBody>
      </p:sp>
      <p:pic>
        <p:nvPicPr>
          <p:cNvPr id="5" name="Picture 4" descr="A picture containing doll, toy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24" y="4166404"/>
            <a:ext cx="5359196" cy="4976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87A199-8299-C74A-F4F5-CA54F0FCB868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58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97C219-A2E4-D318-4D6E-C1D1834E13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58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 : 2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8B9C0B-27E3-E763-1190-2C87C20F7D73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58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</a:t>
            </a:r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9" y="4621659"/>
            <a:ext cx="7127121" cy="45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7AC5C4-5D33-0D09-602B-0B82647279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58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120 : 6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096B6E-F749-BCFA-DFFC-173CBBF3FF8D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58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</a:p>
        </p:txBody>
      </p:sp>
      <p:pic>
        <p:nvPicPr>
          <p:cNvPr id="5" name="Picture 4" descr="A picture containing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16" y="3908035"/>
            <a:ext cx="4508804" cy="52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1">
            <a:extLst>
              <a:ext uri="{FF2B5EF4-FFF2-40B4-BE49-F238E27FC236}">
                <a16:creationId xmlns:a16="http://schemas.microsoft.com/office/drawing/2014/main" id="{BD3C7BCC-0BB2-24A0-F2BC-E6A28A384A0F}"/>
              </a:ext>
            </a:extLst>
          </p:cNvPr>
          <p:cNvSpPr txBox="1"/>
          <p:nvPr/>
        </p:nvSpPr>
        <p:spPr>
          <a:xfrm>
            <a:off x="3456069" y="449759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Thứ … ngày … tháng … năm 20 …</a:t>
            </a:r>
          </a:p>
        </p:txBody>
      </p:sp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1AA7B8B5-5307-5E7C-0947-C99475CD3DC7}"/>
              </a:ext>
            </a:extLst>
          </p:cNvPr>
          <p:cNvSpPr txBox="1"/>
          <p:nvPr/>
        </p:nvSpPr>
        <p:spPr>
          <a:xfrm>
            <a:off x="6977484" y="1350525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C23986D6-DE53-1729-0559-4D1ED591FCE0}"/>
              </a:ext>
            </a:extLst>
          </p:cNvPr>
          <p:cNvSpPr txBox="1"/>
          <p:nvPr/>
        </p:nvSpPr>
        <p:spPr>
          <a:xfrm>
            <a:off x="5242719" y="2287149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Chia </a:t>
            </a:r>
            <a:r>
              <a:rPr lang="en-US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chữ</a:t>
            </a:r>
            <a:r>
              <a:rPr lang="en-US" sz="44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số</a:t>
            </a:r>
            <a:endParaRPr lang="en-US" sz="44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3" cstate="print"/>
          <a:srcRect l="13915" t="28776" r="14577" b="26122"/>
          <a:stretch>
            <a:fillRect/>
          </a:stretch>
        </p:blipFill>
        <p:spPr bwMode="auto">
          <a:xfrm>
            <a:off x="1127919" y="1219200"/>
            <a:ext cx="13868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242719" y="6836744"/>
            <a:ext cx="42672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26 : 2 = 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5CE328-DF16-37FF-16CF-8E361D8C7201}"/>
              </a:ext>
            </a:extLst>
          </p:cNvPr>
          <p:cNvSpPr/>
          <p:nvPr/>
        </p:nvSpPr>
        <p:spPr>
          <a:xfrm>
            <a:off x="1245903" y="2264392"/>
            <a:ext cx="5229664" cy="1905000"/>
          </a:xfrm>
          <a:prstGeom prst="roundRect">
            <a:avLst>
              <a:gd name="adj" fmla="val 259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4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215</Words>
  <Application>Microsoft Office PowerPoint</Application>
  <PresentationFormat>Custom</PresentationFormat>
  <Paragraphs>96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Arial-Rounded</vt:lpstr>
      <vt:lpstr>AvantGarde</vt:lpstr>
      <vt:lpstr>Calibri</vt:lpstr>
      <vt:lpstr>HP001 4 hàng</vt:lpstr>
      <vt:lpstr>SVN-Poky's</vt:lpstr>
      <vt:lpstr>Times New Roman</vt:lpstr>
      <vt:lpstr>1_Office Theme</vt:lpstr>
      <vt:lpstr>2_Office Theme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Nga Nguyen - 0964298488</cp:lastModifiedBy>
  <cp:revision>201</cp:revision>
  <dcterms:created xsi:type="dcterms:W3CDTF">2022-07-10T01:37:20Z</dcterms:created>
  <dcterms:modified xsi:type="dcterms:W3CDTF">2022-11-06T11:53:58Z</dcterms:modified>
</cp:coreProperties>
</file>