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71" r:id="rId3"/>
    <p:sldMasterId id="2147483685" r:id="rId4"/>
  </p:sldMasterIdLst>
  <p:notesMasterIdLst>
    <p:notesMasterId r:id="rId27"/>
  </p:notesMasterIdLst>
  <p:sldIdLst>
    <p:sldId id="318" r:id="rId5"/>
    <p:sldId id="319" r:id="rId6"/>
    <p:sldId id="321" r:id="rId7"/>
    <p:sldId id="315" r:id="rId8"/>
    <p:sldId id="297" r:id="rId9"/>
    <p:sldId id="292" r:id="rId10"/>
    <p:sldId id="257" r:id="rId11"/>
    <p:sldId id="283" r:id="rId12"/>
    <p:sldId id="286" r:id="rId13"/>
    <p:sldId id="282" r:id="rId14"/>
    <p:sldId id="284" r:id="rId15"/>
    <p:sldId id="299" r:id="rId16"/>
    <p:sldId id="262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291" r:id="rId25"/>
    <p:sldId id="320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FC6"/>
    <a:srgbClr val="CC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2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782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0527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bấm vào ngôi sao để đến câu hỏi, khi hết câu hỏi bấm vào chữ Win để chuyển slide bài mới</a:t>
            </a:r>
            <a:endParaRPr/>
          </a:p>
        </p:txBody>
      </p:sp>
      <p:sp>
        <p:nvSpPr>
          <p:cNvPr id="80" name="Google Shape;8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451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7262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3077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8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177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7907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67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43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65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556364" y="-49333"/>
            <a:ext cx="2675481" cy="2253073"/>
          </a:xfrm>
          <a:custGeom>
            <a:avLst/>
            <a:gdLst/>
            <a:ahLst/>
            <a:cxnLst/>
            <a:rect l="l" t="t" r="r" b="b"/>
            <a:pathLst>
              <a:path w="43748" h="36841" extrusionOk="0">
                <a:moveTo>
                  <a:pt x="1869" y="0"/>
                </a:moveTo>
                <a:lnTo>
                  <a:pt x="1869" y="0"/>
                </a:lnTo>
                <a:cubicBezTo>
                  <a:pt x="1" y="6344"/>
                  <a:pt x="4782" y="14122"/>
                  <a:pt x="10963" y="16473"/>
                </a:cubicBezTo>
                <a:cubicBezTo>
                  <a:pt x="14927" y="17980"/>
                  <a:pt x="19523" y="17564"/>
                  <a:pt x="23238" y="19609"/>
                </a:cubicBezTo>
                <a:cubicBezTo>
                  <a:pt x="27169" y="21774"/>
                  <a:pt x="29208" y="26151"/>
                  <a:pt x="31723" y="29868"/>
                </a:cubicBezTo>
                <a:cubicBezTo>
                  <a:pt x="33975" y="33201"/>
                  <a:pt x="38334" y="36840"/>
                  <a:pt x="42365" y="36840"/>
                </a:cubicBezTo>
                <a:cubicBezTo>
                  <a:pt x="42832" y="36840"/>
                  <a:pt x="43293" y="36792"/>
                  <a:pt x="43747" y="36688"/>
                </a:cubicBezTo>
                <a:lnTo>
                  <a:pt x="43747" y="371"/>
                </a:lnTo>
                <a:lnTo>
                  <a:pt x="18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-49334"/>
            <a:ext cx="3785779" cy="2482435"/>
          </a:xfrm>
          <a:custGeom>
            <a:avLst/>
            <a:gdLst/>
            <a:ahLst/>
            <a:cxnLst/>
            <a:rect l="l" t="t" r="r" b="b"/>
            <a:pathLst>
              <a:path w="47897" h="31406" extrusionOk="0">
                <a:moveTo>
                  <a:pt x="47897" y="0"/>
                </a:moveTo>
                <a:lnTo>
                  <a:pt x="1" y="244"/>
                </a:lnTo>
                <a:lnTo>
                  <a:pt x="1" y="31405"/>
                </a:lnTo>
                <a:cubicBezTo>
                  <a:pt x="3742" y="31122"/>
                  <a:pt x="8421" y="27653"/>
                  <a:pt x="10405" y="24467"/>
                </a:cubicBezTo>
                <a:cubicBezTo>
                  <a:pt x="12390" y="21281"/>
                  <a:pt x="13980" y="17701"/>
                  <a:pt x="16916" y="15363"/>
                </a:cubicBezTo>
                <a:cubicBezTo>
                  <a:pt x="19861" y="13016"/>
                  <a:pt x="23748" y="12262"/>
                  <a:pt x="27493" y="11863"/>
                </a:cubicBezTo>
                <a:cubicBezTo>
                  <a:pt x="31237" y="11463"/>
                  <a:pt x="35082" y="11329"/>
                  <a:pt x="38588" y="9957"/>
                </a:cubicBezTo>
                <a:cubicBezTo>
                  <a:pt x="42095" y="8584"/>
                  <a:pt x="47534" y="3747"/>
                  <a:pt x="47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BC9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22666" y="5307701"/>
            <a:ext cx="4672625" cy="1668401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0182875" y="0"/>
            <a:ext cx="2048940" cy="1668357"/>
          </a:xfrm>
          <a:custGeom>
            <a:avLst/>
            <a:gdLst/>
            <a:ahLst/>
            <a:cxnLst/>
            <a:rect l="l" t="t" r="r" b="b"/>
            <a:pathLst>
              <a:path w="42515" h="34618" extrusionOk="0">
                <a:moveTo>
                  <a:pt x="1026" y="1"/>
                </a:moveTo>
                <a:lnTo>
                  <a:pt x="1026" y="1"/>
                </a:lnTo>
                <a:cubicBezTo>
                  <a:pt x="0" y="5472"/>
                  <a:pt x="5454" y="13408"/>
                  <a:pt x="10762" y="15085"/>
                </a:cubicBezTo>
                <a:cubicBezTo>
                  <a:pt x="15830" y="16686"/>
                  <a:pt x="21947" y="14809"/>
                  <a:pt x="26257" y="17922"/>
                </a:cubicBezTo>
                <a:cubicBezTo>
                  <a:pt x="29199" y="20048"/>
                  <a:pt x="30292" y="23826"/>
                  <a:pt x="31756" y="27147"/>
                </a:cubicBezTo>
                <a:cubicBezTo>
                  <a:pt x="33210" y="30442"/>
                  <a:pt x="35792" y="34403"/>
                  <a:pt x="39375" y="34403"/>
                </a:cubicBezTo>
                <a:cubicBezTo>
                  <a:pt x="39404" y="34403"/>
                  <a:pt x="39434" y="34402"/>
                  <a:pt x="39463" y="34402"/>
                </a:cubicBezTo>
                <a:lnTo>
                  <a:pt x="42180" y="34618"/>
                </a:lnTo>
                <a:lnTo>
                  <a:pt x="42514" y="77"/>
                </a:lnTo>
                <a:lnTo>
                  <a:pt x="10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206125" y="171551"/>
            <a:ext cx="1024235" cy="628311"/>
            <a:chOff x="3145550" y="2696550"/>
            <a:chExt cx="441075" cy="270575"/>
          </a:xfrm>
        </p:grpSpPr>
        <p:sp>
          <p:nvSpPr>
            <p:cNvPr id="14" name="Google Shape;14;p2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1123774" y="144430"/>
            <a:ext cx="914948" cy="484581"/>
            <a:chOff x="2081475" y="3087375"/>
            <a:chExt cx="456500" cy="241775"/>
          </a:xfrm>
        </p:grpSpPr>
        <p:sp>
          <p:nvSpPr>
            <p:cNvPr id="20" name="Google Shape;20;p2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48218" y="5653989"/>
            <a:ext cx="1302671" cy="1058312"/>
            <a:chOff x="2763250" y="3099175"/>
            <a:chExt cx="568025" cy="461500"/>
          </a:xfrm>
        </p:grpSpPr>
        <p:sp>
          <p:nvSpPr>
            <p:cNvPr id="26" name="Google Shape;26;p2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983200" y="1527200"/>
            <a:ext cx="8225600" cy="3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350200" y="5370100"/>
            <a:ext cx="74916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242734" y="-514601"/>
            <a:ext cx="2952028" cy="1668396"/>
          </a:xfrm>
          <a:custGeom>
            <a:avLst/>
            <a:gdLst/>
            <a:ahLst/>
            <a:cxnLst/>
            <a:rect l="l" t="t" r="r" b="b"/>
            <a:pathLst>
              <a:path w="119596" h="67592" extrusionOk="0">
                <a:moveTo>
                  <a:pt x="0" y="59433"/>
                </a:moveTo>
                <a:cubicBezTo>
                  <a:pt x="6244" y="61931"/>
                  <a:pt x="11966" y="66387"/>
                  <a:pt x="18650" y="67130"/>
                </a:cubicBezTo>
                <a:cubicBezTo>
                  <a:pt x="34254" y="68864"/>
                  <a:pt x="52315" y="65504"/>
                  <a:pt x="64238" y="55289"/>
                </a:cubicBezTo>
                <a:cubicBezTo>
                  <a:pt x="78417" y="43141"/>
                  <a:pt x="76066" y="18844"/>
                  <a:pt x="88217" y="4668"/>
                </a:cubicBezTo>
                <a:cubicBezTo>
                  <a:pt x="95061" y="-3316"/>
                  <a:pt x="109080" y="1412"/>
                  <a:pt x="119596" y="141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/>
          <p:nvPr/>
        </p:nvSpPr>
        <p:spPr>
          <a:xfrm>
            <a:off x="10484631" y="-98666"/>
            <a:ext cx="1958468" cy="1521225"/>
          </a:xfrm>
          <a:custGeom>
            <a:avLst/>
            <a:gdLst/>
            <a:ahLst/>
            <a:cxnLst/>
            <a:rect l="l" t="t" r="r" b="b"/>
            <a:pathLst>
              <a:path w="62121" h="48252" extrusionOk="0">
                <a:moveTo>
                  <a:pt x="7060" y="0"/>
                </a:moveTo>
                <a:cubicBezTo>
                  <a:pt x="4010" y="9150"/>
                  <a:pt x="-4760" y="23749"/>
                  <a:pt x="3508" y="28715"/>
                </a:cubicBezTo>
                <a:cubicBezTo>
                  <a:pt x="12354" y="34029"/>
                  <a:pt x="24055" y="30692"/>
                  <a:pt x="34295" y="31971"/>
                </a:cubicBezTo>
                <a:cubicBezTo>
                  <a:pt x="44958" y="33303"/>
                  <a:pt x="58723" y="38057"/>
                  <a:pt x="62121" y="4825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390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rot="5400000">
            <a:off x="-1544429" y="1473337"/>
            <a:ext cx="4675700" cy="1669499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9386800" y="-122867"/>
            <a:ext cx="2805235" cy="6065616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-39470" y="-122857"/>
            <a:ext cx="6746660" cy="1481185"/>
          </a:xfrm>
          <a:custGeom>
            <a:avLst/>
            <a:gdLst/>
            <a:ahLst/>
            <a:cxnLst/>
            <a:rect l="l" t="t" r="r" b="b"/>
            <a:pathLst>
              <a:path w="93289" h="20481" extrusionOk="0">
                <a:moveTo>
                  <a:pt x="1" y="0"/>
                </a:moveTo>
                <a:cubicBezTo>
                  <a:pt x="1100" y="3168"/>
                  <a:pt x="5654" y="7687"/>
                  <a:pt x="9433" y="8346"/>
                </a:cubicBezTo>
                <a:cubicBezTo>
                  <a:pt x="10872" y="8596"/>
                  <a:pt x="12329" y="8686"/>
                  <a:pt x="13795" y="8686"/>
                </a:cubicBezTo>
                <a:cubicBezTo>
                  <a:pt x="16177" y="8686"/>
                  <a:pt x="18581" y="8450"/>
                  <a:pt x="20962" y="8291"/>
                </a:cubicBezTo>
                <a:cubicBezTo>
                  <a:pt x="22141" y="8212"/>
                  <a:pt x="23338" y="8155"/>
                  <a:pt x="24531" y="8155"/>
                </a:cubicBezTo>
                <a:cubicBezTo>
                  <a:pt x="27228" y="8155"/>
                  <a:pt x="29906" y="8447"/>
                  <a:pt x="32318" y="9436"/>
                </a:cubicBezTo>
                <a:cubicBezTo>
                  <a:pt x="35660" y="10808"/>
                  <a:pt x="38102" y="13356"/>
                  <a:pt x="40991" y="15346"/>
                </a:cubicBezTo>
                <a:cubicBezTo>
                  <a:pt x="46129" y="18884"/>
                  <a:pt x="52599" y="20480"/>
                  <a:pt x="59199" y="20480"/>
                </a:cubicBezTo>
                <a:cubicBezTo>
                  <a:pt x="65230" y="20480"/>
                  <a:pt x="71369" y="19148"/>
                  <a:pt x="76701" y="16746"/>
                </a:cubicBezTo>
                <a:cubicBezTo>
                  <a:pt x="83409" y="13724"/>
                  <a:pt x="90682" y="6701"/>
                  <a:pt x="93288" y="604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5445334" y="4964123"/>
            <a:ext cx="6746717" cy="1995492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 rot="-1996778">
            <a:off x="10283927" y="5873312"/>
            <a:ext cx="1830589" cy="770445"/>
            <a:chOff x="1958550" y="3085300"/>
            <a:chExt cx="579425" cy="243850"/>
          </a:xfrm>
        </p:grpSpPr>
        <p:sp>
          <p:nvSpPr>
            <p:cNvPr id="43" name="Google Shape;43;p3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3"/>
          <p:cNvSpPr/>
          <p:nvPr/>
        </p:nvSpPr>
        <p:spPr>
          <a:xfrm>
            <a:off x="5673901" y="6460961"/>
            <a:ext cx="5456767" cy="633867"/>
          </a:xfrm>
          <a:custGeom>
            <a:avLst/>
            <a:gdLst/>
            <a:ahLst/>
            <a:cxnLst/>
            <a:rect l="l" t="t" r="r" b="b"/>
            <a:pathLst>
              <a:path w="163703" h="19016" extrusionOk="0">
                <a:moveTo>
                  <a:pt x="163703" y="19016"/>
                </a:moveTo>
                <a:cubicBezTo>
                  <a:pt x="134567" y="9304"/>
                  <a:pt x="104127" y="662"/>
                  <a:pt x="73415" y="662"/>
                </a:cubicBezTo>
                <a:cubicBezTo>
                  <a:pt x="65027" y="662"/>
                  <a:pt x="56425" y="-928"/>
                  <a:pt x="48252" y="958"/>
                </a:cubicBezTo>
                <a:cubicBezTo>
                  <a:pt x="36940" y="3568"/>
                  <a:pt x="25615" y="6999"/>
                  <a:pt x="15393" y="12503"/>
                </a:cubicBezTo>
                <a:cubicBezTo>
                  <a:pt x="10612" y="15077"/>
                  <a:pt x="5430" y="17832"/>
                  <a:pt x="0" y="1783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0" name="Google Shape;50;p3"/>
          <p:cNvGrpSpPr/>
          <p:nvPr/>
        </p:nvGrpSpPr>
        <p:grpSpPr>
          <a:xfrm>
            <a:off x="10677271" y="477257"/>
            <a:ext cx="1043895" cy="976809"/>
            <a:chOff x="3145550" y="2696550"/>
            <a:chExt cx="446975" cy="418250"/>
          </a:xfrm>
        </p:grpSpPr>
        <p:sp>
          <p:nvSpPr>
            <p:cNvPr id="51" name="Google Shape;51;p3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3"/>
          <p:cNvGrpSpPr/>
          <p:nvPr/>
        </p:nvGrpSpPr>
        <p:grpSpPr>
          <a:xfrm rot="-248609">
            <a:off x="2450195" y="42157"/>
            <a:ext cx="1202281" cy="976811"/>
            <a:chOff x="2763250" y="3099175"/>
            <a:chExt cx="568025" cy="461500"/>
          </a:xfrm>
        </p:grpSpPr>
        <p:sp>
          <p:nvSpPr>
            <p:cNvPr id="59" name="Google Shape;59;p3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3"/>
          <p:cNvSpPr txBox="1">
            <a:spLocks noGrp="1"/>
          </p:cNvSpPr>
          <p:nvPr>
            <p:ph type="title"/>
          </p:nvPr>
        </p:nvSpPr>
        <p:spPr>
          <a:xfrm>
            <a:off x="2874200" y="2565033"/>
            <a:ext cx="6443600" cy="23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 hasCustomPrompt="1"/>
          </p:nvPr>
        </p:nvSpPr>
        <p:spPr>
          <a:xfrm>
            <a:off x="5377867" y="1196467"/>
            <a:ext cx="1430800" cy="126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2874200" y="5136067"/>
            <a:ext cx="6443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25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body" idx="1"/>
          </p:nvPr>
        </p:nvSpPr>
        <p:spPr>
          <a:xfrm>
            <a:off x="1488600" y="2145467"/>
            <a:ext cx="9214800" cy="3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1" name="Google Shape;71;p4"/>
          <p:cNvGrpSpPr/>
          <p:nvPr/>
        </p:nvGrpSpPr>
        <p:grpSpPr>
          <a:xfrm>
            <a:off x="-165266" y="-55699"/>
            <a:ext cx="1996341" cy="1953164"/>
            <a:chOff x="-76200" y="-76199"/>
            <a:chExt cx="1497256" cy="1464873"/>
          </a:xfrm>
        </p:grpSpPr>
        <p:sp>
          <p:nvSpPr>
            <p:cNvPr id="72" name="Google Shape;72;p4"/>
            <p:cNvSpPr/>
            <p:nvPr/>
          </p:nvSpPr>
          <p:spPr>
            <a:xfrm rot="10800000" flipH="1">
              <a:off x="-76200" y="-76199"/>
              <a:ext cx="1497256" cy="1464873"/>
            </a:xfrm>
            <a:custGeom>
              <a:avLst/>
              <a:gdLst/>
              <a:ahLst/>
              <a:cxnLst/>
              <a:rect l="l" t="t" r="r" b="b"/>
              <a:pathLst>
                <a:path w="33567" h="32841" extrusionOk="0">
                  <a:moveTo>
                    <a:pt x="0" y="1"/>
                  </a:moveTo>
                  <a:lnTo>
                    <a:pt x="0" y="32796"/>
                  </a:lnTo>
                  <a:lnTo>
                    <a:pt x="33567" y="32840"/>
                  </a:lnTo>
                  <a:cubicBezTo>
                    <a:pt x="33358" y="30630"/>
                    <a:pt x="32217" y="28523"/>
                    <a:pt x="30482" y="27140"/>
                  </a:cubicBezTo>
                  <a:cubicBezTo>
                    <a:pt x="26846" y="24240"/>
                    <a:pt x="21278" y="24715"/>
                    <a:pt x="17785" y="21644"/>
                  </a:cubicBezTo>
                  <a:cubicBezTo>
                    <a:pt x="15458" y="19600"/>
                    <a:pt x="14563" y="16429"/>
                    <a:pt x="13494" y="13522"/>
                  </a:cubicBezTo>
                  <a:cubicBezTo>
                    <a:pt x="12337" y="10374"/>
                    <a:pt x="10829" y="7303"/>
                    <a:pt x="8594" y="4803"/>
                  </a:cubicBezTo>
                  <a:cubicBezTo>
                    <a:pt x="6359" y="2301"/>
                    <a:pt x="3330" y="4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219075" y="216575"/>
              <a:ext cx="276675" cy="189000"/>
              <a:chOff x="3405250" y="2055225"/>
              <a:chExt cx="276675" cy="189000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3405250" y="2185150"/>
                <a:ext cx="104975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363" extrusionOk="0">
                    <a:moveTo>
                      <a:pt x="1493" y="1"/>
                    </a:moveTo>
                    <a:cubicBezTo>
                      <a:pt x="1479" y="1"/>
                      <a:pt x="1466" y="1"/>
                      <a:pt x="1452" y="1"/>
                    </a:cubicBezTo>
                    <a:cubicBezTo>
                      <a:pt x="1123" y="10"/>
                      <a:pt x="792" y="61"/>
                      <a:pt x="473" y="211"/>
                    </a:cubicBezTo>
                    <a:cubicBezTo>
                      <a:pt x="380" y="256"/>
                      <a:pt x="293" y="322"/>
                      <a:pt x="226" y="411"/>
                    </a:cubicBezTo>
                    <a:cubicBezTo>
                      <a:pt x="0" y="705"/>
                      <a:pt x="58" y="1124"/>
                      <a:pt x="351" y="1350"/>
                    </a:cubicBezTo>
                    <a:lnTo>
                      <a:pt x="391" y="1381"/>
                    </a:lnTo>
                    <a:cubicBezTo>
                      <a:pt x="641" y="1572"/>
                      <a:pt x="876" y="1695"/>
                      <a:pt x="1109" y="1810"/>
                    </a:cubicBezTo>
                    <a:cubicBezTo>
                      <a:pt x="1342" y="1920"/>
                      <a:pt x="1571" y="2012"/>
                      <a:pt x="1803" y="2092"/>
                    </a:cubicBezTo>
                    <a:cubicBezTo>
                      <a:pt x="2034" y="2173"/>
                      <a:pt x="2270" y="2239"/>
                      <a:pt x="2519" y="2288"/>
                    </a:cubicBezTo>
                    <a:cubicBezTo>
                      <a:pt x="2731" y="2329"/>
                      <a:pt x="2950" y="2362"/>
                      <a:pt x="3200" y="2362"/>
                    </a:cubicBezTo>
                    <a:cubicBezTo>
                      <a:pt x="3245" y="2362"/>
                      <a:pt x="3291" y="2361"/>
                      <a:pt x="3339" y="2359"/>
                    </a:cubicBezTo>
                    <a:lnTo>
                      <a:pt x="3403" y="2357"/>
                    </a:lnTo>
                    <a:cubicBezTo>
                      <a:pt x="3514" y="2351"/>
                      <a:pt x="3629" y="2319"/>
                      <a:pt x="3733" y="2257"/>
                    </a:cubicBezTo>
                    <a:cubicBezTo>
                      <a:pt x="4081" y="2054"/>
                      <a:pt x="4198" y="1609"/>
                      <a:pt x="3994" y="1260"/>
                    </a:cubicBezTo>
                    <a:cubicBezTo>
                      <a:pt x="3816" y="954"/>
                      <a:pt x="3567" y="727"/>
                      <a:pt x="3299" y="543"/>
                    </a:cubicBezTo>
                    <a:cubicBezTo>
                      <a:pt x="3028" y="359"/>
                      <a:pt x="2727" y="223"/>
                      <a:pt x="2416" y="134"/>
                    </a:cubicBezTo>
                    <a:cubicBezTo>
                      <a:pt x="2116" y="47"/>
                      <a:pt x="1807" y="1"/>
                      <a:pt x="14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3568250" y="2055225"/>
                <a:ext cx="113675" cy="6287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2515" extrusionOk="0">
                    <a:moveTo>
                      <a:pt x="1085" y="1"/>
                    </a:moveTo>
                    <a:cubicBezTo>
                      <a:pt x="942" y="1"/>
                      <a:pt x="796" y="10"/>
                      <a:pt x="645" y="33"/>
                    </a:cubicBezTo>
                    <a:cubicBezTo>
                      <a:pt x="520" y="53"/>
                      <a:pt x="400" y="107"/>
                      <a:pt x="296" y="196"/>
                    </a:cubicBezTo>
                    <a:cubicBezTo>
                      <a:pt x="22" y="443"/>
                      <a:pt x="0" y="862"/>
                      <a:pt x="245" y="1137"/>
                    </a:cubicBezTo>
                    <a:cubicBezTo>
                      <a:pt x="489" y="1408"/>
                      <a:pt x="759" y="1603"/>
                      <a:pt x="1036" y="1776"/>
                    </a:cubicBezTo>
                    <a:cubicBezTo>
                      <a:pt x="1316" y="1945"/>
                      <a:pt x="1605" y="2085"/>
                      <a:pt x="1906" y="2200"/>
                    </a:cubicBezTo>
                    <a:cubicBezTo>
                      <a:pt x="2205" y="2316"/>
                      <a:pt x="2513" y="2405"/>
                      <a:pt x="2834" y="2459"/>
                    </a:cubicBezTo>
                    <a:cubicBezTo>
                      <a:pt x="3033" y="2491"/>
                      <a:pt x="3237" y="2514"/>
                      <a:pt x="3448" y="2514"/>
                    </a:cubicBezTo>
                    <a:cubicBezTo>
                      <a:pt x="3577" y="2514"/>
                      <a:pt x="3708" y="2506"/>
                      <a:pt x="3844" y="2486"/>
                    </a:cubicBezTo>
                    <a:cubicBezTo>
                      <a:pt x="3983" y="2467"/>
                      <a:pt x="4114" y="2407"/>
                      <a:pt x="4225" y="2307"/>
                    </a:cubicBezTo>
                    <a:cubicBezTo>
                      <a:pt x="4523" y="2038"/>
                      <a:pt x="4546" y="1581"/>
                      <a:pt x="4277" y="1283"/>
                    </a:cubicBezTo>
                    <a:cubicBezTo>
                      <a:pt x="4036" y="1013"/>
                      <a:pt x="3763" y="823"/>
                      <a:pt x="3481" y="661"/>
                    </a:cubicBezTo>
                    <a:cubicBezTo>
                      <a:pt x="3199" y="498"/>
                      <a:pt x="2904" y="369"/>
                      <a:pt x="2601" y="269"/>
                    </a:cubicBezTo>
                    <a:cubicBezTo>
                      <a:pt x="2297" y="167"/>
                      <a:pt x="1985" y="92"/>
                      <a:pt x="1662" y="44"/>
                    </a:cubicBezTo>
                    <a:cubicBezTo>
                      <a:pt x="1474" y="19"/>
                      <a:pt x="1283" y="1"/>
                      <a:pt x="10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oogle Shape;76;p4"/>
          <p:cNvGrpSpPr/>
          <p:nvPr/>
        </p:nvGrpSpPr>
        <p:grpSpPr>
          <a:xfrm>
            <a:off x="7706767" y="4753354"/>
            <a:ext cx="4650500" cy="2160345"/>
            <a:chOff x="5827825" y="3530591"/>
            <a:chExt cx="3487875" cy="1620259"/>
          </a:xfrm>
        </p:grpSpPr>
        <p:sp>
          <p:nvSpPr>
            <p:cNvPr id="77" name="Google Shape;77;p4"/>
            <p:cNvSpPr/>
            <p:nvPr/>
          </p:nvSpPr>
          <p:spPr>
            <a:xfrm rot="10800000" flipH="1">
              <a:off x="6166525" y="3530591"/>
              <a:ext cx="3129917" cy="1612910"/>
            </a:xfrm>
            <a:custGeom>
              <a:avLst/>
              <a:gdLst/>
              <a:ahLst/>
              <a:cxnLst/>
              <a:rect l="l" t="t" r="r" b="b"/>
              <a:pathLst>
                <a:path w="40045" h="20636" extrusionOk="0">
                  <a:moveTo>
                    <a:pt x="1" y="1"/>
                  </a:moveTo>
                  <a:cubicBezTo>
                    <a:pt x="1861" y="119"/>
                    <a:pt x="4200" y="1240"/>
                    <a:pt x="5578" y="2495"/>
                  </a:cubicBezTo>
                  <a:cubicBezTo>
                    <a:pt x="6956" y="3750"/>
                    <a:pt x="8040" y="5287"/>
                    <a:pt x="9143" y="6790"/>
                  </a:cubicBezTo>
                  <a:cubicBezTo>
                    <a:pt x="10568" y="8727"/>
                    <a:pt x="12063" y="10649"/>
                    <a:pt x="13945" y="12146"/>
                  </a:cubicBezTo>
                  <a:cubicBezTo>
                    <a:pt x="15794" y="13617"/>
                    <a:pt x="18070" y="14663"/>
                    <a:pt x="20430" y="14663"/>
                  </a:cubicBezTo>
                  <a:cubicBezTo>
                    <a:pt x="20472" y="14663"/>
                    <a:pt x="20514" y="14663"/>
                    <a:pt x="20556" y="14662"/>
                  </a:cubicBezTo>
                  <a:cubicBezTo>
                    <a:pt x="22596" y="14630"/>
                    <a:pt x="24536" y="13828"/>
                    <a:pt x="26417" y="13034"/>
                  </a:cubicBezTo>
                  <a:cubicBezTo>
                    <a:pt x="28297" y="12240"/>
                    <a:pt x="30232" y="11431"/>
                    <a:pt x="32273" y="11382"/>
                  </a:cubicBezTo>
                  <a:cubicBezTo>
                    <a:pt x="32325" y="11381"/>
                    <a:pt x="32377" y="11381"/>
                    <a:pt x="32429" y="11381"/>
                  </a:cubicBezTo>
                  <a:cubicBezTo>
                    <a:pt x="34424" y="11381"/>
                    <a:pt x="36535" y="12274"/>
                    <a:pt x="37417" y="14059"/>
                  </a:cubicBezTo>
                  <a:cubicBezTo>
                    <a:pt x="37952" y="15142"/>
                    <a:pt x="37975" y="16395"/>
                    <a:pt x="38214" y="17577"/>
                  </a:cubicBezTo>
                  <a:cubicBezTo>
                    <a:pt x="38454" y="18760"/>
                    <a:pt x="38911" y="20217"/>
                    <a:pt x="40044" y="20635"/>
                  </a:cubicBezTo>
                  <a:lnTo>
                    <a:pt x="40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5827825" y="4098600"/>
              <a:ext cx="3487875" cy="1052250"/>
            </a:xfrm>
            <a:custGeom>
              <a:avLst/>
              <a:gdLst/>
              <a:ahLst/>
              <a:cxnLst/>
              <a:rect l="l" t="t" r="r" b="b"/>
              <a:pathLst>
                <a:path w="139515" h="42090" extrusionOk="0">
                  <a:moveTo>
                    <a:pt x="0" y="42090"/>
                  </a:moveTo>
                  <a:cubicBezTo>
                    <a:pt x="10396" y="33294"/>
                    <a:pt x="23921" y="27677"/>
                    <a:pt x="37381" y="25608"/>
                  </a:cubicBezTo>
                  <a:cubicBezTo>
                    <a:pt x="56830" y="22619"/>
                    <a:pt x="76574" y="30395"/>
                    <a:pt x="96248" y="30023"/>
                  </a:cubicBezTo>
                  <a:cubicBezTo>
                    <a:pt x="113799" y="29691"/>
                    <a:pt x="139515" y="17554"/>
                    <a:pt x="139515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6967" y="516133"/>
            <a:ext cx="10278000" cy="1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ort Stack"/>
              <a:buNone/>
              <a:defRPr b="1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9751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/>
          <p:nvPr/>
        </p:nvSpPr>
        <p:spPr>
          <a:xfrm>
            <a:off x="10335507" y="-57266"/>
            <a:ext cx="1856540" cy="4014303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5"/>
          <p:cNvSpPr/>
          <p:nvPr/>
        </p:nvSpPr>
        <p:spPr>
          <a:xfrm>
            <a:off x="10955100" y="-383199"/>
            <a:ext cx="1296933" cy="3851500"/>
          </a:xfrm>
          <a:custGeom>
            <a:avLst/>
            <a:gdLst/>
            <a:ahLst/>
            <a:cxnLst/>
            <a:rect l="l" t="t" r="r" b="b"/>
            <a:pathLst>
              <a:path w="38908" h="115545" extrusionOk="0">
                <a:moveTo>
                  <a:pt x="0" y="0"/>
                </a:moveTo>
                <a:cubicBezTo>
                  <a:pt x="0" y="25343"/>
                  <a:pt x="18300" y="47288"/>
                  <a:pt x="28592" y="70447"/>
                </a:cubicBezTo>
                <a:cubicBezTo>
                  <a:pt x="34855" y="84539"/>
                  <a:pt x="38908" y="100124"/>
                  <a:pt x="38908" y="115545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Google Shape;83;p5"/>
          <p:cNvSpPr/>
          <p:nvPr/>
        </p:nvSpPr>
        <p:spPr>
          <a:xfrm>
            <a:off x="0" y="1"/>
            <a:ext cx="3796741" cy="2832023"/>
          </a:xfrm>
          <a:custGeom>
            <a:avLst/>
            <a:gdLst/>
            <a:ahLst/>
            <a:cxnLst/>
            <a:rect l="l" t="t" r="r" b="b"/>
            <a:pathLst>
              <a:path w="33669" h="25114" extrusionOk="0">
                <a:moveTo>
                  <a:pt x="1" y="0"/>
                </a:moveTo>
                <a:lnTo>
                  <a:pt x="1" y="25047"/>
                </a:lnTo>
                <a:cubicBezTo>
                  <a:pt x="248" y="25092"/>
                  <a:pt x="495" y="25114"/>
                  <a:pt x="740" y="25114"/>
                </a:cubicBezTo>
                <a:cubicBezTo>
                  <a:pt x="3303" y="25114"/>
                  <a:pt x="5757" y="22776"/>
                  <a:pt x="7329" y="20668"/>
                </a:cubicBezTo>
                <a:cubicBezTo>
                  <a:pt x="9052" y="18358"/>
                  <a:pt x="10527" y="15650"/>
                  <a:pt x="13090" y="14351"/>
                </a:cubicBezTo>
                <a:cubicBezTo>
                  <a:pt x="14655" y="13556"/>
                  <a:pt x="16445" y="13390"/>
                  <a:pt x="18173" y="13097"/>
                </a:cubicBezTo>
                <a:cubicBezTo>
                  <a:pt x="21535" y="12528"/>
                  <a:pt x="24857" y="11406"/>
                  <a:pt x="27610" y="9382"/>
                </a:cubicBezTo>
                <a:cubicBezTo>
                  <a:pt x="30362" y="7357"/>
                  <a:pt x="33115" y="3385"/>
                  <a:pt x="336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-60499" y="5114001"/>
            <a:ext cx="2922129" cy="1808508"/>
          </a:xfrm>
          <a:custGeom>
            <a:avLst/>
            <a:gdLst/>
            <a:ahLst/>
            <a:cxnLst/>
            <a:rect l="l" t="t" r="r" b="b"/>
            <a:pathLst>
              <a:path w="34739" h="21500" extrusionOk="0">
                <a:moveTo>
                  <a:pt x="0" y="1"/>
                </a:moveTo>
                <a:lnTo>
                  <a:pt x="0" y="21500"/>
                </a:lnTo>
                <a:lnTo>
                  <a:pt x="34738" y="21500"/>
                </a:lnTo>
                <a:cubicBezTo>
                  <a:pt x="32561" y="18004"/>
                  <a:pt x="27933" y="17078"/>
                  <a:pt x="23822" y="16837"/>
                </a:cubicBezTo>
                <a:cubicBezTo>
                  <a:pt x="19710" y="16597"/>
                  <a:pt x="15235" y="16593"/>
                  <a:pt x="12005" y="14038"/>
                </a:cubicBezTo>
                <a:cubicBezTo>
                  <a:pt x="9541" y="12087"/>
                  <a:pt x="8308" y="9022"/>
                  <a:pt x="6817" y="6255"/>
                </a:cubicBezTo>
                <a:cubicBezTo>
                  <a:pt x="5327" y="3488"/>
                  <a:pt x="3098" y="532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5" name="Google Shape;85;p5"/>
          <p:cNvGrpSpPr/>
          <p:nvPr/>
        </p:nvGrpSpPr>
        <p:grpSpPr>
          <a:xfrm>
            <a:off x="2281248" y="201319"/>
            <a:ext cx="816176" cy="763613"/>
            <a:chOff x="3145550" y="2696550"/>
            <a:chExt cx="446975" cy="418250"/>
          </a:xfrm>
        </p:grpSpPr>
        <p:sp>
          <p:nvSpPr>
            <p:cNvPr id="86" name="Google Shape;86;p5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5"/>
          <p:cNvGrpSpPr/>
          <p:nvPr/>
        </p:nvGrpSpPr>
        <p:grpSpPr>
          <a:xfrm rot="1921746">
            <a:off x="10965484" y="2009316"/>
            <a:ext cx="1337797" cy="1086913"/>
            <a:chOff x="2763250" y="3099175"/>
            <a:chExt cx="568025" cy="461500"/>
          </a:xfrm>
        </p:grpSpPr>
        <p:sp>
          <p:nvSpPr>
            <p:cNvPr id="94" name="Google Shape;94;p5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5"/>
          <p:cNvSpPr/>
          <p:nvPr/>
        </p:nvSpPr>
        <p:spPr>
          <a:xfrm>
            <a:off x="-137567" y="-393000"/>
            <a:ext cx="2211933" cy="2682267"/>
          </a:xfrm>
          <a:custGeom>
            <a:avLst/>
            <a:gdLst/>
            <a:ahLst/>
            <a:cxnLst/>
            <a:rect l="l" t="t" r="r" b="b"/>
            <a:pathLst>
              <a:path w="66358" h="80468" extrusionOk="0">
                <a:moveTo>
                  <a:pt x="62489" y="0"/>
                </a:moveTo>
                <a:cubicBezTo>
                  <a:pt x="68431" y="13068"/>
                  <a:pt x="68032" y="33338"/>
                  <a:pt x="57183" y="42739"/>
                </a:cubicBezTo>
                <a:cubicBezTo>
                  <a:pt x="49626" y="49287"/>
                  <a:pt x="38873" y="50819"/>
                  <a:pt x="29476" y="54235"/>
                </a:cubicBezTo>
                <a:cubicBezTo>
                  <a:pt x="17115" y="58729"/>
                  <a:pt x="3193" y="67708"/>
                  <a:pt x="0" y="8046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Google Shape;102;p5"/>
          <p:cNvSpPr/>
          <p:nvPr/>
        </p:nvSpPr>
        <p:spPr>
          <a:xfrm>
            <a:off x="-186667" y="5079634"/>
            <a:ext cx="1974867" cy="2073133"/>
          </a:xfrm>
          <a:custGeom>
            <a:avLst/>
            <a:gdLst/>
            <a:ahLst/>
            <a:cxnLst/>
            <a:rect l="l" t="t" r="r" b="b"/>
            <a:pathLst>
              <a:path w="59246" h="62194" extrusionOk="0">
                <a:moveTo>
                  <a:pt x="0" y="0"/>
                </a:moveTo>
                <a:cubicBezTo>
                  <a:pt x="1693" y="10185"/>
                  <a:pt x="2822" y="21179"/>
                  <a:pt x="8548" y="29770"/>
                </a:cubicBezTo>
                <a:cubicBezTo>
                  <a:pt x="19673" y="46462"/>
                  <a:pt x="40623" y="54740"/>
                  <a:pt x="59246" y="6219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1"/>
          </p:nvPr>
        </p:nvSpPr>
        <p:spPr>
          <a:xfrm>
            <a:off x="7891212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2"/>
          </p:nvPr>
        </p:nvSpPr>
        <p:spPr>
          <a:xfrm>
            <a:off x="960000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3"/>
          </p:nvPr>
        </p:nvSpPr>
        <p:spPr>
          <a:xfrm>
            <a:off x="7891200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4"/>
          </p:nvPr>
        </p:nvSpPr>
        <p:spPr>
          <a:xfrm>
            <a:off x="960000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5"/>
          </p:nvPr>
        </p:nvSpPr>
        <p:spPr>
          <a:xfrm>
            <a:off x="4425607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6"/>
          </p:nvPr>
        </p:nvSpPr>
        <p:spPr>
          <a:xfrm>
            <a:off x="4425607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693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6967" y="516133"/>
            <a:ext cx="10278000" cy="1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ort Stack"/>
              <a:buNone/>
              <a:defRPr b="1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739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/>
          <p:nvPr/>
        </p:nvSpPr>
        <p:spPr>
          <a:xfrm>
            <a:off x="-101545" y="3887067"/>
            <a:ext cx="7531639" cy="3064419"/>
          </a:xfrm>
          <a:custGeom>
            <a:avLst/>
            <a:gdLst/>
            <a:ahLst/>
            <a:cxnLst/>
            <a:rect l="l" t="t" r="r" b="b"/>
            <a:pathLst>
              <a:path w="52439" h="21336" extrusionOk="0">
                <a:moveTo>
                  <a:pt x="0" y="0"/>
                </a:moveTo>
                <a:lnTo>
                  <a:pt x="65" y="21336"/>
                </a:lnTo>
                <a:lnTo>
                  <a:pt x="52438" y="21336"/>
                </a:lnTo>
                <a:cubicBezTo>
                  <a:pt x="50832" y="19428"/>
                  <a:pt x="48528" y="17879"/>
                  <a:pt x="45868" y="16922"/>
                </a:cubicBezTo>
                <a:cubicBezTo>
                  <a:pt x="41665" y="15408"/>
                  <a:pt x="36870" y="15406"/>
                  <a:pt x="32253" y="15140"/>
                </a:cubicBezTo>
                <a:cubicBezTo>
                  <a:pt x="27634" y="14874"/>
                  <a:pt x="22731" y="14206"/>
                  <a:pt x="19363" y="11733"/>
                </a:cubicBezTo>
                <a:cubicBezTo>
                  <a:pt x="17526" y="10383"/>
                  <a:pt x="16314" y="8611"/>
                  <a:pt x="14793" y="7044"/>
                </a:cubicBezTo>
                <a:cubicBezTo>
                  <a:pt x="11228" y="3367"/>
                  <a:pt x="5829" y="797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/>
          <p:nvPr/>
        </p:nvSpPr>
        <p:spPr>
          <a:xfrm>
            <a:off x="10548501" y="-98699"/>
            <a:ext cx="1712604" cy="3703076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7"/>
          <p:cNvGrpSpPr/>
          <p:nvPr/>
        </p:nvGrpSpPr>
        <p:grpSpPr>
          <a:xfrm rot="4385623">
            <a:off x="11091223" y="2170547"/>
            <a:ext cx="1300420" cy="547280"/>
            <a:chOff x="1958550" y="3085300"/>
            <a:chExt cx="579425" cy="243850"/>
          </a:xfrm>
        </p:grpSpPr>
        <p:sp>
          <p:nvSpPr>
            <p:cNvPr id="116" name="Google Shape;116;p7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p7"/>
          <p:cNvGrpSpPr/>
          <p:nvPr/>
        </p:nvGrpSpPr>
        <p:grpSpPr>
          <a:xfrm>
            <a:off x="188191" y="5585051"/>
            <a:ext cx="1272389" cy="1190619"/>
            <a:chOff x="3145550" y="2696550"/>
            <a:chExt cx="446975" cy="418250"/>
          </a:xfrm>
        </p:grpSpPr>
        <p:sp>
          <p:nvSpPr>
            <p:cNvPr id="123" name="Google Shape;123;p7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7"/>
          <p:cNvSpPr/>
          <p:nvPr/>
        </p:nvSpPr>
        <p:spPr>
          <a:xfrm>
            <a:off x="-276300" y="4499634"/>
            <a:ext cx="6858000" cy="2434167"/>
          </a:xfrm>
          <a:custGeom>
            <a:avLst/>
            <a:gdLst/>
            <a:ahLst/>
            <a:cxnLst/>
            <a:rect l="l" t="t" r="r" b="b"/>
            <a:pathLst>
              <a:path w="205740" h="73025" extrusionOk="0">
                <a:moveTo>
                  <a:pt x="0" y="0"/>
                </a:moveTo>
                <a:cubicBezTo>
                  <a:pt x="21497" y="0"/>
                  <a:pt x="43118" y="12331"/>
                  <a:pt x="58318" y="27531"/>
                </a:cubicBezTo>
                <a:cubicBezTo>
                  <a:pt x="70415" y="39628"/>
                  <a:pt x="75307" y="60120"/>
                  <a:pt x="90881" y="67199"/>
                </a:cubicBezTo>
                <a:cubicBezTo>
                  <a:pt x="125736" y="83042"/>
                  <a:pt x="168197" y="60282"/>
                  <a:pt x="205740" y="67791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Google Shape;131;p7"/>
          <p:cNvSpPr/>
          <p:nvPr/>
        </p:nvSpPr>
        <p:spPr>
          <a:xfrm>
            <a:off x="10953067" y="-98666"/>
            <a:ext cx="1401200" cy="2486633"/>
          </a:xfrm>
          <a:custGeom>
            <a:avLst/>
            <a:gdLst/>
            <a:ahLst/>
            <a:cxnLst/>
            <a:rect l="l" t="t" r="r" b="b"/>
            <a:pathLst>
              <a:path w="42036" h="74599" extrusionOk="0">
                <a:moveTo>
                  <a:pt x="0" y="0"/>
                </a:moveTo>
                <a:cubicBezTo>
                  <a:pt x="1398" y="12581"/>
                  <a:pt x="10207" y="24010"/>
                  <a:pt x="19538" y="32563"/>
                </a:cubicBezTo>
                <a:cubicBezTo>
                  <a:pt x="26019" y="38504"/>
                  <a:pt x="33918" y="43528"/>
                  <a:pt x="38188" y="51213"/>
                </a:cubicBezTo>
                <a:cubicBezTo>
                  <a:pt x="42025" y="58119"/>
                  <a:pt x="42036" y="66699"/>
                  <a:pt x="42036" y="7459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955400" y="728183"/>
            <a:ext cx="1028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subTitle" idx="1"/>
          </p:nvPr>
        </p:nvSpPr>
        <p:spPr>
          <a:xfrm>
            <a:off x="5535733" y="2263167"/>
            <a:ext cx="5474000" cy="2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40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606200" y="1742800"/>
            <a:ext cx="897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/>
          <p:nvPr/>
        </p:nvSpPr>
        <p:spPr>
          <a:xfrm rot="10800000">
            <a:off x="4808142" y="-58993"/>
            <a:ext cx="7433493" cy="2654192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-52967" y="3773567"/>
            <a:ext cx="8844952" cy="3158165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8" name="Google Shape;138;p8"/>
          <p:cNvGrpSpPr/>
          <p:nvPr/>
        </p:nvGrpSpPr>
        <p:grpSpPr>
          <a:xfrm rot="7042405">
            <a:off x="11214185" y="1590051"/>
            <a:ext cx="835747" cy="634895"/>
            <a:chOff x="2040064" y="3058489"/>
            <a:chExt cx="356286" cy="270661"/>
          </a:xfrm>
        </p:grpSpPr>
        <p:sp>
          <p:nvSpPr>
            <p:cNvPr id="139" name="Google Shape;139;p8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40064" y="3058489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8"/>
          <p:cNvGrpSpPr/>
          <p:nvPr/>
        </p:nvGrpSpPr>
        <p:grpSpPr>
          <a:xfrm rot="9207917">
            <a:off x="4159023" y="6219839"/>
            <a:ext cx="1058504" cy="864959"/>
            <a:chOff x="2580775" y="1984675"/>
            <a:chExt cx="587375" cy="479975"/>
          </a:xfrm>
        </p:grpSpPr>
        <p:sp>
          <p:nvSpPr>
            <p:cNvPr id="145" name="Google Shape;145;p8"/>
            <p:cNvSpPr/>
            <p:nvPr/>
          </p:nvSpPr>
          <p:spPr>
            <a:xfrm>
              <a:off x="2653200" y="2188150"/>
              <a:ext cx="90275" cy="79725"/>
            </a:xfrm>
            <a:custGeom>
              <a:avLst/>
              <a:gdLst/>
              <a:ahLst/>
              <a:cxnLst/>
              <a:rect l="l" t="t" r="r" b="b"/>
              <a:pathLst>
                <a:path w="3611" h="3189" extrusionOk="0">
                  <a:moveTo>
                    <a:pt x="631" y="0"/>
                  </a:moveTo>
                  <a:cubicBezTo>
                    <a:pt x="561" y="0"/>
                    <a:pt x="490" y="13"/>
                    <a:pt x="422" y="40"/>
                  </a:cubicBezTo>
                  <a:cubicBezTo>
                    <a:pt x="136" y="156"/>
                    <a:pt x="0" y="481"/>
                    <a:pt x="117" y="767"/>
                  </a:cubicBezTo>
                  <a:cubicBezTo>
                    <a:pt x="241" y="1074"/>
                    <a:pt x="413" y="1331"/>
                    <a:pt x="596" y="1572"/>
                  </a:cubicBezTo>
                  <a:cubicBezTo>
                    <a:pt x="782" y="1809"/>
                    <a:pt x="986" y="2028"/>
                    <a:pt x="1205" y="2230"/>
                  </a:cubicBezTo>
                  <a:cubicBezTo>
                    <a:pt x="1424" y="2433"/>
                    <a:pt x="1657" y="2616"/>
                    <a:pt x="1913" y="2777"/>
                  </a:cubicBezTo>
                  <a:cubicBezTo>
                    <a:pt x="2169" y="2936"/>
                    <a:pt x="2439" y="3079"/>
                    <a:pt x="2760" y="3167"/>
                  </a:cubicBezTo>
                  <a:cubicBezTo>
                    <a:pt x="2812" y="3181"/>
                    <a:pt x="2866" y="3188"/>
                    <a:pt x="2920" y="3188"/>
                  </a:cubicBezTo>
                  <a:cubicBezTo>
                    <a:pt x="2998" y="3188"/>
                    <a:pt x="3076" y="3173"/>
                    <a:pt x="3152" y="3142"/>
                  </a:cubicBezTo>
                  <a:cubicBezTo>
                    <a:pt x="3462" y="3014"/>
                    <a:pt x="3610" y="2660"/>
                    <a:pt x="3483" y="2349"/>
                  </a:cubicBezTo>
                  <a:cubicBezTo>
                    <a:pt x="3356" y="2043"/>
                    <a:pt x="3183" y="1791"/>
                    <a:pt x="2992" y="1557"/>
                  </a:cubicBezTo>
                  <a:cubicBezTo>
                    <a:pt x="2801" y="1324"/>
                    <a:pt x="2590" y="1112"/>
                    <a:pt x="2363" y="920"/>
                  </a:cubicBezTo>
                  <a:cubicBezTo>
                    <a:pt x="2137" y="728"/>
                    <a:pt x="1894" y="553"/>
                    <a:pt x="1635" y="398"/>
                  </a:cubicBezTo>
                  <a:cubicBezTo>
                    <a:pt x="1374" y="245"/>
                    <a:pt x="1098" y="106"/>
                    <a:pt x="778" y="20"/>
                  </a:cubicBezTo>
                  <a:cubicBezTo>
                    <a:pt x="731" y="7"/>
                    <a:pt x="681" y="0"/>
                    <a:pt x="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2580775" y="1984675"/>
              <a:ext cx="85025" cy="94225"/>
            </a:xfrm>
            <a:custGeom>
              <a:avLst/>
              <a:gdLst/>
              <a:ahLst/>
              <a:cxnLst/>
              <a:rect l="l" t="t" r="r" b="b"/>
              <a:pathLst>
                <a:path w="3401" h="3769" extrusionOk="0">
                  <a:moveTo>
                    <a:pt x="607" y="1"/>
                  </a:moveTo>
                  <a:cubicBezTo>
                    <a:pt x="562" y="1"/>
                    <a:pt x="517" y="6"/>
                    <a:pt x="471" y="17"/>
                  </a:cubicBezTo>
                  <a:cubicBezTo>
                    <a:pt x="178" y="92"/>
                    <a:pt x="0" y="392"/>
                    <a:pt x="75" y="686"/>
                  </a:cubicBezTo>
                  <a:cubicBezTo>
                    <a:pt x="163" y="1029"/>
                    <a:pt x="306" y="1326"/>
                    <a:pt x="462" y="1614"/>
                  </a:cubicBezTo>
                  <a:cubicBezTo>
                    <a:pt x="622" y="1898"/>
                    <a:pt x="802" y="2166"/>
                    <a:pt x="1000" y="2418"/>
                  </a:cubicBezTo>
                  <a:cubicBezTo>
                    <a:pt x="1199" y="2672"/>
                    <a:pt x="1415" y="2910"/>
                    <a:pt x="1655" y="3129"/>
                  </a:cubicBezTo>
                  <a:cubicBezTo>
                    <a:pt x="1896" y="3347"/>
                    <a:pt x="2155" y="3551"/>
                    <a:pt x="2471" y="3707"/>
                  </a:cubicBezTo>
                  <a:cubicBezTo>
                    <a:pt x="2553" y="3747"/>
                    <a:pt x="2644" y="3769"/>
                    <a:pt x="2738" y="3769"/>
                  </a:cubicBezTo>
                  <a:cubicBezTo>
                    <a:pt x="2788" y="3769"/>
                    <a:pt x="2838" y="3763"/>
                    <a:pt x="2889" y="3750"/>
                  </a:cubicBezTo>
                  <a:cubicBezTo>
                    <a:pt x="3209" y="3666"/>
                    <a:pt x="3401" y="3339"/>
                    <a:pt x="3317" y="3018"/>
                  </a:cubicBezTo>
                  <a:cubicBezTo>
                    <a:pt x="3228" y="2678"/>
                    <a:pt x="3082" y="2383"/>
                    <a:pt x="2919" y="2101"/>
                  </a:cubicBezTo>
                  <a:cubicBezTo>
                    <a:pt x="2754" y="1822"/>
                    <a:pt x="2565" y="1560"/>
                    <a:pt x="2358" y="1315"/>
                  </a:cubicBezTo>
                  <a:cubicBezTo>
                    <a:pt x="2150" y="1071"/>
                    <a:pt x="1925" y="838"/>
                    <a:pt x="1681" y="624"/>
                  </a:cubicBezTo>
                  <a:cubicBezTo>
                    <a:pt x="1430" y="414"/>
                    <a:pt x="1169" y="212"/>
                    <a:pt x="852" y="57"/>
                  </a:cubicBezTo>
                  <a:cubicBezTo>
                    <a:pt x="777" y="21"/>
                    <a:pt x="693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083950" y="2383900"/>
              <a:ext cx="84200" cy="80750"/>
            </a:xfrm>
            <a:custGeom>
              <a:avLst/>
              <a:gdLst/>
              <a:ahLst/>
              <a:cxnLst/>
              <a:rect l="l" t="t" r="r" b="b"/>
              <a:pathLst>
                <a:path w="3368" h="3230" extrusionOk="0">
                  <a:moveTo>
                    <a:pt x="631" y="1"/>
                  </a:moveTo>
                  <a:cubicBezTo>
                    <a:pt x="574" y="1"/>
                    <a:pt x="516" y="10"/>
                    <a:pt x="459" y="29"/>
                  </a:cubicBezTo>
                  <a:cubicBezTo>
                    <a:pt x="164" y="122"/>
                    <a:pt x="1" y="440"/>
                    <a:pt x="96" y="735"/>
                  </a:cubicBezTo>
                  <a:cubicBezTo>
                    <a:pt x="194" y="1040"/>
                    <a:pt x="341" y="1298"/>
                    <a:pt x="502" y="1544"/>
                  </a:cubicBezTo>
                  <a:cubicBezTo>
                    <a:pt x="665" y="1786"/>
                    <a:pt x="847" y="2008"/>
                    <a:pt x="1045" y="2215"/>
                  </a:cubicBezTo>
                  <a:cubicBezTo>
                    <a:pt x="1243" y="2423"/>
                    <a:pt x="1457" y="2613"/>
                    <a:pt x="1694" y="2782"/>
                  </a:cubicBezTo>
                  <a:cubicBezTo>
                    <a:pt x="1932" y="2949"/>
                    <a:pt x="2186" y="3100"/>
                    <a:pt x="2491" y="3200"/>
                  </a:cubicBezTo>
                  <a:cubicBezTo>
                    <a:pt x="2551" y="3219"/>
                    <a:pt x="2615" y="3230"/>
                    <a:pt x="2680" y="3230"/>
                  </a:cubicBezTo>
                  <a:cubicBezTo>
                    <a:pt x="2743" y="3230"/>
                    <a:pt x="2807" y="3220"/>
                    <a:pt x="2869" y="3200"/>
                  </a:cubicBezTo>
                  <a:cubicBezTo>
                    <a:pt x="3190" y="3095"/>
                    <a:pt x="3367" y="2750"/>
                    <a:pt x="3262" y="2428"/>
                  </a:cubicBezTo>
                  <a:cubicBezTo>
                    <a:pt x="3164" y="2123"/>
                    <a:pt x="3014" y="1868"/>
                    <a:pt x="2845" y="1631"/>
                  </a:cubicBezTo>
                  <a:cubicBezTo>
                    <a:pt x="2677" y="1393"/>
                    <a:pt x="2489" y="1177"/>
                    <a:pt x="2281" y="979"/>
                  </a:cubicBezTo>
                  <a:cubicBezTo>
                    <a:pt x="2074" y="780"/>
                    <a:pt x="1851" y="598"/>
                    <a:pt x="1610" y="435"/>
                  </a:cubicBezTo>
                  <a:cubicBezTo>
                    <a:pt x="1365" y="274"/>
                    <a:pt x="1108" y="127"/>
                    <a:pt x="802" y="28"/>
                  </a:cubicBezTo>
                  <a:cubicBezTo>
                    <a:pt x="747" y="10"/>
                    <a:pt x="689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p8"/>
          <p:cNvSpPr/>
          <p:nvPr/>
        </p:nvSpPr>
        <p:spPr>
          <a:xfrm>
            <a:off x="-542899" y="5170634"/>
            <a:ext cx="8713100" cy="1687367"/>
          </a:xfrm>
          <a:custGeom>
            <a:avLst/>
            <a:gdLst/>
            <a:ahLst/>
            <a:cxnLst/>
            <a:rect l="l" t="t" r="r" b="b"/>
            <a:pathLst>
              <a:path w="261393" h="50621" extrusionOk="0">
                <a:moveTo>
                  <a:pt x="261393" y="50621"/>
                </a:moveTo>
                <a:cubicBezTo>
                  <a:pt x="254566" y="41518"/>
                  <a:pt x="240983" y="39501"/>
                  <a:pt x="229718" y="37892"/>
                </a:cubicBezTo>
                <a:cubicBezTo>
                  <a:pt x="200828" y="33765"/>
                  <a:pt x="171101" y="38882"/>
                  <a:pt x="142390" y="44109"/>
                </a:cubicBezTo>
                <a:cubicBezTo>
                  <a:pt x="118439" y="48470"/>
                  <a:pt x="92743" y="43841"/>
                  <a:pt x="69863" y="35524"/>
                </a:cubicBezTo>
                <a:cubicBezTo>
                  <a:pt x="60050" y="31957"/>
                  <a:pt x="51878" y="24910"/>
                  <a:pt x="42924" y="19538"/>
                </a:cubicBezTo>
                <a:cubicBezTo>
                  <a:pt x="29444" y="11450"/>
                  <a:pt x="13080" y="8720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Google Shape;151;p8"/>
          <p:cNvSpPr/>
          <p:nvPr/>
        </p:nvSpPr>
        <p:spPr>
          <a:xfrm>
            <a:off x="5466667" y="-69067"/>
            <a:ext cx="6976400" cy="1608400"/>
          </a:xfrm>
          <a:custGeom>
            <a:avLst/>
            <a:gdLst/>
            <a:ahLst/>
            <a:cxnLst/>
            <a:rect l="l" t="t" r="r" b="b"/>
            <a:pathLst>
              <a:path w="209292" h="48252" extrusionOk="0">
                <a:moveTo>
                  <a:pt x="209292" y="48252"/>
                </a:moveTo>
                <a:cubicBezTo>
                  <a:pt x="205782" y="37722"/>
                  <a:pt x="194606" y="31051"/>
                  <a:pt x="185018" y="25458"/>
                </a:cubicBezTo>
                <a:cubicBezTo>
                  <a:pt x="176974" y="20766"/>
                  <a:pt x="168929" y="15414"/>
                  <a:pt x="159855" y="13321"/>
                </a:cubicBezTo>
                <a:cubicBezTo>
                  <a:pt x="145220" y="9945"/>
                  <a:pt x="129855" y="11786"/>
                  <a:pt x="114859" y="10953"/>
                </a:cubicBezTo>
                <a:cubicBezTo>
                  <a:pt x="90524" y="9601"/>
                  <a:pt x="65964" y="13645"/>
                  <a:pt x="41740" y="10953"/>
                </a:cubicBezTo>
                <a:cubicBezTo>
                  <a:pt x="30060" y="9655"/>
                  <a:pt x="18469" y="6913"/>
                  <a:pt x="7401" y="2960"/>
                </a:cubicBezTo>
                <a:cubicBezTo>
                  <a:pt x="4899" y="2066"/>
                  <a:pt x="2657" y="0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16898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/>
          <p:nvPr/>
        </p:nvSpPr>
        <p:spPr>
          <a:xfrm>
            <a:off x="4479901" y="4780167"/>
            <a:ext cx="7712031" cy="2281005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9"/>
          <p:cNvSpPr/>
          <p:nvPr/>
        </p:nvSpPr>
        <p:spPr>
          <a:xfrm>
            <a:off x="-57966" y="-54600"/>
            <a:ext cx="5892129" cy="3863461"/>
          </a:xfrm>
          <a:custGeom>
            <a:avLst/>
            <a:gdLst/>
            <a:ahLst/>
            <a:cxnLst/>
            <a:rect l="l" t="t" r="r" b="b"/>
            <a:pathLst>
              <a:path w="47897" h="31406" extrusionOk="0">
                <a:moveTo>
                  <a:pt x="47897" y="0"/>
                </a:moveTo>
                <a:lnTo>
                  <a:pt x="1" y="244"/>
                </a:lnTo>
                <a:lnTo>
                  <a:pt x="1" y="31405"/>
                </a:lnTo>
                <a:cubicBezTo>
                  <a:pt x="3742" y="31122"/>
                  <a:pt x="8421" y="27653"/>
                  <a:pt x="10405" y="24467"/>
                </a:cubicBezTo>
                <a:cubicBezTo>
                  <a:pt x="12390" y="21281"/>
                  <a:pt x="13980" y="17701"/>
                  <a:pt x="16916" y="15363"/>
                </a:cubicBezTo>
                <a:cubicBezTo>
                  <a:pt x="19861" y="13016"/>
                  <a:pt x="23748" y="12262"/>
                  <a:pt x="27493" y="11863"/>
                </a:cubicBezTo>
                <a:cubicBezTo>
                  <a:pt x="31237" y="11463"/>
                  <a:pt x="35082" y="11329"/>
                  <a:pt x="38588" y="9957"/>
                </a:cubicBezTo>
                <a:cubicBezTo>
                  <a:pt x="42095" y="8584"/>
                  <a:pt x="47534" y="3747"/>
                  <a:pt x="47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" name="Google Shape;155;p9"/>
          <p:cNvGrpSpPr/>
          <p:nvPr/>
        </p:nvGrpSpPr>
        <p:grpSpPr>
          <a:xfrm>
            <a:off x="218997" y="233336"/>
            <a:ext cx="1463936" cy="616128"/>
            <a:chOff x="1958550" y="3085300"/>
            <a:chExt cx="579425" cy="243850"/>
          </a:xfrm>
        </p:grpSpPr>
        <p:sp>
          <p:nvSpPr>
            <p:cNvPr id="156" name="Google Shape;156;p9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9"/>
          <p:cNvGrpSpPr/>
          <p:nvPr/>
        </p:nvGrpSpPr>
        <p:grpSpPr>
          <a:xfrm rot="-4722960">
            <a:off x="10956563" y="5516273"/>
            <a:ext cx="1058699" cy="990672"/>
            <a:chOff x="3145550" y="2696550"/>
            <a:chExt cx="446975" cy="418250"/>
          </a:xfrm>
        </p:grpSpPr>
        <p:sp>
          <p:nvSpPr>
            <p:cNvPr id="163" name="Google Shape;163;p9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9"/>
          <p:cNvSpPr/>
          <p:nvPr/>
        </p:nvSpPr>
        <p:spPr>
          <a:xfrm>
            <a:off x="-207233" y="-108533"/>
            <a:ext cx="4874633" cy="2713600"/>
          </a:xfrm>
          <a:custGeom>
            <a:avLst/>
            <a:gdLst/>
            <a:ahLst/>
            <a:cxnLst/>
            <a:rect l="l" t="t" r="r" b="b"/>
            <a:pathLst>
              <a:path w="146239" h="81408" extrusionOk="0">
                <a:moveTo>
                  <a:pt x="146239" y="0"/>
                </a:moveTo>
                <a:cubicBezTo>
                  <a:pt x="146239" y="16395"/>
                  <a:pt x="121934" y="25660"/>
                  <a:pt x="105683" y="27826"/>
                </a:cubicBezTo>
                <a:cubicBezTo>
                  <a:pt x="89274" y="30013"/>
                  <a:pt x="71951" y="27328"/>
                  <a:pt x="56246" y="32563"/>
                </a:cubicBezTo>
                <a:cubicBezTo>
                  <a:pt x="50508" y="34476"/>
                  <a:pt x="44537" y="36871"/>
                  <a:pt x="40260" y="41148"/>
                </a:cubicBezTo>
                <a:cubicBezTo>
                  <a:pt x="32384" y="49024"/>
                  <a:pt x="31015" y="61775"/>
                  <a:pt x="23683" y="70159"/>
                </a:cubicBezTo>
                <a:cubicBezTo>
                  <a:pt x="17929" y="76737"/>
                  <a:pt x="8740" y="81408"/>
                  <a:pt x="0" y="8140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Google Shape;171;p9"/>
          <p:cNvSpPr/>
          <p:nvPr/>
        </p:nvSpPr>
        <p:spPr>
          <a:xfrm>
            <a:off x="5239701" y="6492900"/>
            <a:ext cx="7213233" cy="700600"/>
          </a:xfrm>
          <a:custGeom>
            <a:avLst/>
            <a:gdLst/>
            <a:ahLst/>
            <a:cxnLst/>
            <a:rect l="l" t="t" r="r" b="b"/>
            <a:pathLst>
              <a:path w="216397" h="21018" extrusionOk="0">
                <a:moveTo>
                  <a:pt x="216397" y="0"/>
                </a:moveTo>
                <a:cubicBezTo>
                  <a:pt x="198635" y="17762"/>
                  <a:pt x="166882" y="11977"/>
                  <a:pt x="141798" y="10657"/>
                </a:cubicBezTo>
                <a:cubicBezTo>
                  <a:pt x="111813" y="9079"/>
                  <a:pt x="82045" y="150"/>
                  <a:pt x="52101" y="2368"/>
                </a:cubicBezTo>
                <a:cubicBezTo>
                  <a:pt x="41675" y="3140"/>
                  <a:pt x="32205" y="8847"/>
                  <a:pt x="22498" y="12729"/>
                </a:cubicBezTo>
                <a:cubicBezTo>
                  <a:pt x="15077" y="15697"/>
                  <a:pt x="6650" y="16585"/>
                  <a:pt x="0" y="2101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1690000" y="1585400"/>
            <a:ext cx="88120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subTitle" idx="1"/>
          </p:nvPr>
        </p:nvSpPr>
        <p:spPr>
          <a:xfrm>
            <a:off x="1690000" y="4204600"/>
            <a:ext cx="8812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144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5843433" y="3274133"/>
            <a:ext cx="5397600" cy="286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0"/>
          <p:cNvSpPr/>
          <p:nvPr/>
        </p:nvSpPr>
        <p:spPr>
          <a:xfrm>
            <a:off x="9058467" y="-63833"/>
            <a:ext cx="3232699" cy="2632237"/>
          </a:xfrm>
          <a:custGeom>
            <a:avLst/>
            <a:gdLst/>
            <a:ahLst/>
            <a:cxnLst/>
            <a:rect l="l" t="t" r="r" b="b"/>
            <a:pathLst>
              <a:path w="42515" h="34618" extrusionOk="0">
                <a:moveTo>
                  <a:pt x="1026" y="1"/>
                </a:moveTo>
                <a:lnTo>
                  <a:pt x="1026" y="1"/>
                </a:lnTo>
                <a:cubicBezTo>
                  <a:pt x="0" y="5472"/>
                  <a:pt x="5454" y="13408"/>
                  <a:pt x="10762" y="15085"/>
                </a:cubicBezTo>
                <a:cubicBezTo>
                  <a:pt x="15830" y="16686"/>
                  <a:pt x="21947" y="14809"/>
                  <a:pt x="26257" y="17922"/>
                </a:cubicBezTo>
                <a:cubicBezTo>
                  <a:pt x="29199" y="20048"/>
                  <a:pt x="30292" y="23826"/>
                  <a:pt x="31756" y="27147"/>
                </a:cubicBezTo>
                <a:cubicBezTo>
                  <a:pt x="33210" y="30442"/>
                  <a:pt x="35792" y="34403"/>
                  <a:pt x="39375" y="34403"/>
                </a:cubicBezTo>
                <a:cubicBezTo>
                  <a:pt x="39404" y="34403"/>
                  <a:pt x="39434" y="34402"/>
                  <a:pt x="39463" y="34402"/>
                </a:cubicBezTo>
                <a:lnTo>
                  <a:pt x="42180" y="34618"/>
                </a:lnTo>
                <a:lnTo>
                  <a:pt x="42514" y="77"/>
                </a:lnTo>
                <a:lnTo>
                  <a:pt x="10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10"/>
          <p:cNvSpPr/>
          <p:nvPr/>
        </p:nvSpPr>
        <p:spPr>
          <a:xfrm>
            <a:off x="-54533" y="5091367"/>
            <a:ext cx="3320781" cy="1851148"/>
          </a:xfrm>
          <a:custGeom>
            <a:avLst/>
            <a:gdLst/>
            <a:ahLst/>
            <a:cxnLst/>
            <a:rect l="l" t="t" r="r" b="b"/>
            <a:pathLst>
              <a:path w="43260" h="24115" extrusionOk="0">
                <a:moveTo>
                  <a:pt x="0" y="0"/>
                </a:moveTo>
                <a:lnTo>
                  <a:pt x="0" y="23598"/>
                </a:lnTo>
                <a:lnTo>
                  <a:pt x="43259" y="24115"/>
                </a:lnTo>
                <a:cubicBezTo>
                  <a:pt x="42561" y="18745"/>
                  <a:pt x="37894" y="11560"/>
                  <a:pt x="32804" y="9709"/>
                </a:cubicBezTo>
                <a:cubicBezTo>
                  <a:pt x="30355" y="8817"/>
                  <a:pt x="27767" y="8592"/>
                  <a:pt x="25135" y="8592"/>
                </a:cubicBezTo>
                <a:cubicBezTo>
                  <a:pt x="22448" y="8592"/>
                  <a:pt x="19715" y="8827"/>
                  <a:pt x="17039" y="8827"/>
                </a:cubicBezTo>
                <a:cubicBezTo>
                  <a:pt x="14091" y="8827"/>
                  <a:pt x="11211" y="8542"/>
                  <a:pt x="8535" y="7346"/>
                </a:cubicBezTo>
                <a:cubicBezTo>
                  <a:pt x="5078" y="5800"/>
                  <a:pt x="2427" y="290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8" name="Google Shape;178;p10"/>
          <p:cNvGrpSpPr/>
          <p:nvPr/>
        </p:nvGrpSpPr>
        <p:grpSpPr>
          <a:xfrm rot="5684652">
            <a:off x="11264471" y="1392359"/>
            <a:ext cx="1399277" cy="341189"/>
            <a:chOff x="1958550" y="3085300"/>
            <a:chExt cx="579425" cy="141275"/>
          </a:xfrm>
        </p:grpSpPr>
        <p:sp>
          <p:nvSpPr>
            <p:cNvPr id="179" name="Google Shape;179;p10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184;p10"/>
          <p:cNvGrpSpPr/>
          <p:nvPr/>
        </p:nvGrpSpPr>
        <p:grpSpPr>
          <a:xfrm rot="7233804">
            <a:off x="2296421" y="6321822"/>
            <a:ext cx="605004" cy="575849"/>
            <a:chOff x="2854275" y="2165900"/>
            <a:chExt cx="313875" cy="298750"/>
          </a:xfrm>
        </p:grpSpPr>
        <p:sp>
          <p:nvSpPr>
            <p:cNvPr id="185" name="Google Shape;185;p10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083950" y="2383900"/>
              <a:ext cx="84200" cy="80750"/>
            </a:xfrm>
            <a:custGeom>
              <a:avLst/>
              <a:gdLst/>
              <a:ahLst/>
              <a:cxnLst/>
              <a:rect l="l" t="t" r="r" b="b"/>
              <a:pathLst>
                <a:path w="3368" h="3230" extrusionOk="0">
                  <a:moveTo>
                    <a:pt x="631" y="1"/>
                  </a:moveTo>
                  <a:cubicBezTo>
                    <a:pt x="574" y="1"/>
                    <a:pt x="516" y="10"/>
                    <a:pt x="459" y="29"/>
                  </a:cubicBezTo>
                  <a:cubicBezTo>
                    <a:pt x="164" y="122"/>
                    <a:pt x="1" y="440"/>
                    <a:pt x="96" y="735"/>
                  </a:cubicBezTo>
                  <a:cubicBezTo>
                    <a:pt x="194" y="1040"/>
                    <a:pt x="341" y="1298"/>
                    <a:pt x="502" y="1544"/>
                  </a:cubicBezTo>
                  <a:cubicBezTo>
                    <a:pt x="665" y="1786"/>
                    <a:pt x="847" y="2008"/>
                    <a:pt x="1045" y="2215"/>
                  </a:cubicBezTo>
                  <a:cubicBezTo>
                    <a:pt x="1243" y="2423"/>
                    <a:pt x="1457" y="2613"/>
                    <a:pt x="1694" y="2782"/>
                  </a:cubicBezTo>
                  <a:cubicBezTo>
                    <a:pt x="1932" y="2949"/>
                    <a:pt x="2186" y="3100"/>
                    <a:pt x="2491" y="3200"/>
                  </a:cubicBezTo>
                  <a:cubicBezTo>
                    <a:pt x="2551" y="3219"/>
                    <a:pt x="2615" y="3230"/>
                    <a:pt x="2680" y="3230"/>
                  </a:cubicBezTo>
                  <a:cubicBezTo>
                    <a:pt x="2743" y="3230"/>
                    <a:pt x="2807" y="3220"/>
                    <a:pt x="2869" y="3200"/>
                  </a:cubicBezTo>
                  <a:cubicBezTo>
                    <a:pt x="3190" y="3095"/>
                    <a:pt x="3367" y="2750"/>
                    <a:pt x="3262" y="2428"/>
                  </a:cubicBezTo>
                  <a:cubicBezTo>
                    <a:pt x="3164" y="2123"/>
                    <a:pt x="3014" y="1868"/>
                    <a:pt x="2845" y="1631"/>
                  </a:cubicBezTo>
                  <a:cubicBezTo>
                    <a:pt x="2677" y="1393"/>
                    <a:pt x="2489" y="1177"/>
                    <a:pt x="2281" y="979"/>
                  </a:cubicBezTo>
                  <a:cubicBezTo>
                    <a:pt x="2074" y="780"/>
                    <a:pt x="1851" y="598"/>
                    <a:pt x="1610" y="435"/>
                  </a:cubicBezTo>
                  <a:cubicBezTo>
                    <a:pt x="1365" y="274"/>
                    <a:pt x="1108" y="127"/>
                    <a:pt x="802" y="28"/>
                  </a:cubicBezTo>
                  <a:cubicBezTo>
                    <a:pt x="747" y="10"/>
                    <a:pt x="689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88;p10"/>
          <p:cNvSpPr/>
          <p:nvPr/>
        </p:nvSpPr>
        <p:spPr>
          <a:xfrm>
            <a:off x="9502534" y="-459499"/>
            <a:ext cx="2910933" cy="1178833"/>
          </a:xfrm>
          <a:custGeom>
            <a:avLst/>
            <a:gdLst/>
            <a:ahLst/>
            <a:cxnLst/>
            <a:rect l="l" t="t" r="r" b="b"/>
            <a:pathLst>
              <a:path w="87328" h="35365" extrusionOk="0">
                <a:moveTo>
                  <a:pt x="0" y="0"/>
                </a:moveTo>
                <a:cubicBezTo>
                  <a:pt x="0" y="12987"/>
                  <a:pt x="6716" y="29676"/>
                  <a:pt x="18946" y="34043"/>
                </a:cubicBezTo>
                <a:cubicBezTo>
                  <a:pt x="31904" y="38670"/>
                  <a:pt x="46095" y="29368"/>
                  <a:pt x="59798" y="28123"/>
                </a:cubicBezTo>
                <a:cubicBezTo>
                  <a:pt x="65891" y="27569"/>
                  <a:pt x="72178" y="26500"/>
                  <a:pt x="78151" y="27827"/>
                </a:cubicBezTo>
                <a:cubicBezTo>
                  <a:pt x="81353" y="28539"/>
                  <a:pt x="84048" y="31379"/>
                  <a:pt x="87328" y="3137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10"/>
          <p:cNvSpPr/>
          <p:nvPr/>
        </p:nvSpPr>
        <p:spPr>
          <a:xfrm>
            <a:off x="-276300" y="5900833"/>
            <a:ext cx="2865867" cy="1253200"/>
          </a:xfrm>
          <a:custGeom>
            <a:avLst/>
            <a:gdLst/>
            <a:ahLst/>
            <a:cxnLst/>
            <a:rect l="l" t="t" r="r" b="b"/>
            <a:pathLst>
              <a:path w="85976" h="37596" extrusionOk="0">
                <a:moveTo>
                  <a:pt x="82000" y="37596"/>
                </a:moveTo>
                <a:cubicBezTo>
                  <a:pt x="87226" y="34983"/>
                  <a:pt x="86721" y="24992"/>
                  <a:pt x="83480" y="20130"/>
                </a:cubicBezTo>
                <a:cubicBezTo>
                  <a:pt x="80468" y="15612"/>
                  <a:pt x="73926" y="14722"/>
                  <a:pt x="68679" y="13322"/>
                </a:cubicBezTo>
                <a:cubicBezTo>
                  <a:pt x="50635" y="8506"/>
                  <a:pt x="30961" y="20332"/>
                  <a:pt x="12729" y="16282"/>
                </a:cubicBezTo>
                <a:cubicBezTo>
                  <a:pt x="6004" y="14788"/>
                  <a:pt x="0" y="6889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54936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/>
          <p:nvPr/>
        </p:nvSpPr>
        <p:spPr>
          <a:xfrm>
            <a:off x="9611201" y="1"/>
            <a:ext cx="2580791" cy="4738609"/>
          </a:xfrm>
          <a:custGeom>
            <a:avLst/>
            <a:gdLst/>
            <a:ahLst/>
            <a:cxnLst/>
            <a:rect l="l" t="t" r="r" b="b"/>
            <a:pathLst>
              <a:path w="30459" h="55926" extrusionOk="0">
                <a:moveTo>
                  <a:pt x="374" y="1"/>
                </a:moveTo>
                <a:cubicBezTo>
                  <a:pt x="1" y="9422"/>
                  <a:pt x="4462" y="18906"/>
                  <a:pt x="11956" y="24626"/>
                </a:cubicBezTo>
                <a:cubicBezTo>
                  <a:pt x="16922" y="28418"/>
                  <a:pt x="23451" y="31053"/>
                  <a:pt x="25769" y="36855"/>
                </a:cubicBezTo>
                <a:cubicBezTo>
                  <a:pt x="27525" y="41250"/>
                  <a:pt x="26299" y="46323"/>
                  <a:pt x="27603" y="50872"/>
                </a:cubicBezTo>
                <a:cubicBezTo>
                  <a:pt x="28142" y="52754"/>
                  <a:pt x="29144" y="54480"/>
                  <a:pt x="30459" y="55925"/>
                </a:cubicBezTo>
                <a:lnTo>
                  <a:pt x="304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1"/>
          <p:cNvSpPr/>
          <p:nvPr/>
        </p:nvSpPr>
        <p:spPr>
          <a:xfrm>
            <a:off x="0" y="-101599"/>
            <a:ext cx="7101469" cy="1559081"/>
          </a:xfrm>
          <a:custGeom>
            <a:avLst/>
            <a:gdLst/>
            <a:ahLst/>
            <a:cxnLst/>
            <a:rect l="l" t="t" r="r" b="b"/>
            <a:pathLst>
              <a:path w="93289" h="20481" extrusionOk="0">
                <a:moveTo>
                  <a:pt x="1" y="0"/>
                </a:moveTo>
                <a:cubicBezTo>
                  <a:pt x="1100" y="3168"/>
                  <a:pt x="5654" y="7687"/>
                  <a:pt x="9433" y="8346"/>
                </a:cubicBezTo>
                <a:cubicBezTo>
                  <a:pt x="10872" y="8596"/>
                  <a:pt x="12329" y="8686"/>
                  <a:pt x="13795" y="8686"/>
                </a:cubicBezTo>
                <a:cubicBezTo>
                  <a:pt x="16177" y="8686"/>
                  <a:pt x="18581" y="8450"/>
                  <a:pt x="20962" y="8291"/>
                </a:cubicBezTo>
                <a:cubicBezTo>
                  <a:pt x="22141" y="8212"/>
                  <a:pt x="23338" y="8155"/>
                  <a:pt x="24531" y="8155"/>
                </a:cubicBezTo>
                <a:cubicBezTo>
                  <a:pt x="27228" y="8155"/>
                  <a:pt x="29906" y="8447"/>
                  <a:pt x="32318" y="9436"/>
                </a:cubicBezTo>
                <a:cubicBezTo>
                  <a:pt x="35660" y="10808"/>
                  <a:pt x="38102" y="13356"/>
                  <a:pt x="40991" y="15346"/>
                </a:cubicBezTo>
                <a:cubicBezTo>
                  <a:pt x="46129" y="18884"/>
                  <a:pt x="52599" y="20480"/>
                  <a:pt x="59199" y="20480"/>
                </a:cubicBezTo>
                <a:cubicBezTo>
                  <a:pt x="65230" y="20480"/>
                  <a:pt x="71369" y="19148"/>
                  <a:pt x="76701" y="16746"/>
                </a:cubicBezTo>
                <a:cubicBezTo>
                  <a:pt x="83409" y="13724"/>
                  <a:pt x="90682" y="6701"/>
                  <a:pt x="93288" y="604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11"/>
          <p:cNvSpPr/>
          <p:nvPr/>
        </p:nvSpPr>
        <p:spPr>
          <a:xfrm>
            <a:off x="7242832" y="4224201"/>
            <a:ext cx="4949163" cy="2633816"/>
          </a:xfrm>
          <a:custGeom>
            <a:avLst/>
            <a:gdLst/>
            <a:ahLst/>
            <a:cxnLst/>
            <a:rect l="l" t="t" r="r" b="b"/>
            <a:pathLst>
              <a:path w="34562" h="18393" extrusionOk="0">
                <a:moveTo>
                  <a:pt x="34561" y="0"/>
                </a:moveTo>
                <a:cubicBezTo>
                  <a:pt x="28360" y="467"/>
                  <a:pt x="22385" y="3443"/>
                  <a:pt x="18276" y="8113"/>
                </a:cubicBezTo>
                <a:cubicBezTo>
                  <a:pt x="16620" y="9993"/>
                  <a:pt x="15184" y="12195"/>
                  <a:pt x="12972" y="13372"/>
                </a:cubicBezTo>
                <a:cubicBezTo>
                  <a:pt x="10850" y="14500"/>
                  <a:pt x="8340" y="14511"/>
                  <a:pt x="5964" y="14882"/>
                </a:cubicBezTo>
                <a:cubicBezTo>
                  <a:pt x="3589" y="15251"/>
                  <a:pt x="1022" y="16216"/>
                  <a:pt x="1" y="18393"/>
                </a:cubicBezTo>
                <a:lnTo>
                  <a:pt x="34561" y="18393"/>
                </a:lnTo>
                <a:lnTo>
                  <a:pt x="3456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>
            <a:off x="-101599" y="4961868"/>
            <a:ext cx="5594964" cy="1997729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5" name="Google Shape;195;p11"/>
          <p:cNvGrpSpPr/>
          <p:nvPr/>
        </p:nvGrpSpPr>
        <p:grpSpPr>
          <a:xfrm>
            <a:off x="4252099" y="412848"/>
            <a:ext cx="1845199" cy="776581"/>
            <a:chOff x="1958550" y="3085300"/>
            <a:chExt cx="579425" cy="243850"/>
          </a:xfrm>
        </p:grpSpPr>
        <p:sp>
          <p:nvSpPr>
            <p:cNvPr id="196" name="Google Shape;196;p11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11"/>
          <p:cNvGrpSpPr/>
          <p:nvPr/>
        </p:nvGrpSpPr>
        <p:grpSpPr>
          <a:xfrm>
            <a:off x="10810291" y="110277"/>
            <a:ext cx="1255335" cy="1019915"/>
            <a:chOff x="2763250" y="3099175"/>
            <a:chExt cx="568025" cy="461500"/>
          </a:xfrm>
        </p:grpSpPr>
        <p:sp>
          <p:nvSpPr>
            <p:cNvPr id="203" name="Google Shape;203;p11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" name="Google Shape;210;p11"/>
          <p:cNvGrpSpPr/>
          <p:nvPr/>
        </p:nvGrpSpPr>
        <p:grpSpPr>
          <a:xfrm>
            <a:off x="43018" y="5641040"/>
            <a:ext cx="950373" cy="776600"/>
            <a:chOff x="2580775" y="1984675"/>
            <a:chExt cx="587375" cy="479975"/>
          </a:xfrm>
        </p:grpSpPr>
        <p:sp>
          <p:nvSpPr>
            <p:cNvPr id="211" name="Google Shape;211;p11"/>
            <p:cNvSpPr/>
            <p:nvPr/>
          </p:nvSpPr>
          <p:spPr>
            <a:xfrm>
              <a:off x="2653200" y="2188150"/>
              <a:ext cx="90275" cy="79725"/>
            </a:xfrm>
            <a:custGeom>
              <a:avLst/>
              <a:gdLst/>
              <a:ahLst/>
              <a:cxnLst/>
              <a:rect l="l" t="t" r="r" b="b"/>
              <a:pathLst>
                <a:path w="3611" h="3189" extrusionOk="0">
                  <a:moveTo>
                    <a:pt x="631" y="0"/>
                  </a:moveTo>
                  <a:cubicBezTo>
                    <a:pt x="561" y="0"/>
                    <a:pt x="490" y="13"/>
                    <a:pt x="422" y="40"/>
                  </a:cubicBezTo>
                  <a:cubicBezTo>
                    <a:pt x="136" y="156"/>
                    <a:pt x="0" y="481"/>
                    <a:pt x="117" y="767"/>
                  </a:cubicBezTo>
                  <a:cubicBezTo>
                    <a:pt x="241" y="1074"/>
                    <a:pt x="413" y="1331"/>
                    <a:pt x="596" y="1572"/>
                  </a:cubicBezTo>
                  <a:cubicBezTo>
                    <a:pt x="782" y="1809"/>
                    <a:pt x="986" y="2028"/>
                    <a:pt x="1205" y="2230"/>
                  </a:cubicBezTo>
                  <a:cubicBezTo>
                    <a:pt x="1424" y="2433"/>
                    <a:pt x="1657" y="2616"/>
                    <a:pt x="1913" y="2777"/>
                  </a:cubicBezTo>
                  <a:cubicBezTo>
                    <a:pt x="2169" y="2936"/>
                    <a:pt x="2439" y="3079"/>
                    <a:pt x="2760" y="3167"/>
                  </a:cubicBezTo>
                  <a:cubicBezTo>
                    <a:pt x="2812" y="3181"/>
                    <a:pt x="2866" y="3188"/>
                    <a:pt x="2920" y="3188"/>
                  </a:cubicBezTo>
                  <a:cubicBezTo>
                    <a:pt x="2998" y="3188"/>
                    <a:pt x="3076" y="3173"/>
                    <a:pt x="3152" y="3142"/>
                  </a:cubicBezTo>
                  <a:cubicBezTo>
                    <a:pt x="3462" y="3014"/>
                    <a:pt x="3610" y="2660"/>
                    <a:pt x="3483" y="2349"/>
                  </a:cubicBezTo>
                  <a:cubicBezTo>
                    <a:pt x="3356" y="2043"/>
                    <a:pt x="3183" y="1791"/>
                    <a:pt x="2992" y="1557"/>
                  </a:cubicBezTo>
                  <a:cubicBezTo>
                    <a:pt x="2801" y="1324"/>
                    <a:pt x="2590" y="1112"/>
                    <a:pt x="2363" y="920"/>
                  </a:cubicBezTo>
                  <a:cubicBezTo>
                    <a:pt x="2137" y="728"/>
                    <a:pt x="1894" y="553"/>
                    <a:pt x="1635" y="398"/>
                  </a:cubicBezTo>
                  <a:cubicBezTo>
                    <a:pt x="1374" y="245"/>
                    <a:pt x="1098" y="106"/>
                    <a:pt x="778" y="20"/>
                  </a:cubicBezTo>
                  <a:cubicBezTo>
                    <a:pt x="731" y="7"/>
                    <a:pt x="681" y="0"/>
                    <a:pt x="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2611525" y="2346125"/>
              <a:ext cx="102950" cy="82275"/>
            </a:xfrm>
            <a:custGeom>
              <a:avLst/>
              <a:gdLst/>
              <a:ahLst/>
              <a:cxnLst/>
              <a:rect l="l" t="t" r="r" b="b"/>
              <a:pathLst>
                <a:path w="4118" h="3291" extrusionOk="0">
                  <a:moveTo>
                    <a:pt x="624" y="0"/>
                  </a:moveTo>
                  <a:cubicBezTo>
                    <a:pt x="535" y="0"/>
                    <a:pt x="445" y="21"/>
                    <a:pt x="363" y="66"/>
                  </a:cubicBezTo>
                  <a:cubicBezTo>
                    <a:pt x="98" y="210"/>
                    <a:pt x="1" y="542"/>
                    <a:pt x="145" y="808"/>
                  </a:cubicBezTo>
                  <a:cubicBezTo>
                    <a:pt x="319" y="1128"/>
                    <a:pt x="538" y="1390"/>
                    <a:pt x="767" y="1642"/>
                  </a:cubicBezTo>
                  <a:cubicBezTo>
                    <a:pt x="998" y="1888"/>
                    <a:pt x="1245" y="2113"/>
                    <a:pt x="1507" y="2321"/>
                  </a:cubicBezTo>
                  <a:cubicBezTo>
                    <a:pt x="1768" y="2528"/>
                    <a:pt x="2043" y="2717"/>
                    <a:pt x="2338" y="2880"/>
                  </a:cubicBezTo>
                  <a:cubicBezTo>
                    <a:pt x="2633" y="3042"/>
                    <a:pt x="2942" y="3186"/>
                    <a:pt x="3296" y="3273"/>
                  </a:cubicBezTo>
                  <a:cubicBezTo>
                    <a:pt x="3342" y="3285"/>
                    <a:pt x="3390" y="3290"/>
                    <a:pt x="3438" y="3290"/>
                  </a:cubicBezTo>
                  <a:cubicBezTo>
                    <a:pt x="3536" y="3290"/>
                    <a:pt x="3635" y="3267"/>
                    <a:pt x="3725" y="3216"/>
                  </a:cubicBezTo>
                  <a:cubicBezTo>
                    <a:pt x="4013" y="3058"/>
                    <a:pt x="4117" y="2696"/>
                    <a:pt x="3959" y="2408"/>
                  </a:cubicBezTo>
                  <a:cubicBezTo>
                    <a:pt x="3783" y="2089"/>
                    <a:pt x="3562" y="1829"/>
                    <a:pt x="3328" y="1586"/>
                  </a:cubicBezTo>
                  <a:cubicBezTo>
                    <a:pt x="3092" y="1345"/>
                    <a:pt x="2839" y="1129"/>
                    <a:pt x="2569" y="932"/>
                  </a:cubicBezTo>
                  <a:cubicBezTo>
                    <a:pt x="2302" y="736"/>
                    <a:pt x="2020" y="555"/>
                    <a:pt x="1721" y="396"/>
                  </a:cubicBezTo>
                  <a:cubicBezTo>
                    <a:pt x="1418" y="243"/>
                    <a:pt x="1107" y="99"/>
                    <a:pt x="753" y="15"/>
                  </a:cubicBezTo>
                  <a:cubicBezTo>
                    <a:pt x="711" y="5"/>
                    <a:pt x="667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580775" y="1984675"/>
              <a:ext cx="85025" cy="94225"/>
            </a:xfrm>
            <a:custGeom>
              <a:avLst/>
              <a:gdLst/>
              <a:ahLst/>
              <a:cxnLst/>
              <a:rect l="l" t="t" r="r" b="b"/>
              <a:pathLst>
                <a:path w="3401" h="3769" extrusionOk="0">
                  <a:moveTo>
                    <a:pt x="607" y="1"/>
                  </a:moveTo>
                  <a:cubicBezTo>
                    <a:pt x="562" y="1"/>
                    <a:pt x="517" y="6"/>
                    <a:pt x="471" y="17"/>
                  </a:cubicBezTo>
                  <a:cubicBezTo>
                    <a:pt x="178" y="92"/>
                    <a:pt x="0" y="392"/>
                    <a:pt x="75" y="686"/>
                  </a:cubicBezTo>
                  <a:cubicBezTo>
                    <a:pt x="163" y="1029"/>
                    <a:pt x="306" y="1326"/>
                    <a:pt x="462" y="1614"/>
                  </a:cubicBezTo>
                  <a:cubicBezTo>
                    <a:pt x="622" y="1898"/>
                    <a:pt x="802" y="2166"/>
                    <a:pt x="1000" y="2418"/>
                  </a:cubicBezTo>
                  <a:cubicBezTo>
                    <a:pt x="1199" y="2672"/>
                    <a:pt x="1415" y="2910"/>
                    <a:pt x="1655" y="3129"/>
                  </a:cubicBezTo>
                  <a:cubicBezTo>
                    <a:pt x="1896" y="3347"/>
                    <a:pt x="2155" y="3551"/>
                    <a:pt x="2471" y="3707"/>
                  </a:cubicBezTo>
                  <a:cubicBezTo>
                    <a:pt x="2553" y="3747"/>
                    <a:pt x="2644" y="3769"/>
                    <a:pt x="2738" y="3769"/>
                  </a:cubicBezTo>
                  <a:cubicBezTo>
                    <a:pt x="2788" y="3769"/>
                    <a:pt x="2838" y="3763"/>
                    <a:pt x="2889" y="3750"/>
                  </a:cubicBezTo>
                  <a:cubicBezTo>
                    <a:pt x="3209" y="3666"/>
                    <a:pt x="3401" y="3339"/>
                    <a:pt x="3317" y="3018"/>
                  </a:cubicBezTo>
                  <a:cubicBezTo>
                    <a:pt x="3228" y="2678"/>
                    <a:pt x="3082" y="2383"/>
                    <a:pt x="2919" y="2101"/>
                  </a:cubicBezTo>
                  <a:cubicBezTo>
                    <a:pt x="2754" y="1822"/>
                    <a:pt x="2565" y="1560"/>
                    <a:pt x="2358" y="1315"/>
                  </a:cubicBezTo>
                  <a:cubicBezTo>
                    <a:pt x="2150" y="1071"/>
                    <a:pt x="1925" y="838"/>
                    <a:pt x="1681" y="624"/>
                  </a:cubicBezTo>
                  <a:cubicBezTo>
                    <a:pt x="1430" y="414"/>
                    <a:pt x="1169" y="212"/>
                    <a:pt x="852" y="57"/>
                  </a:cubicBezTo>
                  <a:cubicBezTo>
                    <a:pt x="777" y="21"/>
                    <a:pt x="693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3083950" y="2383900"/>
              <a:ext cx="84200" cy="80750"/>
            </a:xfrm>
            <a:custGeom>
              <a:avLst/>
              <a:gdLst/>
              <a:ahLst/>
              <a:cxnLst/>
              <a:rect l="l" t="t" r="r" b="b"/>
              <a:pathLst>
                <a:path w="3368" h="3230" extrusionOk="0">
                  <a:moveTo>
                    <a:pt x="631" y="1"/>
                  </a:moveTo>
                  <a:cubicBezTo>
                    <a:pt x="574" y="1"/>
                    <a:pt x="516" y="10"/>
                    <a:pt x="459" y="29"/>
                  </a:cubicBezTo>
                  <a:cubicBezTo>
                    <a:pt x="164" y="122"/>
                    <a:pt x="1" y="440"/>
                    <a:pt x="96" y="735"/>
                  </a:cubicBezTo>
                  <a:cubicBezTo>
                    <a:pt x="194" y="1040"/>
                    <a:pt x="341" y="1298"/>
                    <a:pt x="502" y="1544"/>
                  </a:cubicBezTo>
                  <a:cubicBezTo>
                    <a:pt x="665" y="1786"/>
                    <a:pt x="847" y="2008"/>
                    <a:pt x="1045" y="2215"/>
                  </a:cubicBezTo>
                  <a:cubicBezTo>
                    <a:pt x="1243" y="2423"/>
                    <a:pt x="1457" y="2613"/>
                    <a:pt x="1694" y="2782"/>
                  </a:cubicBezTo>
                  <a:cubicBezTo>
                    <a:pt x="1932" y="2949"/>
                    <a:pt x="2186" y="3100"/>
                    <a:pt x="2491" y="3200"/>
                  </a:cubicBezTo>
                  <a:cubicBezTo>
                    <a:pt x="2551" y="3219"/>
                    <a:pt x="2615" y="3230"/>
                    <a:pt x="2680" y="3230"/>
                  </a:cubicBezTo>
                  <a:cubicBezTo>
                    <a:pt x="2743" y="3230"/>
                    <a:pt x="2807" y="3220"/>
                    <a:pt x="2869" y="3200"/>
                  </a:cubicBezTo>
                  <a:cubicBezTo>
                    <a:pt x="3190" y="3095"/>
                    <a:pt x="3367" y="2750"/>
                    <a:pt x="3262" y="2428"/>
                  </a:cubicBezTo>
                  <a:cubicBezTo>
                    <a:pt x="3164" y="2123"/>
                    <a:pt x="3014" y="1868"/>
                    <a:pt x="2845" y="1631"/>
                  </a:cubicBezTo>
                  <a:cubicBezTo>
                    <a:pt x="2677" y="1393"/>
                    <a:pt x="2489" y="1177"/>
                    <a:pt x="2281" y="979"/>
                  </a:cubicBezTo>
                  <a:cubicBezTo>
                    <a:pt x="2074" y="780"/>
                    <a:pt x="1851" y="598"/>
                    <a:pt x="1610" y="435"/>
                  </a:cubicBezTo>
                  <a:cubicBezTo>
                    <a:pt x="1365" y="274"/>
                    <a:pt x="1108" y="127"/>
                    <a:pt x="802" y="28"/>
                  </a:cubicBezTo>
                  <a:cubicBezTo>
                    <a:pt x="747" y="10"/>
                    <a:pt x="689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11"/>
          <p:cNvSpPr/>
          <p:nvPr/>
        </p:nvSpPr>
        <p:spPr>
          <a:xfrm>
            <a:off x="572334" y="-355233"/>
            <a:ext cx="6177133" cy="605433"/>
          </a:xfrm>
          <a:custGeom>
            <a:avLst/>
            <a:gdLst/>
            <a:ahLst/>
            <a:cxnLst/>
            <a:rect l="l" t="t" r="r" b="b"/>
            <a:pathLst>
              <a:path w="185314" h="18163" extrusionOk="0">
                <a:moveTo>
                  <a:pt x="0" y="0"/>
                </a:moveTo>
                <a:cubicBezTo>
                  <a:pt x="20480" y="24576"/>
                  <a:pt x="62833" y="17847"/>
                  <a:pt x="94729" y="15393"/>
                </a:cubicBezTo>
                <a:cubicBezTo>
                  <a:pt x="111750" y="14084"/>
                  <a:pt x="128871" y="15393"/>
                  <a:pt x="145942" y="15393"/>
                </a:cubicBezTo>
                <a:cubicBezTo>
                  <a:pt x="152850" y="15393"/>
                  <a:pt x="160110" y="17282"/>
                  <a:pt x="166664" y="15097"/>
                </a:cubicBezTo>
                <a:cubicBezTo>
                  <a:pt x="174022" y="12644"/>
                  <a:pt x="179830" y="6668"/>
                  <a:pt x="185314" y="118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Google Shape;218;p11"/>
          <p:cNvSpPr/>
          <p:nvPr/>
        </p:nvSpPr>
        <p:spPr>
          <a:xfrm>
            <a:off x="10656303" y="-315766"/>
            <a:ext cx="1747300" cy="2703733"/>
          </a:xfrm>
          <a:custGeom>
            <a:avLst/>
            <a:gdLst/>
            <a:ahLst/>
            <a:cxnLst/>
            <a:rect l="l" t="t" r="r" b="b"/>
            <a:pathLst>
              <a:path w="52419" h="81112" extrusionOk="0">
                <a:moveTo>
                  <a:pt x="7423" y="0"/>
                </a:moveTo>
                <a:cubicBezTo>
                  <a:pt x="5153" y="4539"/>
                  <a:pt x="1522" y="8624"/>
                  <a:pt x="614" y="13617"/>
                </a:cubicBezTo>
                <a:cubicBezTo>
                  <a:pt x="-1730" y="26512"/>
                  <a:pt x="3184" y="42287"/>
                  <a:pt x="13047" y="50917"/>
                </a:cubicBezTo>
                <a:cubicBezTo>
                  <a:pt x="25494" y="61808"/>
                  <a:pt x="52419" y="64573"/>
                  <a:pt x="52419" y="8111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11"/>
          <p:cNvSpPr/>
          <p:nvPr/>
        </p:nvSpPr>
        <p:spPr>
          <a:xfrm>
            <a:off x="-433683" y="5242885"/>
            <a:ext cx="4785800" cy="1969167"/>
          </a:xfrm>
          <a:custGeom>
            <a:avLst/>
            <a:gdLst/>
            <a:ahLst/>
            <a:cxnLst/>
            <a:rect l="l" t="t" r="r" b="b"/>
            <a:pathLst>
              <a:path w="143574" h="59075" extrusionOk="0">
                <a:moveTo>
                  <a:pt x="143574" y="56837"/>
                </a:moveTo>
                <a:cubicBezTo>
                  <a:pt x="118915" y="62527"/>
                  <a:pt x="90736" y="56811"/>
                  <a:pt x="68679" y="44404"/>
                </a:cubicBezTo>
                <a:cubicBezTo>
                  <a:pt x="56819" y="37733"/>
                  <a:pt x="50501" y="24058"/>
                  <a:pt x="40260" y="15097"/>
                </a:cubicBezTo>
                <a:cubicBezTo>
                  <a:pt x="32057" y="7919"/>
                  <a:pt x="21160" y="4418"/>
                  <a:pt x="10953" y="592"/>
                </a:cubicBezTo>
                <a:cubicBezTo>
                  <a:pt x="7529" y="-691"/>
                  <a:pt x="3469" y="1156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Google Shape;220;p11"/>
          <p:cNvSpPr txBox="1">
            <a:spLocks noGrp="1"/>
          </p:cNvSpPr>
          <p:nvPr>
            <p:ph type="title" hasCustomPrompt="1"/>
          </p:nvPr>
        </p:nvSpPr>
        <p:spPr>
          <a:xfrm>
            <a:off x="950967" y="2001797"/>
            <a:ext cx="10290000" cy="19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21" name="Google Shape;221;p11"/>
          <p:cNvSpPr txBox="1">
            <a:spLocks noGrp="1"/>
          </p:cNvSpPr>
          <p:nvPr>
            <p:ph type="subTitle" idx="1"/>
          </p:nvPr>
        </p:nvSpPr>
        <p:spPr>
          <a:xfrm>
            <a:off x="1712000" y="441181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86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42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1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4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C25D2-0C87-71AC-ABE7-67B960FCA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4C7FB-0C16-7C19-E552-33F856904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65982-D0F5-AE68-BB99-79AB5A38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38432-E181-C20C-18EF-FF5B17A8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3DB1-1B97-B291-C071-B549F306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83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F473-1D64-6D15-A8FB-B57619580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BFFDB-F1D9-774C-4B64-70C0CE1C6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A8162-B373-74A9-F013-5A781DFC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4DA41-A81A-1F2C-889F-87806451F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9059C-8A52-64F3-96B5-FA9AA83C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61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A03C2-D957-6026-5D7A-650F0812B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373FD-4BEE-304A-729F-940D8FE24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4724E-7E98-0DD6-923F-C9AF7303C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6DE41-B6D9-254D-0010-81A023DA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36232-F7FB-F20B-4CE2-C89F44E5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99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1450-BE59-296A-0565-2F43B8FC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4A7A1-F85B-A554-4E9A-4CCB34288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4874B-B7FA-32CB-C07D-640F1062C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10622-2B35-DD44-1940-588CBF524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16CBC-69F4-75AC-34B2-E4DD321E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42BF5-41A7-CD90-78F6-B08516AF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37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C2494-6812-1805-A2A1-35A1D3D2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6C3F0-0A55-D0AC-B10F-F4BC25E5A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79DBD-0753-A138-8840-6B4BA64D3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DDCF5-565C-1DC3-D22F-ED1FA5B63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8D2FA-B3E1-3F95-344C-C056E9FAC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26A8D4-D567-FB2D-41FA-A97BFA7F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39060-903E-BC73-8792-4DC1B7C6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4FD26-B414-2321-DFD5-D6865C85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81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F80D2-2137-DAD3-6858-C97B6D99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D5B291-2532-7FFB-A21E-889D5B06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C93C1-26BF-0D4F-8003-0D7D368B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9C502-3497-95FA-7CCB-3F9FF35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92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F55B8-48AB-ADC5-0FCF-155D1EE4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35A30-C271-BC8D-8CD1-0AB57EF1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39671-DCA8-522B-8535-5AB48BFF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15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B84E8-2344-68C8-6903-8D3FD932D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2BF1-643B-4775-755F-296F4D1D6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0D484-C0A4-1F7B-E243-8D9A23BCB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D9230-A7BE-187B-9891-169C9E9A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3F976-C1F5-BD0D-6C55-485F46C0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8D417-9728-5640-096A-192A3442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90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CE96-2CE0-E66D-55E6-0D1A3C56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8C77FB-1B8E-17A1-3368-FC00AB567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D966C-1053-15BA-F34D-ECCAFC6E5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F532C-A9BE-3969-AC28-88B56AEC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9AF07-E3E0-4690-B0E9-37F7976E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6C87E-6BB2-A1D6-8C87-DBEFA618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91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6D7659-EA71-8BDE-14A7-E99906CF2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1361-60E5-5903-B9E6-867ACDE8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2531E-49D6-4722-6509-ADFD9C44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BD6A5-0282-78E2-3C82-C44202EF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53585-B52B-3C7B-DEBD-F6B70984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8E091-842D-A514-8653-AC82BD21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23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1B1F4-CB3B-2E8F-0947-9204FD2B0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9B2FE-2464-7FC5-03AC-34A29D18B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87F62-A9A2-A478-0EAA-FD721A97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17AD5-F5B9-C0F0-4902-2629C4FD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FB744-AF15-31D0-AB5D-7A8FCB277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96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5007D44-9E1E-AF8E-FBCD-E9BB3C403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51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FB592DA-9F1A-8BE1-4186-E0C087C9A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79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556364" y="-49333"/>
            <a:ext cx="2675481" cy="2253073"/>
          </a:xfrm>
          <a:custGeom>
            <a:avLst/>
            <a:gdLst/>
            <a:ahLst/>
            <a:cxnLst/>
            <a:rect l="l" t="t" r="r" b="b"/>
            <a:pathLst>
              <a:path w="43748" h="36841" extrusionOk="0">
                <a:moveTo>
                  <a:pt x="1869" y="0"/>
                </a:moveTo>
                <a:lnTo>
                  <a:pt x="1869" y="0"/>
                </a:lnTo>
                <a:cubicBezTo>
                  <a:pt x="1" y="6344"/>
                  <a:pt x="4782" y="14122"/>
                  <a:pt x="10963" y="16473"/>
                </a:cubicBezTo>
                <a:cubicBezTo>
                  <a:pt x="14927" y="17980"/>
                  <a:pt x="19523" y="17564"/>
                  <a:pt x="23238" y="19609"/>
                </a:cubicBezTo>
                <a:cubicBezTo>
                  <a:pt x="27169" y="21774"/>
                  <a:pt x="29208" y="26151"/>
                  <a:pt x="31723" y="29868"/>
                </a:cubicBezTo>
                <a:cubicBezTo>
                  <a:pt x="33975" y="33201"/>
                  <a:pt x="38334" y="36840"/>
                  <a:pt x="42365" y="36840"/>
                </a:cubicBezTo>
                <a:cubicBezTo>
                  <a:pt x="42832" y="36840"/>
                  <a:pt x="43293" y="36792"/>
                  <a:pt x="43747" y="36688"/>
                </a:cubicBezTo>
                <a:lnTo>
                  <a:pt x="43747" y="371"/>
                </a:lnTo>
                <a:lnTo>
                  <a:pt x="18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-49334"/>
            <a:ext cx="3785779" cy="2482435"/>
          </a:xfrm>
          <a:custGeom>
            <a:avLst/>
            <a:gdLst/>
            <a:ahLst/>
            <a:cxnLst/>
            <a:rect l="l" t="t" r="r" b="b"/>
            <a:pathLst>
              <a:path w="47897" h="31406" extrusionOk="0">
                <a:moveTo>
                  <a:pt x="47897" y="0"/>
                </a:moveTo>
                <a:lnTo>
                  <a:pt x="1" y="244"/>
                </a:lnTo>
                <a:lnTo>
                  <a:pt x="1" y="31405"/>
                </a:lnTo>
                <a:cubicBezTo>
                  <a:pt x="3742" y="31122"/>
                  <a:pt x="8421" y="27653"/>
                  <a:pt x="10405" y="24467"/>
                </a:cubicBezTo>
                <a:cubicBezTo>
                  <a:pt x="12390" y="21281"/>
                  <a:pt x="13980" y="17701"/>
                  <a:pt x="16916" y="15363"/>
                </a:cubicBezTo>
                <a:cubicBezTo>
                  <a:pt x="19861" y="13016"/>
                  <a:pt x="23748" y="12262"/>
                  <a:pt x="27493" y="11863"/>
                </a:cubicBezTo>
                <a:cubicBezTo>
                  <a:pt x="31237" y="11463"/>
                  <a:pt x="35082" y="11329"/>
                  <a:pt x="38588" y="9957"/>
                </a:cubicBezTo>
                <a:cubicBezTo>
                  <a:pt x="42095" y="8584"/>
                  <a:pt x="47534" y="3747"/>
                  <a:pt x="47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BC9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22666" y="5307701"/>
            <a:ext cx="4672625" cy="1668401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0182875" y="0"/>
            <a:ext cx="2048940" cy="1668357"/>
          </a:xfrm>
          <a:custGeom>
            <a:avLst/>
            <a:gdLst/>
            <a:ahLst/>
            <a:cxnLst/>
            <a:rect l="l" t="t" r="r" b="b"/>
            <a:pathLst>
              <a:path w="42515" h="34618" extrusionOk="0">
                <a:moveTo>
                  <a:pt x="1026" y="1"/>
                </a:moveTo>
                <a:lnTo>
                  <a:pt x="1026" y="1"/>
                </a:lnTo>
                <a:cubicBezTo>
                  <a:pt x="0" y="5472"/>
                  <a:pt x="5454" y="13408"/>
                  <a:pt x="10762" y="15085"/>
                </a:cubicBezTo>
                <a:cubicBezTo>
                  <a:pt x="15830" y="16686"/>
                  <a:pt x="21947" y="14809"/>
                  <a:pt x="26257" y="17922"/>
                </a:cubicBezTo>
                <a:cubicBezTo>
                  <a:pt x="29199" y="20048"/>
                  <a:pt x="30292" y="23826"/>
                  <a:pt x="31756" y="27147"/>
                </a:cubicBezTo>
                <a:cubicBezTo>
                  <a:pt x="33210" y="30442"/>
                  <a:pt x="35792" y="34403"/>
                  <a:pt x="39375" y="34403"/>
                </a:cubicBezTo>
                <a:cubicBezTo>
                  <a:pt x="39404" y="34403"/>
                  <a:pt x="39434" y="34402"/>
                  <a:pt x="39463" y="34402"/>
                </a:cubicBezTo>
                <a:lnTo>
                  <a:pt x="42180" y="34618"/>
                </a:lnTo>
                <a:lnTo>
                  <a:pt x="42514" y="77"/>
                </a:lnTo>
                <a:lnTo>
                  <a:pt x="10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206125" y="171551"/>
            <a:ext cx="1024235" cy="628311"/>
            <a:chOff x="3145550" y="2696550"/>
            <a:chExt cx="441075" cy="270575"/>
          </a:xfrm>
        </p:grpSpPr>
        <p:sp>
          <p:nvSpPr>
            <p:cNvPr id="14" name="Google Shape;14;p2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1123774" y="144430"/>
            <a:ext cx="914948" cy="484581"/>
            <a:chOff x="2081475" y="3087375"/>
            <a:chExt cx="456500" cy="241775"/>
          </a:xfrm>
        </p:grpSpPr>
        <p:sp>
          <p:nvSpPr>
            <p:cNvPr id="20" name="Google Shape;20;p2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48218" y="5653989"/>
            <a:ext cx="1302671" cy="1058312"/>
            <a:chOff x="2763250" y="3099175"/>
            <a:chExt cx="568025" cy="461500"/>
          </a:xfrm>
        </p:grpSpPr>
        <p:sp>
          <p:nvSpPr>
            <p:cNvPr id="26" name="Google Shape;26;p2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983200" y="1527200"/>
            <a:ext cx="8225600" cy="3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350200" y="5370100"/>
            <a:ext cx="74916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242734" y="-514601"/>
            <a:ext cx="2952028" cy="1668396"/>
          </a:xfrm>
          <a:custGeom>
            <a:avLst/>
            <a:gdLst/>
            <a:ahLst/>
            <a:cxnLst/>
            <a:rect l="l" t="t" r="r" b="b"/>
            <a:pathLst>
              <a:path w="119596" h="67592" extrusionOk="0">
                <a:moveTo>
                  <a:pt x="0" y="59433"/>
                </a:moveTo>
                <a:cubicBezTo>
                  <a:pt x="6244" y="61931"/>
                  <a:pt x="11966" y="66387"/>
                  <a:pt x="18650" y="67130"/>
                </a:cubicBezTo>
                <a:cubicBezTo>
                  <a:pt x="34254" y="68864"/>
                  <a:pt x="52315" y="65504"/>
                  <a:pt x="64238" y="55289"/>
                </a:cubicBezTo>
                <a:cubicBezTo>
                  <a:pt x="78417" y="43141"/>
                  <a:pt x="76066" y="18844"/>
                  <a:pt x="88217" y="4668"/>
                </a:cubicBezTo>
                <a:cubicBezTo>
                  <a:pt x="95061" y="-3316"/>
                  <a:pt x="109080" y="1412"/>
                  <a:pt x="119596" y="141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/>
          <p:nvPr/>
        </p:nvSpPr>
        <p:spPr>
          <a:xfrm>
            <a:off x="10484631" y="-98666"/>
            <a:ext cx="1958468" cy="1521225"/>
          </a:xfrm>
          <a:custGeom>
            <a:avLst/>
            <a:gdLst/>
            <a:ahLst/>
            <a:cxnLst/>
            <a:rect l="l" t="t" r="r" b="b"/>
            <a:pathLst>
              <a:path w="62121" h="48252" extrusionOk="0">
                <a:moveTo>
                  <a:pt x="7060" y="0"/>
                </a:moveTo>
                <a:cubicBezTo>
                  <a:pt x="4010" y="9150"/>
                  <a:pt x="-4760" y="23749"/>
                  <a:pt x="3508" y="28715"/>
                </a:cubicBezTo>
                <a:cubicBezTo>
                  <a:pt x="12354" y="34029"/>
                  <a:pt x="24055" y="30692"/>
                  <a:pt x="34295" y="31971"/>
                </a:cubicBezTo>
                <a:cubicBezTo>
                  <a:pt x="44958" y="33303"/>
                  <a:pt x="58723" y="38057"/>
                  <a:pt x="62121" y="4825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49679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rot="5400000">
            <a:off x="-1544429" y="1473337"/>
            <a:ext cx="4675700" cy="1669499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9386800" y="-122867"/>
            <a:ext cx="2805235" cy="6065616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-39470" y="-122857"/>
            <a:ext cx="6746660" cy="1481185"/>
          </a:xfrm>
          <a:custGeom>
            <a:avLst/>
            <a:gdLst/>
            <a:ahLst/>
            <a:cxnLst/>
            <a:rect l="l" t="t" r="r" b="b"/>
            <a:pathLst>
              <a:path w="93289" h="20481" extrusionOk="0">
                <a:moveTo>
                  <a:pt x="1" y="0"/>
                </a:moveTo>
                <a:cubicBezTo>
                  <a:pt x="1100" y="3168"/>
                  <a:pt x="5654" y="7687"/>
                  <a:pt x="9433" y="8346"/>
                </a:cubicBezTo>
                <a:cubicBezTo>
                  <a:pt x="10872" y="8596"/>
                  <a:pt x="12329" y="8686"/>
                  <a:pt x="13795" y="8686"/>
                </a:cubicBezTo>
                <a:cubicBezTo>
                  <a:pt x="16177" y="8686"/>
                  <a:pt x="18581" y="8450"/>
                  <a:pt x="20962" y="8291"/>
                </a:cubicBezTo>
                <a:cubicBezTo>
                  <a:pt x="22141" y="8212"/>
                  <a:pt x="23338" y="8155"/>
                  <a:pt x="24531" y="8155"/>
                </a:cubicBezTo>
                <a:cubicBezTo>
                  <a:pt x="27228" y="8155"/>
                  <a:pt x="29906" y="8447"/>
                  <a:pt x="32318" y="9436"/>
                </a:cubicBezTo>
                <a:cubicBezTo>
                  <a:pt x="35660" y="10808"/>
                  <a:pt x="38102" y="13356"/>
                  <a:pt x="40991" y="15346"/>
                </a:cubicBezTo>
                <a:cubicBezTo>
                  <a:pt x="46129" y="18884"/>
                  <a:pt x="52599" y="20480"/>
                  <a:pt x="59199" y="20480"/>
                </a:cubicBezTo>
                <a:cubicBezTo>
                  <a:pt x="65230" y="20480"/>
                  <a:pt x="71369" y="19148"/>
                  <a:pt x="76701" y="16746"/>
                </a:cubicBezTo>
                <a:cubicBezTo>
                  <a:pt x="83409" y="13724"/>
                  <a:pt x="90682" y="6701"/>
                  <a:pt x="93288" y="604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5445334" y="4964123"/>
            <a:ext cx="6746717" cy="1995492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 rot="-1996778">
            <a:off x="10283927" y="5873312"/>
            <a:ext cx="1830589" cy="770445"/>
            <a:chOff x="1958550" y="3085300"/>
            <a:chExt cx="579425" cy="243850"/>
          </a:xfrm>
        </p:grpSpPr>
        <p:sp>
          <p:nvSpPr>
            <p:cNvPr id="43" name="Google Shape;43;p3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3"/>
          <p:cNvSpPr/>
          <p:nvPr/>
        </p:nvSpPr>
        <p:spPr>
          <a:xfrm>
            <a:off x="5673901" y="6460961"/>
            <a:ext cx="5456767" cy="633867"/>
          </a:xfrm>
          <a:custGeom>
            <a:avLst/>
            <a:gdLst/>
            <a:ahLst/>
            <a:cxnLst/>
            <a:rect l="l" t="t" r="r" b="b"/>
            <a:pathLst>
              <a:path w="163703" h="19016" extrusionOk="0">
                <a:moveTo>
                  <a:pt x="163703" y="19016"/>
                </a:moveTo>
                <a:cubicBezTo>
                  <a:pt x="134567" y="9304"/>
                  <a:pt x="104127" y="662"/>
                  <a:pt x="73415" y="662"/>
                </a:cubicBezTo>
                <a:cubicBezTo>
                  <a:pt x="65027" y="662"/>
                  <a:pt x="56425" y="-928"/>
                  <a:pt x="48252" y="958"/>
                </a:cubicBezTo>
                <a:cubicBezTo>
                  <a:pt x="36940" y="3568"/>
                  <a:pt x="25615" y="6999"/>
                  <a:pt x="15393" y="12503"/>
                </a:cubicBezTo>
                <a:cubicBezTo>
                  <a:pt x="10612" y="15077"/>
                  <a:pt x="5430" y="17832"/>
                  <a:pt x="0" y="1783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0" name="Google Shape;50;p3"/>
          <p:cNvGrpSpPr/>
          <p:nvPr/>
        </p:nvGrpSpPr>
        <p:grpSpPr>
          <a:xfrm>
            <a:off x="10677271" y="477257"/>
            <a:ext cx="1043895" cy="976809"/>
            <a:chOff x="3145550" y="2696550"/>
            <a:chExt cx="446975" cy="418250"/>
          </a:xfrm>
        </p:grpSpPr>
        <p:sp>
          <p:nvSpPr>
            <p:cNvPr id="51" name="Google Shape;51;p3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3"/>
          <p:cNvGrpSpPr/>
          <p:nvPr/>
        </p:nvGrpSpPr>
        <p:grpSpPr>
          <a:xfrm rot="-248609">
            <a:off x="2450195" y="42157"/>
            <a:ext cx="1202281" cy="976811"/>
            <a:chOff x="2763250" y="3099175"/>
            <a:chExt cx="568025" cy="461500"/>
          </a:xfrm>
        </p:grpSpPr>
        <p:sp>
          <p:nvSpPr>
            <p:cNvPr id="59" name="Google Shape;59;p3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3"/>
          <p:cNvSpPr txBox="1">
            <a:spLocks noGrp="1"/>
          </p:cNvSpPr>
          <p:nvPr>
            <p:ph type="title"/>
          </p:nvPr>
        </p:nvSpPr>
        <p:spPr>
          <a:xfrm>
            <a:off x="2874200" y="2565033"/>
            <a:ext cx="6443600" cy="23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 hasCustomPrompt="1"/>
          </p:nvPr>
        </p:nvSpPr>
        <p:spPr>
          <a:xfrm>
            <a:off x="5377867" y="1196467"/>
            <a:ext cx="1430800" cy="126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2874200" y="5136067"/>
            <a:ext cx="6443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765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body" idx="1"/>
          </p:nvPr>
        </p:nvSpPr>
        <p:spPr>
          <a:xfrm>
            <a:off x="1488600" y="2145467"/>
            <a:ext cx="9214800" cy="3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1" name="Google Shape;71;p4"/>
          <p:cNvGrpSpPr/>
          <p:nvPr/>
        </p:nvGrpSpPr>
        <p:grpSpPr>
          <a:xfrm>
            <a:off x="-165266" y="-55699"/>
            <a:ext cx="1996341" cy="1953164"/>
            <a:chOff x="-76200" y="-76199"/>
            <a:chExt cx="1497256" cy="1464873"/>
          </a:xfrm>
        </p:grpSpPr>
        <p:sp>
          <p:nvSpPr>
            <p:cNvPr id="72" name="Google Shape;72;p4"/>
            <p:cNvSpPr/>
            <p:nvPr/>
          </p:nvSpPr>
          <p:spPr>
            <a:xfrm rot="10800000" flipH="1">
              <a:off x="-76200" y="-76199"/>
              <a:ext cx="1497256" cy="1464873"/>
            </a:xfrm>
            <a:custGeom>
              <a:avLst/>
              <a:gdLst/>
              <a:ahLst/>
              <a:cxnLst/>
              <a:rect l="l" t="t" r="r" b="b"/>
              <a:pathLst>
                <a:path w="33567" h="32841" extrusionOk="0">
                  <a:moveTo>
                    <a:pt x="0" y="1"/>
                  </a:moveTo>
                  <a:lnTo>
                    <a:pt x="0" y="32796"/>
                  </a:lnTo>
                  <a:lnTo>
                    <a:pt x="33567" y="32840"/>
                  </a:lnTo>
                  <a:cubicBezTo>
                    <a:pt x="33358" y="30630"/>
                    <a:pt x="32217" y="28523"/>
                    <a:pt x="30482" y="27140"/>
                  </a:cubicBezTo>
                  <a:cubicBezTo>
                    <a:pt x="26846" y="24240"/>
                    <a:pt x="21278" y="24715"/>
                    <a:pt x="17785" y="21644"/>
                  </a:cubicBezTo>
                  <a:cubicBezTo>
                    <a:pt x="15458" y="19600"/>
                    <a:pt x="14563" y="16429"/>
                    <a:pt x="13494" y="13522"/>
                  </a:cubicBezTo>
                  <a:cubicBezTo>
                    <a:pt x="12337" y="10374"/>
                    <a:pt x="10829" y="7303"/>
                    <a:pt x="8594" y="4803"/>
                  </a:cubicBezTo>
                  <a:cubicBezTo>
                    <a:pt x="6359" y="2301"/>
                    <a:pt x="3330" y="4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219075" y="216575"/>
              <a:ext cx="276675" cy="189000"/>
              <a:chOff x="3405250" y="2055225"/>
              <a:chExt cx="276675" cy="189000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3405250" y="2185150"/>
                <a:ext cx="104975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363" extrusionOk="0">
                    <a:moveTo>
                      <a:pt x="1493" y="1"/>
                    </a:moveTo>
                    <a:cubicBezTo>
                      <a:pt x="1479" y="1"/>
                      <a:pt x="1466" y="1"/>
                      <a:pt x="1452" y="1"/>
                    </a:cubicBezTo>
                    <a:cubicBezTo>
                      <a:pt x="1123" y="10"/>
                      <a:pt x="792" y="61"/>
                      <a:pt x="473" y="211"/>
                    </a:cubicBezTo>
                    <a:cubicBezTo>
                      <a:pt x="380" y="256"/>
                      <a:pt x="293" y="322"/>
                      <a:pt x="226" y="411"/>
                    </a:cubicBezTo>
                    <a:cubicBezTo>
                      <a:pt x="0" y="705"/>
                      <a:pt x="58" y="1124"/>
                      <a:pt x="351" y="1350"/>
                    </a:cubicBezTo>
                    <a:lnTo>
                      <a:pt x="391" y="1381"/>
                    </a:lnTo>
                    <a:cubicBezTo>
                      <a:pt x="641" y="1572"/>
                      <a:pt x="876" y="1695"/>
                      <a:pt x="1109" y="1810"/>
                    </a:cubicBezTo>
                    <a:cubicBezTo>
                      <a:pt x="1342" y="1920"/>
                      <a:pt x="1571" y="2012"/>
                      <a:pt x="1803" y="2092"/>
                    </a:cubicBezTo>
                    <a:cubicBezTo>
                      <a:pt x="2034" y="2173"/>
                      <a:pt x="2270" y="2239"/>
                      <a:pt x="2519" y="2288"/>
                    </a:cubicBezTo>
                    <a:cubicBezTo>
                      <a:pt x="2731" y="2329"/>
                      <a:pt x="2950" y="2362"/>
                      <a:pt x="3200" y="2362"/>
                    </a:cubicBezTo>
                    <a:cubicBezTo>
                      <a:pt x="3245" y="2362"/>
                      <a:pt x="3291" y="2361"/>
                      <a:pt x="3339" y="2359"/>
                    </a:cubicBezTo>
                    <a:lnTo>
                      <a:pt x="3403" y="2357"/>
                    </a:lnTo>
                    <a:cubicBezTo>
                      <a:pt x="3514" y="2351"/>
                      <a:pt x="3629" y="2319"/>
                      <a:pt x="3733" y="2257"/>
                    </a:cubicBezTo>
                    <a:cubicBezTo>
                      <a:pt x="4081" y="2054"/>
                      <a:pt x="4198" y="1609"/>
                      <a:pt x="3994" y="1260"/>
                    </a:cubicBezTo>
                    <a:cubicBezTo>
                      <a:pt x="3816" y="954"/>
                      <a:pt x="3567" y="727"/>
                      <a:pt x="3299" y="543"/>
                    </a:cubicBezTo>
                    <a:cubicBezTo>
                      <a:pt x="3028" y="359"/>
                      <a:pt x="2727" y="223"/>
                      <a:pt x="2416" y="134"/>
                    </a:cubicBezTo>
                    <a:cubicBezTo>
                      <a:pt x="2116" y="47"/>
                      <a:pt x="1807" y="1"/>
                      <a:pt x="14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3568250" y="2055225"/>
                <a:ext cx="113675" cy="6287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2515" extrusionOk="0">
                    <a:moveTo>
                      <a:pt x="1085" y="1"/>
                    </a:moveTo>
                    <a:cubicBezTo>
                      <a:pt x="942" y="1"/>
                      <a:pt x="796" y="10"/>
                      <a:pt x="645" y="33"/>
                    </a:cubicBezTo>
                    <a:cubicBezTo>
                      <a:pt x="520" y="53"/>
                      <a:pt x="400" y="107"/>
                      <a:pt x="296" y="196"/>
                    </a:cubicBezTo>
                    <a:cubicBezTo>
                      <a:pt x="22" y="443"/>
                      <a:pt x="0" y="862"/>
                      <a:pt x="245" y="1137"/>
                    </a:cubicBezTo>
                    <a:cubicBezTo>
                      <a:pt x="489" y="1408"/>
                      <a:pt x="759" y="1603"/>
                      <a:pt x="1036" y="1776"/>
                    </a:cubicBezTo>
                    <a:cubicBezTo>
                      <a:pt x="1316" y="1945"/>
                      <a:pt x="1605" y="2085"/>
                      <a:pt x="1906" y="2200"/>
                    </a:cubicBezTo>
                    <a:cubicBezTo>
                      <a:pt x="2205" y="2316"/>
                      <a:pt x="2513" y="2405"/>
                      <a:pt x="2834" y="2459"/>
                    </a:cubicBezTo>
                    <a:cubicBezTo>
                      <a:pt x="3033" y="2491"/>
                      <a:pt x="3237" y="2514"/>
                      <a:pt x="3448" y="2514"/>
                    </a:cubicBezTo>
                    <a:cubicBezTo>
                      <a:pt x="3577" y="2514"/>
                      <a:pt x="3708" y="2506"/>
                      <a:pt x="3844" y="2486"/>
                    </a:cubicBezTo>
                    <a:cubicBezTo>
                      <a:pt x="3983" y="2467"/>
                      <a:pt x="4114" y="2407"/>
                      <a:pt x="4225" y="2307"/>
                    </a:cubicBezTo>
                    <a:cubicBezTo>
                      <a:pt x="4523" y="2038"/>
                      <a:pt x="4546" y="1581"/>
                      <a:pt x="4277" y="1283"/>
                    </a:cubicBezTo>
                    <a:cubicBezTo>
                      <a:pt x="4036" y="1013"/>
                      <a:pt x="3763" y="823"/>
                      <a:pt x="3481" y="661"/>
                    </a:cubicBezTo>
                    <a:cubicBezTo>
                      <a:pt x="3199" y="498"/>
                      <a:pt x="2904" y="369"/>
                      <a:pt x="2601" y="269"/>
                    </a:cubicBezTo>
                    <a:cubicBezTo>
                      <a:pt x="2297" y="167"/>
                      <a:pt x="1985" y="92"/>
                      <a:pt x="1662" y="44"/>
                    </a:cubicBezTo>
                    <a:cubicBezTo>
                      <a:pt x="1474" y="19"/>
                      <a:pt x="1283" y="1"/>
                      <a:pt x="10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oogle Shape;76;p4"/>
          <p:cNvGrpSpPr/>
          <p:nvPr/>
        </p:nvGrpSpPr>
        <p:grpSpPr>
          <a:xfrm>
            <a:off x="7706767" y="4753354"/>
            <a:ext cx="4650500" cy="2160345"/>
            <a:chOff x="5827825" y="3530591"/>
            <a:chExt cx="3487875" cy="1620259"/>
          </a:xfrm>
        </p:grpSpPr>
        <p:sp>
          <p:nvSpPr>
            <p:cNvPr id="77" name="Google Shape;77;p4"/>
            <p:cNvSpPr/>
            <p:nvPr/>
          </p:nvSpPr>
          <p:spPr>
            <a:xfrm rot="10800000" flipH="1">
              <a:off x="6166525" y="3530591"/>
              <a:ext cx="3129917" cy="1612910"/>
            </a:xfrm>
            <a:custGeom>
              <a:avLst/>
              <a:gdLst/>
              <a:ahLst/>
              <a:cxnLst/>
              <a:rect l="l" t="t" r="r" b="b"/>
              <a:pathLst>
                <a:path w="40045" h="20636" extrusionOk="0">
                  <a:moveTo>
                    <a:pt x="1" y="1"/>
                  </a:moveTo>
                  <a:cubicBezTo>
                    <a:pt x="1861" y="119"/>
                    <a:pt x="4200" y="1240"/>
                    <a:pt x="5578" y="2495"/>
                  </a:cubicBezTo>
                  <a:cubicBezTo>
                    <a:pt x="6956" y="3750"/>
                    <a:pt x="8040" y="5287"/>
                    <a:pt x="9143" y="6790"/>
                  </a:cubicBezTo>
                  <a:cubicBezTo>
                    <a:pt x="10568" y="8727"/>
                    <a:pt x="12063" y="10649"/>
                    <a:pt x="13945" y="12146"/>
                  </a:cubicBezTo>
                  <a:cubicBezTo>
                    <a:pt x="15794" y="13617"/>
                    <a:pt x="18070" y="14663"/>
                    <a:pt x="20430" y="14663"/>
                  </a:cubicBezTo>
                  <a:cubicBezTo>
                    <a:pt x="20472" y="14663"/>
                    <a:pt x="20514" y="14663"/>
                    <a:pt x="20556" y="14662"/>
                  </a:cubicBezTo>
                  <a:cubicBezTo>
                    <a:pt x="22596" y="14630"/>
                    <a:pt x="24536" y="13828"/>
                    <a:pt x="26417" y="13034"/>
                  </a:cubicBezTo>
                  <a:cubicBezTo>
                    <a:pt x="28297" y="12240"/>
                    <a:pt x="30232" y="11431"/>
                    <a:pt x="32273" y="11382"/>
                  </a:cubicBezTo>
                  <a:cubicBezTo>
                    <a:pt x="32325" y="11381"/>
                    <a:pt x="32377" y="11381"/>
                    <a:pt x="32429" y="11381"/>
                  </a:cubicBezTo>
                  <a:cubicBezTo>
                    <a:pt x="34424" y="11381"/>
                    <a:pt x="36535" y="12274"/>
                    <a:pt x="37417" y="14059"/>
                  </a:cubicBezTo>
                  <a:cubicBezTo>
                    <a:pt x="37952" y="15142"/>
                    <a:pt x="37975" y="16395"/>
                    <a:pt x="38214" y="17577"/>
                  </a:cubicBezTo>
                  <a:cubicBezTo>
                    <a:pt x="38454" y="18760"/>
                    <a:pt x="38911" y="20217"/>
                    <a:pt x="40044" y="20635"/>
                  </a:cubicBezTo>
                  <a:lnTo>
                    <a:pt x="40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5827825" y="4098600"/>
              <a:ext cx="3487875" cy="1052250"/>
            </a:xfrm>
            <a:custGeom>
              <a:avLst/>
              <a:gdLst/>
              <a:ahLst/>
              <a:cxnLst/>
              <a:rect l="l" t="t" r="r" b="b"/>
              <a:pathLst>
                <a:path w="139515" h="42090" extrusionOk="0">
                  <a:moveTo>
                    <a:pt x="0" y="42090"/>
                  </a:moveTo>
                  <a:cubicBezTo>
                    <a:pt x="10396" y="33294"/>
                    <a:pt x="23921" y="27677"/>
                    <a:pt x="37381" y="25608"/>
                  </a:cubicBezTo>
                  <a:cubicBezTo>
                    <a:pt x="56830" y="22619"/>
                    <a:pt x="76574" y="30395"/>
                    <a:pt x="96248" y="30023"/>
                  </a:cubicBezTo>
                  <a:cubicBezTo>
                    <a:pt x="113799" y="29691"/>
                    <a:pt x="139515" y="17554"/>
                    <a:pt x="139515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6967" y="516133"/>
            <a:ext cx="10278000" cy="1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ort Stack"/>
              <a:buNone/>
              <a:defRPr b="1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357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/>
          <p:nvPr/>
        </p:nvSpPr>
        <p:spPr>
          <a:xfrm>
            <a:off x="10335507" y="-57266"/>
            <a:ext cx="1856540" cy="4014303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5"/>
          <p:cNvSpPr/>
          <p:nvPr/>
        </p:nvSpPr>
        <p:spPr>
          <a:xfrm>
            <a:off x="10955100" y="-383199"/>
            <a:ext cx="1296933" cy="3851500"/>
          </a:xfrm>
          <a:custGeom>
            <a:avLst/>
            <a:gdLst/>
            <a:ahLst/>
            <a:cxnLst/>
            <a:rect l="l" t="t" r="r" b="b"/>
            <a:pathLst>
              <a:path w="38908" h="115545" extrusionOk="0">
                <a:moveTo>
                  <a:pt x="0" y="0"/>
                </a:moveTo>
                <a:cubicBezTo>
                  <a:pt x="0" y="25343"/>
                  <a:pt x="18300" y="47288"/>
                  <a:pt x="28592" y="70447"/>
                </a:cubicBezTo>
                <a:cubicBezTo>
                  <a:pt x="34855" y="84539"/>
                  <a:pt x="38908" y="100124"/>
                  <a:pt x="38908" y="115545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Google Shape;83;p5"/>
          <p:cNvSpPr/>
          <p:nvPr/>
        </p:nvSpPr>
        <p:spPr>
          <a:xfrm>
            <a:off x="0" y="1"/>
            <a:ext cx="3796741" cy="2832023"/>
          </a:xfrm>
          <a:custGeom>
            <a:avLst/>
            <a:gdLst/>
            <a:ahLst/>
            <a:cxnLst/>
            <a:rect l="l" t="t" r="r" b="b"/>
            <a:pathLst>
              <a:path w="33669" h="25114" extrusionOk="0">
                <a:moveTo>
                  <a:pt x="1" y="0"/>
                </a:moveTo>
                <a:lnTo>
                  <a:pt x="1" y="25047"/>
                </a:lnTo>
                <a:cubicBezTo>
                  <a:pt x="248" y="25092"/>
                  <a:pt x="495" y="25114"/>
                  <a:pt x="740" y="25114"/>
                </a:cubicBezTo>
                <a:cubicBezTo>
                  <a:pt x="3303" y="25114"/>
                  <a:pt x="5757" y="22776"/>
                  <a:pt x="7329" y="20668"/>
                </a:cubicBezTo>
                <a:cubicBezTo>
                  <a:pt x="9052" y="18358"/>
                  <a:pt x="10527" y="15650"/>
                  <a:pt x="13090" y="14351"/>
                </a:cubicBezTo>
                <a:cubicBezTo>
                  <a:pt x="14655" y="13556"/>
                  <a:pt x="16445" y="13390"/>
                  <a:pt x="18173" y="13097"/>
                </a:cubicBezTo>
                <a:cubicBezTo>
                  <a:pt x="21535" y="12528"/>
                  <a:pt x="24857" y="11406"/>
                  <a:pt x="27610" y="9382"/>
                </a:cubicBezTo>
                <a:cubicBezTo>
                  <a:pt x="30362" y="7357"/>
                  <a:pt x="33115" y="3385"/>
                  <a:pt x="336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-60499" y="5114001"/>
            <a:ext cx="2922129" cy="1808508"/>
          </a:xfrm>
          <a:custGeom>
            <a:avLst/>
            <a:gdLst/>
            <a:ahLst/>
            <a:cxnLst/>
            <a:rect l="l" t="t" r="r" b="b"/>
            <a:pathLst>
              <a:path w="34739" h="21500" extrusionOk="0">
                <a:moveTo>
                  <a:pt x="0" y="1"/>
                </a:moveTo>
                <a:lnTo>
                  <a:pt x="0" y="21500"/>
                </a:lnTo>
                <a:lnTo>
                  <a:pt x="34738" y="21500"/>
                </a:lnTo>
                <a:cubicBezTo>
                  <a:pt x="32561" y="18004"/>
                  <a:pt x="27933" y="17078"/>
                  <a:pt x="23822" y="16837"/>
                </a:cubicBezTo>
                <a:cubicBezTo>
                  <a:pt x="19710" y="16597"/>
                  <a:pt x="15235" y="16593"/>
                  <a:pt x="12005" y="14038"/>
                </a:cubicBezTo>
                <a:cubicBezTo>
                  <a:pt x="9541" y="12087"/>
                  <a:pt x="8308" y="9022"/>
                  <a:pt x="6817" y="6255"/>
                </a:cubicBezTo>
                <a:cubicBezTo>
                  <a:pt x="5327" y="3488"/>
                  <a:pt x="3098" y="532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5" name="Google Shape;85;p5"/>
          <p:cNvGrpSpPr/>
          <p:nvPr/>
        </p:nvGrpSpPr>
        <p:grpSpPr>
          <a:xfrm>
            <a:off x="2281248" y="201319"/>
            <a:ext cx="816176" cy="763613"/>
            <a:chOff x="3145550" y="2696550"/>
            <a:chExt cx="446975" cy="418250"/>
          </a:xfrm>
        </p:grpSpPr>
        <p:sp>
          <p:nvSpPr>
            <p:cNvPr id="86" name="Google Shape;86;p5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5"/>
          <p:cNvGrpSpPr/>
          <p:nvPr/>
        </p:nvGrpSpPr>
        <p:grpSpPr>
          <a:xfrm rot="1921746">
            <a:off x="10965484" y="2009316"/>
            <a:ext cx="1337797" cy="1086913"/>
            <a:chOff x="2763250" y="3099175"/>
            <a:chExt cx="568025" cy="461500"/>
          </a:xfrm>
        </p:grpSpPr>
        <p:sp>
          <p:nvSpPr>
            <p:cNvPr id="94" name="Google Shape;94;p5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5"/>
          <p:cNvSpPr/>
          <p:nvPr/>
        </p:nvSpPr>
        <p:spPr>
          <a:xfrm>
            <a:off x="-137567" y="-393000"/>
            <a:ext cx="2211933" cy="2682267"/>
          </a:xfrm>
          <a:custGeom>
            <a:avLst/>
            <a:gdLst/>
            <a:ahLst/>
            <a:cxnLst/>
            <a:rect l="l" t="t" r="r" b="b"/>
            <a:pathLst>
              <a:path w="66358" h="80468" extrusionOk="0">
                <a:moveTo>
                  <a:pt x="62489" y="0"/>
                </a:moveTo>
                <a:cubicBezTo>
                  <a:pt x="68431" y="13068"/>
                  <a:pt x="68032" y="33338"/>
                  <a:pt x="57183" y="42739"/>
                </a:cubicBezTo>
                <a:cubicBezTo>
                  <a:pt x="49626" y="49287"/>
                  <a:pt x="38873" y="50819"/>
                  <a:pt x="29476" y="54235"/>
                </a:cubicBezTo>
                <a:cubicBezTo>
                  <a:pt x="17115" y="58729"/>
                  <a:pt x="3193" y="67708"/>
                  <a:pt x="0" y="8046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Google Shape;102;p5"/>
          <p:cNvSpPr/>
          <p:nvPr/>
        </p:nvSpPr>
        <p:spPr>
          <a:xfrm>
            <a:off x="-186667" y="5079634"/>
            <a:ext cx="1974867" cy="2073133"/>
          </a:xfrm>
          <a:custGeom>
            <a:avLst/>
            <a:gdLst/>
            <a:ahLst/>
            <a:cxnLst/>
            <a:rect l="l" t="t" r="r" b="b"/>
            <a:pathLst>
              <a:path w="59246" h="62194" extrusionOk="0">
                <a:moveTo>
                  <a:pt x="0" y="0"/>
                </a:moveTo>
                <a:cubicBezTo>
                  <a:pt x="1693" y="10185"/>
                  <a:pt x="2822" y="21179"/>
                  <a:pt x="8548" y="29770"/>
                </a:cubicBezTo>
                <a:cubicBezTo>
                  <a:pt x="19673" y="46462"/>
                  <a:pt x="40623" y="54740"/>
                  <a:pt x="59246" y="6219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1"/>
          </p:nvPr>
        </p:nvSpPr>
        <p:spPr>
          <a:xfrm>
            <a:off x="7891212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2"/>
          </p:nvPr>
        </p:nvSpPr>
        <p:spPr>
          <a:xfrm>
            <a:off x="960000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3"/>
          </p:nvPr>
        </p:nvSpPr>
        <p:spPr>
          <a:xfrm>
            <a:off x="7891200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4"/>
          </p:nvPr>
        </p:nvSpPr>
        <p:spPr>
          <a:xfrm>
            <a:off x="960000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5"/>
          </p:nvPr>
        </p:nvSpPr>
        <p:spPr>
          <a:xfrm>
            <a:off x="4425607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6"/>
          </p:nvPr>
        </p:nvSpPr>
        <p:spPr>
          <a:xfrm>
            <a:off x="4425607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1121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6967" y="516133"/>
            <a:ext cx="10278000" cy="1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ort Stack"/>
              <a:buNone/>
              <a:defRPr b="1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ort Stack"/>
              <a:buNone/>
              <a:defRPr sz="4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478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/>
          <p:nvPr/>
        </p:nvSpPr>
        <p:spPr>
          <a:xfrm>
            <a:off x="-101545" y="3887067"/>
            <a:ext cx="7531639" cy="3064419"/>
          </a:xfrm>
          <a:custGeom>
            <a:avLst/>
            <a:gdLst/>
            <a:ahLst/>
            <a:cxnLst/>
            <a:rect l="l" t="t" r="r" b="b"/>
            <a:pathLst>
              <a:path w="52439" h="21336" extrusionOk="0">
                <a:moveTo>
                  <a:pt x="0" y="0"/>
                </a:moveTo>
                <a:lnTo>
                  <a:pt x="65" y="21336"/>
                </a:lnTo>
                <a:lnTo>
                  <a:pt x="52438" y="21336"/>
                </a:lnTo>
                <a:cubicBezTo>
                  <a:pt x="50832" y="19428"/>
                  <a:pt x="48528" y="17879"/>
                  <a:pt x="45868" y="16922"/>
                </a:cubicBezTo>
                <a:cubicBezTo>
                  <a:pt x="41665" y="15408"/>
                  <a:pt x="36870" y="15406"/>
                  <a:pt x="32253" y="15140"/>
                </a:cubicBezTo>
                <a:cubicBezTo>
                  <a:pt x="27634" y="14874"/>
                  <a:pt x="22731" y="14206"/>
                  <a:pt x="19363" y="11733"/>
                </a:cubicBezTo>
                <a:cubicBezTo>
                  <a:pt x="17526" y="10383"/>
                  <a:pt x="16314" y="8611"/>
                  <a:pt x="14793" y="7044"/>
                </a:cubicBezTo>
                <a:cubicBezTo>
                  <a:pt x="11228" y="3367"/>
                  <a:pt x="5829" y="797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/>
          <p:nvPr/>
        </p:nvSpPr>
        <p:spPr>
          <a:xfrm>
            <a:off x="10548501" y="-98699"/>
            <a:ext cx="1712604" cy="3703076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7"/>
          <p:cNvGrpSpPr/>
          <p:nvPr/>
        </p:nvGrpSpPr>
        <p:grpSpPr>
          <a:xfrm rot="4385623">
            <a:off x="11091223" y="2170547"/>
            <a:ext cx="1300420" cy="547280"/>
            <a:chOff x="1958550" y="3085300"/>
            <a:chExt cx="579425" cy="243850"/>
          </a:xfrm>
        </p:grpSpPr>
        <p:sp>
          <p:nvSpPr>
            <p:cNvPr id="116" name="Google Shape;116;p7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rgbClr val="986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p7"/>
          <p:cNvGrpSpPr/>
          <p:nvPr/>
        </p:nvGrpSpPr>
        <p:grpSpPr>
          <a:xfrm>
            <a:off x="188191" y="5585051"/>
            <a:ext cx="1272389" cy="1190619"/>
            <a:chOff x="3145550" y="2696550"/>
            <a:chExt cx="446975" cy="418250"/>
          </a:xfrm>
        </p:grpSpPr>
        <p:sp>
          <p:nvSpPr>
            <p:cNvPr id="123" name="Google Shape;123;p7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7"/>
          <p:cNvSpPr/>
          <p:nvPr/>
        </p:nvSpPr>
        <p:spPr>
          <a:xfrm>
            <a:off x="-276300" y="4499634"/>
            <a:ext cx="6858000" cy="2434167"/>
          </a:xfrm>
          <a:custGeom>
            <a:avLst/>
            <a:gdLst/>
            <a:ahLst/>
            <a:cxnLst/>
            <a:rect l="l" t="t" r="r" b="b"/>
            <a:pathLst>
              <a:path w="205740" h="73025" extrusionOk="0">
                <a:moveTo>
                  <a:pt x="0" y="0"/>
                </a:moveTo>
                <a:cubicBezTo>
                  <a:pt x="21497" y="0"/>
                  <a:pt x="43118" y="12331"/>
                  <a:pt x="58318" y="27531"/>
                </a:cubicBezTo>
                <a:cubicBezTo>
                  <a:pt x="70415" y="39628"/>
                  <a:pt x="75307" y="60120"/>
                  <a:pt x="90881" y="67199"/>
                </a:cubicBezTo>
                <a:cubicBezTo>
                  <a:pt x="125736" y="83042"/>
                  <a:pt x="168197" y="60282"/>
                  <a:pt x="205740" y="67791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Google Shape;131;p7"/>
          <p:cNvSpPr/>
          <p:nvPr/>
        </p:nvSpPr>
        <p:spPr>
          <a:xfrm>
            <a:off x="10953067" y="-98666"/>
            <a:ext cx="1401200" cy="2486633"/>
          </a:xfrm>
          <a:custGeom>
            <a:avLst/>
            <a:gdLst/>
            <a:ahLst/>
            <a:cxnLst/>
            <a:rect l="l" t="t" r="r" b="b"/>
            <a:pathLst>
              <a:path w="42036" h="74599" extrusionOk="0">
                <a:moveTo>
                  <a:pt x="0" y="0"/>
                </a:moveTo>
                <a:cubicBezTo>
                  <a:pt x="1398" y="12581"/>
                  <a:pt x="10207" y="24010"/>
                  <a:pt x="19538" y="32563"/>
                </a:cubicBezTo>
                <a:cubicBezTo>
                  <a:pt x="26019" y="38504"/>
                  <a:pt x="33918" y="43528"/>
                  <a:pt x="38188" y="51213"/>
                </a:cubicBezTo>
                <a:cubicBezTo>
                  <a:pt x="42025" y="58119"/>
                  <a:pt x="42036" y="66699"/>
                  <a:pt x="42036" y="7459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955400" y="728183"/>
            <a:ext cx="1028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subTitle" idx="1"/>
          </p:nvPr>
        </p:nvSpPr>
        <p:spPr>
          <a:xfrm>
            <a:off x="5535733" y="2263167"/>
            <a:ext cx="5474000" cy="2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97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F14E2A-5C85-CDBD-5375-5BC044345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606200" y="1742800"/>
            <a:ext cx="897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/>
          <p:nvPr/>
        </p:nvSpPr>
        <p:spPr>
          <a:xfrm rot="10800000">
            <a:off x="4808142" y="-58993"/>
            <a:ext cx="7433493" cy="2654192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-52967" y="3773567"/>
            <a:ext cx="8844952" cy="3158165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8" name="Google Shape;138;p8"/>
          <p:cNvGrpSpPr/>
          <p:nvPr/>
        </p:nvGrpSpPr>
        <p:grpSpPr>
          <a:xfrm rot="7042405">
            <a:off x="11214185" y="1590051"/>
            <a:ext cx="835747" cy="634895"/>
            <a:chOff x="2040064" y="3058489"/>
            <a:chExt cx="356286" cy="270661"/>
          </a:xfrm>
        </p:grpSpPr>
        <p:sp>
          <p:nvSpPr>
            <p:cNvPr id="139" name="Google Shape;139;p8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40064" y="3058489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8"/>
          <p:cNvGrpSpPr/>
          <p:nvPr/>
        </p:nvGrpSpPr>
        <p:grpSpPr>
          <a:xfrm rot="9207917">
            <a:off x="4159023" y="6219839"/>
            <a:ext cx="1058504" cy="864959"/>
            <a:chOff x="2580775" y="1984675"/>
            <a:chExt cx="587375" cy="479975"/>
          </a:xfrm>
        </p:grpSpPr>
        <p:sp>
          <p:nvSpPr>
            <p:cNvPr id="145" name="Google Shape;145;p8"/>
            <p:cNvSpPr/>
            <p:nvPr/>
          </p:nvSpPr>
          <p:spPr>
            <a:xfrm>
              <a:off x="2653200" y="2188150"/>
              <a:ext cx="90275" cy="79725"/>
            </a:xfrm>
            <a:custGeom>
              <a:avLst/>
              <a:gdLst/>
              <a:ahLst/>
              <a:cxnLst/>
              <a:rect l="l" t="t" r="r" b="b"/>
              <a:pathLst>
                <a:path w="3611" h="3189" extrusionOk="0">
                  <a:moveTo>
                    <a:pt x="631" y="0"/>
                  </a:moveTo>
                  <a:cubicBezTo>
                    <a:pt x="561" y="0"/>
                    <a:pt x="490" y="13"/>
                    <a:pt x="422" y="40"/>
                  </a:cubicBezTo>
                  <a:cubicBezTo>
                    <a:pt x="136" y="156"/>
                    <a:pt x="0" y="481"/>
                    <a:pt x="117" y="767"/>
                  </a:cubicBezTo>
                  <a:cubicBezTo>
                    <a:pt x="241" y="1074"/>
                    <a:pt x="413" y="1331"/>
                    <a:pt x="596" y="1572"/>
                  </a:cubicBezTo>
                  <a:cubicBezTo>
                    <a:pt x="782" y="1809"/>
                    <a:pt x="986" y="2028"/>
                    <a:pt x="1205" y="2230"/>
                  </a:cubicBezTo>
                  <a:cubicBezTo>
                    <a:pt x="1424" y="2433"/>
                    <a:pt x="1657" y="2616"/>
                    <a:pt x="1913" y="2777"/>
                  </a:cubicBezTo>
                  <a:cubicBezTo>
                    <a:pt x="2169" y="2936"/>
                    <a:pt x="2439" y="3079"/>
                    <a:pt x="2760" y="3167"/>
                  </a:cubicBezTo>
                  <a:cubicBezTo>
                    <a:pt x="2812" y="3181"/>
                    <a:pt x="2866" y="3188"/>
                    <a:pt x="2920" y="3188"/>
                  </a:cubicBezTo>
                  <a:cubicBezTo>
                    <a:pt x="2998" y="3188"/>
                    <a:pt x="3076" y="3173"/>
                    <a:pt x="3152" y="3142"/>
                  </a:cubicBezTo>
                  <a:cubicBezTo>
                    <a:pt x="3462" y="3014"/>
                    <a:pt x="3610" y="2660"/>
                    <a:pt x="3483" y="2349"/>
                  </a:cubicBezTo>
                  <a:cubicBezTo>
                    <a:pt x="3356" y="2043"/>
                    <a:pt x="3183" y="1791"/>
                    <a:pt x="2992" y="1557"/>
                  </a:cubicBezTo>
                  <a:cubicBezTo>
                    <a:pt x="2801" y="1324"/>
                    <a:pt x="2590" y="1112"/>
                    <a:pt x="2363" y="920"/>
                  </a:cubicBezTo>
                  <a:cubicBezTo>
                    <a:pt x="2137" y="728"/>
                    <a:pt x="1894" y="553"/>
                    <a:pt x="1635" y="398"/>
                  </a:cubicBezTo>
                  <a:cubicBezTo>
                    <a:pt x="1374" y="245"/>
                    <a:pt x="1098" y="106"/>
                    <a:pt x="778" y="20"/>
                  </a:cubicBezTo>
                  <a:cubicBezTo>
                    <a:pt x="731" y="7"/>
                    <a:pt x="681" y="0"/>
                    <a:pt x="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2580775" y="1984675"/>
              <a:ext cx="85025" cy="94225"/>
            </a:xfrm>
            <a:custGeom>
              <a:avLst/>
              <a:gdLst/>
              <a:ahLst/>
              <a:cxnLst/>
              <a:rect l="l" t="t" r="r" b="b"/>
              <a:pathLst>
                <a:path w="3401" h="3769" extrusionOk="0">
                  <a:moveTo>
                    <a:pt x="607" y="1"/>
                  </a:moveTo>
                  <a:cubicBezTo>
                    <a:pt x="562" y="1"/>
                    <a:pt x="517" y="6"/>
                    <a:pt x="471" y="17"/>
                  </a:cubicBezTo>
                  <a:cubicBezTo>
                    <a:pt x="178" y="92"/>
                    <a:pt x="0" y="392"/>
                    <a:pt x="75" y="686"/>
                  </a:cubicBezTo>
                  <a:cubicBezTo>
                    <a:pt x="163" y="1029"/>
                    <a:pt x="306" y="1326"/>
                    <a:pt x="462" y="1614"/>
                  </a:cubicBezTo>
                  <a:cubicBezTo>
                    <a:pt x="622" y="1898"/>
                    <a:pt x="802" y="2166"/>
                    <a:pt x="1000" y="2418"/>
                  </a:cubicBezTo>
                  <a:cubicBezTo>
                    <a:pt x="1199" y="2672"/>
                    <a:pt x="1415" y="2910"/>
                    <a:pt x="1655" y="3129"/>
                  </a:cubicBezTo>
                  <a:cubicBezTo>
                    <a:pt x="1896" y="3347"/>
                    <a:pt x="2155" y="3551"/>
                    <a:pt x="2471" y="3707"/>
                  </a:cubicBezTo>
                  <a:cubicBezTo>
                    <a:pt x="2553" y="3747"/>
                    <a:pt x="2644" y="3769"/>
                    <a:pt x="2738" y="3769"/>
                  </a:cubicBezTo>
                  <a:cubicBezTo>
                    <a:pt x="2788" y="3769"/>
                    <a:pt x="2838" y="3763"/>
                    <a:pt x="2889" y="3750"/>
                  </a:cubicBezTo>
                  <a:cubicBezTo>
                    <a:pt x="3209" y="3666"/>
                    <a:pt x="3401" y="3339"/>
                    <a:pt x="3317" y="3018"/>
                  </a:cubicBezTo>
                  <a:cubicBezTo>
                    <a:pt x="3228" y="2678"/>
                    <a:pt x="3082" y="2383"/>
                    <a:pt x="2919" y="2101"/>
                  </a:cubicBezTo>
                  <a:cubicBezTo>
                    <a:pt x="2754" y="1822"/>
                    <a:pt x="2565" y="1560"/>
                    <a:pt x="2358" y="1315"/>
                  </a:cubicBezTo>
                  <a:cubicBezTo>
                    <a:pt x="2150" y="1071"/>
                    <a:pt x="1925" y="838"/>
                    <a:pt x="1681" y="624"/>
                  </a:cubicBezTo>
                  <a:cubicBezTo>
                    <a:pt x="1430" y="414"/>
                    <a:pt x="1169" y="212"/>
                    <a:pt x="852" y="57"/>
                  </a:cubicBezTo>
                  <a:cubicBezTo>
                    <a:pt x="777" y="21"/>
                    <a:pt x="693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083950" y="2383900"/>
              <a:ext cx="84200" cy="80750"/>
            </a:xfrm>
            <a:custGeom>
              <a:avLst/>
              <a:gdLst/>
              <a:ahLst/>
              <a:cxnLst/>
              <a:rect l="l" t="t" r="r" b="b"/>
              <a:pathLst>
                <a:path w="3368" h="3230" extrusionOk="0">
                  <a:moveTo>
                    <a:pt x="631" y="1"/>
                  </a:moveTo>
                  <a:cubicBezTo>
                    <a:pt x="574" y="1"/>
                    <a:pt x="516" y="10"/>
                    <a:pt x="459" y="29"/>
                  </a:cubicBezTo>
                  <a:cubicBezTo>
                    <a:pt x="164" y="122"/>
                    <a:pt x="1" y="440"/>
                    <a:pt x="96" y="735"/>
                  </a:cubicBezTo>
                  <a:cubicBezTo>
                    <a:pt x="194" y="1040"/>
                    <a:pt x="341" y="1298"/>
                    <a:pt x="502" y="1544"/>
                  </a:cubicBezTo>
                  <a:cubicBezTo>
                    <a:pt x="665" y="1786"/>
                    <a:pt x="847" y="2008"/>
                    <a:pt x="1045" y="2215"/>
                  </a:cubicBezTo>
                  <a:cubicBezTo>
                    <a:pt x="1243" y="2423"/>
                    <a:pt x="1457" y="2613"/>
                    <a:pt x="1694" y="2782"/>
                  </a:cubicBezTo>
                  <a:cubicBezTo>
                    <a:pt x="1932" y="2949"/>
                    <a:pt x="2186" y="3100"/>
                    <a:pt x="2491" y="3200"/>
                  </a:cubicBezTo>
                  <a:cubicBezTo>
                    <a:pt x="2551" y="3219"/>
                    <a:pt x="2615" y="3230"/>
                    <a:pt x="2680" y="3230"/>
                  </a:cubicBezTo>
                  <a:cubicBezTo>
                    <a:pt x="2743" y="3230"/>
                    <a:pt x="2807" y="3220"/>
                    <a:pt x="2869" y="3200"/>
                  </a:cubicBezTo>
                  <a:cubicBezTo>
                    <a:pt x="3190" y="3095"/>
                    <a:pt x="3367" y="2750"/>
                    <a:pt x="3262" y="2428"/>
                  </a:cubicBezTo>
                  <a:cubicBezTo>
                    <a:pt x="3164" y="2123"/>
                    <a:pt x="3014" y="1868"/>
                    <a:pt x="2845" y="1631"/>
                  </a:cubicBezTo>
                  <a:cubicBezTo>
                    <a:pt x="2677" y="1393"/>
                    <a:pt x="2489" y="1177"/>
                    <a:pt x="2281" y="979"/>
                  </a:cubicBezTo>
                  <a:cubicBezTo>
                    <a:pt x="2074" y="780"/>
                    <a:pt x="1851" y="598"/>
                    <a:pt x="1610" y="435"/>
                  </a:cubicBezTo>
                  <a:cubicBezTo>
                    <a:pt x="1365" y="274"/>
                    <a:pt x="1108" y="127"/>
                    <a:pt x="802" y="28"/>
                  </a:cubicBezTo>
                  <a:cubicBezTo>
                    <a:pt x="747" y="10"/>
                    <a:pt x="689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p8"/>
          <p:cNvSpPr/>
          <p:nvPr/>
        </p:nvSpPr>
        <p:spPr>
          <a:xfrm>
            <a:off x="-542899" y="5170634"/>
            <a:ext cx="8713100" cy="1687367"/>
          </a:xfrm>
          <a:custGeom>
            <a:avLst/>
            <a:gdLst/>
            <a:ahLst/>
            <a:cxnLst/>
            <a:rect l="l" t="t" r="r" b="b"/>
            <a:pathLst>
              <a:path w="261393" h="50621" extrusionOk="0">
                <a:moveTo>
                  <a:pt x="261393" y="50621"/>
                </a:moveTo>
                <a:cubicBezTo>
                  <a:pt x="254566" y="41518"/>
                  <a:pt x="240983" y="39501"/>
                  <a:pt x="229718" y="37892"/>
                </a:cubicBezTo>
                <a:cubicBezTo>
                  <a:pt x="200828" y="33765"/>
                  <a:pt x="171101" y="38882"/>
                  <a:pt x="142390" y="44109"/>
                </a:cubicBezTo>
                <a:cubicBezTo>
                  <a:pt x="118439" y="48470"/>
                  <a:pt x="92743" y="43841"/>
                  <a:pt x="69863" y="35524"/>
                </a:cubicBezTo>
                <a:cubicBezTo>
                  <a:pt x="60050" y="31957"/>
                  <a:pt x="51878" y="24910"/>
                  <a:pt x="42924" y="19538"/>
                </a:cubicBezTo>
                <a:cubicBezTo>
                  <a:pt x="29444" y="11450"/>
                  <a:pt x="13080" y="8720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Google Shape;151;p8"/>
          <p:cNvSpPr/>
          <p:nvPr/>
        </p:nvSpPr>
        <p:spPr>
          <a:xfrm>
            <a:off x="5466667" y="-69067"/>
            <a:ext cx="6976400" cy="1608400"/>
          </a:xfrm>
          <a:custGeom>
            <a:avLst/>
            <a:gdLst/>
            <a:ahLst/>
            <a:cxnLst/>
            <a:rect l="l" t="t" r="r" b="b"/>
            <a:pathLst>
              <a:path w="209292" h="48252" extrusionOk="0">
                <a:moveTo>
                  <a:pt x="209292" y="48252"/>
                </a:moveTo>
                <a:cubicBezTo>
                  <a:pt x="205782" y="37722"/>
                  <a:pt x="194606" y="31051"/>
                  <a:pt x="185018" y="25458"/>
                </a:cubicBezTo>
                <a:cubicBezTo>
                  <a:pt x="176974" y="20766"/>
                  <a:pt x="168929" y="15414"/>
                  <a:pt x="159855" y="13321"/>
                </a:cubicBezTo>
                <a:cubicBezTo>
                  <a:pt x="145220" y="9945"/>
                  <a:pt x="129855" y="11786"/>
                  <a:pt x="114859" y="10953"/>
                </a:cubicBezTo>
                <a:cubicBezTo>
                  <a:pt x="90524" y="9601"/>
                  <a:pt x="65964" y="13645"/>
                  <a:pt x="41740" y="10953"/>
                </a:cubicBezTo>
                <a:cubicBezTo>
                  <a:pt x="30060" y="9655"/>
                  <a:pt x="18469" y="6913"/>
                  <a:pt x="7401" y="2960"/>
                </a:cubicBezTo>
                <a:cubicBezTo>
                  <a:pt x="4899" y="2066"/>
                  <a:pt x="2657" y="0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5548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/>
          <p:nvPr/>
        </p:nvSpPr>
        <p:spPr>
          <a:xfrm>
            <a:off x="4479901" y="4780167"/>
            <a:ext cx="7712031" cy="2281005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9"/>
          <p:cNvSpPr/>
          <p:nvPr/>
        </p:nvSpPr>
        <p:spPr>
          <a:xfrm>
            <a:off x="-57966" y="-54600"/>
            <a:ext cx="5892129" cy="3863461"/>
          </a:xfrm>
          <a:custGeom>
            <a:avLst/>
            <a:gdLst/>
            <a:ahLst/>
            <a:cxnLst/>
            <a:rect l="l" t="t" r="r" b="b"/>
            <a:pathLst>
              <a:path w="47897" h="31406" extrusionOk="0">
                <a:moveTo>
                  <a:pt x="47897" y="0"/>
                </a:moveTo>
                <a:lnTo>
                  <a:pt x="1" y="244"/>
                </a:lnTo>
                <a:lnTo>
                  <a:pt x="1" y="31405"/>
                </a:lnTo>
                <a:cubicBezTo>
                  <a:pt x="3742" y="31122"/>
                  <a:pt x="8421" y="27653"/>
                  <a:pt x="10405" y="24467"/>
                </a:cubicBezTo>
                <a:cubicBezTo>
                  <a:pt x="12390" y="21281"/>
                  <a:pt x="13980" y="17701"/>
                  <a:pt x="16916" y="15363"/>
                </a:cubicBezTo>
                <a:cubicBezTo>
                  <a:pt x="19861" y="13016"/>
                  <a:pt x="23748" y="12262"/>
                  <a:pt x="27493" y="11863"/>
                </a:cubicBezTo>
                <a:cubicBezTo>
                  <a:pt x="31237" y="11463"/>
                  <a:pt x="35082" y="11329"/>
                  <a:pt x="38588" y="9957"/>
                </a:cubicBezTo>
                <a:cubicBezTo>
                  <a:pt x="42095" y="8584"/>
                  <a:pt x="47534" y="3747"/>
                  <a:pt x="47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" name="Google Shape;155;p9"/>
          <p:cNvGrpSpPr/>
          <p:nvPr/>
        </p:nvGrpSpPr>
        <p:grpSpPr>
          <a:xfrm>
            <a:off x="218997" y="233336"/>
            <a:ext cx="1463936" cy="616128"/>
            <a:chOff x="1958550" y="3085300"/>
            <a:chExt cx="579425" cy="243850"/>
          </a:xfrm>
        </p:grpSpPr>
        <p:sp>
          <p:nvSpPr>
            <p:cNvPr id="156" name="Google Shape;156;p9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9"/>
          <p:cNvGrpSpPr/>
          <p:nvPr/>
        </p:nvGrpSpPr>
        <p:grpSpPr>
          <a:xfrm rot="-4722960">
            <a:off x="10956563" y="5516273"/>
            <a:ext cx="1058699" cy="990672"/>
            <a:chOff x="3145550" y="2696550"/>
            <a:chExt cx="446975" cy="418250"/>
          </a:xfrm>
        </p:grpSpPr>
        <p:sp>
          <p:nvSpPr>
            <p:cNvPr id="163" name="Google Shape;163;p9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9"/>
          <p:cNvSpPr/>
          <p:nvPr/>
        </p:nvSpPr>
        <p:spPr>
          <a:xfrm>
            <a:off x="-207233" y="-108533"/>
            <a:ext cx="4874633" cy="2713600"/>
          </a:xfrm>
          <a:custGeom>
            <a:avLst/>
            <a:gdLst/>
            <a:ahLst/>
            <a:cxnLst/>
            <a:rect l="l" t="t" r="r" b="b"/>
            <a:pathLst>
              <a:path w="146239" h="81408" extrusionOk="0">
                <a:moveTo>
                  <a:pt x="146239" y="0"/>
                </a:moveTo>
                <a:cubicBezTo>
                  <a:pt x="146239" y="16395"/>
                  <a:pt x="121934" y="25660"/>
                  <a:pt x="105683" y="27826"/>
                </a:cubicBezTo>
                <a:cubicBezTo>
                  <a:pt x="89274" y="30013"/>
                  <a:pt x="71951" y="27328"/>
                  <a:pt x="56246" y="32563"/>
                </a:cubicBezTo>
                <a:cubicBezTo>
                  <a:pt x="50508" y="34476"/>
                  <a:pt x="44537" y="36871"/>
                  <a:pt x="40260" y="41148"/>
                </a:cubicBezTo>
                <a:cubicBezTo>
                  <a:pt x="32384" y="49024"/>
                  <a:pt x="31015" y="61775"/>
                  <a:pt x="23683" y="70159"/>
                </a:cubicBezTo>
                <a:cubicBezTo>
                  <a:pt x="17929" y="76737"/>
                  <a:pt x="8740" y="81408"/>
                  <a:pt x="0" y="8140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Google Shape;171;p9"/>
          <p:cNvSpPr/>
          <p:nvPr/>
        </p:nvSpPr>
        <p:spPr>
          <a:xfrm>
            <a:off x="5239701" y="6492900"/>
            <a:ext cx="7213233" cy="700600"/>
          </a:xfrm>
          <a:custGeom>
            <a:avLst/>
            <a:gdLst/>
            <a:ahLst/>
            <a:cxnLst/>
            <a:rect l="l" t="t" r="r" b="b"/>
            <a:pathLst>
              <a:path w="216397" h="21018" extrusionOk="0">
                <a:moveTo>
                  <a:pt x="216397" y="0"/>
                </a:moveTo>
                <a:cubicBezTo>
                  <a:pt x="198635" y="17762"/>
                  <a:pt x="166882" y="11977"/>
                  <a:pt x="141798" y="10657"/>
                </a:cubicBezTo>
                <a:cubicBezTo>
                  <a:pt x="111813" y="9079"/>
                  <a:pt x="82045" y="150"/>
                  <a:pt x="52101" y="2368"/>
                </a:cubicBezTo>
                <a:cubicBezTo>
                  <a:pt x="41675" y="3140"/>
                  <a:pt x="32205" y="8847"/>
                  <a:pt x="22498" y="12729"/>
                </a:cubicBezTo>
                <a:cubicBezTo>
                  <a:pt x="15077" y="15697"/>
                  <a:pt x="6650" y="16585"/>
                  <a:pt x="0" y="2101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1690000" y="1585400"/>
            <a:ext cx="88120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subTitle" idx="1"/>
          </p:nvPr>
        </p:nvSpPr>
        <p:spPr>
          <a:xfrm>
            <a:off x="1690000" y="4204600"/>
            <a:ext cx="8812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442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5843433" y="3274133"/>
            <a:ext cx="5397600" cy="286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0"/>
          <p:cNvSpPr/>
          <p:nvPr/>
        </p:nvSpPr>
        <p:spPr>
          <a:xfrm>
            <a:off x="9058467" y="-63833"/>
            <a:ext cx="3232699" cy="2632237"/>
          </a:xfrm>
          <a:custGeom>
            <a:avLst/>
            <a:gdLst/>
            <a:ahLst/>
            <a:cxnLst/>
            <a:rect l="l" t="t" r="r" b="b"/>
            <a:pathLst>
              <a:path w="42515" h="34618" extrusionOk="0">
                <a:moveTo>
                  <a:pt x="1026" y="1"/>
                </a:moveTo>
                <a:lnTo>
                  <a:pt x="1026" y="1"/>
                </a:lnTo>
                <a:cubicBezTo>
                  <a:pt x="0" y="5472"/>
                  <a:pt x="5454" y="13408"/>
                  <a:pt x="10762" y="15085"/>
                </a:cubicBezTo>
                <a:cubicBezTo>
                  <a:pt x="15830" y="16686"/>
                  <a:pt x="21947" y="14809"/>
                  <a:pt x="26257" y="17922"/>
                </a:cubicBezTo>
                <a:cubicBezTo>
                  <a:pt x="29199" y="20048"/>
                  <a:pt x="30292" y="23826"/>
                  <a:pt x="31756" y="27147"/>
                </a:cubicBezTo>
                <a:cubicBezTo>
                  <a:pt x="33210" y="30442"/>
                  <a:pt x="35792" y="34403"/>
                  <a:pt x="39375" y="34403"/>
                </a:cubicBezTo>
                <a:cubicBezTo>
                  <a:pt x="39404" y="34403"/>
                  <a:pt x="39434" y="34402"/>
                  <a:pt x="39463" y="34402"/>
                </a:cubicBezTo>
                <a:lnTo>
                  <a:pt x="42180" y="34618"/>
                </a:lnTo>
                <a:lnTo>
                  <a:pt x="42514" y="77"/>
                </a:lnTo>
                <a:lnTo>
                  <a:pt x="10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10"/>
          <p:cNvSpPr/>
          <p:nvPr/>
        </p:nvSpPr>
        <p:spPr>
          <a:xfrm>
            <a:off x="-54533" y="5091367"/>
            <a:ext cx="3320781" cy="1851148"/>
          </a:xfrm>
          <a:custGeom>
            <a:avLst/>
            <a:gdLst/>
            <a:ahLst/>
            <a:cxnLst/>
            <a:rect l="l" t="t" r="r" b="b"/>
            <a:pathLst>
              <a:path w="43260" h="24115" extrusionOk="0">
                <a:moveTo>
                  <a:pt x="0" y="0"/>
                </a:moveTo>
                <a:lnTo>
                  <a:pt x="0" y="23598"/>
                </a:lnTo>
                <a:lnTo>
                  <a:pt x="43259" y="24115"/>
                </a:lnTo>
                <a:cubicBezTo>
                  <a:pt x="42561" y="18745"/>
                  <a:pt x="37894" y="11560"/>
                  <a:pt x="32804" y="9709"/>
                </a:cubicBezTo>
                <a:cubicBezTo>
                  <a:pt x="30355" y="8817"/>
                  <a:pt x="27767" y="8592"/>
                  <a:pt x="25135" y="8592"/>
                </a:cubicBezTo>
                <a:cubicBezTo>
                  <a:pt x="22448" y="8592"/>
                  <a:pt x="19715" y="8827"/>
                  <a:pt x="17039" y="8827"/>
                </a:cubicBezTo>
                <a:cubicBezTo>
                  <a:pt x="14091" y="8827"/>
                  <a:pt x="11211" y="8542"/>
                  <a:pt x="8535" y="7346"/>
                </a:cubicBezTo>
                <a:cubicBezTo>
                  <a:pt x="5078" y="5800"/>
                  <a:pt x="2427" y="290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8" name="Google Shape;178;p10"/>
          <p:cNvGrpSpPr/>
          <p:nvPr/>
        </p:nvGrpSpPr>
        <p:grpSpPr>
          <a:xfrm rot="5684652">
            <a:off x="11264471" y="1392359"/>
            <a:ext cx="1399277" cy="341189"/>
            <a:chOff x="1958550" y="3085300"/>
            <a:chExt cx="579425" cy="141275"/>
          </a:xfrm>
        </p:grpSpPr>
        <p:sp>
          <p:nvSpPr>
            <p:cNvPr id="179" name="Google Shape;179;p10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184;p10"/>
          <p:cNvGrpSpPr/>
          <p:nvPr/>
        </p:nvGrpSpPr>
        <p:grpSpPr>
          <a:xfrm rot="7233804">
            <a:off x="2296421" y="6321822"/>
            <a:ext cx="605004" cy="575849"/>
            <a:chOff x="2854275" y="2165900"/>
            <a:chExt cx="313875" cy="298750"/>
          </a:xfrm>
        </p:grpSpPr>
        <p:sp>
          <p:nvSpPr>
            <p:cNvPr id="185" name="Google Shape;185;p10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083950" y="2383900"/>
              <a:ext cx="84200" cy="80750"/>
            </a:xfrm>
            <a:custGeom>
              <a:avLst/>
              <a:gdLst/>
              <a:ahLst/>
              <a:cxnLst/>
              <a:rect l="l" t="t" r="r" b="b"/>
              <a:pathLst>
                <a:path w="3368" h="3230" extrusionOk="0">
                  <a:moveTo>
                    <a:pt x="631" y="1"/>
                  </a:moveTo>
                  <a:cubicBezTo>
                    <a:pt x="574" y="1"/>
                    <a:pt x="516" y="10"/>
                    <a:pt x="459" y="29"/>
                  </a:cubicBezTo>
                  <a:cubicBezTo>
                    <a:pt x="164" y="122"/>
                    <a:pt x="1" y="440"/>
                    <a:pt x="96" y="735"/>
                  </a:cubicBezTo>
                  <a:cubicBezTo>
                    <a:pt x="194" y="1040"/>
                    <a:pt x="341" y="1298"/>
                    <a:pt x="502" y="1544"/>
                  </a:cubicBezTo>
                  <a:cubicBezTo>
                    <a:pt x="665" y="1786"/>
                    <a:pt x="847" y="2008"/>
                    <a:pt x="1045" y="2215"/>
                  </a:cubicBezTo>
                  <a:cubicBezTo>
                    <a:pt x="1243" y="2423"/>
                    <a:pt x="1457" y="2613"/>
                    <a:pt x="1694" y="2782"/>
                  </a:cubicBezTo>
                  <a:cubicBezTo>
                    <a:pt x="1932" y="2949"/>
                    <a:pt x="2186" y="3100"/>
                    <a:pt x="2491" y="3200"/>
                  </a:cubicBezTo>
                  <a:cubicBezTo>
                    <a:pt x="2551" y="3219"/>
                    <a:pt x="2615" y="3230"/>
                    <a:pt x="2680" y="3230"/>
                  </a:cubicBezTo>
                  <a:cubicBezTo>
                    <a:pt x="2743" y="3230"/>
                    <a:pt x="2807" y="3220"/>
                    <a:pt x="2869" y="3200"/>
                  </a:cubicBezTo>
                  <a:cubicBezTo>
                    <a:pt x="3190" y="3095"/>
                    <a:pt x="3367" y="2750"/>
                    <a:pt x="3262" y="2428"/>
                  </a:cubicBezTo>
                  <a:cubicBezTo>
                    <a:pt x="3164" y="2123"/>
                    <a:pt x="3014" y="1868"/>
                    <a:pt x="2845" y="1631"/>
                  </a:cubicBezTo>
                  <a:cubicBezTo>
                    <a:pt x="2677" y="1393"/>
                    <a:pt x="2489" y="1177"/>
                    <a:pt x="2281" y="979"/>
                  </a:cubicBezTo>
                  <a:cubicBezTo>
                    <a:pt x="2074" y="780"/>
                    <a:pt x="1851" y="598"/>
                    <a:pt x="1610" y="435"/>
                  </a:cubicBezTo>
                  <a:cubicBezTo>
                    <a:pt x="1365" y="274"/>
                    <a:pt x="1108" y="127"/>
                    <a:pt x="802" y="28"/>
                  </a:cubicBezTo>
                  <a:cubicBezTo>
                    <a:pt x="747" y="10"/>
                    <a:pt x="689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88;p10"/>
          <p:cNvSpPr/>
          <p:nvPr/>
        </p:nvSpPr>
        <p:spPr>
          <a:xfrm>
            <a:off x="9502534" y="-459499"/>
            <a:ext cx="2910933" cy="1178833"/>
          </a:xfrm>
          <a:custGeom>
            <a:avLst/>
            <a:gdLst/>
            <a:ahLst/>
            <a:cxnLst/>
            <a:rect l="l" t="t" r="r" b="b"/>
            <a:pathLst>
              <a:path w="87328" h="35365" extrusionOk="0">
                <a:moveTo>
                  <a:pt x="0" y="0"/>
                </a:moveTo>
                <a:cubicBezTo>
                  <a:pt x="0" y="12987"/>
                  <a:pt x="6716" y="29676"/>
                  <a:pt x="18946" y="34043"/>
                </a:cubicBezTo>
                <a:cubicBezTo>
                  <a:pt x="31904" y="38670"/>
                  <a:pt x="46095" y="29368"/>
                  <a:pt x="59798" y="28123"/>
                </a:cubicBezTo>
                <a:cubicBezTo>
                  <a:pt x="65891" y="27569"/>
                  <a:pt x="72178" y="26500"/>
                  <a:pt x="78151" y="27827"/>
                </a:cubicBezTo>
                <a:cubicBezTo>
                  <a:pt x="81353" y="28539"/>
                  <a:pt x="84048" y="31379"/>
                  <a:pt x="87328" y="3137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10"/>
          <p:cNvSpPr/>
          <p:nvPr/>
        </p:nvSpPr>
        <p:spPr>
          <a:xfrm>
            <a:off x="-276300" y="5900833"/>
            <a:ext cx="2865867" cy="1253200"/>
          </a:xfrm>
          <a:custGeom>
            <a:avLst/>
            <a:gdLst/>
            <a:ahLst/>
            <a:cxnLst/>
            <a:rect l="l" t="t" r="r" b="b"/>
            <a:pathLst>
              <a:path w="85976" h="37596" extrusionOk="0">
                <a:moveTo>
                  <a:pt x="82000" y="37596"/>
                </a:moveTo>
                <a:cubicBezTo>
                  <a:pt x="87226" y="34983"/>
                  <a:pt x="86721" y="24992"/>
                  <a:pt x="83480" y="20130"/>
                </a:cubicBezTo>
                <a:cubicBezTo>
                  <a:pt x="80468" y="15612"/>
                  <a:pt x="73926" y="14722"/>
                  <a:pt x="68679" y="13322"/>
                </a:cubicBezTo>
                <a:cubicBezTo>
                  <a:pt x="50635" y="8506"/>
                  <a:pt x="30961" y="20332"/>
                  <a:pt x="12729" y="16282"/>
                </a:cubicBezTo>
                <a:cubicBezTo>
                  <a:pt x="6004" y="14788"/>
                  <a:pt x="0" y="6889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1123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/>
          <p:nvPr/>
        </p:nvSpPr>
        <p:spPr>
          <a:xfrm>
            <a:off x="9611201" y="1"/>
            <a:ext cx="2580791" cy="4738609"/>
          </a:xfrm>
          <a:custGeom>
            <a:avLst/>
            <a:gdLst/>
            <a:ahLst/>
            <a:cxnLst/>
            <a:rect l="l" t="t" r="r" b="b"/>
            <a:pathLst>
              <a:path w="30459" h="55926" extrusionOk="0">
                <a:moveTo>
                  <a:pt x="374" y="1"/>
                </a:moveTo>
                <a:cubicBezTo>
                  <a:pt x="1" y="9422"/>
                  <a:pt x="4462" y="18906"/>
                  <a:pt x="11956" y="24626"/>
                </a:cubicBezTo>
                <a:cubicBezTo>
                  <a:pt x="16922" y="28418"/>
                  <a:pt x="23451" y="31053"/>
                  <a:pt x="25769" y="36855"/>
                </a:cubicBezTo>
                <a:cubicBezTo>
                  <a:pt x="27525" y="41250"/>
                  <a:pt x="26299" y="46323"/>
                  <a:pt x="27603" y="50872"/>
                </a:cubicBezTo>
                <a:cubicBezTo>
                  <a:pt x="28142" y="52754"/>
                  <a:pt x="29144" y="54480"/>
                  <a:pt x="30459" y="55925"/>
                </a:cubicBezTo>
                <a:lnTo>
                  <a:pt x="304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1"/>
          <p:cNvSpPr/>
          <p:nvPr/>
        </p:nvSpPr>
        <p:spPr>
          <a:xfrm>
            <a:off x="0" y="-101599"/>
            <a:ext cx="7101469" cy="1559081"/>
          </a:xfrm>
          <a:custGeom>
            <a:avLst/>
            <a:gdLst/>
            <a:ahLst/>
            <a:cxnLst/>
            <a:rect l="l" t="t" r="r" b="b"/>
            <a:pathLst>
              <a:path w="93289" h="20481" extrusionOk="0">
                <a:moveTo>
                  <a:pt x="1" y="0"/>
                </a:moveTo>
                <a:cubicBezTo>
                  <a:pt x="1100" y="3168"/>
                  <a:pt x="5654" y="7687"/>
                  <a:pt x="9433" y="8346"/>
                </a:cubicBezTo>
                <a:cubicBezTo>
                  <a:pt x="10872" y="8596"/>
                  <a:pt x="12329" y="8686"/>
                  <a:pt x="13795" y="8686"/>
                </a:cubicBezTo>
                <a:cubicBezTo>
                  <a:pt x="16177" y="8686"/>
                  <a:pt x="18581" y="8450"/>
                  <a:pt x="20962" y="8291"/>
                </a:cubicBezTo>
                <a:cubicBezTo>
                  <a:pt x="22141" y="8212"/>
                  <a:pt x="23338" y="8155"/>
                  <a:pt x="24531" y="8155"/>
                </a:cubicBezTo>
                <a:cubicBezTo>
                  <a:pt x="27228" y="8155"/>
                  <a:pt x="29906" y="8447"/>
                  <a:pt x="32318" y="9436"/>
                </a:cubicBezTo>
                <a:cubicBezTo>
                  <a:pt x="35660" y="10808"/>
                  <a:pt x="38102" y="13356"/>
                  <a:pt x="40991" y="15346"/>
                </a:cubicBezTo>
                <a:cubicBezTo>
                  <a:pt x="46129" y="18884"/>
                  <a:pt x="52599" y="20480"/>
                  <a:pt x="59199" y="20480"/>
                </a:cubicBezTo>
                <a:cubicBezTo>
                  <a:pt x="65230" y="20480"/>
                  <a:pt x="71369" y="19148"/>
                  <a:pt x="76701" y="16746"/>
                </a:cubicBezTo>
                <a:cubicBezTo>
                  <a:pt x="83409" y="13724"/>
                  <a:pt x="90682" y="6701"/>
                  <a:pt x="93288" y="604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11"/>
          <p:cNvSpPr/>
          <p:nvPr/>
        </p:nvSpPr>
        <p:spPr>
          <a:xfrm>
            <a:off x="7242832" y="4224201"/>
            <a:ext cx="4949163" cy="2633816"/>
          </a:xfrm>
          <a:custGeom>
            <a:avLst/>
            <a:gdLst/>
            <a:ahLst/>
            <a:cxnLst/>
            <a:rect l="l" t="t" r="r" b="b"/>
            <a:pathLst>
              <a:path w="34562" h="18393" extrusionOk="0">
                <a:moveTo>
                  <a:pt x="34561" y="0"/>
                </a:moveTo>
                <a:cubicBezTo>
                  <a:pt x="28360" y="467"/>
                  <a:pt x="22385" y="3443"/>
                  <a:pt x="18276" y="8113"/>
                </a:cubicBezTo>
                <a:cubicBezTo>
                  <a:pt x="16620" y="9993"/>
                  <a:pt x="15184" y="12195"/>
                  <a:pt x="12972" y="13372"/>
                </a:cubicBezTo>
                <a:cubicBezTo>
                  <a:pt x="10850" y="14500"/>
                  <a:pt x="8340" y="14511"/>
                  <a:pt x="5964" y="14882"/>
                </a:cubicBezTo>
                <a:cubicBezTo>
                  <a:pt x="3589" y="15251"/>
                  <a:pt x="1022" y="16216"/>
                  <a:pt x="1" y="18393"/>
                </a:cubicBezTo>
                <a:lnTo>
                  <a:pt x="34561" y="18393"/>
                </a:lnTo>
                <a:lnTo>
                  <a:pt x="3456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>
            <a:off x="-101599" y="4961868"/>
            <a:ext cx="5594964" cy="1997729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5" name="Google Shape;195;p11"/>
          <p:cNvGrpSpPr/>
          <p:nvPr/>
        </p:nvGrpSpPr>
        <p:grpSpPr>
          <a:xfrm>
            <a:off x="4252099" y="412848"/>
            <a:ext cx="1845199" cy="776581"/>
            <a:chOff x="1958550" y="3085300"/>
            <a:chExt cx="579425" cy="243850"/>
          </a:xfrm>
        </p:grpSpPr>
        <p:sp>
          <p:nvSpPr>
            <p:cNvPr id="196" name="Google Shape;196;p11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11"/>
          <p:cNvGrpSpPr/>
          <p:nvPr/>
        </p:nvGrpSpPr>
        <p:grpSpPr>
          <a:xfrm>
            <a:off x="10810291" y="110277"/>
            <a:ext cx="1255335" cy="1019915"/>
            <a:chOff x="2763250" y="3099175"/>
            <a:chExt cx="568025" cy="461500"/>
          </a:xfrm>
        </p:grpSpPr>
        <p:sp>
          <p:nvSpPr>
            <p:cNvPr id="203" name="Google Shape;203;p11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" name="Google Shape;210;p11"/>
          <p:cNvGrpSpPr/>
          <p:nvPr/>
        </p:nvGrpSpPr>
        <p:grpSpPr>
          <a:xfrm>
            <a:off x="43018" y="5641040"/>
            <a:ext cx="950373" cy="776600"/>
            <a:chOff x="2580775" y="1984675"/>
            <a:chExt cx="587375" cy="479975"/>
          </a:xfrm>
        </p:grpSpPr>
        <p:sp>
          <p:nvSpPr>
            <p:cNvPr id="211" name="Google Shape;211;p11"/>
            <p:cNvSpPr/>
            <p:nvPr/>
          </p:nvSpPr>
          <p:spPr>
            <a:xfrm>
              <a:off x="2653200" y="2188150"/>
              <a:ext cx="90275" cy="79725"/>
            </a:xfrm>
            <a:custGeom>
              <a:avLst/>
              <a:gdLst/>
              <a:ahLst/>
              <a:cxnLst/>
              <a:rect l="l" t="t" r="r" b="b"/>
              <a:pathLst>
                <a:path w="3611" h="3189" extrusionOk="0">
                  <a:moveTo>
                    <a:pt x="631" y="0"/>
                  </a:moveTo>
                  <a:cubicBezTo>
                    <a:pt x="561" y="0"/>
                    <a:pt x="490" y="13"/>
                    <a:pt x="422" y="40"/>
                  </a:cubicBezTo>
                  <a:cubicBezTo>
                    <a:pt x="136" y="156"/>
                    <a:pt x="0" y="481"/>
                    <a:pt x="117" y="767"/>
                  </a:cubicBezTo>
                  <a:cubicBezTo>
                    <a:pt x="241" y="1074"/>
                    <a:pt x="413" y="1331"/>
                    <a:pt x="596" y="1572"/>
                  </a:cubicBezTo>
                  <a:cubicBezTo>
                    <a:pt x="782" y="1809"/>
                    <a:pt x="986" y="2028"/>
                    <a:pt x="1205" y="2230"/>
                  </a:cubicBezTo>
                  <a:cubicBezTo>
                    <a:pt x="1424" y="2433"/>
                    <a:pt x="1657" y="2616"/>
                    <a:pt x="1913" y="2777"/>
                  </a:cubicBezTo>
                  <a:cubicBezTo>
                    <a:pt x="2169" y="2936"/>
                    <a:pt x="2439" y="3079"/>
                    <a:pt x="2760" y="3167"/>
                  </a:cubicBezTo>
                  <a:cubicBezTo>
                    <a:pt x="2812" y="3181"/>
                    <a:pt x="2866" y="3188"/>
                    <a:pt x="2920" y="3188"/>
                  </a:cubicBezTo>
                  <a:cubicBezTo>
                    <a:pt x="2998" y="3188"/>
                    <a:pt x="3076" y="3173"/>
                    <a:pt x="3152" y="3142"/>
                  </a:cubicBezTo>
                  <a:cubicBezTo>
                    <a:pt x="3462" y="3014"/>
                    <a:pt x="3610" y="2660"/>
                    <a:pt x="3483" y="2349"/>
                  </a:cubicBezTo>
                  <a:cubicBezTo>
                    <a:pt x="3356" y="2043"/>
                    <a:pt x="3183" y="1791"/>
                    <a:pt x="2992" y="1557"/>
                  </a:cubicBezTo>
                  <a:cubicBezTo>
                    <a:pt x="2801" y="1324"/>
                    <a:pt x="2590" y="1112"/>
                    <a:pt x="2363" y="920"/>
                  </a:cubicBezTo>
                  <a:cubicBezTo>
                    <a:pt x="2137" y="728"/>
                    <a:pt x="1894" y="553"/>
                    <a:pt x="1635" y="398"/>
                  </a:cubicBezTo>
                  <a:cubicBezTo>
                    <a:pt x="1374" y="245"/>
                    <a:pt x="1098" y="106"/>
                    <a:pt x="778" y="20"/>
                  </a:cubicBezTo>
                  <a:cubicBezTo>
                    <a:pt x="731" y="7"/>
                    <a:pt x="681" y="0"/>
                    <a:pt x="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2611525" y="2346125"/>
              <a:ext cx="102950" cy="82275"/>
            </a:xfrm>
            <a:custGeom>
              <a:avLst/>
              <a:gdLst/>
              <a:ahLst/>
              <a:cxnLst/>
              <a:rect l="l" t="t" r="r" b="b"/>
              <a:pathLst>
                <a:path w="4118" h="3291" extrusionOk="0">
                  <a:moveTo>
                    <a:pt x="624" y="0"/>
                  </a:moveTo>
                  <a:cubicBezTo>
                    <a:pt x="535" y="0"/>
                    <a:pt x="445" y="21"/>
                    <a:pt x="363" y="66"/>
                  </a:cubicBezTo>
                  <a:cubicBezTo>
                    <a:pt x="98" y="210"/>
                    <a:pt x="1" y="542"/>
                    <a:pt x="145" y="808"/>
                  </a:cubicBezTo>
                  <a:cubicBezTo>
                    <a:pt x="319" y="1128"/>
                    <a:pt x="538" y="1390"/>
                    <a:pt x="767" y="1642"/>
                  </a:cubicBezTo>
                  <a:cubicBezTo>
                    <a:pt x="998" y="1888"/>
                    <a:pt x="1245" y="2113"/>
                    <a:pt x="1507" y="2321"/>
                  </a:cubicBezTo>
                  <a:cubicBezTo>
                    <a:pt x="1768" y="2528"/>
                    <a:pt x="2043" y="2717"/>
                    <a:pt x="2338" y="2880"/>
                  </a:cubicBezTo>
                  <a:cubicBezTo>
                    <a:pt x="2633" y="3042"/>
                    <a:pt x="2942" y="3186"/>
                    <a:pt x="3296" y="3273"/>
                  </a:cubicBezTo>
                  <a:cubicBezTo>
                    <a:pt x="3342" y="3285"/>
                    <a:pt x="3390" y="3290"/>
                    <a:pt x="3438" y="3290"/>
                  </a:cubicBezTo>
                  <a:cubicBezTo>
                    <a:pt x="3536" y="3290"/>
                    <a:pt x="3635" y="3267"/>
                    <a:pt x="3725" y="3216"/>
                  </a:cubicBezTo>
                  <a:cubicBezTo>
                    <a:pt x="4013" y="3058"/>
                    <a:pt x="4117" y="2696"/>
                    <a:pt x="3959" y="2408"/>
                  </a:cubicBezTo>
                  <a:cubicBezTo>
                    <a:pt x="3783" y="2089"/>
                    <a:pt x="3562" y="1829"/>
                    <a:pt x="3328" y="1586"/>
                  </a:cubicBezTo>
                  <a:cubicBezTo>
                    <a:pt x="3092" y="1345"/>
                    <a:pt x="2839" y="1129"/>
                    <a:pt x="2569" y="932"/>
                  </a:cubicBezTo>
                  <a:cubicBezTo>
                    <a:pt x="2302" y="736"/>
                    <a:pt x="2020" y="555"/>
                    <a:pt x="1721" y="396"/>
                  </a:cubicBezTo>
                  <a:cubicBezTo>
                    <a:pt x="1418" y="243"/>
                    <a:pt x="1107" y="99"/>
                    <a:pt x="753" y="15"/>
                  </a:cubicBezTo>
                  <a:cubicBezTo>
                    <a:pt x="711" y="5"/>
                    <a:pt x="667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580775" y="1984675"/>
              <a:ext cx="85025" cy="94225"/>
            </a:xfrm>
            <a:custGeom>
              <a:avLst/>
              <a:gdLst/>
              <a:ahLst/>
              <a:cxnLst/>
              <a:rect l="l" t="t" r="r" b="b"/>
              <a:pathLst>
                <a:path w="3401" h="3769" extrusionOk="0">
                  <a:moveTo>
                    <a:pt x="607" y="1"/>
                  </a:moveTo>
                  <a:cubicBezTo>
                    <a:pt x="562" y="1"/>
                    <a:pt x="517" y="6"/>
                    <a:pt x="471" y="17"/>
                  </a:cubicBezTo>
                  <a:cubicBezTo>
                    <a:pt x="178" y="92"/>
                    <a:pt x="0" y="392"/>
                    <a:pt x="75" y="686"/>
                  </a:cubicBezTo>
                  <a:cubicBezTo>
                    <a:pt x="163" y="1029"/>
                    <a:pt x="306" y="1326"/>
                    <a:pt x="462" y="1614"/>
                  </a:cubicBezTo>
                  <a:cubicBezTo>
                    <a:pt x="622" y="1898"/>
                    <a:pt x="802" y="2166"/>
                    <a:pt x="1000" y="2418"/>
                  </a:cubicBezTo>
                  <a:cubicBezTo>
                    <a:pt x="1199" y="2672"/>
                    <a:pt x="1415" y="2910"/>
                    <a:pt x="1655" y="3129"/>
                  </a:cubicBezTo>
                  <a:cubicBezTo>
                    <a:pt x="1896" y="3347"/>
                    <a:pt x="2155" y="3551"/>
                    <a:pt x="2471" y="3707"/>
                  </a:cubicBezTo>
                  <a:cubicBezTo>
                    <a:pt x="2553" y="3747"/>
                    <a:pt x="2644" y="3769"/>
                    <a:pt x="2738" y="3769"/>
                  </a:cubicBezTo>
                  <a:cubicBezTo>
                    <a:pt x="2788" y="3769"/>
                    <a:pt x="2838" y="3763"/>
                    <a:pt x="2889" y="3750"/>
                  </a:cubicBezTo>
                  <a:cubicBezTo>
                    <a:pt x="3209" y="3666"/>
                    <a:pt x="3401" y="3339"/>
                    <a:pt x="3317" y="3018"/>
                  </a:cubicBezTo>
                  <a:cubicBezTo>
                    <a:pt x="3228" y="2678"/>
                    <a:pt x="3082" y="2383"/>
                    <a:pt x="2919" y="2101"/>
                  </a:cubicBezTo>
                  <a:cubicBezTo>
                    <a:pt x="2754" y="1822"/>
                    <a:pt x="2565" y="1560"/>
                    <a:pt x="2358" y="1315"/>
                  </a:cubicBezTo>
                  <a:cubicBezTo>
                    <a:pt x="2150" y="1071"/>
                    <a:pt x="1925" y="838"/>
                    <a:pt x="1681" y="624"/>
                  </a:cubicBezTo>
                  <a:cubicBezTo>
                    <a:pt x="1430" y="414"/>
                    <a:pt x="1169" y="212"/>
                    <a:pt x="852" y="57"/>
                  </a:cubicBezTo>
                  <a:cubicBezTo>
                    <a:pt x="777" y="21"/>
                    <a:pt x="693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3083950" y="2383900"/>
              <a:ext cx="84200" cy="80750"/>
            </a:xfrm>
            <a:custGeom>
              <a:avLst/>
              <a:gdLst/>
              <a:ahLst/>
              <a:cxnLst/>
              <a:rect l="l" t="t" r="r" b="b"/>
              <a:pathLst>
                <a:path w="3368" h="3230" extrusionOk="0">
                  <a:moveTo>
                    <a:pt x="631" y="1"/>
                  </a:moveTo>
                  <a:cubicBezTo>
                    <a:pt x="574" y="1"/>
                    <a:pt x="516" y="10"/>
                    <a:pt x="459" y="29"/>
                  </a:cubicBezTo>
                  <a:cubicBezTo>
                    <a:pt x="164" y="122"/>
                    <a:pt x="1" y="440"/>
                    <a:pt x="96" y="735"/>
                  </a:cubicBezTo>
                  <a:cubicBezTo>
                    <a:pt x="194" y="1040"/>
                    <a:pt x="341" y="1298"/>
                    <a:pt x="502" y="1544"/>
                  </a:cubicBezTo>
                  <a:cubicBezTo>
                    <a:pt x="665" y="1786"/>
                    <a:pt x="847" y="2008"/>
                    <a:pt x="1045" y="2215"/>
                  </a:cubicBezTo>
                  <a:cubicBezTo>
                    <a:pt x="1243" y="2423"/>
                    <a:pt x="1457" y="2613"/>
                    <a:pt x="1694" y="2782"/>
                  </a:cubicBezTo>
                  <a:cubicBezTo>
                    <a:pt x="1932" y="2949"/>
                    <a:pt x="2186" y="3100"/>
                    <a:pt x="2491" y="3200"/>
                  </a:cubicBezTo>
                  <a:cubicBezTo>
                    <a:pt x="2551" y="3219"/>
                    <a:pt x="2615" y="3230"/>
                    <a:pt x="2680" y="3230"/>
                  </a:cubicBezTo>
                  <a:cubicBezTo>
                    <a:pt x="2743" y="3230"/>
                    <a:pt x="2807" y="3220"/>
                    <a:pt x="2869" y="3200"/>
                  </a:cubicBezTo>
                  <a:cubicBezTo>
                    <a:pt x="3190" y="3095"/>
                    <a:pt x="3367" y="2750"/>
                    <a:pt x="3262" y="2428"/>
                  </a:cubicBezTo>
                  <a:cubicBezTo>
                    <a:pt x="3164" y="2123"/>
                    <a:pt x="3014" y="1868"/>
                    <a:pt x="2845" y="1631"/>
                  </a:cubicBezTo>
                  <a:cubicBezTo>
                    <a:pt x="2677" y="1393"/>
                    <a:pt x="2489" y="1177"/>
                    <a:pt x="2281" y="979"/>
                  </a:cubicBezTo>
                  <a:cubicBezTo>
                    <a:pt x="2074" y="780"/>
                    <a:pt x="1851" y="598"/>
                    <a:pt x="1610" y="435"/>
                  </a:cubicBezTo>
                  <a:cubicBezTo>
                    <a:pt x="1365" y="274"/>
                    <a:pt x="1108" y="127"/>
                    <a:pt x="802" y="28"/>
                  </a:cubicBezTo>
                  <a:cubicBezTo>
                    <a:pt x="747" y="10"/>
                    <a:pt x="689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11"/>
          <p:cNvSpPr/>
          <p:nvPr/>
        </p:nvSpPr>
        <p:spPr>
          <a:xfrm>
            <a:off x="572334" y="-355233"/>
            <a:ext cx="6177133" cy="605433"/>
          </a:xfrm>
          <a:custGeom>
            <a:avLst/>
            <a:gdLst/>
            <a:ahLst/>
            <a:cxnLst/>
            <a:rect l="l" t="t" r="r" b="b"/>
            <a:pathLst>
              <a:path w="185314" h="18163" extrusionOk="0">
                <a:moveTo>
                  <a:pt x="0" y="0"/>
                </a:moveTo>
                <a:cubicBezTo>
                  <a:pt x="20480" y="24576"/>
                  <a:pt x="62833" y="17847"/>
                  <a:pt x="94729" y="15393"/>
                </a:cubicBezTo>
                <a:cubicBezTo>
                  <a:pt x="111750" y="14084"/>
                  <a:pt x="128871" y="15393"/>
                  <a:pt x="145942" y="15393"/>
                </a:cubicBezTo>
                <a:cubicBezTo>
                  <a:pt x="152850" y="15393"/>
                  <a:pt x="160110" y="17282"/>
                  <a:pt x="166664" y="15097"/>
                </a:cubicBezTo>
                <a:cubicBezTo>
                  <a:pt x="174022" y="12644"/>
                  <a:pt x="179830" y="6668"/>
                  <a:pt x="185314" y="118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Google Shape;218;p11"/>
          <p:cNvSpPr/>
          <p:nvPr/>
        </p:nvSpPr>
        <p:spPr>
          <a:xfrm>
            <a:off x="10656303" y="-315766"/>
            <a:ext cx="1747300" cy="2703733"/>
          </a:xfrm>
          <a:custGeom>
            <a:avLst/>
            <a:gdLst/>
            <a:ahLst/>
            <a:cxnLst/>
            <a:rect l="l" t="t" r="r" b="b"/>
            <a:pathLst>
              <a:path w="52419" h="81112" extrusionOk="0">
                <a:moveTo>
                  <a:pt x="7423" y="0"/>
                </a:moveTo>
                <a:cubicBezTo>
                  <a:pt x="5153" y="4539"/>
                  <a:pt x="1522" y="8624"/>
                  <a:pt x="614" y="13617"/>
                </a:cubicBezTo>
                <a:cubicBezTo>
                  <a:pt x="-1730" y="26512"/>
                  <a:pt x="3184" y="42287"/>
                  <a:pt x="13047" y="50917"/>
                </a:cubicBezTo>
                <a:cubicBezTo>
                  <a:pt x="25494" y="61808"/>
                  <a:pt x="52419" y="64573"/>
                  <a:pt x="52419" y="8111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11"/>
          <p:cNvSpPr/>
          <p:nvPr/>
        </p:nvSpPr>
        <p:spPr>
          <a:xfrm>
            <a:off x="-433683" y="5242885"/>
            <a:ext cx="4785800" cy="1969167"/>
          </a:xfrm>
          <a:custGeom>
            <a:avLst/>
            <a:gdLst/>
            <a:ahLst/>
            <a:cxnLst/>
            <a:rect l="l" t="t" r="r" b="b"/>
            <a:pathLst>
              <a:path w="143574" h="59075" extrusionOk="0">
                <a:moveTo>
                  <a:pt x="143574" y="56837"/>
                </a:moveTo>
                <a:cubicBezTo>
                  <a:pt x="118915" y="62527"/>
                  <a:pt x="90736" y="56811"/>
                  <a:pt x="68679" y="44404"/>
                </a:cubicBezTo>
                <a:cubicBezTo>
                  <a:pt x="56819" y="37733"/>
                  <a:pt x="50501" y="24058"/>
                  <a:pt x="40260" y="15097"/>
                </a:cubicBezTo>
                <a:cubicBezTo>
                  <a:pt x="32057" y="7919"/>
                  <a:pt x="21160" y="4418"/>
                  <a:pt x="10953" y="592"/>
                </a:cubicBezTo>
                <a:cubicBezTo>
                  <a:pt x="7529" y="-691"/>
                  <a:pt x="3469" y="1156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Google Shape;220;p11"/>
          <p:cNvSpPr txBox="1">
            <a:spLocks noGrp="1"/>
          </p:cNvSpPr>
          <p:nvPr>
            <p:ph type="title" hasCustomPrompt="1"/>
          </p:nvPr>
        </p:nvSpPr>
        <p:spPr>
          <a:xfrm>
            <a:off x="950967" y="2001797"/>
            <a:ext cx="10290000" cy="19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21" name="Google Shape;221;p11"/>
          <p:cNvSpPr txBox="1">
            <a:spLocks noGrp="1"/>
          </p:cNvSpPr>
          <p:nvPr>
            <p:ph type="subTitle" idx="1"/>
          </p:nvPr>
        </p:nvSpPr>
        <p:spPr>
          <a:xfrm>
            <a:off x="1712000" y="441181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333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42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1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B4A548-479C-CED7-AE08-5DBB9A9F6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47147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47147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47147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1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7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2022/11/10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6967" y="516133"/>
            <a:ext cx="10278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hort Stack"/>
              <a:buNone/>
              <a:defRPr sz="2800" b="1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095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23E424-8D54-0B23-73BD-FE5289C7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56F15-A4DA-71B6-3628-6D2B215AD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54070-3D6D-62EB-3F9B-7639B5E5E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1019-CF41-4131-A2F9-3309CE017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FF510-5B5C-F3F2-2EB3-E674FEBC4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39634-BC7B-D106-9EB9-A1F7DD995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C0B28-20F1-4952-830E-4DF76F3892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E56A513-B693-D8C2-3C2F-A013BFEF38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4173" y="0"/>
            <a:ext cx="2624173" cy="260603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0B6D976-6F03-A41F-E62D-EC19FBA8C7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0" y="118108"/>
            <a:ext cx="757700" cy="9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6967" y="516133"/>
            <a:ext cx="10278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hort Stack"/>
              <a:buNone/>
              <a:defRPr sz="2800" b="1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hort Stack"/>
              <a:buNone/>
              <a:defRPr sz="2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340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43.png"/><Relationship Id="rId10" Type="http://schemas.openxmlformats.org/officeDocument/2006/relationships/slide" Target="slide16.xml"/><Relationship Id="rId4" Type="http://schemas.openxmlformats.org/officeDocument/2006/relationships/image" Target="../media/image42.png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.xml"/><Relationship Id="rId7" Type="http://schemas.openxmlformats.org/officeDocument/2006/relationships/image" Target="../media/image3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4848;p59">
            <a:extLst>
              <a:ext uri="{FF2B5EF4-FFF2-40B4-BE49-F238E27FC236}">
                <a16:creationId xmlns:a16="http://schemas.microsoft.com/office/drawing/2014/main" id="{8E48E250-51B9-9C9C-91FA-196657E57162}"/>
              </a:ext>
            </a:extLst>
          </p:cNvPr>
          <p:cNvSpPr/>
          <p:nvPr/>
        </p:nvSpPr>
        <p:spPr>
          <a:xfrm>
            <a:off x="7428397" y="4633883"/>
            <a:ext cx="2023628" cy="595228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8" name="Google Shape;4848;p59">
            <a:extLst>
              <a:ext uri="{FF2B5EF4-FFF2-40B4-BE49-F238E27FC236}">
                <a16:creationId xmlns:a16="http://schemas.microsoft.com/office/drawing/2014/main" id="{E4380E38-3402-E96A-DF4E-5E7B5CB5330A}"/>
              </a:ext>
            </a:extLst>
          </p:cNvPr>
          <p:cNvSpPr/>
          <p:nvPr/>
        </p:nvSpPr>
        <p:spPr>
          <a:xfrm rot="10800000" flipV="1">
            <a:off x="6019202" y="4415246"/>
            <a:ext cx="4788317" cy="1293188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61;p32">
            <a:extLst>
              <a:ext uri="{FF2B5EF4-FFF2-40B4-BE49-F238E27FC236}">
                <a16:creationId xmlns:a16="http://schemas.microsoft.com/office/drawing/2014/main" id="{34AF6D8E-71F1-C752-16BB-FF57AFA3D683}"/>
              </a:ext>
            </a:extLst>
          </p:cNvPr>
          <p:cNvSpPr txBox="1">
            <a:spLocks/>
          </p:cNvSpPr>
          <p:nvPr/>
        </p:nvSpPr>
        <p:spPr>
          <a:xfrm>
            <a:off x="1054548" y="1702723"/>
            <a:ext cx="10290000" cy="2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4500" b="1" i="0" u="none" strike="noStrike" cap="none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defTabSz="1219170"/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867" kern="0" dirty="0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kern="0" dirty="0" err="1">
                <a:ln w="12700">
                  <a:solidFill>
                    <a:srgbClr val="FFBC9C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FFBC9C">
                      <a:lumMod val="50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867" kern="0" dirty="0">
              <a:ln w="12700">
                <a:solidFill>
                  <a:srgbClr val="FFBC9C">
                    <a:lumMod val="2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FFBC9C">
                    <a:lumMod val="50000"/>
                  </a:srgbClr>
                </a:inn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6DDE8CE-65B4-255E-E21B-8078C81664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8" b="93182" l="6510" r="90582">
                        <a14:foregroundMark x1="14820" y1="22869" x2="26177" y2="27131"/>
                        <a14:foregroundMark x1="44460" y1="9659" x2="58864" y2="19602"/>
                        <a14:foregroundMark x1="58864" y1="19602" x2="58864" y2="19602"/>
                        <a14:foregroundMark x1="65789" y1="16335" x2="79224" y2="36364"/>
                        <a14:foregroundMark x1="79224" y1="36364" x2="82133" y2="37642"/>
                        <a14:foregroundMark x1="85596" y1="39489" x2="82825" y2="63210"/>
                        <a14:foregroundMark x1="33518" y1="74858" x2="63158" y2="67756"/>
                        <a14:foregroundMark x1="63158" y1="67756" x2="63296" y2="67756"/>
                        <a14:foregroundMark x1="47645" y1="34943" x2="49861" y2="43750"/>
                        <a14:foregroundMark x1="66205" y1="67330" x2="73407" y2="76847"/>
                        <a14:foregroundMark x1="40028" y1="85085" x2="60111" y2="88920"/>
                        <a14:foregroundMark x1="60111" y1="88920" x2="67036" y2="88068"/>
                        <a14:foregroundMark x1="85319" y1="67045" x2="76454" y2="77699"/>
                        <a14:foregroundMark x1="76454" y1="77699" x2="74377" y2="78551"/>
                        <a14:foregroundMark x1="11911" y1="49290" x2="19529" y2="62500"/>
                        <a14:foregroundMark x1="17590" y1="29972" x2="13712" y2="43182"/>
                        <a14:foregroundMark x1="6510" y1="50994" x2="14820" y2="69602"/>
                        <a14:foregroundMark x1="17590" y1="75284" x2="30055" y2="85369"/>
                        <a14:foregroundMark x1="32271" y1="77557" x2="33934" y2="72301"/>
                        <a14:foregroundMark x1="68421" y1="88352" x2="75069" y2="79830"/>
                        <a14:foregroundMark x1="74515" y1="73011" x2="86565" y2="65483"/>
                        <a14:foregroundMark x1="41828" y1="92898" x2="55263" y2="93182"/>
                        <a14:foregroundMark x1="88781" y1="35369" x2="90720" y2="51705"/>
                        <a14:foregroundMark x1="45152" y1="6108" x2="48338" y2="6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1"/>
            <a:ext cx="1557358" cy="1518532"/>
          </a:xfrm>
          <a:prstGeom prst="rect">
            <a:avLst/>
          </a:prstGeom>
        </p:spPr>
      </p:pic>
      <p:sp>
        <p:nvSpPr>
          <p:cNvPr id="6" name="Google Shape;560;p32">
            <a:extLst>
              <a:ext uri="{FF2B5EF4-FFF2-40B4-BE49-F238E27FC236}">
                <a16:creationId xmlns:a16="http://schemas.microsoft.com/office/drawing/2014/main" id="{3FF19E69-7DEE-ED33-8FEE-1A04F97FE0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74338" y="6222006"/>
            <a:ext cx="7172400" cy="39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28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</a:t>
            </a:r>
            <a:r>
              <a:rPr lang="en" sz="2800" b="1" dirty="0" smtClean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Thị  Thu Hường</a:t>
            </a:r>
            <a:endParaRPr sz="2800" b="1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BDDBE-B449-0CBA-1CE7-46FA97F62808}"/>
              </a:ext>
            </a:extLst>
          </p:cNvPr>
          <p:cNvSpPr txBox="1"/>
          <p:nvPr/>
        </p:nvSpPr>
        <p:spPr>
          <a:xfrm>
            <a:off x="7546358" y="4833180"/>
            <a:ext cx="2971287" cy="943778"/>
          </a:xfrm>
          <a:prstGeom prst="rect">
            <a:avLst/>
          </a:prstGeom>
          <a:noFill/>
        </p:spPr>
        <p:txBody>
          <a:bodyPr wrap="square" lIns="121912" tIns="60957" rIns="121912" bIns="60957" rtlCol="0">
            <a:spAutoFit/>
          </a:bodyPr>
          <a:lstStyle/>
          <a:p>
            <a:pPr defTabSz="1625439">
              <a:buClr>
                <a:srgbClr val="000000"/>
              </a:buClr>
            </a:pPr>
            <a:r>
              <a:rPr lang="en-US" sz="5333" b="1" kern="0" dirty="0" err="1">
                <a:ln w="12700">
                  <a:solidFill>
                    <a:srgbClr val="986478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986478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5333" b="1" kern="0" dirty="0">
                <a:ln w="12700">
                  <a:solidFill>
                    <a:srgbClr val="986478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986478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5333" b="1" kern="0" dirty="0" smtClean="0">
                <a:ln w="12700">
                  <a:solidFill>
                    <a:srgbClr val="986478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986478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3A8</a:t>
            </a:r>
            <a:endParaRPr lang="en-US" sz="5333" b="1" kern="0" dirty="0">
              <a:ln w="12700">
                <a:solidFill>
                  <a:srgbClr val="986478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rgbClr val="986478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B1CE7-76E9-1542-5A4A-45660450BBDE}"/>
              </a:ext>
            </a:extLst>
          </p:cNvPr>
          <p:cNvSpPr txBox="1"/>
          <p:nvPr/>
        </p:nvSpPr>
        <p:spPr>
          <a:xfrm>
            <a:off x="4737622" y="2124444"/>
            <a:ext cx="2563160" cy="1354211"/>
          </a:xfrm>
          <a:prstGeom prst="rect">
            <a:avLst/>
          </a:prstGeom>
          <a:noFill/>
        </p:spPr>
        <p:txBody>
          <a:bodyPr wrap="square" lIns="121912" tIns="60957" rIns="121912" bIns="60957" rtlCol="0">
            <a:spAutoFit/>
          </a:bodyPr>
          <a:lstStyle/>
          <a:p>
            <a:pPr defTabSz="1625439">
              <a:buClr>
                <a:srgbClr val="000000"/>
              </a:buClr>
            </a:pPr>
            <a:r>
              <a:rPr lang="en-US" sz="8000" b="1" kern="0" dirty="0" err="1" smtClean="0">
                <a:ln w="12700">
                  <a:solidFill>
                    <a:srgbClr val="986478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986478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Toán</a:t>
            </a:r>
            <a:endParaRPr lang="en-US" sz="8000" b="1" kern="0" dirty="0">
              <a:ln w="12700">
                <a:solidFill>
                  <a:srgbClr val="986478">
                    <a:lumMod val="75000"/>
                  </a:srgb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rgbClr val="986478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34" name="Google Shape;234;p15"/>
          <p:cNvGrpSpPr/>
          <p:nvPr/>
        </p:nvGrpSpPr>
        <p:grpSpPr>
          <a:xfrm>
            <a:off x="10920859" y="4348825"/>
            <a:ext cx="1858331" cy="2501820"/>
            <a:chOff x="8006568" y="3403485"/>
            <a:chExt cx="1393748" cy="1876365"/>
          </a:xfrm>
        </p:grpSpPr>
        <p:grpSp>
          <p:nvGrpSpPr>
            <p:cNvPr id="235" name="Google Shape;235;p15"/>
            <p:cNvGrpSpPr/>
            <p:nvPr/>
          </p:nvGrpSpPr>
          <p:grpSpPr>
            <a:xfrm flipH="1">
              <a:off x="8283680" y="4164109"/>
              <a:ext cx="1116636" cy="1115731"/>
              <a:chOff x="7499850" y="1492575"/>
              <a:chExt cx="2666275" cy="2663478"/>
            </a:xfrm>
          </p:grpSpPr>
          <p:sp>
            <p:nvSpPr>
              <p:cNvPr id="236" name="Google Shape;236;p15"/>
              <p:cNvSpPr/>
              <p:nvPr/>
            </p:nvSpPr>
            <p:spPr>
              <a:xfrm>
                <a:off x="7499850" y="1492575"/>
                <a:ext cx="2666275" cy="2663478"/>
              </a:xfrm>
              <a:custGeom>
                <a:avLst/>
                <a:gdLst/>
                <a:ahLst/>
                <a:cxnLst/>
                <a:rect l="l" t="t" r="r" b="b"/>
                <a:pathLst>
                  <a:path w="28592" h="28562" extrusionOk="0">
                    <a:moveTo>
                      <a:pt x="7768" y="0"/>
                    </a:moveTo>
                    <a:cubicBezTo>
                      <a:pt x="7413" y="0"/>
                      <a:pt x="7070" y="74"/>
                      <a:pt x="6752" y="218"/>
                    </a:cubicBezTo>
                    <a:cubicBezTo>
                      <a:pt x="6340" y="404"/>
                      <a:pt x="5982" y="702"/>
                      <a:pt x="5687" y="1105"/>
                    </a:cubicBezTo>
                    <a:cubicBezTo>
                      <a:pt x="5381" y="1521"/>
                      <a:pt x="5143" y="2045"/>
                      <a:pt x="4959" y="2706"/>
                    </a:cubicBezTo>
                    <a:cubicBezTo>
                      <a:pt x="4525" y="4270"/>
                      <a:pt x="4245" y="5889"/>
                      <a:pt x="4128" y="7518"/>
                    </a:cubicBezTo>
                    <a:cubicBezTo>
                      <a:pt x="4113" y="7716"/>
                      <a:pt x="4102" y="7914"/>
                      <a:pt x="4092" y="8112"/>
                    </a:cubicBezTo>
                    <a:cubicBezTo>
                      <a:pt x="3670" y="7891"/>
                      <a:pt x="3223" y="7779"/>
                      <a:pt x="2755" y="7779"/>
                    </a:cubicBezTo>
                    <a:cubicBezTo>
                      <a:pt x="2601" y="7779"/>
                      <a:pt x="2445" y="7791"/>
                      <a:pt x="2291" y="7816"/>
                    </a:cubicBezTo>
                    <a:cubicBezTo>
                      <a:pt x="2142" y="7839"/>
                      <a:pt x="1997" y="7889"/>
                      <a:pt x="1864" y="7963"/>
                    </a:cubicBezTo>
                    <a:cubicBezTo>
                      <a:pt x="1475" y="8178"/>
                      <a:pt x="1139" y="8471"/>
                      <a:pt x="867" y="8833"/>
                    </a:cubicBezTo>
                    <a:cubicBezTo>
                      <a:pt x="605" y="9183"/>
                      <a:pt x="400" y="9601"/>
                      <a:pt x="262" y="10075"/>
                    </a:cubicBezTo>
                    <a:cubicBezTo>
                      <a:pt x="79" y="10692"/>
                      <a:pt x="0" y="11409"/>
                      <a:pt x="21" y="12266"/>
                    </a:cubicBezTo>
                    <a:cubicBezTo>
                      <a:pt x="58" y="13786"/>
                      <a:pt x="366" y="16549"/>
                      <a:pt x="825" y="19479"/>
                    </a:cubicBezTo>
                    <a:cubicBezTo>
                      <a:pt x="1324" y="22664"/>
                      <a:pt x="1881" y="25268"/>
                      <a:pt x="2354" y="26626"/>
                    </a:cubicBezTo>
                    <a:cubicBezTo>
                      <a:pt x="2530" y="27131"/>
                      <a:pt x="2989" y="27477"/>
                      <a:pt x="3524" y="27505"/>
                    </a:cubicBezTo>
                    <a:cubicBezTo>
                      <a:pt x="3524" y="27505"/>
                      <a:pt x="23373" y="28562"/>
                      <a:pt x="23395" y="28562"/>
                    </a:cubicBezTo>
                    <a:cubicBezTo>
                      <a:pt x="23859" y="28562"/>
                      <a:pt x="24294" y="28313"/>
                      <a:pt x="24528" y="27910"/>
                    </a:cubicBezTo>
                    <a:cubicBezTo>
                      <a:pt x="26104" y="25213"/>
                      <a:pt x="27308" y="22314"/>
                      <a:pt x="28107" y="19293"/>
                    </a:cubicBezTo>
                    <a:cubicBezTo>
                      <a:pt x="28475" y="17911"/>
                      <a:pt x="28591" y="16670"/>
                      <a:pt x="28455" y="15604"/>
                    </a:cubicBezTo>
                    <a:cubicBezTo>
                      <a:pt x="28362" y="14881"/>
                      <a:pt x="28152" y="14235"/>
                      <a:pt x="27828" y="13683"/>
                    </a:cubicBezTo>
                    <a:cubicBezTo>
                      <a:pt x="27446" y="13032"/>
                      <a:pt x="26915" y="12513"/>
                      <a:pt x="26247" y="12139"/>
                    </a:cubicBezTo>
                    <a:cubicBezTo>
                      <a:pt x="25606" y="11781"/>
                      <a:pt x="24860" y="11592"/>
                      <a:pt x="24090" y="11592"/>
                    </a:cubicBezTo>
                    <a:cubicBezTo>
                      <a:pt x="23643" y="11592"/>
                      <a:pt x="23190" y="11655"/>
                      <a:pt x="22745" y="11776"/>
                    </a:cubicBezTo>
                    <a:cubicBezTo>
                      <a:pt x="21940" y="12000"/>
                      <a:pt x="21191" y="12376"/>
                      <a:pt x="20450" y="12936"/>
                    </a:cubicBezTo>
                    <a:cubicBezTo>
                      <a:pt x="20437" y="12390"/>
                      <a:pt x="20411" y="11844"/>
                      <a:pt x="20371" y="11303"/>
                    </a:cubicBezTo>
                    <a:cubicBezTo>
                      <a:pt x="20294" y="10246"/>
                      <a:pt x="19818" y="9283"/>
                      <a:pt x="19027" y="8595"/>
                    </a:cubicBezTo>
                    <a:cubicBezTo>
                      <a:pt x="18290" y="7952"/>
                      <a:pt x="17346" y="7599"/>
                      <a:pt x="16373" y="7599"/>
                    </a:cubicBezTo>
                    <a:cubicBezTo>
                      <a:pt x="15272" y="7599"/>
                      <a:pt x="14251" y="8052"/>
                      <a:pt x="13498" y="8875"/>
                    </a:cubicBezTo>
                    <a:cubicBezTo>
                      <a:pt x="13484" y="8891"/>
                      <a:pt x="13471" y="8905"/>
                      <a:pt x="13456" y="8923"/>
                    </a:cubicBezTo>
                    <a:cubicBezTo>
                      <a:pt x="13258" y="9144"/>
                      <a:pt x="13071" y="9381"/>
                      <a:pt x="12894" y="9635"/>
                    </a:cubicBezTo>
                    <a:cubicBezTo>
                      <a:pt x="12278" y="6962"/>
                      <a:pt x="11442" y="4336"/>
                      <a:pt x="10399" y="1807"/>
                    </a:cubicBezTo>
                    <a:cubicBezTo>
                      <a:pt x="9998" y="831"/>
                      <a:pt x="9116" y="147"/>
                      <a:pt x="8098" y="21"/>
                    </a:cubicBezTo>
                    <a:cubicBezTo>
                      <a:pt x="7988" y="7"/>
                      <a:pt x="7878" y="0"/>
                      <a:pt x="7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7621639" y="1615017"/>
                <a:ext cx="2447412" cy="2418783"/>
              </a:xfrm>
              <a:custGeom>
                <a:avLst/>
                <a:gdLst/>
                <a:ahLst/>
                <a:cxnLst/>
                <a:rect l="l" t="t" r="r" b="b"/>
                <a:pathLst>
                  <a:path w="26245" h="25938" extrusionOk="0">
                    <a:moveTo>
                      <a:pt x="6464" y="1"/>
                    </a:moveTo>
                    <a:cubicBezTo>
                      <a:pt x="5568" y="1"/>
                      <a:pt x="5143" y="939"/>
                      <a:pt x="4918" y="1746"/>
                    </a:cubicBezTo>
                    <a:cubicBezTo>
                      <a:pt x="4093" y="4721"/>
                      <a:pt x="3868" y="7860"/>
                      <a:pt x="4262" y="10921"/>
                    </a:cubicBezTo>
                    <a:cubicBezTo>
                      <a:pt x="3645" y="9665"/>
                      <a:pt x="2849" y="7780"/>
                      <a:pt x="1450" y="7780"/>
                    </a:cubicBezTo>
                    <a:cubicBezTo>
                      <a:pt x="1366" y="7780"/>
                      <a:pt x="1281" y="7787"/>
                      <a:pt x="1193" y="7801"/>
                    </a:cubicBezTo>
                    <a:cubicBezTo>
                      <a:pt x="168" y="8366"/>
                      <a:pt x="1" y="9753"/>
                      <a:pt x="29" y="10923"/>
                    </a:cubicBezTo>
                    <a:cubicBezTo>
                      <a:pt x="102" y="13912"/>
                      <a:pt x="1307" y="22059"/>
                      <a:pt x="2290" y="24882"/>
                    </a:cubicBezTo>
                    <a:lnTo>
                      <a:pt x="22090" y="25938"/>
                    </a:lnTo>
                    <a:cubicBezTo>
                      <a:pt x="23604" y="23346"/>
                      <a:pt x="24766" y="20548"/>
                      <a:pt x="25534" y="17647"/>
                    </a:cubicBezTo>
                    <a:cubicBezTo>
                      <a:pt x="26070" y="15625"/>
                      <a:pt x="26244" y="13059"/>
                      <a:pt x="24300" y="11974"/>
                    </a:cubicBezTo>
                    <a:cubicBezTo>
                      <a:pt x="23833" y="11713"/>
                      <a:pt x="23310" y="11593"/>
                      <a:pt x="22782" y="11593"/>
                    </a:cubicBezTo>
                    <a:cubicBezTo>
                      <a:pt x="22449" y="11593"/>
                      <a:pt x="22114" y="11640"/>
                      <a:pt x="21790" y="11730"/>
                    </a:cubicBezTo>
                    <a:cubicBezTo>
                      <a:pt x="20041" y="12214"/>
                      <a:pt x="18869" y="13573"/>
                      <a:pt x="17745" y="14893"/>
                    </a:cubicBezTo>
                    <a:cubicBezTo>
                      <a:pt x="17869" y="13294"/>
                      <a:pt x="17873" y="11686"/>
                      <a:pt x="17757" y="10086"/>
                    </a:cubicBezTo>
                    <a:cubicBezTo>
                      <a:pt x="17645" y="8568"/>
                      <a:pt x="16372" y="7600"/>
                      <a:pt x="15068" y="7600"/>
                    </a:cubicBezTo>
                    <a:cubicBezTo>
                      <a:pt x="14387" y="7600"/>
                      <a:pt x="13698" y="7864"/>
                      <a:pt x="13161" y="8451"/>
                    </a:cubicBezTo>
                    <a:lnTo>
                      <a:pt x="13130" y="8486"/>
                    </a:lnTo>
                    <a:cubicBezTo>
                      <a:pt x="12066" y="9675"/>
                      <a:pt x="11559" y="11243"/>
                      <a:pt x="11076" y="12763"/>
                    </a:cubicBezTo>
                    <a:cubicBezTo>
                      <a:pt x="10509" y="8726"/>
                      <a:pt x="9434" y="4763"/>
                      <a:pt x="7880" y="995"/>
                    </a:cubicBezTo>
                    <a:cubicBezTo>
                      <a:pt x="7665" y="473"/>
                      <a:pt x="7192" y="81"/>
                      <a:pt x="6633" y="12"/>
                    </a:cubicBezTo>
                    <a:cubicBezTo>
                      <a:pt x="6575" y="4"/>
                      <a:pt x="6518" y="1"/>
                      <a:pt x="6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8" name="Google Shape;238;p15"/>
              <p:cNvGrpSpPr/>
              <p:nvPr/>
            </p:nvGrpSpPr>
            <p:grpSpPr>
              <a:xfrm>
                <a:off x="7794157" y="1937393"/>
                <a:ext cx="1899846" cy="2035054"/>
                <a:chOff x="7794157" y="1937393"/>
                <a:chExt cx="1899846" cy="2035054"/>
              </a:xfrm>
            </p:grpSpPr>
            <p:sp>
              <p:nvSpPr>
                <p:cNvPr id="239" name="Google Shape;239;p15"/>
                <p:cNvSpPr/>
                <p:nvPr/>
              </p:nvSpPr>
              <p:spPr>
                <a:xfrm>
                  <a:off x="7794157" y="2498964"/>
                  <a:ext cx="266889" cy="147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2" h="15801" extrusionOk="0">
                      <a:moveTo>
                        <a:pt x="75" y="1"/>
                      </a:moveTo>
                      <a:cubicBezTo>
                        <a:pt x="71" y="1"/>
                        <a:pt x="68" y="1"/>
                        <a:pt x="64" y="1"/>
                      </a:cubicBezTo>
                      <a:cubicBezTo>
                        <a:pt x="27" y="8"/>
                        <a:pt x="0" y="43"/>
                        <a:pt x="7" y="81"/>
                      </a:cubicBezTo>
                      <a:cubicBezTo>
                        <a:pt x="45" y="323"/>
                        <a:pt x="123" y="823"/>
                        <a:pt x="163" y="1062"/>
                      </a:cubicBezTo>
                      <a:cubicBezTo>
                        <a:pt x="924" y="5764"/>
                        <a:pt x="1749" y="10563"/>
                        <a:pt x="2613" y="15249"/>
                      </a:cubicBezTo>
                      <a:lnTo>
                        <a:pt x="2705" y="15737"/>
                      </a:lnTo>
                      <a:cubicBezTo>
                        <a:pt x="2712" y="15774"/>
                        <a:pt x="2744" y="15800"/>
                        <a:pt x="2780" y="15800"/>
                      </a:cubicBezTo>
                      <a:cubicBezTo>
                        <a:pt x="2783" y="15800"/>
                        <a:pt x="2787" y="15800"/>
                        <a:pt x="2791" y="15799"/>
                      </a:cubicBezTo>
                      <a:cubicBezTo>
                        <a:pt x="2832" y="15793"/>
                        <a:pt x="2861" y="15755"/>
                        <a:pt x="2855" y="15713"/>
                      </a:cubicBezTo>
                      <a:lnTo>
                        <a:pt x="2777" y="15222"/>
                      </a:lnTo>
                      <a:cubicBezTo>
                        <a:pt x="1966" y="10186"/>
                        <a:pt x="1078" y="5070"/>
                        <a:pt x="145" y="58"/>
                      </a:cubicBezTo>
                      <a:cubicBezTo>
                        <a:pt x="139" y="24"/>
                        <a:pt x="109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15"/>
                <p:cNvSpPr/>
                <p:nvPr/>
              </p:nvSpPr>
              <p:spPr>
                <a:xfrm>
                  <a:off x="8281406" y="1937393"/>
                  <a:ext cx="203943" cy="1915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" h="20537" extrusionOk="0">
                      <a:moveTo>
                        <a:pt x="72" y="1"/>
                      </a:moveTo>
                      <a:cubicBezTo>
                        <a:pt x="71" y="1"/>
                        <a:pt x="69" y="1"/>
                        <a:pt x="68" y="1"/>
                      </a:cubicBezTo>
                      <a:cubicBezTo>
                        <a:pt x="30" y="5"/>
                        <a:pt x="1" y="38"/>
                        <a:pt x="5" y="76"/>
                      </a:cubicBezTo>
                      <a:cubicBezTo>
                        <a:pt x="32" y="390"/>
                        <a:pt x="90" y="1041"/>
                        <a:pt x="119" y="1352"/>
                      </a:cubicBezTo>
                      <a:cubicBezTo>
                        <a:pt x="674" y="7444"/>
                        <a:pt x="1299" y="13751"/>
                        <a:pt x="1960" y="19832"/>
                      </a:cubicBezTo>
                      <a:lnTo>
                        <a:pt x="2031" y="20468"/>
                      </a:lnTo>
                      <a:cubicBezTo>
                        <a:pt x="2036" y="20507"/>
                        <a:pt x="2069" y="20536"/>
                        <a:pt x="2106" y="20536"/>
                      </a:cubicBezTo>
                      <a:cubicBezTo>
                        <a:pt x="2108" y="20536"/>
                        <a:pt x="2111" y="20536"/>
                        <a:pt x="2113" y="20536"/>
                      </a:cubicBezTo>
                      <a:cubicBezTo>
                        <a:pt x="2155" y="20533"/>
                        <a:pt x="2187" y="20496"/>
                        <a:pt x="2183" y="20454"/>
                      </a:cubicBezTo>
                      <a:lnTo>
                        <a:pt x="2127" y="19815"/>
                      </a:lnTo>
                      <a:cubicBezTo>
                        <a:pt x="1533" y="13290"/>
                        <a:pt x="860" y="6576"/>
                        <a:pt x="144" y="64"/>
                      </a:cubicBezTo>
                      <a:cubicBezTo>
                        <a:pt x="141" y="27"/>
                        <a:pt x="108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15"/>
                <p:cNvSpPr/>
                <p:nvPr/>
              </p:nvSpPr>
              <p:spPr>
                <a:xfrm>
                  <a:off x="8836915" y="2526288"/>
                  <a:ext cx="212149" cy="1317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14133" extrusionOk="0">
                      <a:moveTo>
                        <a:pt x="2198" y="0"/>
                      </a:moveTo>
                      <a:cubicBezTo>
                        <a:pt x="2166" y="0"/>
                        <a:pt x="2137" y="25"/>
                        <a:pt x="2131" y="59"/>
                      </a:cubicBezTo>
                      <a:cubicBezTo>
                        <a:pt x="2095" y="272"/>
                        <a:pt x="2020" y="718"/>
                        <a:pt x="1985" y="931"/>
                      </a:cubicBezTo>
                      <a:cubicBezTo>
                        <a:pt x="1298" y="5117"/>
                        <a:pt x="646" y="9405"/>
                        <a:pt x="64" y="13608"/>
                      </a:cubicBezTo>
                      <a:lnTo>
                        <a:pt x="5" y="14046"/>
                      </a:lnTo>
                      <a:cubicBezTo>
                        <a:pt x="0" y="14087"/>
                        <a:pt x="27" y="14125"/>
                        <a:pt x="68" y="14131"/>
                      </a:cubicBezTo>
                      <a:cubicBezTo>
                        <a:pt x="73" y="14132"/>
                        <a:pt x="77" y="14133"/>
                        <a:pt x="82" y="14133"/>
                      </a:cubicBezTo>
                      <a:cubicBezTo>
                        <a:pt x="119" y="14133"/>
                        <a:pt x="151" y="14106"/>
                        <a:pt x="157" y="14068"/>
                      </a:cubicBezTo>
                      <a:lnTo>
                        <a:pt x="230" y="13632"/>
                      </a:lnTo>
                      <a:cubicBezTo>
                        <a:pt x="966" y="9152"/>
                        <a:pt x="1657" y="4579"/>
                        <a:pt x="2269" y="80"/>
                      </a:cubicBezTo>
                      <a:cubicBezTo>
                        <a:pt x="2274" y="43"/>
                        <a:pt x="2250" y="8"/>
                        <a:pt x="2211" y="1"/>
                      </a:cubicBezTo>
                      <a:cubicBezTo>
                        <a:pt x="2207" y="0"/>
                        <a:pt x="2203" y="0"/>
                        <a:pt x="2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15"/>
                <p:cNvSpPr/>
                <p:nvPr/>
              </p:nvSpPr>
              <p:spPr>
                <a:xfrm>
                  <a:off x="9384685" y="2881862"/>
                  <a:ext cx="309319" cy="951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10201" extrusionOk="0">
                      <a:moveTo>
                        <a:pt x="3239" y="0"/>
                      </a:moveTo>
                      <a:cubicBezTo>
                        <a:pt x="3210" y="0"/>
                        <a:pt x="3182" y="19"/>
                        <a:pt x="3173" y="48"/>
                      </a:cubicBezTo>
                      <a:cubicBezTo>
                        <a:pt x="2890" y="880"/>
                        <a:pt x="2617" y="1714"/>
                        <a:pt x="2347" y="2550"/>
                      </a:cubicBezTo>
                      <a:cubicBezTo>
                        <a:pt x="1825" y="4163"/>
                        <a:pt x="1261" y="5954"/>
                        <a:pt x="766" y="7577"/>
                      </a:cubicBezTo>
                      <a:cubicBezTo>
                        <a:pt x="510" y="8417"/>
                        <a:pt x="257" y="9260"/>
                        <a:pt x="13" y="10103"/>
                      </a:cubicBezTo>
                      <a:cubicBezTo>
                        <a:pt x="0" y="10166"/>
                        <a:pt x="44" y="10201"/>
                        <a:pt x="87" y="10201"/>
                      </a:cubicBezTo>
                      <a:cubicBezTo>
                        <a:pt x="117" y="10201"/>
                        <a:pt x="147" y="10185"/>
                        <a:pt x="159" y="10149"/>
                      </a:cubicBezTo>
                      <a:cubicBezTo>
                        <a:pt x="1271" y="6833"/>
                        <a:pt x="2324" y="3447"/>
                        <a:pt x="3306" y="90"/>
                      </a:cubicBezTo>
                      <a:cubicBezTo>
                        <a:pt x="3317" y="54"/>
                        <a:pt x="3298" y="17"/>
                        <a:pt x="3262" y="4"/>
                      </a:cubicBezTo>
                      <a:cubicBezTo>
                        <a:pt x="3254" y="2"/>
                        <a:pt x="3247" y="0"/>
                        <a:pt x="3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3" name="Google Shape;243;p15"/>
            <p:cNvGrpSpPr/>
            <p:nvPr/>
          </p:nvGrpSpPr>
          <p:grpSpPr>
            <a:xfrm flipH="1">
              <a:off x="8006568" y="3403485"/>
              <a:ext cx="830099" cy="1876365"/>
              <a:chOff x="7912825" y="1180600"/>
              <a:chExt cx="1813632" cy="4099553"/>
            </a:xfrm>
          </p:grpSpPr>
          <p:sp>
            <p:nvSpPr>
              <p:cNvPr id="244" name="Google Shape;244;p15"/>
              <p:cNvSpPr/>
              <p:nvPr/>
            </p:nvSpPr>
            <p:spPr>
              <a:xfrm>
                <a:off x="7912825" y="1180600"/>
                <a:ext cx="1813632" cy="4099553"/>
              </a:xfrm>
              <a:custGeom>
                <a:avLst/>
                <a:gdLst/>
                <a:ahLst/>
                <a:cxnLst/>
                <a:rect l="l" t="t" r="r" b="b"/>
                <a:pathLst>
                  <a:path w="24661" h="55744" extrusionOk="0">
                    <a:moveTo>
                      <a:pt x="13575" y="0"/>
                    </a:moveTo>
                    <a:cubicBezTo>
                      <a:pt x="12675" y="0"/>
                      <a:pt x="11812" y="449"/>
                      <a:pt x="11005" y="1336"/>
                    </a:cubicBezTo>
                    <a:cubicBezTo>
                      <a:pt x="8931" y="3620"/>
                      <a:pt x="7936" y="6897"/>
                      <a:pt x="8342" y="10100"/>
                    </a:cubicBezTo>
                    <a:cubicBezTo>
                      <a:pt x="8399" y="10562"/>
                      <a:pt x="8532" y="11461"/>
                      <a:pt x="8761" y="12313"/>
                    </a:cubicBezTo>
                    <a:cubicBezTo>
                      <a:pt x="8934" y="12958"/>
                      <a:pt x="9130" y="13469"/>
                      <a:pt x="9361" y="13875"/>
                    </a:cubicBezTo>
                    <a:cubicBezTo>
                      <a:pt x="9517" y="14146"/>
                      <a:pt x="9687" y="14374"/>
                      <a:pt x="9878" y="14560"/>
                    </a:cubicBezTo>
                    <a:cubicBezTo>
                      <a:pt x="9869" y="14749"/>
                      <a:pt x="9860" y="14939"/>
                      <a:pt x="9854" y="15132"/>
                    </a:cubicBezTo>
                    <a:cubicBezTo>
                      <a:pt x="8907" y="12846"/>
                      <a:pt x="7155" y="10947"/>
                      <a:pt x="5016" y="9898"/>
                    </a:cubicBezTo>
                    <a:cubicBezTo>
                      <a:pt x="4172" y="9483"/>
                      <a:pt x="3441" y="9287"/>
                      <a:pt x="2716" y="9281"/>
                    </a:cubicBezTo>
                    <a:lnTo>
                      <a:pt x="2685" y="9281"/>
                    </a:lnTo>
                    <a:cubicBezTo>
                      <a:pt x="1802" y="9281"/>
                      <a:pt x="1050" y="9608"/>
                      <a:pt x="565" y="10200"/>
                    </a:cubicBezTo>
                    <a:cubicBezTo>
                      <a:pt x="368" y="10443"/>
                      <a:pt x="222" y="10720"/>
                      <a:pt x="132" y="11025"/>
                    </a:cubicBezTo>
                    <a:cubicBezTo>
                      <a:pt x="19" y="11410"/>
                      <a:pt x="1" y="11830"/>
                      <a:pt x="77" y="12274"/>
                    </a:cubicBezTo>
                    <a:cubicBezTo>
                      <a:pt x="165" y="12780"/>
                      <a:pt x="353" y="13187"/>
                      <a:pt x="442" y="13383"/>
                    </a:cubicBezTo>
                    <a:cubicBezTo>
                      <a:pt x="1200" y="15029"/>
                      <a:pt x="2135" y="16593"/>
                      <a:pt x="3225" y="18042"/>
                    </a:cubicBezTo>
                    <a:cubicBezTo>
                      <a:pt x="3135" y="18064"/>
                      <a:pt x="3044" y="18092"/>
                      <a:pt x="2958" y="18125"/>
                    </a:cubicBezTo>
                    <a:cubicBezTo>
                      <a:pt x="2566" y="18272"/>
                      <a:pt x="2234" y="18508"/>
                      <a:pt x="1969" y="18829"/>
                    </a:cubicBezTo>
                    <a:cubicBezTo>
                      <a:pt x="1713" y="19139"/>
                      <a:pt x="1533" y="19512"/>
                      <a:pt x="1435" y="19939"/>
                    </a:cubicBezTo>
                    <a:cubicBezTo>
                      <a:pt x="1298" y="20531"/>
                      <a:pt x="1324" y="21230"/>
                      <a:pt x="1509" y="21907"/>
                    </a:cubicBezTo>
                    <a:cubicBezTo>
                      <a:pt x="2148" y="24244"/>
                      <a:pt x="3484" y="26206"/>
                      <a:pt x="4576" y="27656"/>
                    </a:cubicBezTo>
                    <a:cubicBezTo>
                      <a:pt x="5121" y="28377"/>
                      <a:pt x="5766" y="29181"/>
                      <a:pt x="6643" y="29795"/>
                    </a:cubicBezTo>
                    <a:cubicBezTo>
                      <a:pt x="6344" y="29812"/>
                      <a:pt x="6062" y="29882"/>
                      <a:pt x="5807" y="30003"/>
                    </a:cubicBezTo>
                    <a:cubicBezTo>
                      <a:pt x="5496" y="30148"/>
                      <a:pt x="5238" y="30361"/>
                      <a:pt x="5036" y="30635"/>
                    </a:cubicBezTo>
                    <a:cubicBezTo>
                      <a:pt x="4549" y="31297"/>
                      <a:pt x="4618" y="32035"/>
                      <a:pt x="4640" y="32278"/>
                    </a:cubicBezTo>
                    <a:cubicBezTo>
                      <a:pt x="4776" y="33722"/>
                      <a:pt x="5442" y="34943"/>
                      <a:pt x="6008" y="35844"/>
                    </a:cubicBezTo>
                    <a:cubicBezTo>
                      <a:pt x="7017" y="37453"/>
                      <a:pt x="8258" y="38900"/>
                      <a:pt x="9694" y="40144"/>
                    </a:cubicBezTo>
                    <a:cubicBezTo>
                      <a:pt x="10146" y="40535"/>
                      <a:pt x="10599" y="40859"/>
                      <a:pt x="11039" y="41106"/>
                    </a:cubicBezTo>
                    <a:cubicBezTo>
                      <a:pt x="11733" y="41496"/>
                      <a:pt x="12400" y="41693"/>
                      <a:pt x="13024" y="41693"/>
                    </a:cubicBezTo>
                    <a:cubicBezTo>
                      <a:pt x="13199" y="41693"/>
                      <a:pt x="13373" y="41678"/>
                      <a:pt x="13541" y="41646"/>
                    </a:cubicBezTo>
                    <a:cubicBezTo>
                      <a:pt x="13701" y="41811"/>
                      <a:pt x="13864" y="41977"/>
                      <a:pt x="14022" y="42137"/>
                    </a:cubicBezTo>
                    <a:lnTo>
                      <a:pt x="14027" y="42142"/>
                    </a:lnTo>
                    <a:cubicBezTo>
                      <a:pt x="14376" y="42499"/>
                      <a:pt x="14736" y="42866"/>
                      <a:pt x="15086" y="43233"/>
                    </a:cubicBezTo>
                    <a:cubicBezTo>
                      <a:pt x="15146" y="43375"/>
                      <a:pt x="15205" y="43513"/>
                      <a:pt x="15263" y="43648"/>
                    </a:cubicBezTo>
                    <a:cubicBezTo>
                      <a:pt x="16075" y="45556"/>
                      <a:pt x="17041" y="47530"/>
                      <a:pt x="18135" y="49515"/>
                    </a:cubicBezTo>
                    <a:lnTo>
                      <a:pt x="18137" y="49519"/>
                    </a:lnTo>
                    <a:cubicBezTo>
                      <a:pt x="19151" y="51341"/>
                      <a:pt x="20303" y="53203"/>
                      <a:pt x="21560" y="55057"/>
                    </a:cubicBezTo>
                    <a:cubicBezTo>
                      <a:pt x="21852" y="55486"/>
                      <a:pt x="22335" y="55744"/>
                      <a:pt x="22855" y="55744"/>
                    </a:cubicBezTo>
                    <a:cubicBezTo>
                      <a:pt x="23168" y="55744"/>
                      <a:pt x="23472" y="55650"/>
                      <a:pt x="23732" y="55475"/>
                    </a:cubicBezTo>
                    <a:cubicBezTo>
                      <a:pt x="24073" y="55244"/>
                      <a:pt x="24306" y="54893"/>
                      <a:pt x="24386" y="54487"/>
                    </a:cubicBezTo>
                    <a:cubicBezTo>
                      <a:pt x="24467" y="54087"/>
                      <a:pt x="24390" y="53679"/>
                      <a:pt x="24169" y="53334"/>
                    </a:cubicBezTo>
                    <a:cubicBezTo>
                      <a:pt x="23008" y="51530"/>
                      <a:pt x="21952" y="49720"/>
                      <a:pt x="21025" y="47956"/>
                    </a:cubicBezTo>
                    <a:lnTo>
                      <a:pt x="21022" y="47949"/>
                    </a:lnTo>
                    <a:cubicBezTo>
                      <a:pt x="20521" y="47010"/>
                      <a:pt x="20046" y="46070"/>
                      <a:pt x="19612" y="45150"/>
                    </a:cubicBezTo>
                    <a:cubicBezTo>
                      <a:pt x="19758" y="44345"/>
                      <a:pt x="19932" y="43538"/>
                      <a:pt x="20114" y="42713"/>
                    </a:cubicBezTo>
                    <a:cubicBezTo>
                      <a:pt x="20146" y="42560"/>
                      <a:pt x="20184" y="42391"/>
                      <a:pt x="20226" y="42210"/>
                    </a:cubicBezTo>
                    <a:cubicBezTo>
                      <a:pt x="20519" y="42051"/>
                      <a:pt x="20811" y="41837"/>
                      <a:pt x="21111" y="41563"/>
                    </a:cubicBezTo>
                    <a:cubicBezTo>
                      <a:pt x="21490" y="41217"/>
                      <a:pt x="21876" y="40775"/>
                      <a:pt x="22263" y="40249"/>
                    </a:cubicBezTo>
                    <a:cubicBezTo>
                      <a:pt x="23066" y="39153"/>
                      <a:pt x="23747" y="37850"/>
                      <a:pt x="23996" y="36931"/>
                    </a:cubicBezTo>
                    <a:cubicBezTo>
                      <a:pt x="24483" y="35130"/>
                      <a:pt x="24559" y="33324"/>
                      <a:pt x="24632" y="31580"/>
                    </a:cubicBezTo>
                    <a:cubicBezTo>
                      <a:pt x="24643" y="31330"/>
                      <a:pt x="24661" y="30914"/>
                      <a:pt x="24494" y="30456"/>
                    </a:cubicBezTo>
                    <a:cubicBezTo>
                      <a:pt x="24308" y="29948"/>
                      <a:pt x="23957" y="29538"/>
                      <a:pt x="23476" y="29265"/>
                    </a:cubicBezTo>
                    <a:cubicBezTo>
                      <a:pt x="23092" y="29047"/>
                      <a:pt x="22650" y="28933"/>
                      <a:pt x="22195" y="28933"/>
                    </a:cubicBezTo>
                    <a:cubicBezTo>
                      <a:pt x="22048" y="28933"/>
                      <a:pt x="21903" y="28944"/>
                      <a:pt x="21760" y="28970"/>
                    </a:cubicBezTo>
                    <a:cubicBezTo>
                      <a:pt x="21327" y="29044"/>
                      <a:pt x="20954" y="29211"/>
                      <a:pt x="20634" y="29410"/>
                    </a:cubicBezTo>
                    <a:cubicBezTo>
                      <a:pt x="20912" y="29014"/>
                      <a:pt x="21164" y="28609"/>
                      <a:pt x="21385" y="28200"/>
                    </a:cubicBezTo>
                    <a:cubicBezTo>
                      <a:pt x="22189" y="26705"/>
                      <a:pt x="22592" y="25159"/>
                      <a:pt x="22583" y="23607"/>
                    </a:cubicBezTo>
                    <a:cubicBezTo>
                      <a:pt x="22578" y="22861"/>
                      <a:pt x="22403" y="22133"/>
                      <a:pt x="22088" y="21558"/>
                    </a:cubicBezTo>
                    <a:cubicBezTo>
                      <a:pt x="21870" y="21160"/>
                      <a:pt x="21589" y="20835"/>
                      <a:pt x="21250" y="20588"/>
                    </a:cubicBezTo>
                    <a:cubicBezTo>
                      <a:pt x="20901" y="20333"/>
                      <a:pt x="20510" y="20175"/>
                      <a:pt x="20084" y="20117"/>
                    </a:cubicBezTo>
                    <a:cubicBezTo>
                      <a:pt x="19969" y="20102"/>
                      <a:pt x="19852" y="20094"/>
                      <a:pt x="19736" y="20094"/>
                    </a:cubicBezTo>
                    <a:cubicBezTo>
                      <a:pt x="19606" y="20094"/>
                      <a:pt x="19479" y="20104"/>
                      <a:pt x="19352" y="20123"/>
                    </a:cubicBezTo>
                    <a:cubicBezTo>
                      <a:pt x="20540" y="18988"/>
                      <a:pt x="21815" y="17315"/>
                      <a:pt x="22212" y="15127"/>
                    </a:cubicBezTo>
                    <a:cubicBezTo>
                      <a:pt x="22293" y="14689"/>
                      <a:pt x="22370" y="14026"/>
                      <a:pt x="22124" y="13345"/>
                    </a:cubicBezTo>
                    <a:cubicBezTo>
                      <a:pt x="21931" y="12810"/>
                      <a:pt x="21567" y="12348"/>
                      <a:pt x="21071" y="12008"/>
                    </a:cubicBezTo>
                    <a:cubicBezTo>
                      <a:pt x="20610" y="11693"/>
                      <a:pt x="20067" y="11504"/>
                      <a:pt x="19500" y="11462"/>
                    </a:cubicBezTo>
                    <a:cubicBezTo>
                      <a:pt x="19412" y="11455"/>
                      <a:pt x="19323" y="11452"/>
                      <a:pt x="19235" y="11452"/>
                    </a:cubicBezTo>
                    <a:cubicBezTo>
                      <a:pt x="18398" y="11452"/>
                      <a:pt x="17687" y="11733"/>
                      <a:pt x="17159" y="11975"/>
                    </a:cubicBezTo>
                    <a:lnTo>
                      <a:pt x="17153" y="11977"/>
                    </a:lnTo>
                    <a:cubicBezTo>
                      <a:pt x="15637" y="12678"/>
                      <a:pt x="14219" y="13851"/>
                      <a:pt x="13148" y="15270"/>
                    </a:cubicBezTo>
                    <a:cubicBezTo>
                      <a:pt x="13153" y="15058"/>
                      <a:pt x="13158" y="14845"/>
                      <a:pt x="13167" y="14635"/>
                    </a:cubicBezTo>
                    <a:cubicBezTo>
                      <a:pt x="13629" y="14308"/>
                      <a:pt x="14090" y="13841"/>
                      <a:pt x="14542" y="13242"/>
                    </a:cubicBezTo>
                    <a:cubicBezTo>
                      <a:pt x="15036" y="12584"/>
                      <a:pt x="15387" y="11949"/>
                      <a:pt x="15482" y="11770"/>
                    </a:cubicBezTo>
                    <a:cubicBezTo>
                      <a:pt x="16574" y="9717"/>
                      <a:pt x="16672" y="7450"/>
                      <a:pt x="16760" y="5453"/>
                    </a:cubicBezTo>
                    <a:cubicBezTo>
                      <a:pt x="16795" y="4677"/>
                      <a:pt x="16797" y="4028"/>
                      <a:pt x="16702" y="3379"/>
                    </a:cubicBezTo>
                    <a:cubicBezTo>
                      <a:pt x="16576" y="2516"/>
                      <a:pt x="16292" y="1802"/>
                      <a:pt x="15829" y="1196"/>
                    </a:cubicBezTo>
                    <a:cubicBezTo>
                      <a:pt x="15382" y="610"/>
                      <a:pt x="14812" y="221"/>
                      <a:pt x="14181" y="71"/>
                    </a:cubicBezTo>
                    <a:cubicBezTo>
                      <a:pt x="13982" y="24"/>
                      <a:pt x="13778" y="0"/>
                      <a:pt x="135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5"/>
              <p:cNvSpPr/>
              <p:nvPr/>
            </p:nvSpPr>
            <p:spPr>
              <a:xfrm>
                <a:off x="8595740" y="1277014"/>
                <a:ext cx="457287" cy="926268"/>
              </a:xfrm>
              <a:custGeom>
                <a:avLst/>
                <a:gdLst/>
                <a:ahLst/>
                <a:cxnLst/>
                <a:rect l="l" t="t" r="r" b="b"/>
                <a:pathLst>
                  <a:path w="6218" h="12595" extrusionOk="0">
                    <a:moveTo>
                      <a:pt x="4291" y="0"/>
                    </a:moveTo>
                    <a:cubicBezTo>
                      <a:pt x="3778" y="0"/>
                      <a:pt x="3241" y="304"/>
                      <a:pt x="2693" y="907"/>
                    </a:cubicBezTo>
                    <a:cubicBezTo>
                      <a:pt x="873" y="2911"/>
                      <a:pt x="1" y="5795"/>
                      <a:pt x="358" y="8622"/>
                    </a:cubicBezTo>
                    <a:cubicBezTo>
                      <a:pt x="413" y="9050"/>
                      <a:pt x="534" y="9883"/>
                      <a:pt x="743" y="10662"/>
                    </a:cubicBezTo>
                    <a:cubicBezTo>
                      <a:pt x="1027" y="11720"/>
                      <a:pt x="1372" y="12324"/>
                      <a:pt x="1797" y="12508"/>
                    </a:cubicBezTo>
                    <a:cubicBezTo>
                      <a:pt x="1933" y="12566"/>
                      <a:pt x="2072" y="12595"/>
                      <a:pt x="2210" y="12595"/>
                    </a:cubicBezTo>
                    <a:cubicBezTo>
                      <a:pt x="3529" y="12595"/>
                      <a:pt x="4872" y="10149"/>
                      <a:pt x="5035" y="9841"/>
                    </a:cubicBezTo>
                    <a:cubicBezTo>
                      <a:pt x="5988" y="8050"/>
                      <a:pt x="6080" y="5942"/>
                      <a:pt x="6160" y="4083"/>
                    </a:cubicBezTo>
                    <a:cubicBezTo>
                      <a:pt x="6218" y="2819"/>
                      <a:pt x="6208" y="1609"/>
                      <a:pt x="5501" y="681"/>
                    </a:cubicBezTo>
                    <a:cubicBezTo>
                      <a:pt x="5240" y="338"/>
                      <a:pt x="4926" y="115"/>
                      <a:pt x="4593" y="36"/>
                    </a:cubicBezTo>
                    <a:cubicBezTo>
                      <a:pt x="4493" y="12"/>
                      <a:pt x="4393" y="0"/>
                      <a:pt x="4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5"/>
              <p:cNvSpPr/>
              <p:nvPr/>
            </p:nvSpPr>
            <p:spPr>
              <a:xfrm>
                <a:off x="8762902" y="2119369"/>
                <a:ext cx="696447" cy="729468"/>
              </a:xfrm>
              <a:custGeom>
                <a:avLst/>
                <a:gdLst/>
                <a:ahLst/>
                <a:cxnLst/>
                <a:rect l="l" t="t" r="r" b="b"/>
                <a:pathLst>
                  <a:path w="9470" h="9919" extrusionOk="0">
                    <a:moveTo>
                      <a:pt x="7677" y="0"/>
                    </a:moveTo>
                    <a:cubicBezTo>
                      <a:pt x="7100" y="0"/>
                      <a:pt x="6561" y="212"/>
                      <a:pt x="6146" y="403"/>
                    </a:cubicBezTo>
                    <a:cubicBezTo>
                      <a:pt x="2836" y="1935"/>
                      <a:pt x="1" y="6120"/>
                      <a:pt x="1228" y="9678"/>
                    </a:cubicBezTo>
                    <a:lnTo>
                      <a:pt x="1310" y="9918"/>
                    </a:lnTo>
                    <a:lnTo>
                      <a:pt x="1766" y="9685"/>
                    </a:lnTo>
                    <a:cubicBezTo>
                      <a:pt x="3333" y="8884"/>
                      <a:pt x="4953" y="8057"/>
                      <a:pt x="6337" y="6900"/>
                    </a:cubicBezTo>
                    <a:cubicBezTo>
                      <a:pt x="7498" y="5930"/>
                      <a:pt x="8965" y="4314"/>
                      <a:pt x="9364" y="2127"/>
                    </a:cubicBezTo>
                    <a:cubicBezTo>
                      <a:pt x="9421" y="1814"/>
                      <a:pt x="9469" y="1404"/>
                      <a:pt x="9332" y="1026"/>
                    </a:cubicBezTo>
                    <a:cubicBezTo>
                      <a:pt x="9129" y="466"/>
                      <a:pt x="8533" y="57"/>
                      <a:pt x="7846" y="6"/>
                    </a:cubicBezTo>
                    <a:cubicBezTo>
                      <a:pt x="7789" y="2"/>
                      <a:pt x="7733" y="0"/>
                      <a:pt x="76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5"/>
              <p:cNvSpPr/>
              <p:nvPr/>
            </p:nvSpPr>
            <p:spPr>
              <a:xfrm>
                <a:off x="7992692" y="1959635"/>
                <a:ext cx="603416" cy="695197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9453" extrusionOk="0">
                    <a:moveTo>
                      <a:pt x="1600" y="0"/>
                    </a:moveTo>
                    <a:cubicBezTo>
                      <a:pt x="1120" y="0"/>
                      <a:pt x="730" y="154"/>
                      <a:pt x="499" y="437"/>
                    </a:cubicBezTo>
                    <a:cubicBezTo>
                      <a:pt x="1" y="1046"/>
                      <a:pt x="415" y="1943"/>
                      <a:pt x="551" y="2238"/>
                    </a:cubicBezTo>
                    <a:cubicBezTo>
                      <a:pt x="1363" y="3999"/>
                      <a:pt x="2387" y="5661"/>
                      <a:pt x="3594" y="7179"/>
                    </a:cubicBezTo>
                    <a:cubicBezTo>
                      <a:pt x="4128" y="7848"/>
                      <a:pt x="4729" y="8529"/>
                      <a:pt x="5515" y="8976"/>
                    </a:cubicBezTo>
                    <a:cubicBezTo>
                      <a:pt x="6074" y="9294"/>
                      <a:pt x="6552" y="9453"/>
                      <a:pt x="6945" y="9453"/>
                    </a:cubicBezTo>
                    <a:cubicBezTo>
                      <a:pt x="7229" y="9453"/>
                      <a:pt x="7470" y="9369"/>
                      <a:pt x="7664" y="9202"/>
                    </a:cubicBezTo>
                    <a:cubicBezTo>
                      <a:pt x="8045" y="8875"/>
                      <a:pt x="8204" y="8261"/>
                      <a:pt x="8136" y="7375"/>
                    </a:cubicBezTo>
                    <a:cubicBezTo>
                      <a:pt x="8084" y="6718"/>
                      <a:pt x="7900" y="5924"/>
                      <a:pt x="7641" y="5252"/>
                    </a:cubicBezTo>
                    <a:cubicBezTo>
                      <a:pt x="6835" y="3164"/>
                      <a:pt x="5274" y="1425"/>
                      <a:pt x="3353" y="482"/>
                    </a:cubicBezTo>
                    <a:cubicBezTo>
                      <a:pt x="2691" y="158"/>
                      <a:pt x="2141" y="4"/>
                      <a:pt x="16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5"/>
              <p:cNvSpPr/>
              <p:nvPr/>
            </p:nvSpPr>
            <p:spPr>
              <a:xfrm>
                <a:off x="8099255" y="2598645"/>
                <a:ext cx="670634" cy="746383"/>
              </a:xfrm>
              <a:custGeom>
                <a:avLst/>
                <a:gdLst/>
                <a:ahLst/>
                <a:cxnLst/>
                <a:rect l="l" t="t" r="r" b="b"/>
                <a:pathLst>
                  <a:path w="9119" h="10149" extrusionOk="0">
                    <a:moveTo>
                      <a:pt x="1288" y="0"/>
                    </a:moveTo>
                    <a:cubicBezTo>
                      <a:pt x="1144" y="0"/>
                      <a:pt x="1009" y="24"/>
                      <a:pt x="885" y="71"/>
                    </a:cubicBezTo>
                    <a:cubicBezTo>
                      <a:pt x="105" y="364"/>
                      <a:pt x="0" y="1390"/>
                      <a:pt x="243" y="2278"/>
                    </a:cubicBezTo>
                    <a:cubicBezTo>
                      <a:pt x="822" y="4398"/>
                      <a:pt x="2071" y="6226"/>
                      <a:pt x="3091" y="7581"/>
                    </a:cubicBezTo>
                    <a:cubicBezTo>
                      <a:pt x="3652" y="8323"/>
                      <a:pt x="4326" y="9158"/>
                      <a:pt x="5234" y="9671"/>
                    </a:cubicBezTo>
                    <a:cubicBezTo>
                      <a:pt x="5578" y="9864"/>
                      <a:pt x="6197" y="10081"/>
                      <a:pt x="6813" y="10135"/>
                    </a:cubicBezTo>
                    <a:cubicBezTo>
                      <a:pt x="6909" y="10143"/>
                      <a:pt x="7003" y="10149"/>
                      <a:pt x="7093" y="10149"/>
                    </a:cubicBezTo>
                    <a:cubicBezTo>
                      <a:pt x="7713" y="10149"/>
                      <a:pt x="8165" y="9948"/>
                      <a:pt x="8406" y="9562"/>
                    </a:cubicBezTo>
                    <a:cubicBezTo>
                      <a:pt x="9118" y="8422"/>
                      <a:pt x="7480" y="5498"/>
                      <a:pt x="7410" y="5375"/>
                    </a:cubicBezTo>
                    <a:cubicBezTo>
                      <a:pt x="6439" y="3658"/>
                      <a:pt x="4860" y="2325"/>
                      <a:pt x="3468" y="1149"/>
                    </a:cubicBezTo>
                    <a:cubicBezTo>
                      <a:pt x="3011" y="764"/>
                      <a:pt x="2492" y="327"/>
                      <a:pt x="1867" y="109"/>
                    </a:cubicBezTo>
                    <a:cubicBezTo>
                      <a:pt x="1660" y="36"/>
                      <a:pt x="1467" y="0"/>
                      <a:pt x="12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5"/>
              <p:cNvSpPr/>
              <p:nvPr/>
            </p:nvSpPr>
            <p:spPr>
              <a:xfrm>
                <a:off x="8912046" y="2754850"/>
                <a:ext cx="565762" cy="79249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0776" extrusionOk="0">
                    <a:moveTo>
                      <a:pt x="6150" y="1"/>
                    </a:moveTo>
                    <a:cubicBezTo>
                      <a:pt x="5569" y="1"/>
                      <a:pt x="5070" y="396"/>
                      <a:pt x="4654" y="792"/>
                    </a:cubicBezTo>
                    <a:cubicBezTo>
                      <a:pt x="3927" y="1482"/>
                      <a:pt x="3241" y="2229"/>
                      <a:pt x="2615" y="3010"/>
                    </a:cubicBezTo>
                    <a:cubicBezTo>
                      <a:pt x="1990" y="3791"/>
                      <a:pt x="1110" y="4991"/>
                      <a:pt x="682" y="6398"/>
                    </a:cubicBezTo>
                    <a:cubicBezTo>
                      <a:pt x="448" y="7158"/>
                      <a:pt x="1" y="9529"/>
                      <a:pt x="960" y="10419"/>
                    </a:cubicBezTo>
                    <a:cubicBezTo>
                      <a:pt x="1233" y="10673"/>
                      <a:pt x="1518" y="10775"/>
                      <a:pt x="1802" y="10775"/>
                    </a:cubicBezTo>
                    <a:cubicBezTo>
                      <a:pt x="2544" y="10775"/>
                      <a:pt x="3292" y="10088"/>
                      <a:pt x="3836" y="9585"/>
                    </a:cubicBezTo>
                    <a:cubicBezTo>
                      <a:pt x="3920" y="9508"/>
                      <a:pt x="4001" y="9434"/>
                      <a:pt x="4076" y="9366"/>
                    </a:cubicBezTo>
                    <a:cubicBezTo>
                      <a:pt x="5143" y="8414"/>
                      <a:pt x="6031" y="7310"/>
                      <a:pt x="6643" y="6173"/>
                    </a:cubicBezTo>
                    <a:cubicBezTo>
                      <a:pt x="7342" y="4873"/>
                      <a:pt x="7693" y="3540"/>
                      <a:pt x="7684" y="2208"/>
                    </a:cubicBezTo>
                    <a:cubicBezTo>
                      <a:pt x="7678" y="1207"/>
                      <a:pt x="7255" y="139"/>
                      <a:pt x="6323" y="13"/>
                    </a:cubicBezTo>
                    <a:cubicBezTo>
                      <a:pt x="6264" y="5"/>
                      <a:pt x="6207" y="1"/>
                      <a:pt x="61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5"/>
              <p:cNvSpPr/>
              <p:nvPr/>
            </p:nvSpPr>
            <p:spPr>
              <a:xfrm>
                <a:off x="8348490" y="3467917"/>
                <a:ext cx="657249" cy="682327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9278" extrusionOk="0">
                    <a:moveTo>
                      <a:pt x="868" y="1"/>
                    </a:moveTo>
                    <a:cubicBezTo>
                      <a:pt x="493" y="1"/>
                      <a:pt x="285" y="154"/>
                      <a:pt x="170" y="310"/>
                    </a:cubicBezTo>
                    <a:cubicBezTo>
                      <a:pt x="1" y="540"/>
                      <a:pt x="4" y="827"/>
                      <a:pt x="25" y="1051"/>
                    </a:cubicBezTo>
                    <a:cubicBezTo>
                      <a:pt x="133" y="2220"/>
                      <a:pt x="709" y="3264"/>
                      <a:pt x="1197" y="4042"/>
                    </a:cubicBezTo>
                    <a:cubicBezTo>
                      <a:pt x="2137" y="5541"/>
                      <a:pt x="3293" y="6889"/>
                      <a:pt x="4631" y="8048"/>
                    </a:cubicBezTo>
                    <a:cubicBezTo>
                      <a:pt x="5231" y="8569"/>
                      <a:pt x="6212" y="9277"/>
                      <a:pt x="7100" y="9277"/>
                    </a:cubicBezTo>
                    <a:cubicBezTo>
                      <a:pt x="7430" y="9277"/>
                      <a:pt x="7746" y="9180"/>
                      <a:pt x="8025" y="8939"/>
                    </a:cubicBezTo>
                    <a:cubicBezTo>
                      <a:pt x="8937" y="8155"/>
                      <a:pt x="8234" y="6599"/>
                      <a:pt x="7856" y="5764"/>
                    </a:cubicBezTo>
                    <a:lnTo>
                      <a:pt x="7820" y="5686"/>
                    </a:lnTo>
                    <a:cubicBezTo>
                      <a:pt x="6611" y="2999"/>
                      <a:pt x="4218" y="907"/>
                      <a:pt x="1423" y="90"/>
                    </a:cubicBezTo>
                    <a:cubicBezTo>
                      <a:pt x="1206" y="27"/>
                      <a:pt x="1023" y="1"/>
                      <a:pt x="8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5"/>
              <p:cNvSpPr/>
              <p:nvPr/>
            </p:nvSpPr>
            <p:spPr>
              <a:xfrm>
                <a:off x="9199082" y="3404891"/>
                <a:ext cx="430150" cy="809262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11004" extrusionOk="0">
                    <a:moveTo>
                      <a:pt x="4706" y="0"/>
                    </a:moveTo>
                    <a:cubicBezTo>
                      <a:pt x="4634" y="0"/>
                      <a:pt x="4563" y="6"/>
                      <a:pt x="4494" y="18"/>
                    </a:cubicBezTo>
                    <a:cubicBezTo>
                      <a:pt x="4025" y="99"/>
                      <a:pt x="3636" y="398"/>
                      <a:pt x="3318" y="677"/>
                    </a:cubicBezTo>
                    <a:cubicBezTo>
                      <a:pt x="2198" y="1664"/>
                      <a:pt x="1313" y="2966"/>
                      <a:pt x="756" y="4439"/>
                    </a:cubicBezTo>
                    <a:cubicBezTo>
                      <a:pt x="208" y="5896"/>
                      <a:pt x="1" y="7457"/>
                      <a:pt x="162" y="8955"/>
                    </a:cubicBezTo>
                    <a:cubicBezTo>
                      <a:pt x="302" y="10261"/>
                      <a:pt x="707" y="10950"/>
                      <a:pt x="1364" y="11002"/>
                    </a:cubicBezTo>
                    <a:cubicBezTo>
                      <a:pt x="1390" y="11004"/>
                      <a:pt x="1416" y="11004"/>
                      <a:pt x="1440" y="11004"/>
                    </a:cubicBezTo>
                    <a:cubicBezTo>
                      <a:pt x="2238" y="11004"/>
                      <a:pt x="3112" y="10046"/>
                      <a:pt x="3713" y="9227"/>
                    </a:cubicBezTo>
                    <a:cubicBezTo>
                      <a:pt x="4406" y="8280"/>
                      <a:pt x="5034" y="7095"/>
                      <a:pt x="5237" y="6343"/>
                    </a:cubicBezTo>
                    <a:cubicBezTo>
                      <a:pt x="5686" y="4683"/>
                      <a:pt x="5760" y="2952"/>
                      <a:pt x="5830" y="1278"/>
                    </a:cubicBezTo>
                    <a:cubicBezTo>
                      <a:pt x="5839" y="1089"/>
                      <a:pt x="5848" y="874"/>
                      <a:pt x="5770" y="661"/>
                    </a:cubicBezTo>
                    <a:cubicBezTo>
                      <a:pt x="5605" y="209"/>
                      <a:pt x="5136" y="0"/>
                      <a:pt x="47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5"/>
              <p:cNvSpPr/>
              <p:nvPr/>
            </p:nvSpPr>
            <p:spPr>
              <a:xfrm>
                <a:off x="8159707" y="1571846"/>
                <a:ext cx="1454818" cy="3611746"/>
              </a:xfrm>
              <a:custGeom>
                <a:avLst/>
                <a:gdLst/>
                <a:ahLst/>
                <a:cxnLst/>
                <a:rect l="l" t="t" r="r" b="b"/>
                <a:pathLst>
                  <a:path w="19782" h="49111" extrusionOk="0">
                    <a:moveTo>
                      <a:pt x="9468" y="1"/>
                    </a:moveTo>
                    <a:cubicBezTo>
                      <a:pt x="9365" y="1"/>
                      <a:pt x="9272" y="69"/>
                      <a:pt x="9245" y="173"/>
                    </a:cubicBezTo>
                    <a:cubicBezTo>
                      <a:pt x="8703" y="2239"/>
                      <a:pt x="8307" y="4342"/>
                      <a:pt x="8049" y="6466"/>
                    </a:cubicBezTo>
                    <a:cubicBezTo>
                      <a:pt x="7820" y="8593"/>
                      <a:pt x="7746" y="10734"/>
                      <a:pt x="7774" y="12871"/>
                    </a:cubicBezTo>
                    <a:cubicBezTo>
                      <a:pt x="7797" y="13924"/>
                      <a:pt x="7852" y="14975"/>
                      <a:pt x="7934" y="16024"/>
                    </a:cubicBezTo>
                    <a:cubicBezTo>
                      <a:pt x="7372" y="15473"/>
                      <a:pt x="6828" y="14899"/>
                      <a:pt x="6287" y="14324"/>
                    </a:cubicBezTo>
                    <a:cubicBezTo>
                      <a:pt x="5586" y="13567"/>
                      <a:pt x="4889" y="12806"/>
                      <a:pt x="4217" y="12023"/>
                    </a:cubicBezTo>
                    <a:cubicBezTo>
                      <a:pt x="3535" y="11249"/>
                      <a:pt x="2869" y="10461"/>
                      <a:pt x="2217" y="9662"/>
                    </a:cubicBezTo>
                    <a:cubicBezTo>
                      <a:pt x="1889" y="9265"/>
                      <a:pt x="1566" y="8862"/>
                      <a:pt x="1252" y="8454"/>
                    </a:cubicBezTo>
                    <a:cubicBezTo>
                      <a:pt x="930" y="8052"/>
                      <a:pt x="624" y="7640"/>
                      <a:pt x="325" y="7221"/>
                    </a:cubicBezTo>
                    <a:lnTo>
                      <a:pt x="324" y="7220"/>
                    </a:lnTo>
                    <a:cubicBezTo>
                      <a:pt x="291" y="7174"/>
                      <a:pt x="240" y="7150"/>
                      <a:pt x="187" y="7150"/>
                    </a:cubicBezTo>
                    <a:cubicBezTo>
                      <a:pt x="154" y="7150"/>
                      <a:pt x="121" y="7160"/>
                      <a:pt x="91" y="7180"/>
                    </a:cubicBezTo>
                    <a:cubicBezTo>
                      <a:pt x="21" y="7232"/>
                      <a:pt x="1" y="7329"/>
                      <a:pt x="46" y="7402"/>
                    </a:cubicBezTo>
                    <a:cubicBezTo>
                      <a:pt x="585" y="8299"/>
                      <a:pt x="1194" y="9146"/>
                      <a:pt x="1829" y="9970"/>
                    </a:cubicBezTo>
                    <a:cubicBezTo>
                      <a:pt x="2467" y="10794"/>
                      <a:pt x="3135" y="11591"/>
                      <a:pt x="3817" y="12375"/>
                    </a:cubicBezTo>
                    <a:cubicBezTo>
                      <a:pt x="4510" y="13150"/>
                      <a:pt x="5209" y="13918"/>
                      <a:pt x="5946" y="14654"/>
                    </a:cubicBezTo>
                    <a:cubicBezTo>
                      <a:pt x="6595" y="15305"/>
                      <a:pt x="7265" y="15938"/>
                      <a:pt x="7976" y="16526"/>
                    </a:cubicBezTo>
                    <a:cubicBezTo>
                      <a:pt x="8240" y="19567"/>
                      <a:pt x="8735" y="22587"/>
                      <a:pt x="9381" y="25564"/>
                    </a:cubicBezTo>
                    <a:cubicBezTo>
                      <a:pt x="9427" y="25775"/>
                      <a:pt x="9475" y="25987"/>
                      <a:pt x="9523" y="26197"/>
                    </a:cubicBezTo>
                    <a:lnTo>
                      <a:pt x="5999" y="21687"/>
                    </a:lnTo>
                    <a:lnTo>
                      <a:pt x="1821" y="16402"/>
                    </a:lnTo>
                    <a:cubicBezTo>
                      <a:pt x="1788" y="16360"/>
                      <a:pt x="1739" y="16338"/>
                      <a:pt x="1689" y="16338"/>
                    </a:cubicBezTo>
                    <a:cubicBezTo>
                      <a:pt x="1653" y="16338"/>
                      <a:pt x="1617" y="16350"/>
                      <a:pt x="1586" y="16374"/>
                    </a:cubicBezTo>
                    <a:cubicBezTo>
                      <a:pt x="1516" y="16428"/>
                      <a:pt x="1503" y="16527"/>
                      <a:pt x="1550" y="16600"/>
                    </a:cubicBezTo>
                    <a:cubicBezTo>
                      <a:pt x="2184" y="17531"/>
                      <a:pt x="2846" y="18444"/>
                      <a:pt x="3521" y="19344"/>
                    </a:cubicBezTo>
                    <a:cubicBezTo>
                      <a:pt x="4197" y="20245"/>
                      <a:pt x="4888" y="21134"/>
                      <a:pt x="5581" y="22021"/>
                    </a:cubicBezTo>
                    <a:cubicBezTo>
                      <a:pt x="6286" y="22898"/>
                      <a:pt x="6985" y="23780"/>
                      <a:pt x="7708" y="24643"/>
                    </a:cubicBezTo>
                    <a:cubicBezTo>
                      <a:pt x="8358" y="25428"/>
                      <a:pt x="9022" y="26202"/>
                      <a:pt x="9704" y="26961"/>
                    </a:cubicBezTo>
                    <a:cubicBezTo>
                      <a:pt x="10091" y="28571"/>
                      <a:pt x="10529" y="30168"/>
                      <a:pt x="10990" y="31758"/>
                    </a:cubicBezTo>
                    <a:cubicBezTo>
                      <a:pt x="11420" y="33238"/>
                      <a:pt x="11894" y="34721"/>
                      <a:pt x="12447" y="36173"/>
                    </a:cubicBezTo>
                    <a:cubicBezTo>
                      <a:pt x="12098" y="35775"/>
                      <a:pt x="11743" y="35382"/>
                      <a:pt x="11385" y="34992"/>
                    </a:cubicBezTo>
                    <a:cubicBezTo>
                      <a:pt x="10654" y="34191"/>
                      <a:pt x="9900" y="33411"/>
                      <a:pt x="9158" y="32623"/>
                    </a:cubicBezTo>
                    <a:lnTo>
                      <a:pt x="6911" y="30280"/>
                    </a:lnTo>
                    <a:cubicBezTo>
                      <a:pt x="6535" y="29892"/>
                      <a:pt x="6163" y="29500"/>
                      <a:pt x="5796" y="29104"/>
                    </a:cubicBezTo>
                    <a:cubicBezTo>
                      <a:pt x="5423" y="28713"/>
                      <a:pt x="5060" y="28316"/>
                      <a:pt x="4706" y="27910"/>
                    </a:cubicBezTo>
                    <a:lnTo>
                      <a:pt x="4705" y="27909"/>
                    </a:lnTo>
                    <a:cubicBezTo>
                      <a:pt x="4672" y="27871"/>
                      <a:pt x="4626" y="27852"/>
                      <a:pt x="4579" y="27852"/>
                    </a:cubicBezTo>
                    <a:cubicBezTo>
                      <a:pt x="4540" y="27852"/>
                      <a:pt x="4501" y="27866"/>
                      <a:pt x="4469" y="27893"/>
                    </a:cubicBezTo>
                    <a:cubicBezTo>
                      <a:pt x="4404" y="27951"/>
                      <a:pt x="4393" y="28050"/>
                      <a:pt x="4446" y="28119"/>
                    </a:cubicBezTo>
                    <a:cubicBezTo>
                      <a:pt x="5103" y="28994"/>
                      <a:pt x="5819" y="29813"/>
                      <a:pt x="6547" y="30619"/>
                    </a:cubicBezTo>
                    <a:cubicBezTo>
                      <a:pt x="7277" y="31422"/>
                      <a:pt x="8025" y="32209"/>
                      <a:pt x="8773" y="32993"/>
                    </a:cubicBezTo>
                    <a:lnTo>
                      <a:pt x="11040" y="35321"/>
                    </a:lnTo>
                    <a:cubicBezTo>
                      <a:pt x="11644" y="35941"/>
                      <a:pt x="12253" y="36557"/>
                      <a:pt x="12848" y="37182"/>
                    </a:cubicBezTo>
                    <a:cubicBezTo>
                      <a:pt x="12935" y="37392"/>
                      <a:pt x="13023" y="37600"/>
                      <a:pt x="13113" y="37808"/>
                    </a:cubicBezTo>
                    <a:cubicBezTo>
                      <a:pt x="13949" y="39776"/>
                      <a:pt x="14898" y="41691"/>
                      <a:pt x="15928" y="43560"/>
                    </a:cubicBezTo>
                    <a:cubicBezTo>
                      <a:pt x="16967" y="45424"/>
                      <a:pt x="18094" y="47236"/>
                      <a:pt x="19290" y="49000"/>
                    </a:cubicBezTo>
                    <a:cubicBezTo>
                      <a:pt x="19339" y="49072"/>
                      <a:pt x="19418" y="49111"/>
                      <a:pt x="19498" y="49111"/>
                    </a:cubicBezTo>
                    <a:cubicBezTo>
                      <a:pt x="19547" y="49111"/>
                      <a:pt x="19595" y="49097"/>
                      <a:pt x="19638" y="49068"/>
                    </a:cubicBezTo>
                    <a:cubicBezTo>
                      <a:pt x="19751" y="48989"/>
                      <a:pt x="19782" y="48835"/>
                      <a:pt x="19708" y="48721"/>
                    </a:cubicBezTo>
                    <a:cubicBezTo>
                      <a:pt x="18563" y="46941"/>
                      <a:pt x="17489" y="45116"/>
                      <a:pt x="16506" y="43243"/>
                    </a:cubicBezTo>
                    <a:cubicBezTo>
                      <a:pt x="15938" y="42181"/>
                      <a:pt x="15398" y="41102"/>
                      <a:pt x="14888" y="40008"/>
                    </a:cubicBezTo>
                    <a:cubicBezTo>
                      <a:pt x="15052" y="39036"/>
                      <a:pt x="15261" y="38070"/>
                      <a:pt x="15472" y="37103"/>
                    </a:cubicBezTo>
                    <a:cubicBezTo>
                      <a:pt x="15716" y="36031"/>
                      <a:pt x="15961" y="34956"/>
                      <a:pt x="16233" y="33890"/>
                    </a:cubicBezTo>
                    <a:cubicBezTo>
                      <a:pt x="16492" y="32820"/>
                      <a:pt x="16769" y="31754"/>
                      <a:pt x="17051" y="30690"/>
                    </a:cubicBezTo>
                    <a:cubicBezTo>
                      <a:pt x="17331" y="29625"/>
                      <a:pt x="17614" y="28560"/>
                      <a:pt x="17914" y="27500"/>
                    </a:cubicBezTo>
                    <a:cubicBezTo>
                      <a:pt x="17939" y="27411"/>
                      <a:pt x="17888" y="27319"/>
                      <a:pt x="17800" y="27293"/>
                    </a:cubicBezTo>
                    <a:cubicBezTo>
                      <a:pt x="17784" y="27289"/>
                      <a:pt x="17769" y="27286"/>
                      <a:pt x="17753" y="27286"/>
                    </a:cubicBezTo>
                    <a:cubicBezTo>
                      <a:pt x="17685" y="27286"/>
                      <a:pt x="17621" y="27330"/>
                      <a:pt x="17597" y="27397"/>
                    </a:cubicBezTo>
                    <a:cubicBezTo>
                      <a:pt x="17219" y="28439"/>
                      <a:pt x="16883" y="29494"/>
                      <a:pt x="16574" y="30555"/>
                    </a:cubicBezTo>
                    <a:cubicBezTo>
                      <a:pt x="16265" y="31617"/>
                      <a:pt x="15983" y="32688"/>
                      <a:pt x="15715" y="33762"/>
                    </a:cubicBezTo>
                    <a:cubicBezTo>
                      <a:pt x="15462" y="34839"/>
                      <a:pt x="15211" y="35917"/>
                      <a:pt x="15008" y="37006"/>
                    </a:cubicBezTo>
                    <a:cubicBezTo>
                      <a:pt x="14856" y="37807"/>
                      <a:pt x="14720" y="38613"/>
                      <a:pt x="14621" y="39426"/>
                    </a:cubicBezTo>
                    <a:cubicBezTo>
                      <a:pt x="14336" y="38794"/>
                      <a:pt x="14060" y="38158"/>
                      <a:pt x="13798" y="37517"/>
                    </a:cubicBezTo>
                    <a:cubicBezTo>
                      <a:pt x="12987" y="35565"/>
                      <a:pt x="12317" y="33578"/>
                      <a:pt x="11739" y="31536"/>
                    </a:cubicBezTo>
                    <a:cubicBezTo>
                      <a:pt x="11489" y="30664"/>
                      <a:pt x="11248" y="29788"/>
                      <a:pt x="11017" y="28910"/>
                    </a:cubicBezTo>
                    <a:cubicBezTo>
                      <a:pt x="11122" y="28595"/>
                      <a:pt x="11240" y="28282"/>
                      <a:pt x="11377" y="27973"/>
                    </a:cubicBezTo>
                    <a:cubicBezTo>
                      <a:pt x="11573" y="27492"/>
                      <a:pt x="11785" y="27015"/>
                      <a:pt x="12007" y="26541"/>
                    </a:cubicBezTo>
                    <a:cubicBezTo>
                      <a:pt x="12450" y="25594"/>
                      <a:pt x="12904" y="24651"/>
                      <a:pt x="13381" y="23716"/>
                    </a:cubicBezTo>
                    <a:lnTo>
                      <a:pt x="14799" y="20904"/>
                    </a:lnTo>
                    <a:cubicBezTo>
                      <a:pt x="15272" y="19966"/>
                      <a:pt x="15740" y="19027"/>
                      <a:pt x="16182" y="18068"/>
                    </a:cubicBezTo>
                    <a:cubicBezTo>
                      <a:pt x="16221" y="17984"/>
                      <a:pt x="16185" y="17886"/>
                      <a:pt x="16101" y="17847"/>
                    </a:cubicBezTo>
                    <a:cubicBezTo>
                      <a:pt x="16079" y="17836"/>
                      <a:pt x="16056" y="17831"/>
                      <a:pt x="16032" y="17831"/>
                    </a:cubicBezTo>
                    <a:cubicBezTo>
                      <a:pt x="15973" y="17831"/>
                      <a:pt x="15915" y="17864"/>
                      <a:pt x="15885" y="17919"/>
                    </a:cubicBezTo>
                    <a:cubicBezTo>
                      <a:pt x="15375" y="18834"/>
                      <a:pt x="14858" y="19751"/>
                      <a:pt x="14360" y="20676"/>
                    </a:cubicBezTo>
                    <a:cubicBezTo>
                      <a:pt x="13863" y="21601"/>
                      <a:pt x="13378" y="22536"/>
                      <a:pt x="12904" y="23477"/>
                    </a:cubicBezTo>
                    <a:cubicBezTo>
                      <a:pt x="12445" y="24426"/>
                      <a:pt x="11985" y="25375"/>
                      <a:pt x="11574" y="26348"/>
                    </a:cubicBezTo>
                    <a:cubicBezTo>
                      <a:pt x="11312" y="26974"/>
                      <a:pt x="11057" y="27605"/>
                      <a:pt x="10850" y="28258"/>
                    </a:cubicBezTo>
                    <a:cubicBezTo>
                      <a:pt x="10607" y="27306"/>
                      <a:pt x="10377" y="26350"/>
                      <a:pt x="10166" y="25391"/>
                    </a:cubicBezTo>
                    <a:cubicBezTo>
                      <a:pt x="9714" y="23327"/>
                      <a:pt x="9316" y="21250"/>
                      <a:pt x="9034" y="19157"/>
                    </a:cubicBezTo>
                    <a:cubicBezTo>
                      <a:pt x="8993" y="18842"/>
                      <a:pt x="8953" y="18527"/>
                      <a:pt x="8916" y="18212"/>
                    </a:cubicBezTo>
                    <a:cubicBezTo>
                      <a:pt x="9255" y="17558"/>
                      <a:pt x="9643" y="16925"/>
                      <a:pt x="10037" y="16298"/>
                    </a:cubicBezTo>
                    <a:cubicBezTo>
                      <a:pt x="10525" y="15537"/>
                      <a:pt x="11025" y="14784"/>
                      <a:pt x="11555" y="14050"/>
                    </a:cubicBezTo>
                    <a:cubicBezTo>
                      <a:pt x="12077" y="13309"/>
                      <a:pt x="12619" y="12583"/>
                      <a:pt x="13173" y="11868"/>
                    </a:cubicBezTo>
                    <a:cubicBezTo>
                      <a:pt x="13729" y="11154"/>
                      <a:pt x="14294" y="10445"/>
                      <a:pt x="14892" y="9769"/>
                    </a:cubicBezTo>
                    <a:cubicBezTo>
                      <a:pt x="14953" y="9701"/>
                      <a:pt x="14948" y="9595"/>
                      <a:pt x="14880" y="9533"/>
                    </a:cubicBezTo>
                    <a:cubicBezTo>
                      <a:pt x="14849" y="9505"/>
                      <a:pt x="14809" y="9491"/>
                      <a:pt x="14770" y="9491"/>
                    </a:cubicBezTo>
                    <a:cubicBezTo>
                      <a:pt x="14728" y="9491"/>
                      <a:pt x="14685" y="9507"/>
                      <a:pt x="14653" y="9536"/>
                    </a:cubicBezTo>
                    <a:cubicBezTo>
                      <a:pt x="13984" y="10169"/>
                      <a:pt x="13370" y="10852"/>
                      <a:pt x="12786" y="11558"/>
                    </a:cubicBezTo>
                    <a:cubicBezTo>
                      <a:pt x="12203" y="12264"/>
                      <a:pt x="11652" y="12997"/>
                      <a:pt x="11119" y="13741"/>
                    </a:cubicBezTo>
                    <a:cubicBezTo>
                      <a:pt x="10599" y="14495"/>
                      <a:pt x="10089" y="15257"/>
                      <a:pt x="9628" y="16050"/>
                    </a:cubicBezTo>
                    <a:cubicBezTo>
                      <a:pt x="9347" y="16535"/>
                      <a:pt x="9077" y="17028"/>
                      <a:pt x="8835" y="17537"/>
                    </a:cubicBezTo>
                    <a:cubicBezTo>
                      <a:pt x="8665" y="15978"/>
                      <a:pt x="8544" y="14416"/>
                      <a:pt x="8487" y="12851"/>
                    </a:cubicBezTo>
                    <a:cubicBezTo>
                      <a:pt x="8428" y="10742"/>
                      <a:pt x="8475" y="8631"/>
                      <a:pt x="8664" y="6529"/>
                    </a:cubicBezTo>
                    <a:cubicBezTo>
                      <a:pt x="8866" y="4430"/>
                      <a:pt x="9205" y="2344"/>
                      <a:pt x="9689" y="286"/>
                    </a:cubicBezTo>
                    <a:lnTo>
                      <a:pt x="9690" y="283"/>
                    </a:lnTo>
                    <a:cubicBezTo>
                      <a:pt x="9719" y="159"/>
                      <a:pt x="9643" y="36"/>
                      <a:pt x="9520" y="7"/>
                    </a:cubicBezTo>
                    <a:cubicBezTo>
                      <a:pt x="9502" y="3"/>
                      <a:pt x="9485" y="1"/>
                      <a:pt x="9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7" name="Google Shape;416;p31">
            <a:extLst>
              <a:ext uri="{FF2B5EF4-FFF2-40B4-BE49-F238E27FC236}">
                <a16:creationId xmlns:a16="http://schemas.microsoft.com/office/drawing/2014/main" id="{14DF0A39-92A4-361C-EDDF-9151A665805B}"/>
              </a:ext>
            </a:extLst>
          </p:cNvPr>
          <p:cNvSpPr/>
          <p:nvPr/>
        </p:nvSpPr>
        <p:spPr>
          <a:xfrm flipH="1">
            <a:off x="10387811" y="5084169"/>
            <a:ext cx="140" cy="14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294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9" name="Google Shape;4848;p59">
            <a:extLst>
              <a:ext uri="{FF2B5EF4-FFF2-40B4-BE49-F238E27FC236}">
                <a16:creationId xmlns:a16="http://schemas.microsoft.com/office/drawing/2014/main" id="{42BED7D8-88B7-F2E0-A366-C73800B24C17}"/>
              </a:ext>
            </a:extLst>
          </p:cNvPr>
          <p:cNvSpPr/>
          <p:nvPr/>
        </p:nvSpPr>
        <p:spPr>
          <a:xfrm>
            <a:off x="1415018" y="4415246"/>
            <a:ext cx="2023628" cy="595228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003" y="2747955"/>
            <a:ext cx="1780186" cy="168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4" y="4238920"/>
            <a:ext cx="2834886" cy="2743438"/>
          </a:xfrm>
          <a:prstGeom prst="rect">
            <a:avLst/>
          </a:prstGeom>
        </p:spPr>
      </p:pic>
      <p:pic>
        <p:nvPicPr>
          <p:cNvPr id="88" name="图片 2">
            <a:extLst>
              <a:ext uri="{FF2B5EF4-FFF2-40B4-BE49-F238E27FC236}">
                <a16:creationId xmlns:a16="http://schemas.microsoft.com/office/drawing/2014/main" id="{7D81261B-2B23-9B1F-38D2-B242F1A9D2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54" y="2622933"/>
            <a:ext cx="1398660" cy="19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0" y="5026956"/>
            <a:ext cx="2267790" cy="2073720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8" y="4718143"/>
            <a:ext cx="2719620" cy="2579393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08769CE-C507-9B8A-B4BE-92C656555BDF}"/>
              </a:ext>
            </a:extLst>
          </p:cNvPr>
          <p:cNvGrpSpPr/>
          <p:nvPr/>
        </p:nvGrpSpPr>
        <p:grpSpPr>
          <a:xfrm>
            <a:off x="1952904" y="2029977"/>
            <a:ext cx="1385387" cy="1625190"/>
            <a:chOff x="4734739" y="1980612"/>
            <a:chExt cx="708831" cy="1569660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8C370461-0285-5628-F313-90476D370C7D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23</a:t>
              </a:r>
            </a:p>
            <a:p>
              <a:pPr algn="r"/>
              <a:r>
                <a:rPr lang="en-US" sz="480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50672A3-5CE6-1EAA-8FE1-BECFC7E108D9}"/>
                </a:ext>
              </a:extLst>
            </p:cNvPr>
            <p:cNvSpPr txBox="1"/>
            <p:nvPr/>
          </p:nvSpPr>
          <p:spPr>
            <a:xfrm>
              <a:off x="4781355" y="2422494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995FC357-2338-E945-B2E3-FC79E8442515}"/>
                </a:ext>
              </a:extLst>
            </p:cNvPr>
            <p:cNvCxnSpPr>
              <a:cxnSpLocks/>
            </p:cNvCxnSpPr>
            <p:nvPr/>
          </p:nvCxnSpPr>
          <p:spPr>
            <a:xfrm>
              <a:off x="4851559" y="3488716"/>
              <a:ext cx="5920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6C78679-D929-441E-5533-F020550C7D0D}"/>
              </a:ext>
            </a:extLst>
          </p:cNvPr>
          <p:cNvSpPr txBox="1"/>
          <p:nvPr/>
        </p:nvSpPr>
        <p:spPr>
          <a:xfrm>
            <a:off x="1576523" y="998922"/>
            <a:ext cx="4224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4CE6E81-7329-CA27-405B-1E4C75F658D0}"/>
              </a:ext>
            </a:extLst>
          </p:cNvPr>
          <p:cNvGrpSpPr/>
          <p:nvPr/>
        </p:nvGrpSpPr>
        <p:grpSpPr>
          <a:xfrm>
            <a:off x="4112016" y="2044927"/>
            <a:ext cx="1385387" cy="1569660"/>
            <a:chOff x="4734739" y="1980612"/>
            <a:chExt cx="708831" cy="1569660"/>
          </a:xfrm>
        </p:grpSpPr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B818980-D68A-4509-9099-F02D9F0E9BA7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34</a:t>
              </a:r>
            </a:p>
            <a:p>
              <a:pPr algn="r"/>
              <a:r>
                <a:rPr lang="en-US" sz="480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A013F49-222B-9139-3BE4-0DB25922CCD3}"/>
                </a:ext>
              </a:extLst>
            </p:cNvPr>
            <p:cNvSpPr txBox="1"/>
            <p:nvPr/>
          </p:nvSpPr>
          <p:spPr>
            <a:xfrm>
              <a:off x="4781355" y="2422494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C464FA5B-1F1F-102B-C76B-EF87FE0B7976}"/>
                </a:ext>
              </a:extLst>
            </p:cNvPr>
            <p:cNvCxnSpPr>
              <a:cxnSpLocks/>
            </p:cNvCxnSpPr>
            <p:nvPr/>
          </p:nvCxnSpPr>
          <p:spPr>
            <a:xfrm>
              <a:off x="4851559" y="3488716"/>
              <a:ext cx="5920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A4373BA0-3AA5-55B6-778A-56FE4739B086}"/>
              </a:ext>
            </a:extLst>
          </p:cNvPr>
          <p:cNvGrpSpPr/>
          <p:nvPr/>
        </p:nvGrpSpPr>
        <p:grpSpPr>
          <a:xfrm>
            <a:off x="6267612" y="2001846"/>
            <a:ext cx="1385387" cy="1569660"/>
            <a:chOff x="4734739" y="1980612"/>
            <a:chExt cx="708831" cy="1569660"/>
          </a:xfrm>
        </p:grpSpPr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FB254EB0-85F8-2D09-9C14-283F59B7C1A8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42</a:t>
              </a:r>
            </a:p>
            <a:p>
              <a:pPr algn="r"/>
              <a:r>
                <a:rPr lang="en-US" sz="480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BCDB8699-2400-9F6F-8863-F1C4065ACABF}"/>
                </a:ext>
              </a:extLst>
            </p:cNvPr>
            <p:cNvSpPr txBox="1"/>
            <p:nvPr/>
          </p:nvSpPr>
          <p:spPr>
            <a:xfrm>
              <a:off x="4781355" y="2422494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36" name="Đường nối Thẳng 35">
              <a:extLst>
                <a:ext uri="{FF2B5EF4-FFF2-40B4-BE49-F238E27FC236}">
                  <a16:creationId xmlns:a16="http://schemas.microsoft.com/office/drawing/2014/main" id="{1D7C6135-644A-6845-5E13-8BB39BE85CFA}"/>
                </a:ext>
              </a:extLst>
            </p:cNvPr>
            <p:cNvCxnSpPr>
              <a:cxnSpLocks/>
            </p:cNvCxnSpPr>
            <p:nvPr/>
          </p:nvCxnSpPr>
          <p:spPr>
            <a:xfrm>
              <a:off x="4851559" y="3488716"/>
              <a:ext cx="5920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589D23F1-6B47-5033-B81F-0515036FE6C9}"/>
              </a:ext>
            </a:extLst>
          </p:cNvPr>
          <p:cNvGrpSpPr/>
          <p:nvPr/>
        </p:nvGrpSpPr>
        <p:grpSpPr>
          <a:xfrm>
            <a:off x="8423208" y="2029977"/>
            <a:ext cx="1385387" cy="1569660"/>
            <a:chOff x="4734739" y="1980612"/>
            <a:chExt cx="708831" cy="1569660"/>
          </a:xfrm>
        </p:grpSpPr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8C99AE6B-3A2C-1FFA-F4C4-1C3448AB9FAF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11</a:t>
              </a:r>
            </a:p>
            <a:p>
              <a:pPr algn="r"/>
              <a:r>
                <a:rPr lang="en-US" sz="480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E86E90B9-6B4C-5427-B0A8-8C3A102399CE}"/>
                </a:ext>
              </a:extLst>
            </p:cNvPr>
            <p:cNvSpPr txBox="1"/>
            <p:nvPr/>
          </p:nvSpPr>
          <p:spPr>
            <a:xfrm>
              <a:off x="4781355" y="2422494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41" name="Đường nối Thẳng 40">
              <a:extLst>
                <a:ext uri="{FF2B5EF4-FFF2-40B4-BE49-F238E27FC236}">
                  <a16:creationId xmlns:a16="http://schemas.microsoft.com/office/drawing/2014/main" id="{474C06B0-A015-5A2D-2E50-09A962C32155}"/>
                </a:ext>
              </a:extLst>
            </p:cNvPr>
            <p:cNvCxnSpPr>
              <a:cxnSpLocks/>
            </p:cNvCxnSpPr>
            <p:nvPr/>
          </p:nvCxnSpPr>
          <p:spPr>
            <a:xfrm>
              <a:off x="4851559" y="3488716"/>
              <a:ext cx="5920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DA8D8F05-B2F0-AF70-2ABE-17CE6EF69AEB}"/>
              </a:ext>
            </a:extLst>
          </p:cNvPr>
          <p:cNvSpPr txBox="1"/>
          <p:nvPr/>
        </p:nvSpPr>
        <p:spPr>
          <a:xfrm>
            <a:off x="2293995" y="3632768"/>
            <a:ext cx="11570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62568647-A2D2-D606-FC6E-3B0DAEE8D1D7}"/>
              </a:ext>
            </a:extLst>
          </p:cNvPr>
          <p:cNvSpPr txBox="1"/>
          <p:nvPr/>
        </p:nvSpPr>
        <p:spPr>
          <a:xfrm>
            <a:off x="4476589" y="3646017"/>
            <a:ext cx="11570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F205F154-A7E6-01C4-D386-C36D55AA0353}"/>
              </a:ext>
            </a:extLst>
          </p:cNvPr>
          <p:cNvSpPr txBox="1"/>
          <p:nvPr/>
        </p:nvSpPr>
        <p:spPr>
          <a:xfrm>
            <a:off x="6621083" y="3633866"/>
            <a:ext cx="11570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64BA4C7B-7C5D-2DD9-46D4-44D04E21C50F}"/>
              </a:ext>
            </a:extLst>
          </p:cNvPr>
          <p:cNvSpPr txBox="1"/>
          <p:nvPr/>
        </p:nvSpPr>
        <p:spPr>
          <a:xfrm>
            <a:off x="8778277" y="3659815"/>
            <a:ext cx="11570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0225908-9859-D67B-2C81-805102F889C5}"/>
              </a:ext>
            </a:extLst>
          </p:cNvPr>
          <p:cNvSpPr txBox="1"/>
          <p:nvPr/>
        </p:nvSpPr>
        <p:spPr>
          <a:xfrm>
            <a:off x="4340337" y="3698248"/>
            <a:ext cx="11570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8A5DD50-8E43-3A44-FA4F-951FA1A1EE36}"/>
              </a:ext>
            </a:extLst>
          </p:cNvPr>
          <p:cNvSpPr txBox="1"/>
          <p:nvPr/>
        </p:nvSpPr>
        <p:spPr>
          <a:xfrm>
            <a:off x="6495933" y="3655167"/>
            <a:ext cx="11570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75E7D88-7BFE-C0E5-E42B-65574CCC66CA}"/>
              </a:ext>
            </a:extLst>
          </p:cNvPr>
          <p:cNvSpPr txBox="1"/>
          <p:nvPr/>
        </p:nvSpPr>
        <p:spPr>
          <a:xfrm>
            <a:off x="8651529" y="3683298"/>
            <a:ext cx="11570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D6793DA-D249-FEA1-52CB-B28CCE324B61}"/>
              </a:ext>
            </a:extLst>
          </p:cNvPr>
          <p:cNvSpPr txBox="1"/>
          <p:nvPr/>
        </p:nvSpPr>
        <p:spPr>
          <a:xfrm>
            <a:off x="2181225" y="3683298"/>
            <a:ext cx="11570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4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" y="10"/>
            <a:ext cx="12094997" cy="64212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517701"/>
            <a:ext cx="1336440" cy="1216160"/>
          </a:xfrm>
          <a:prstGeom prst="rect">
            <a:avLst/>
          </a:prstGeom>
        </p:spPr>
      </p:pic>
      <p:pic>
        <p:nvPicPr>
          <p:cNvPr id="7" name="Hình ảnh 6" descr="Ảnh có chứa bản đồ&#10;&#10;Mô tả được tạo tự động">
            <a:extLst>
              <a:ext uri="{FF2B5EF4-FFF2-40B4-BE49-F238E27FC236}">
                <a16:creationId xmlns:a16="http://schemas.microsoft.com/office/drawing/2014/main" id="{9730C22D-80BA-21CA-8439-C20350F235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14023" r="5985" b="7243"/>
          <a:stretch/>
        </p:blipFill>
        <p:spPr>
          <a:xfrm>
            <a:off x="1138182" y="995203"/>
            <a:ext cx="10007091" cy="565824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0BD0DB72-B440-38BA-BD65-1679BBC1FA38}"/>
              </a:ext>
            </a:extLst>
          </p:cNvPr>
          <p:cNvGrpSpPr/>
          <p:nvPr/>
        </p:nvGrpSpPr>
        <p:grpSpPr>
          <a:xfrm>
            <a:off x="1138182" y="232238"/>
            <a:ext cx="8053531" cy="830997"/>
            <a:chOff x="1210763" y="-1595"/>
            <a:chExt cx="5730144" cy="830997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6870CCF6-E9C0-891E-E770-C7EA5478E5AF}"/>
                </a:ext>
              </a:extLst>
            </p:cNvPr>
            <p:cNvSpPr txBox="1"/>
            <p:nvPr/>
          </p:nvSpPr>
          <p:spPr>
            <a:xfrm>
              <a:off x="1210763" y="-1595"/>
              <a:ext cx="55880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2. Đặt tính rồi tính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B04A930-E6C1-04FC-0A6A-B43ADBB40B6E}"/>
                </a:ext>
              </a:extLst>
            </p:cNvPr>
            <p:cNvSpPr txBox="1"/>
            <p:nvPr/>
          </p:nvSpPr>
          <p:spPr>
            <a:xfrm>
              <a:off x="1352837" y="90737"/>
              <a:ext cx="5588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tính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6BF63E5-6115-0D73-B2FF-F619927ECD90}"/>
              </a:ext>
            </a:extLst>
          </p:cNvPr>
          <p:cNvSpPr txBox="1"/>
          <p:nvPr/>
        </p:nvSpPr>
        <p:spPr>
          <a:xfrm>
            <a:off x="4613738" y="266517"/>
            <a:ext cx="154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D4CB57-4893-25ED-5382-7393408F08AE}"/>
              </a:ext>
            </a:extLst>
          </p:cNvPr>
          <p:cNvSpPr txBox="1"/>
          <p:nvPr/>
        </p:nvSpPr>
        <p:spPr>
          <a:xfrm>
            <a:off x="2625841" y="949370"/>
            <a:ext cx="86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Nhân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(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nhớ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D55D63-A156-DC49-5647-19C428AB235D}"/>
              </a:ext>
            </a:extLst>
          </p:cNvPr>
          <p:cNvSpPr txBox="1"/>
          <p:nvPr/>
        </p:nvSpPr>
        <p:spPr>
          <a:xfrm>
            <a:off x="1882487" y="1657797"/>
            <a:ext cx="221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2: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B8FCA37-78A4-91B4-3CF1-BE937ABE7251}"/>
              </a:ext>
            </a:extLst>
          </p:cNvPr>
          <p:cNvGrpSpPr/>
          <p:nvPr/>
        </p:nvGrpSpPr>
        <p:grpSpPr>
          <a:xfrm>
            <a:off x="2228354" y="2340650"/>
            <a:ext cx="1143500" cy="2012763"/>
            <a:chOff x="2408463" y="3033378"/>
            <a:chExt cx="1143500" cy="2012763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E05B748F-46CE-E346-8DED-491C81F8C410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43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BCFA2A1-4371-9149-8E97-FF927AA9EC9E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F4C4E6F8-2C4B-7ADE-357F-9AC3A7B26190}"/>
                </a:ext>
              </a:extLst>
            </p:cNvPr>
            <p:cNvSpPr txBox="1"/>
            <p:nvPr/>
          </p:nvSpPr>
          <p:spPr>
            <a:xfrm>
              <a:off x="2408463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86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4D53A1E5-E63E-3A59-81AD-A1E590B8057B}"/>
                </a:ext>
              </a:extLst>
            </p:cNvPr>
            <p:cNvSpPr txBox="1"/>
            <p:nvPr/>
          </p:nvSpPr>
          <p:spPr>
            <a:xfrm>
              <a:off x="2506980" y="3435667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29A40502-775D-401D-D4E5-925C3AD0DBFB}"/>
                </a:ext>
              </a:extLst>
            </p:cNvPr>
            <p:cNvCxnSpPr/>
            <p:nvPr/>
          </p:nvCxnSpPr>
          <p:spPr>
            <a:xfrm>
              <a:off x="2645530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4C2379-1A51-E3F5-02D5-02AD2ECE1D1F}"/>
              </a:ext>
            </a:extLst>
          </p:cNvPr>
          <p:cNvGrpSpPr/>
          <p:nvPr/>
        </p:nvGrpSpPr>
        <p:grpSpPr>
          <a:xfrm>
            <a:off x="4295346" y="2340650"/>
            <a:ext cx="1089573" cy="2012763"/>
            <a:chOff x="2448535" y="3033378"/>
            <a:chExt cx="1089573" cy="2012763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F1AC73B3-9C5F-C972-1660-9C63A3EF9458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24</a:t>
              </a: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5BB99680-EB07-9697-ACA6-EBC8118423A5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92836DB-7DB7-86C3-9915-5E853EEB36A5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48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A053CA72-139B-DC23-AE86-34109309901D}"/>
                </a:ext>
              </a:extLst>
            </p:cNvPr>
            <p:cNvSpPr txBox="1"/>
            <p:nvPr/>
          </p:nvSpPr>
          <p:spPr>
            <a:xfrm>
              <a:off x="2489654" y="3435667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BDB7A670-6C3F-4AD2-C89F-1EA7A1467AD1}"/>
                </a:ext>
              </a:extLst>
            </p:cNvPr>
            <p:cNvCxnSpPr/>
            <p:nvPr/>
          </p:nvCxnSpPr>
          <p:spPr>
            <a:xfrm>
              <a:off x="2631675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C21C8221-6F89-EC13-78AB-E6A52F707542}"/>
              </a:ext>
            </a:extLst>
          </p:cNvPr>
          <p:cNvGrpSpPr/>
          <p:nvPr/>
        </p:nvGrpSpPr>
        <p:grpSpPr>
          <a:xfrm>
            <a:off x="6341316" y="2342494"/>
            <a:ext cx="1061863" cy="2012763"/>
            <a:chOff x="2448535" y="3033378"/>
            <a:chExt cx="1061863" cy="2012763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16BF1663-C0AD-1ECD-CE1F-4C7E916CCFAE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31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521EF82-0918-4BE0-E9A0-FCAA4F0FC4A1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3 </a:t>
              </a:r>
              <a:endParaRPr lang="en-US" sz="36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72A60EEA-3C84-F990-1152-A82BFA540334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93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D7711A-A78B-3E05-EE5D-AD00EA4AEDA3}"/>
                </a:ext>
              </a:extLst>
            </p:cNvPr>
            <p:cNvSpPr txBox="1"/>
            <p:nvPr/>
          </p:nvSpPr>
          <p:spPr>
            <a:xfrm>
              <a:off x="2571576" y="3416255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24" name="Đường nối Thẳng 23">
              <a:extLst>
                <a:ext uri="{FF2B5EF4-FFF2-40B4-BE49-F238E27FC236}">
                  <a16:creationId xmlns:a16="http://schemas.microsoft.com/office/drawing/2014/main" id="{C2A1FFAC-76D4-5081-BC93-ED430C57D541}"/>
                </a:ext>
              </a:extLst>
            </p:cNvPr>
            <p:cNvCxnSpPr/>
            <p:nvPr/>
          </p:nvCxnSpPr>
          <p:spPr>
            <a:xfrm>
              <a:off x="2603965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457A40B7-58E4-552F-4519-8B72A2F2D4CB}"/>
              </a:ext>
            </a:extLst>
          </p:cNvPr>
          <p:cNvGrpSpPr/>
          <p:nvPr/>
        </p:nvGrpSpPr>
        <p:grpSpPr>
          <a:xfrm>
            <a:off x="8381238" y="2346486"/>
            <a:ext cx="1048008" cy="2012763"/>
            <a:chOff x="2448535" y="3033378"/>
            <a:chExt cx="1048008" cy="2012763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42764C78-28D3-FF2B-3E37-30EB53981F5C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22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327CDDC5-28EE-59C4-EDAE-809E422C8C48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</a:t>
              </a: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B0FDEFFC-55BD-4AAB-1C71-F1917DCDA0F4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66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45A8EC0E-B274-CF8D-DC8F-CDB0862DF501}"/>
                </a:ext>
              </a:extLst>
            </p:cNvPr>
            <p:cNvSpPr txBox="1"/>
            <p:nvPr/>
          </p:nvSpPr>
          <p:spPr>
            <a:xfrm>
              <a:off x="2597178" y="3412263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071A71FB-C984-AA7F-9EF9-F74E589C4921}"/>
                </a:ext>
              </a:extLst>
            </p:cNvPr>
            <p:cNvCxnSpPr/>
            <p:nvPr/>
          </p:nvCxnSpPr>
          <p:spPr>
            <a:xfrm>
              <a:off x="2590110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4AC97D35-DD7D-8488-B899-DE0965B3C2D0}"/>
              </a:ext>
            </a:extLst>
          </p:cNvPr>
          <p:cNvGrpSpPr/>
          <p:nvPr/>
        </p:nvGrpSpPr>
        <p:grpSpPr>
          <a:xfrm>
            <a:off x="10428036" y="2340650"/>
            <a:ext cx="1075718" cy="2012763"/>
            <a:chOff x="2448535" y="3033378"/>
            <a:chExt cx="1075718" cy="2012763"/>
          </a:xfrm>
        </p:grpSpPr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E027FA16-39C0-F17B-295D-A823FAEEA688}"/>
                </a:ext>
              </a:extLst>
            </p:cNvPr>
            <p:cNvSpPr txBox="1"/>
            <p:nvPr/>
          </p:nvSpPr>
          <p:spPr>
            <a:xfrm>
              <a:off x="2448535" y="3033378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12</a:t>
              </a:r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9D41F57A-0651-C978-4C34-6B97F19E744A}"/>
                </a:ext>
              </a:extLst>
            </p:cNvPr>
            <p:cNvSpPr txBox="1"/>
            <p:nvPr/>
          </p:nvSpPr>
          <p:spPr>
            <a:xfrm>
              <a:off x="2448535" y="3716594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</a:t>
              </a: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45BC223A-881B-D52D-8199-175F6EB51B0F}"/>
                </a:ext>
              </a:extLst>
            </p:cNvPr>
            <p:cNvSpPr txBox="1"/>
            <p:nvPr/>
          </p:nvSpPr>
          <p:spPr>
            <a:xfrm>
              <a:off x="2448535" y="4399810"/>
              <a:ext cx="1043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48</a:t>
              </a: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8B2271AA-CF03-B664-A67B-D1A6B3CF732A}"/>
                </a:ext>
              </a:extLst>
            </p:cNvPr>
            <p:cNvSpPr txBox="1"/>
            <p:nvPr/>
          </p:nvSpPr>
          <p:spPr>
            <a:xfrm>
              <a:off x="2541538" y="3418099"/>
              <a:ext cx="398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rgbClr val="7030A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</a:t>
              </a:r>
            </a:p>
          </p:txBody>
        </p:sp>
        <p:cxnSp>
          <p:nvCxnSpPr>
            <p:cNvPr id="36" name="Đường nối Thẳng 35">
              <a:extLst>
                <a:ext uri="{FF2B5EF4-FFF2-40B4-BE49-F238E27FC236}">
                  <a16:creationId xmlns:a16="http://schemas.microsoft.com/office/drawing/2014/main" id="{2015F7E4-22C6-940C-BEE1-B2569B529902}"/>
                </a:ext>
              </a:extLst>
            </p:cNvPr>
            <p:cNvCxnSpPr/>
            <p:nvPr/>
          </p:nvCxnSpPr>
          <p:spPr>
            <a:xfrm>
              <a:off x="2617820" y="4274820"/>
              <a:ext cx="90643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86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77787" y="0"/>
            <a:ext cx="12191999" cy="62878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97" y="5392796"/>
            <a:ext cx="2733053" cy="179015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00F8DDF-1AB1-1038-E985-6B46A94CE7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19476" r="11993" b="6228"/>
          <a:stretch/>
        </p:blipFill>
        <p:spPr>
          <a:xfrm>
            <a:off x="7975446" y="1609146"/>
            <a:ext cx="3408402" cy="244163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C5646B8-4379-CDC3-286A-579B34BE43A0}"/>
              </a:ext>
            </a:extLst>
          </p:cNvPr>
          <p:cNvSpPr txBox="1"/>
          <p:nvPr/>
        </p:nvSpPr>
        <p:spPr>
          <a:xfrm>
            <a:off x="812798" y="310773"/>
            <a:ext cx="9840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ghế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ghế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13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A4207B-82C6-D523-6F30-C6F73F95EB73}"/>
              </a:ext>
            </a:extLst>
          </p:cNvPr>
          <p:cNvSpPr txBox="1"/>
          <p:nvPr/>
        </p:nvSpPr>
        <p:spPr>
          <a:xfrm>
            <a:off x="893853" y="1958832"/>
            <a:ext cx="210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BBAF6CB-A047-1E1A-7970-B2434770F522}"/>
              </a:ext>
            </a:extLst>
          </p:cNvPr>
          <p:cNvSpPr txBox="1"/>
          <p:nvPr/>
        </p:nvSpPr>
        <p:spPr>
          <a:xfrm>
            <a:off x="257797" y="2622006"/>
            <a:ext cx="438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13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7640650-D2C2-89B7-5253-6D31A0E09E56}"/>
              </a:ext>
            </a:extLst>
          </p:cNvPr>
          <p:cNvSpPr txBox="1"/>
          <p:nvPr/>
        </p:nvSpPr>
        <p:spPr>
          <a:xfrm>
            <a:off x="388744" y="3295297"/>
            <a:ext cx="438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.?.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C9FD7A-B195-1495-F570-9B42AC49189D}"/>
              </a:ext>
            </a:extLst>
          </p:cNvPr>
          <p:cNvSpPr txBox="1"/>
          <p:nvPr/>
        </p:nvSpPr>
        <p:spPr>
          <a:xfrm>
            <a:off x="3295278" y="3667456"/>
            <a:ext cx="438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9C140AD-6D02-02A2-D345-9F18D05B9822}"/>
              </a:ext>
            </a:extLst>
          </p:cNvPr>
          <p:cNvSpPr txBox="1"/>
          <p:nvPr/>
        </p:nvSpPr>
        <p:spPr>
          <a:xfrm>
            <a:off x="1892885" y="4436223"/>
            <a:ext cx="768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31F0B81-F258-8090-94BE-DC04BAEF6A19}"/>
              </a:ext>
            </a:extLst>
          </p:cNvPr>
          <p:cNvSpPr txBox="1"/>
          <p:nvPr/>
        </p:nvSpPr>
        <p:spPr>
          <a:xfrm>
            <a:off x="1568744" y="5030876"/>
            <a:ext cx="768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13 x 3 = 39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5718252-F985-DA94-DB06-55ECBCCFC67B}"/>
              </a:ext>
            </a:extLst>
          </p:cNvPr>
          <p:cNvSpPr txBox="1"/>
          <p:nvPr/>
        </p:nvSpPr>
        <p:spPr>
          <a:xfrm>
            <a:off x="2786107" y="5708035"/>
            <a:ext cx="768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39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418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/>
          <p:cNvPicPr preferRelativeResize="0"/>
          <p:nvPr/>
        </p:nvPicPr>
        <p:blipFill rotWithShape="1">
          <a:blip r:embed="rId3">
            <a:alphaModFix/>
          </a:blip>
          <a:srcRect l="38281" t="29241" r="38718" b="30329"/>
          <a:stretch/>
        </p:blipFill>
        <p:spPr>
          <a:xfrm>
            <a:off x="5230055" y="2758765"/>
            <a:ext cx="651667" cy="64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76542" cy="74540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5;p8"/>
          <p:cNvSpPr txBox="1"/>
          <p:nvPr/>
        </p:nvSpPr>
        <p:spPr>
          <a:xfrm>
            <a:off x="2344011" y="1583176"/>
            <a:ext cx="7488520" cy="117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ctr"/>
            <a:r>
              <a:rPr lang="en-US" sz="7190" b="1" dirty="0" err="1" smtClean="0">
                <a:solidFill>
                  <a:srgbClr val="FF0000"/>
                </a:solidFill>
                <a:latin typeface="Snap ITC" panose="04040A07060A02020202" pitchFamily="82" charset="0"/>
                <a:ea typeface="Times New Roman"/>
                <a:cs typeface="Times New Roman"/>
                <a:sym typeface="Times New Roman"/>
              </a:rPr>
              <a:t>Ngôi</a:t>
            </a:r>
            <a:r>
              <a:rPr lang="en-US" sz="7190" b="1" dirty="0" smtClean="0">
                <a:solidFill>
                  <a:srgbClr val="FF0000"/>
                </a:solidFill>
                <a:latin typeface="Snap ITC" panose="04040A07060A02020202" pitchFamily="8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190" b="1" dirty="0" err="1" smtClean="0">
                <a:solidFill>
                  <a:srgbClr val="FF0000"/>
                </a:solidFill>
                <a:latin typeface="Snap ITC" panose="04040A07060A02020202" pitchFamily="82" charset="0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7190" b="1" dirty="0" smtClean="0">
                <a:solidFill>
                  <a:srgbClr val="FF0000"/>
                </a:solidFill>
                <a:latin typeface="Snap ITC" panose="04040A07060A02020202" pitchFamily="8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190" b="1" dirty="0" err="1" smtClean="0">
                <a:solidFill>
                  <a:srgbClr val="FF0000"/>
                </a:solidFill>
                <a:latin typeface="Snap ITC" panose="04040A07060A02020202" pitchFamily="82" charset="0"/>
                <a:ea typeface="Times New Roman"/>
                <a:cs typeface="Times New Roman"/>
                <a:sym typeface="Times New Roman"/>
              </a:rPr>
              <a:t>bí</a:t>
            </a:r>
            <a:r>
              <a:rPr lang="en-US" sz="7190" b="1" dirty="0" smtClean="0">
                <a:solidFill>
                  <a:srgbClr val="FF0000"/>
                </a:solidFill>
                <a:latin typeface="Snap ITC" panose="04040A07060A02020202" pitchFamily="8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190" b="1" dirty="0" err="1" smtClean="0">
                <a:solidFill>
                  <a:srgbClr val="FF0000"/>
                </a:solidFill>
                <a:latin typeface="Snap ITC" panose="04040A07060A02020202" pitchFamily="82" charset="0"/>
                <a:ea typeface="Times New Roman"/>
                <a:cs typeface="Times New Roman"/>
                <a:sym typeface="Times New Roman"/>
              </a:rPr>
              <a:t>ẩn</a:t>
            </a:r>
            <a:endParaRPr sz="7190" b="1" dirty="0">
              <a:solidFill>
                <a:srgbClr val="FF0000"/>
              </a:solidFill>
              <a:latin typeface="Snap ITC" panose="04040A07060A02020202" pitchFamily="82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6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9" y="10437"/>
            <a:ext cx="12176542" cy="6837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4"/>
          <p:cNvGrpSpPr/>
          <p:nvPr/>
        </p:nvGrpSpPr>
        <p:grpSpPr>
          <a:xfrm>
            <a:off x="799330" y="832090"/>
            <a:ext cx="10064424" cy="6474507"/>
            <a:chOff x="759751" y="375274"/>
            <a:chExt cx="10077201" cy="6482726"/>
          </a:xfrm>
        </p:grpSpPr>
        <p:pic>
          <p:nvPicPr>
            <p:cNvPr id="84" name="Google Shape;84;p4"/>
            <p:cNvPicPr preferRelativeResize="0"/>
            <p:nvPr/>
          </p:nvPicPr>
          <p:blipFill rotWithShape="1">
            <a:blip r:embed="rId4">
              <a:alphaModFix/>
            </a:blip>
            <a:srcRect r="5486"/>
            <a:stretch/>
          </p:blipFill>
          <p:spPr>
            <a:xfrm>
              <a:off x="759751" y="375274"/>
              <a:ext cx="9596448" cy="6482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52109" y="1031949"/>
              <a:ext cx="3084843" cy="33591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6" name="Google Shape;86;p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 rot="-1635185">
            <a:off x="958315" y="5463902"/>
            <a:ext cx="902851" cy="91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>
            <a:hlinkClick r:id="rId8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 rot="-1635185">
            <a:off x="254040" y="3335321"/>
            <a:ext cx="902851" cy="91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">
            <a:hlinkClick r:id="rId9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 rot="-1635185">
            <a:off x="4942043" y="5723121"/>
            <a:ext cx="902851" cy="91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>
            <a:hlinkClick r:id="rId10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 rot="-1635185">
            <a:off x="1680485" y="1676441"/>
            <a:ext cx="902851" cy="91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>
            <a:hlinkClick r:id="rId11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 rot="-1635185">
            <a:off x="10955205" y="2855204"/>
            <a:ext cx="902851" cy="91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/>
          <p:cNvPicPr preferRelativeResize="0"/>
          <p:nvPr/>
        </p:nvPicPr>
        <p:blipFill rotWithShape="1">
          <a:blip r:embed="rId12">
            <a:alphaModFix/>
          </a:blip>
          <a:srcRect l="5888" t="32210" r="46255"/>
          <a:stretch/>
        </p:blipFill>
        <p:spPr>
          <a:xfrm>
            <a:off x="6356835" y="3865765"/>
            <a:ext cx="5827436" cy="37691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29998" y="2133061"/>
            <a:ext cx="75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75212" y="2279001"/>
            <a:ext cx="75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9059" y="5105074"/>
            <a:ext cx="75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9954" y="6133963"/>
            <a:ext cx="75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716" y="2856127"/>
            <a:ext cx="75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9" y="4349"/>
            <a:ext cx="12176542" cy="6837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5"/>
          <p:cNvGrpSpPr/>
          <p:nvPr/>
        </p:nvGrpSpPr>
        <p:grpSpPr>
          <a:xfrm>
            <a:off x="687364" y="2015339"/>
            <a:ext cx="10183094" cy="4377736"/>
            <a:chOff x="535037" y="-234833"/>
            <a:chExt cx="10196022" cy="4383294"/>
          </a:xfrm>
        </p:grpSpPr>
        <p:pic>
          <p:nvPicPr>
            <p:cNvPr id="99" name="Google Shape;99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5"/>
            <p:cNvSpPr/>
            <p:nvPr/>
          </p:nvSpPr>
          <p:spPr>
            <a:xfrm>
              <a:off x="1919564" y="1248769"/>
              <a:ext cx="7644489" cy="1889007"/>
            </a:xfrm>
            <a:custGeom>
              <a:avLst/>
              <a:gdLst/>
              <a:ahLst/>
              <a:cxnLst/>
              <a:rect l="l" t="t" r="r" b="b"/>
              <a:pathLst>
                <a:path w="7745188" h="1913890" extrusionOk="0">
                  <a:moveTo>
                    <a:pt x="0" y="0"/>
                  </a:moveTo>
                  <a:lnTo>
                    <a:pt x="7745188" y="0"/>
                  </a:lnTo>
                  <a:lnTo>
                    <a:pt x="774518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482" tIns="34232" rIns="68482" bIns="34232" anchor="t" anchorCtr="0">
              <a:noAutofit/>
            </a:bodyPr>
            <a:lstStyle/>
            <a:p>
              <a:endParaRPr sz="3994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772911">
              <a:off x="666345" y="2672078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" name="Google Shape;103;p5"/>
          <p:cNvGrpSpPr/>
          <p:nvPr/>
        </p:nvGrpSpPr>
        <p:grpSpPr>
          <a:xfrm>
            <a:off x="510719" y="662906"/>
            <a:ext cx="5510644" cy="1604109"/>
            <a:chOff x="2098960" y="3988741"/>
            <a:chExt cx="7285699" cy="2477138"/>
          </a:xfrm>
        </p:grpSpPr>
        <p:pic>
          <p:nvPicPr>
            <p:cNvPr id="104" name="Google Shape;104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5"/>
            <p:cNvSpPr/>
            <p:nvPr/>
          </p:nvSpPr>
          <p:spPr>
            <a:xfrm>
              <a:off x="2903364" y="4148461"/>
              <a:ext cx="6141569" cy="1840494"/>
            </a:xfrm>
            <a:custGeom>
              <a:avLst/>
              <a:gdLst/>
              <a:ahLst/>
              <a:cxnLst/>
              <a:rect l="l" t="t" r="r" b="b"/>
              <a:pathLst>
                <a:path w="7745188" h="2321063" extrusionOk="0">
                  <a:moveTo>
                    <a:pt x="0" y="0"/>
                  </a:moveTo>
                  <a:lnTo>
                    <a:pt x="7745188" y="0"/>
                  </a:lnTo>
                  <a:lnTo>
                    <a:pt x="7745188" y="2321063"/>
                  </a:lnTo>
                  <a:lnTo>
                    <a:pt x="0" y="23210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482" tIns="34232" rIns="68482" bIns="34232" anchor="t" anchorCtr="0">
              <a:noAutofit/>
            </a:bodyPr>
            <a:lstStyle/>
            <a:p>
              <a:r>
                <a:rPr lang="en-US" sz="3994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Chọn</a:t>
              </a:r>
              <a:r>
                <a:rPr lang="en-US" sz="3994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994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phép</a:t>
              </a:r>
              <a:r>
                <a:rPr lang="en-US" sz="3994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994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tính</a:t>
              </a:r>
              <a:r>
                <a:rPr lang="en-US" sz="3994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994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đúng</a:t>
              </a:r>
              <a:endParaRPr sz="3994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6" name="Google Shape;106;p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8281" t="29241" r="38718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 txBox="1"/>
          <p:nvPr/>
        </p:nvSpPr>
        <p:spPr>
          <a:xfrm>
            <a:off x="2525663" y="4587449"/>
            <a:ext cx="1632385" cy="68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84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4" name="Nhóm 5">
            <a:extLst>
              <a:ext uri="{FF2B5EF4-FFF2-40B4-BE49-F238E27FC236}">
                <a16:creationId xmlns:a16="http://schemas.microsoft.com/office/drawing/2014/main" id="{808769CE-C507-9B8A-B4BE-92C656555BDF}"/>
              </a:ext>
            </a:extLst>
          </p:cNvPr>
          <p:cNvGrpSpPr/>
          <p:nvPr/>
        </p:nvGrpSpPr>
        <p:grpSpPr>
          <a:xfrm>
            <a:off x="2371498" y="2987398"/>
            <a:ext cx="1385388" cy="1625190"/>
            <a:chOff x="4696430" y="751815"/>
            <a:chExt cx="708831" cy="1569660"/>
          </a:xfrm>
        </p:grpSpPr>
        <p:sp>
          <p:nvSpPr>
            <p:cNvPr id="15" name="Hộp Văn bản 6">
              <a:extLst>
                <a:ext uri="{FF2B5EF4-FFF2-40B4-BE49-F238E27FC236}">
                  <a16:creationId xmlns:a16="http://schemas.microsoft.com/office/drawing/2014/main" id="{8C370461-0285-5628-F313-90476D370C7D}"/>
                </a:ext>
              </a:extLst>
            </p:cNvPr>
            <p:cNvSpPr txBox="1"/>
            <p:nvPr/>
          </p:nvSpPr>
          <p:spPr>
            <a:xfrm>
              <a:off x="4696430" y="751815"/>
              <a:ext cx="708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 smtClean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12</a:t>
              </a:r>
              <a:endParaRPr lang="en-US" sz="4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algn="r"/>
              <a:r>
                <a:rPr lang="en-US" sz="4800" dirty="0" smtClean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Hộp Văn bản 9">
              <a:extLst>
                <a:ext uri="{FF2B5EF4-FFF2-40B4-BE49-F238E27FC236}">
                  <a16:creationId xmlns:a16="http://schemas.microsoft.com/office/drawing/2014/main" id="{650672A3-5CE6-1EAA-8FE1-BECFC7E108D9}"/>
                </a:ext>
              </a:extLst>
            </p:cNvPr>
            <p:cNvSpPr txBox="1"/>
            <p:nvPr/>
          </p:nvSpPr>
          <p:spPr>
            <a:xfrm>
              <a:off x="4871322" y="1233420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17" name="Đường nối Thẳng 10">
              <a:extLst>
                <a:ext uri="{FF2B5EF4-FFF2-40B4-BE49-F238E27FC236}">
                  <a16:creationId xmlns:a16="http://schemas.microsoft.com/office/drawing/2014/main" id="{995FC357-2338-E945-B2E3-FC79E8442515}"/>
                </a:ext>
              </a:extLst>
            </p:cNvPr>
            <p:cNvCxnSpPr>
              <a:cxnSpLocks/>
            </p:cNvCxnSpPr>
            <p:nvPr/>
          </p:nvCxnSpPr>
          <p:spPr>
            <a:xfrm>
              <a:off x="4996938" y="2321475"/>
              <a:ext cx="4083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Nhóm 5">
            <a:extLst>
              <a:ext uri="{FF2B5EF4-FFF2-40B4-BE49-F238E27FC236}">
                <a16:creationId xmlns:a16="http://schemas.microsoft.com/office/drawing/2014/main" id="{808769CE-C507-9B8A-B4BE-92C656555BDF}"/>
              </a:ext>
            </a:extLst>
          </p:cNvPr>
          <p:cNvGrpSpPr/>
          <p:nvPr/>
        </p:nvGrpSpPr>
        <p:grpSpPr>
          <a:xfrm>
            <a:off x="4346233" y="3037211"/>
            <a:ext cx="2024488" cy="1569660"/>
            <a:chOff x="4328748" y="742614"/>
            <a:chExt cx="1035825" cy="1516028"/>
          </a:xfrm>
        </p:grpSpPr>
        <p:sp>
          <p:nvSpPr>
            <p:cNvPr id="19" name="Hộp Văn bản 6">
              <a:extLst>
                <a:ext uri="{FF2B5EF4-FFF2-40B4-BE49-F238E27FC236}">
                  <a16:creationId xmlns:a16="http://schemas.microsoft.com/office/drawing/2014/main" id="{8C370461-0285-5628-F313-90476D370C7D}"/>
                </a:ext>
              </a:extLst>
            </p:cNvPr>
            <p:cNvSpPr txBox="1"/>
            <p:nvPr/>
          </p:nvSpPr>
          <p:spPr>
            <a:xfrm>
              <a:off x="4328748" y="742614"/>
              <a:ext cx="1035825" cy="1516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 smtClean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12</a:t>
              </a:r>
              <a:endParaRPr lang="en-US" sz="4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algn="r"/>
              <a:r>
                <a:rPr lang="en-US" sz="4800" dirty="0" smtClean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    4   </a:t>
              </a:r>
              <a:endParaRPr lang="en-US" sz="4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Hộp Văn bản 9">
              <a:extLst>
                <a:ext uri="{FF2B5EF4-FFF2-40B4-BE49-F238E27FC236}">
                  <a16:creationId xmlns:a16="http://schemas.microsoft.com/office/drawing/2014/main" id="{650672A3-5CE6-1EAA-8FE1-BECFC7E108D9}"/>
                </a:ext>
              </a:extLst>
            </p:cNvPr>
            <p:cNvSpPr txBox="1"/>
            <p:nvPr/>
          </p:nvSpPr>
          <p:spPr>
            <a:xfrm>
              <a:off x="4741574" y="1252827"/>
              <a:ext cx="39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21" name="Đường nối Thẳng 10">
              <a:extLst>
                <a:ext uri="{FF2B5EF4-FFF2-40B4-BE49-F238E27FC236}">
                  <a16:creationId xmlns:a16="http://schemas.microsoft.com/office/drawing/2014/main" id="{995FC357-2338-E945-B2E3-FC79E8442515}"/>
                </a:ext>
              </a:extLst>
            </p:cNvPr>
            <p:cNvCxnSpPr>
              <a:cxnSpLocks/>
            </p:cNvCxnSpPr>
            <p:nvPr/>
          </p:nvCxnSpPr>
          <p:spPr>
            <a:xfrm>
              <a:off x="4904121" y="2258642"/>
              <a:ext cx="4083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08;p5"/>
          <p:cNvSpPr txBox="1"/>
          <p:nvPr/>
        </p:nvSpPr>
        <p:spPr>
          <a:xfrm>
            <a:off x="5153089" y="4616114"/>
            <a:ext cx="1653547" cy="68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" name="Đường nối Thẳng 10">
            <a:extLst>
              <a:ext uri="{FF2B5EF4-FFF2-40B4-BE49-F238E27FC236}">
                <a16:creationId xmlns:a16="http://schemas.microsoft.com/office/drawing/2014/main" id="{995FC357-2338-E945-B2E3-FC79E8442515}"/>
              </a:ext>
            </a:extLst>
          </p:cNvPr>
          <p:cNvCxnSpPr>
            <a:cxnSpLocks/>
          </p:cNvCxnSpPr>
          <p:nvPr/>
        </p:nvCxnSpPr>
        <p:spPr>
          <a:xfrm>
            <a:off x="8257844" y="4606871"/>
            <a:ext cx="1277849" cy="7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ộp Văn bản 19">
            <a:extLst>
              <a:ext uri="{FF2B5EF4-FFF2-40B4-BE49-F238E27FC236}">
                <a16:creationId xmlns:a16="http://schemas.microsoft.com/office/drawing/2014/main" id="{16BF1663-C0AD-1ECD-CE1F-4C7E916CCFAE}"/>
              </a:ext>
            </a:extLst>
          </p:cNvPr>
          <p:cNvSpPr txBox="1"/>
          <p:nvPr/>
        </p:nvSpPr>
        <p:spPr>
          <a:xfrm>
            <a:off x="8171145" y="3027051"/>
            <a:ext cx="104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0">
            <a:extLst>
              <a:ext uri="{FF2B5EF4-FFF2-40B4-BE49-F238E27FC236}">
                <a16:creationId xmlns:a16="http://schemas.microsoft.com/office/drawing/2014/main" id="{0521EF82-0918-4BE0-E9A0-FCAA4F0FC4A1}"/>
              </a:ext>
            </a:extLst>
          </p:cNvPr>
          <p:cNvSpPr txBox="1"/>
          <p:nvPr/>
        </p:nvSpPr>
        <p:spPr>
          <a:xfrm>
            <a:off x="8479711" y="3788709"/>
            <a:ext cx="104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2">
            <a:extLst>
              <a:ext uri="{FF2B5EF4-FFF2-40B4-BE49-F238E27FC236}">
                <a16:creationId xmlns:a16="http://schemas.microsoft.com/office/drawing/2014/main" id="{B4D7711A-A78B-3E05-EE5D-AD00EA4AEDA3}"/>
              </a:ext>
            </a:extLst>
          </p:cNvPr>
          <p:cNvSpPr txBox="1"/>
          <p:nvPr/>
        </p:nvSpPr>
        <p:spPr>
          <a:xfrm>
            <a:off x="8599074" y="3505258"/>
            <a:ext cx="39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" name="Google Shape;108;p5"/>
          <p:cNvSpPr txBox="1"/>
          <p:nvPr/>
        </p:nvSpPr>
        <p:spPr>
          <a:xfrm>
            <a:off x="8101628" y="4645608"/>
            <a:ext cx="1653547" cy="68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4627614" y="4336255"/>
            <a:ext cx="698859" cy="6331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82686" y="4281221"/>
            <a:ext cx="59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49850" y="4297278"/>
            <a:ext cx="59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47613" y="4336255"/>
            <a:ext cx="59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20364" y="3673049"/>
            <a:ext cx="104732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937979" y="4599974"/>
            <a:ext cx="818907" cy="6881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3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8" y="-5892"/>
            <a:ext cx="12176542" cy="6837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6"/>
          <p:cNvGrpSpPr/>
          <p:nvPr/>
        </p:nvGrpSpPr>
        <p:grpSpPr>
          <a:xfrm>
            <a:off x="5394193" y="-218582"/>
            <a:ext cx="6815498" cy="2582907"/>
            <a:chOff x="352143" y="0"/>
            <a:chExt cx="10161836" cy="3779981"/>
          </a:xfrm>
        </p:grpSpPr>
        <p:pic>
          <p:nvPicPr>
            <p:cNvPr id="115" name="Google Shape;11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0418" y="84550"/>
              <a:ext cx="9385222" cy="3695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6"/>
            <p:cNvSpPr/>
            <p:nvPr/>
          </p:nvSpPr>
          <p:spPr>
            <a:xfrm>
              <a:off x="1773488" y="924368"/>
              <a:ext cx="7644490" cy="1889006"/>
            </a:xfrm>
            <a:custGeom>
              <a:avLst/>
              <a:gdLst/>
              <a:ahLst/>
              <a:cxnLst/>
              <a:rect l="l" t="t" r="r" b="b"/>
              <a:pathLst>
                <a:path w="7745188" h="1913890" extrusionOk="0">
                  <a:moveTo>
                    <a:pt x="0" y="0"/>
                  </a:moveTo>
                  <a:lnTo>
                    <a:pt x="7745188" y="0"/>
                  </a:lnTo>
                  <a:lnTo>
                    <a:pt x="774518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482" tIns="34232" rIns="68482" bIns="34232" anchor="t" anchorCtr="0">
              <a:noAutofit/>
            </a:bodyPr>
            <a:lstStyle/>
            <a:p>
              <a:r>
                <a:rPr lang="en-US" sz="3994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Quan</a:t>
              </a:r>
              <a:r>
                <a:rPr lang="en-US" sz="3994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3994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sát</a:t>
              </a:r>
              <a:r>
                <a:rPr lang="en-US" sz="3994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3994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tranh</a:t>
              </a:r>
              <a:r>
                <a:rPr lang="en-US" sz="3994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3994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nêu</a:t>
              </a:r>
              <a:r>
                <a:rPr lang="en-US" sz="3994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3994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phép</a:t>
              </a:r>
              <a:r>
                <a:rPr lang="en-US" sz="3994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3994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tính</a:t>
              </a:r>
              <a:r>
                <a:rPr lang="en-US" sz="3994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:</a:t>
              </a:r>
              <a:endParaRPr sz="3994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pic>
          <p:nvPicPr>
            <p:cNvPr id="118" name="Google Shape;118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0827089">
              <a:off x="352143" y="2079773"/>
              <a:ext cx="1405076" cy="1336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" name="Google Shape;122;p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21" y="2100944"/>
            <a:ext cx="6005308" cy="474331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481660" y="2938558"/>
            <a:ext cx="3802521" cy="15380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3 = 36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9" y="4349"/>
            <a:ext cx="12176542" cy="6837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7"/>
          <p:cNvGrpSpPr/>
          <p:nvPr/>
        </p:nvGrpSpPr>
        <p:grpSpPr>
          <a:xfrm>
            <a:off x="528233" y="1234420"/>
            <a:ext cx="10183094" cy="4377736"/>
            <a:chOff x="535037" y="-234833"/>
            <a:chExt cx="10196022" cy="4383294"/>
          </a:xfrm>
        </p:grpSpPr>
        <p:pic>
          <p:nvPicPr>
            <p:cNvPr id="131" name="Google Shape;131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7"/>
            <p:cNvSpPr/>
            <p:nvPr/>
          </p:nvSpPr>
          <p:spPr>
            <a:xfrm>
              <a:off x="1919564" y="1248769"/>
              <a:ext cx="7644489" cy="1889007"/>
            </a:xfrm>
            <a:custGeom>
              <a:avLst/>
              <a:gdLst/>
              <a:ahLst/>
              <a:cxnLst/>
              <a:rect l="l" t="t" r="r" b="b"/>
              <a:pathLst>
                <a:path w="7745188" h="1913890" extrusionOk="0">
                  <a:moveTo>
                    <a:pt x="0" y="0"/>
                  </a:moveTo>
                  <a:lnTo>
                    <a:pt x="7745188" y="0"/>
                  </a:lnTo>
                  <a:lnTo>
                    <a:pt x="774518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482" tIns="34232" rIns="68482" bIns="34232" anchor="t" anchorCtr="0">
              <a:noAutofit/>
            </a:bodyPr>
            <a:lstStyle/>
            <a:p>
              <a:endParaRPr sz="39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4" name="Google Shape;134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772911">
              <a:off x="666345" y="2672078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55;p8"/>
          <p:cNvSpPr txBox="1"/>
          <p:nvPr/>
        </p:nvSpPr>
        <p:spPr>
          <a:xfrm>
            <a:off x="1903624" y="2807464"/>
            <a:ext cx="7488520" cy="117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ctr"/>
            <a:r>
              <a:rPr lang="en-US" sz="719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Ngôi</a:t>
            </a:r>
            <a:r>
              <a:rPr lang="en-US" sz="719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19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719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may </a:t>
            </a:r>
            <a:r>
              <a:rPr lang="en-US" sz="719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mắn</a:t>
            </a:r>
            <a:endParaRPr sz="719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31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9" y="4349"/>
            <a:ext cx="12176542" cy="6837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8"/>
          <p:cNvGrpSpPr/>
          <p:nvPr/>
        </p:nvGrpSpPr>
        <p:grpSpPr>
          <a:xfrm>
            <a:off x="320416" y="1371078"/>
            <a:ext cx="10183094" cy="4377736"/>
            <a:chOff x="535037" y="-234833"/>
            <a:chExt cx="10196022" cy="4383294"/>
          </a:xfrm>
        </p:grpSpPr>
        <p:pic>
          <p:nvPicPr>
            <p:cNvPr id="147" name="Google Shape;147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8"/>
            <p:cNvSpPr/>
            <p:nvPr/>
          </p:nvSpPr>
          <p:spPr>
            <a:xfrm>
              <a:off x="1919564" y="1248769"/>
              <a:ext cx="7644489" cy="1889007"/>
            </a:xfrm>
            <a:custGeom>
              <a:avLst/>
              <a:gdLst/>
              <a:ahLst/>
              <a:cxnLst/>
              <a:rect l="l" t="t" r="r" b="b"/>
              <a:pathLst>
                <a:path w="7745188" h="1913890" extrusionOk="0">
                  <a:moveTo>
                    <a:pt x="0" y="0"/>
                  </a:moveTo>
                  <a:lnTo>
                    <a:pt x="7745188" y="0"/>
                  </a:lnTo>
                  <a:lnTo>
                    <a:pt x="774518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482" tIns="34232" rIns="68482" bIns="34232" anchor="t" anchorCtr="0">
              <a:noAutofit/>
            </a:bodyPr>
            <a:lstStyle/>
            <a:p>
              <a:endParaRPr sz="39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" name="Google Shape;15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772911">
              <a:off x="666345" y="2672078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" name="Google Shape;154;p8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/>
          <p:nvPr/>
        </p:nvSpPr>
        <p:spPr>
          <a:xfrm>
            <a:off x="1703187" y="2852799"/>
            <a:ext cx="7488520" cy="117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ctr"/>
            <a:r>
              <a:rPr lang="en-US" sz="719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Ngôi</a:t>
            </a:r>
            <a:r>
              <a:rPr lang="en-US" sz="719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19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719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may </a:t>
            </a:r>
            <a:r>
              <a:rPr lang="en-US" sz="719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mắn</a:t>
            </a:r>
            <a:endParaRPr sz="719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38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5C2703B-DD45-B2CA-5D8C-4FACCA636C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31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9" y="4349"/>
            <a:ext cx="12176542" cy="6837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9"/>
          <p:cNvGrpSpPr/>
          <p:nvPr/>
        </p:nvGrpSpPr>
        <p:grpSpPr>
          <a:xfrm>
            <a:off x="1135595" y="1267518"/>
            <a:ext cx="9835148" cy="4003573"/>
            <a:chOff x="666345" y="0"/>
            <a:chExt cx="9847634" cy="4008656"/>
          </a:xfrm>
        </p:grpSpPr>
        <p:pic>
          <p:nvPicPr>
            <p:cNvPr id="163" name="Google Shape;163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772911">
              <a:off x="666345" y="2672078"/>
              <a:ext cx="1405075" cy="1336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0" name="Google Shape;170;p9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8281" t="29241" r="38718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 txBox="1"/>
          <p:nvPr/>
        </p:nvSpPr>
        <p:spPr>
          <a:xfrm>
            <a:off x="1837241" y="1964837"/>
            <a:ext cx="2427782" cy="90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5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9076" y="2076374"/>
            <a:ext cx="2844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x 3 + 4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5062" y="41973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88790" y="2732448"/>
            <a:ext cx="2271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96 + 4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2761" y="3405828"/>
            <a:ext cx="1612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178831" y="2557046"/>
            <a:ext cx="3737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28575">
                  <a:solidFill>
                    <a:srgbClr val="00B05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rPr>
              <a:t>Dặn</a:t>
            </a:r>
            <a:r>
              <a:rPr lang="en-US" altLang="zh-CN" sz="8000" b="1" dirty="0">
                <a:ln w="28575">
                  <a:solidFill>
                    <a:srgbClr val="00B05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28575">
                  <a:solidFill>
                    <a:srgbClr val="00B05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rPr>
              <a:t>dò</a:t>
            </a:r>
            <a:endParaRPr lang="zh-CN" altLang="en-US" sz="8000" b="1" dirty="0">
              <a:ln w="28575">
                <a:solidFill>
                  <a:srgbClr val="00B05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SVN-Ziclets" panose="02000603000000000000" pitchFamily="2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5E4789-E5F3-6CDD-EB2D-FD76FA668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561;p32">
            <a:extLst>
              <a:ext uri="{FF2B5EF4-FFF2-40B4-BE49-F238E27FC236}">
                <a16:creationId xmlns:a16="http://schemas.microsoft.com/office/drawing/2014/main" id="{E030110C-9ECD-62F5-ADBB-9E5AB19E2714}"/>
              </a:ext>
            </a:extLst>
          </p:cNvPr>
          <p:cNvSpPr txBox="1">
            <a:spLocks/>
          </p:cNvSpPr>
          <p:nvPr/>
        </p:nvSpPr>
        <p:spPr>
          <a:xfrm>
            <a:off x="951000" y="3017647"/>
            <a:ext cx="10290000" cy="2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4500" b="1" i="0" u="none" strike="noStrike" cap="none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ort Stack"/>
              <a:buNone/>
              <a:defRPr sz="5200" b="0" i="0" u="none" strike="noStrike" cap="none">
                <a:solidFill>
                  <a:srgbClr val="191919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defTabSz="1219170"/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1219170"/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7200" kern="0" dirty="0">
                <a:ln w="12700">
                  <a:solidFill>
                    <a:srgbClr val="52617F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2617F">
                      <a:lumMod val="7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871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1524000" y="5583382"/>
            <a:ext cx="10667999" cy="1274618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124691" y="4918735"/>
            <a:ext cx="1153130" cy="19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701">
            <a:off x="10139063" y="5133247"/>
            <a:ext cx="2498656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821" y="549571"/>
            <a:ext cx="4740553" cy="1889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1719" y="3213058"/>
            <a:ext cx="4740553" cy="1889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999" y="623756"/>
            <a:ext cx="4740553" cy="1889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6170" y="3911497"/>
            <a:ext cx="402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x 3 = 30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1524000" y="5583382"/>
            <a:ext cx="10667999" cy="1274618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124691" y="4918735"/>
            <a:ext cx="1153130" cy="19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10139063" y="5133247"/>
            <a:ext cx="2498656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56" y="643639"/>
            <a:ext cx="4740553" cy="1889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721" y="3113510"/>
            <a:ext cx="4740553" cy="1889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0274" y="791086"/>
            <a:ext cx="4740553" cy="1889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44884">
            <a:off x="5199720" y="3219400"/>
            <a:ext cx="609804" cy="746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44884">
            <a:off x="9744873" y="902128"/>
            <a:ext cx="648775" cy="794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44884">
            <a:off x="4507598" y="799432"/>
            <a:ext cx="595324" cy="728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44884">
            <a:off x="4060407" y="1197091"/>
            <a:ext cx="674761" cy="826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567697">
            <a:off x="4785822" y="3762837"/>
            <a:ext cx="602818" cy="7381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683342">
            <a:off x="9324913" y="1404800"/>
            <a:ext cx="657445" cy="8050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69231" y="3200345"/>
            <a:ext cx="538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+ 12 + 12 = 36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999" y="4428139"/>
            <a:ext cx="402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x 3 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675960" y="4254248"/>
            <a:ext cx="1911927" cy="1027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6BF63E5-6115-0D73-B2FF-F619927ECD90}"/>
              </a:ext>
            </a:extLst>
          </p:cNvPr>
          <p:cNvSpPr txBox="1"/>
          <p:nvPr/>
        </p:nvSpPr>
        <p:spPr>
          <a:xfrm>
            <a:off x="4654853" y="299217"/>
            <a:ext cx="154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D4CB57-4893-25ED-5382-7393408F08AE}"/>
              </a:ext>
            </a:extLst>
          </p:cNvPr>
          <p:cNvSpPr txBox="1"/>
          <p:nvPr/>
        </p:nvSpPr>
        <p:spPr>
          <a:xfrm>
            <a:off x="2625354" y="984144"/>
            <a:ext cx="86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(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nhớ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324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36174" y="2648275"/>
            <a:ext cx="6545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</a:t>
            </a:r>
            <a:endParaRPr lang="zh-CN" altLang="en-US" sz="80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AD4D13F2-1303-8C35-A202-F9BBCF92D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01" y="3144755"/>
            <a:ext cx="3938726" cy="37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140385F-361F-77D0-B9EE-A3586E127D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6956" r="8195" b="6219"/>
          <a:stretch/>
        </p:blipFill>
        <p:spPr>
          <a:xfrm>
            <a:off x="1161707" y="1054099"/>
            <a:ext cx="9673684" cy="507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88DDDDC-C940-4192-58EA-E89B50F57629}"/>
              </a:ext>
            </a:extLst>
          </p:cNvPr>
          <p:cNvSpPr/>
          <p:nvPr/>
        </p:nvSpPr>
        <p:spPr>
          <a:xfrm>
            <a:off x="7814278" y="1353820"/>
            <a:ext cx="2602262" cy="764540"/>
          </a:xfrm>
          <a:prstGeom prst="roundRect">
            <a:avLst>
              <a:gd name="adj" fmla="val 35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1941" y="540913"/>
            <a:ext cx="11259059" cy="61075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170941" y="0"/>
            <a:ext cx="2724559" cy="1706307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13" y="5391150"/>
            <a:ext cx="1443487" cy="12573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CA04C2A-7D4C-9C98-72B0-0A92E7EF1602}"/>
              </a:ext>
            </a:extLst>
          </p:cNvPr>
          <p:cNvSpPr/>
          <p:nvPr/>
        </p:nvSpPr>
        <p:spPr>
          <a:xfrm>
            <a:off x="3922005" y="331362"/>
            <a:ext cx="4142342" cy="814392"/>
          </a:xfrm>
          <a:custGeom>
            <a:avLst/>
            <a:gdLst>
              <a:gd name="connsiteX0" fmla="*/ 0 w 4142342"/>
              <a:gd name="connsiteY0" fmla="*/ 135735 h 814392"/>
              <a:gd name="connsiteX1" fmla="*/ 135735 w 4142342"/>
              <a:gd name="connsiteY1" fmla="*/ 0 h 814392"/>
              <a:gd name="connsiteX2" fmla="*/ 703463 w 4142342"/>
              <a:gd name="connsiteY2" fmla="*/ 0 h 814392"/>
              <a:gd name="connsiteX3" fmla="*/ 1348608 w 4142342"/>
              <a:gd name="connsiteY3" fmla="*/ 0 h 814392"/>
              <a:gd name="connsiteX4" fmla="*/ 2032462 w 4142342"/>
              <a:gd name="connsiteY4" fmla="*/ 0 h 814392"/>
              <a:gd name="connsiteX5" fmla="*/ 2600190 w 4142342"/>
              <a:gd name="connsiteY5" fmla="*/ 0 h 814392"/>
              <a:gd name="connsiteX6" fmla="*/ 3322753 w 4142342"/>
              <a:gd name="connsiteY6" fmla="*/ 0 h 814392"/>
              <a:gd name="connsiteX7" fmla="*/ 4006607 w 4142342"/>
              <a:gd name="connsiteY7" fmla="*/ 0 h 814392"/>
              <a:gd name="connsiteX8" fmla="*/ 4142342 w 4142342"/>
              <a:gd name="connsiteY8" fmla="*/ 135735 h 814392"/>
              <a:gd name="connsiteX9" fmla="*/ 4142342 w 4142342"/>
              <a:gd name="connsiteY9" fmla="*/ 678657 h 814392"/>
              <a:gd name="connsiteX10" fmla="*/ 4006607 w 4142342"/>
              <a:gd name="connsiteY10" fmla="*/ 814392 h 814392"/>
              <a:gd name="connsiteX11" fmla="*/ 3400170 w 4142342"/>
              <a:gd name="connsiteY11" fmla="*/ 814392 h 814392"/>
              <a:gd name="connsiteX12" fmla="*/ 2677608 w 4142342"/>
              <a:gd name="connsiteY12" fmla="*/ 814392 h 814392"/>
              <a:gd name="connsiteX13" fmla="*/ 1955045 w 4142342"/>
              <a:gd name="connsiteY13" fmla="*/ 814392 h 814392"/>
              <a:gd name="connsiteX14" fmla="*/ 1232482 w 4142342"/>
              <a:gd name="connsiteY14" fmla="*/ 814392 h 814392"/>
              <a:gd name="connsiteX15" fmla="*/ 135735 w 4142342"/>
              <a:gd name="connsiteY15" fmla="*/ 814392 h 814392"/>
              <a:gd name="connsiteX16" fmla="*/ 0 w 4142342"/>
              <a:gd name="connsiteY16" fmla="*/ 678657 h 814392"/>
              <a:gd name="connsiteX17" fmla="*/ 0 w 4142342"/>
              <a:gd name="connsiteY17" fmla="*/ 135735 h 81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42342" h="814392" fill="none" extrusionOk="0">
                <a:moveTo>
                  <a:pt x="0" y="135735"/>
                </a:moveTo>
                <a:cubicBezTo>
                  <a:pt x="-1717" y="59487"/>
                  <a:pt x="47872" y="-5885"/>
                  <a:pt x="135735" y="0"/>
                </a:cubicBezTo>
                <a:cubicBezTo>
                  <a:pt x="363794" y="7489"/>
                  <a:pt x="424534" y="-4534"/>
                  <a:pt x="703463" y="0"/>
                </a:cubicBezTo>
                <a:cubicBezTo>
                  <a:pt x="982392" y="4534"/>
                  <a:pt x="1077459" y="-8803"/>
                  <a:pt x="1348608" y="0"/>
                </a:cubicBezTo>
                <a:cubicBezTo>
                  <a:pt x="1619758" y="8803"/>
                  <a:pt x="1793210" y="-10741"/>
                  <a:pt x="2032462" y="0"/>
                </a:cubicBezTo>
                <a:cubicBezTo>
                  <a:pt x="2271714" y="10741"/>
                  <a:pt x="2421048" y="7314"/>
                  <a:pt x="2600190" y="0"/>
                </a:cubicBezTo>
                <a:cubicBezTo>
                  <a:pt x="2779332" y="-7314"/>
                  <a:pt x="3097173" y="-5428"/>
                  <a:pt x="3322753" y="0"/>
                </a:cubicBezTo>
                <a:cubicBezTo>
                  <a:pt x="3548333" y="5428"/>
                  <a:pt x="3689925" y="-26909"/>
                  <a:pt x="4006607" y="0"/>
                </a:cubicBezTo>
                <a:cubicBezTo>
                  <a:pt x="4095439" y="-5120"/>
                  <a:pt x="4142489" y="63856"/>
                  <a:pt x="4142342" y="135735"/>
                </a:cubicBezTo>
                <a:cubicBezTo>
                  <a:pt x="4162965" y="389151"/>
                  <a:pt x="4161598" y="532687"/>
                  <a:pt x="4142342" y="678657"/>
                </a:cubicBezTo>
                <a:cubicBezTo>
                  <a:pt x="4130282" y="751557"/>
                  <a:pt x="4083670" y="814844"/>
                  <a:pt x="4006607" y="814392"/>
                </a:cubicBezTo>
                <a:cubicBezTo>
                  <a:pt x="3778178" y="793985"/>
                  <a:pt x="3523906" y="804428"/>
                  <a:pt x="3400170" y="814392"/>
                </a:cubicBezTo>
                <a:cubicBezTo>
                  <a:pt x="3276434" y="824356"/>
                  <a:pt x="2901217" y="837322"/>
                  <a:pt x="2677608" y="814392"/>
                </a:cubicBezTo>
                <a:cubicBezTo>
                  <a:pt x="2453999" y="791462"/>
                  <a:pt x="2156429" y="780426"/>
                  <a:pt x="1955045" y="814392"/>
                </a:cubicBezTo>
                <a:cubicBezTo>
                  <a:pt x="1753661" y="848358"/>
                  <a:pt x="1506979" y="812446"/>
                  <a:pt x="1232482" y="814392"/>
                </a:cubicBezTo>
                <a:cubicBezTo>
                  <a:pt x="957985" y="816338"/>
                  <a:pt x="361465" y="824085"/>
                  <a:pt x="135735" y="814392"/>
                </a:cubicBezTo>
                <a:cubicBezTo>
                  <a:pt x="50788" y="804482"/>
                  <a:pt x="18005" y="756063"/>
                  <a:pt x="0" y="678657"/>
                </a:cubicBezTo>
                <a:cubicBezTo>
                  <a:pt x="14014" y="519354"/>
                  <a:pt x="-13767" y="384530"/>
                  <a:pt x="0" y="135735"/>
                </a:cubicBezTo>
                <a:close/>
              </a:path>
              <a:path w="4142342" h="814392" stroke="0" extrusionOk="0">
                <a:moveTo>
                  <a:pt x="0" y="135735"/>
                </a:moveTo>
                <a:cubicBezTo>
                  <a:pt x="-380" y="56692"/>
                  <a:pt x="73081" y="3998"/>
                  <a:pt x="135735" y="0"/>
                </a:cubicBezTo>
                <a:cubicBezTo>
                  <a:pt x="353694" y="24348"/>
                  <a:pt x="704450" y="9774"/>
                  <a:pt x="858298" y="0"/>
                </a:cubicBezTo>
                <a:cubicBezTo>
                  <a:pt x="1012146" y="-9774"/>
                  <a:pt x="1328993" y="-7559"/>
                  <a:pt x="1464734" y="0"/>
                </a:cubicBezTo>
                <a:cubicBezTo>
                  <a:pt x="1600475" y="7559"/>
                  <a:pt x="1791585" y="-17176"/>
                  <a:pt x="1993754" y="0"/>
                </a:cubicBezTo>
                <a:cubicBezTo>
                  <a:pt x="2195923" y="17176"/>
                  <a:pt x="2419192" y="-7770"/>
                  <a:pt x="2600190" y="0"/>
                </a:cubicBezTo>
                <a:cubicBezTo>
                  <a:pt x="2781188" y="7770"/>
                  <a:pt x="3044938" y="-17466"/>
                  <a:pt x="3167918" y="0"/>
                </a:cubicBezTo>
                <a:cubicBezTo>
                  <a:pt x="3290898" y="17466"/>
                  <a:pt x="3752941" y="29957"/>
                  <a:pt x="4006607" y="0"/>
                </a:cubicBezTo>
                <a:cubicBezTo>
                  <a:pt x="4094323" y="6206"/>
                  <a:pt x="4139631" y="51502"/>
                  <a:pt x="4142342" y="135735"/>
                </a:cubicBezTo>
                <a:cubicBezTo>
                  <a:pt x="4134234" y="306349"/>
                  <a:pt x="4162358" y="432410"/>
                  <a:pt x="4142342" y="678657"/>
                </a:cubicBezTo>
                <a:cubicBezTo>
                  <a:pt x="4145076" y="738058"/>
                  <a:pt x="4080616" y="819996"/>
                  <a:pt x="4006607" y="814392"/>
                </a:cubicBezTo>
                <a:cubicBezTo>
                  <a:pt x="3823230" y="807579"/>
                  <a:pt x="3632785" y="783981"/>
                  <a:pt x="3361462" y="814392"/>
                </a:cubicBezTo>
                <a:cubicBezTo>
                  <a:pt x="3090139" y="844803"/>
                  <a:pt x="2936592" y="811217"/>
                  <a:pt x="2638899" y="814392"/>
                </a:cubicBezTo>
                <a:cubicBezTo>
                  <a:pt x="2341206" y="817567"/>
                  <a:pt x="2275573" y="790569"/>
                  <a:pt x="1993754" y="814392"/>
                </a:cubicBezTo>
                <a:cubicBezTo>
                  <a:pt x="1711936" y="838215"/>
                  <a:pt x="1662801" y="833413"/>
                  <a:pt x="1426026" y="814392"/>
                </a:cubicBezTo>
                <a:cubicBezTo>
                  <a:pt x="1189251" y="795371"/>
                  <a:pt x="1052341" y="790402"/>
                  <a:pt x="703463" y="814392"/>
                </a:cubicBezTo>
                <a:cubicBezTo>
                  <a:pt x="354585" y="838382"/>
                  <a:pt x="259867" y="839214"/>
                  <a:pt x="135735" y="814392"/>
                </a:cubicBezTo>
                <a:cubicBezTo>
                  <a:pt x="56288" y="807010"/>
                  <a:pt x="-1057" y="755835"/>
                  <a:pt x="0" y="678657"/>
                </a:cubicBezTo>
                <a:cubicBezTo>
                  <a:pt x="13751" y="547509"/>
                  <a:pt x="-21164" y="254389"/>
                  <a:pt x="0" y="1357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2632982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Tính 12 x 3 =?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B97B3D2-00D5-0589-F4C8-213081F638E3}"/>
              </a:ext>
            </a:extLst>
          </p:cNvPr>
          <p:cNvSpPr txBox="1"/>
          <p:nvPr/>
        </p:nvSpPr>
        <p:spPr>
          <a:xfrm>
            <a:off x="1166929" y="1413919"/>
            <a:ext cx="22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Đặt tính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2E45F5-B430-AC0E-B76D-C841FB6850B7}"/>
              </a:ext>
            </a:extLst>
          </p:cNvPr>
          <p:cNvSpPr txBox="1"/>
          <p:nvPr/>
        </p:nvSpPr>
        <p:spPr>
          <a:xfrm>
            <a:off x="1839259" y="2040704"/>
            <a:ext cx="708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en-US" sz="32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3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AA5226A-88EB-9B10-4461-485A42498860}"/>
              </a:ext>
            </a:extLst>
          </p:cNvPr>
          <p:cNvSpPr txBox="1"/>
          <p:nvPr/>
        </p:nvSpPr>
        <p:spPr>
          <a:xfrm>
            <a:off x="1742882" y="2348480"/>
            <a:ext cx="396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30B828C0-99EA-AE19-7844-BFADACE174E0}"/>
              </a:ext>
            </a:extLst>
          </p:cNvPr>
          <p:cNvCxnSpPr/>
          <p:nvPr/>
        </p:nvCxnSpPr>
        <p:spPr>
          <a:xfrm>
            <a:off x="1839259" y="3095888"/>
            <a:ext cx="708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A54B1A9-958F-F960-4A3E-4C54BC05C91C}"/>
              </a:ext>
            </a:extLst>
          </p:cNvPr>
          <p:cNvSpPr txBox="1"/>
          <p:nvPr/>
        </p:nvSpPr>
        <p:spPr>
          <a:xfrm>
            <a:off x="1839259" y="3194865"/>
            <a:ext cx="70883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8B07133-3937-5331-D796-4ED3CA5CBBBD}"/>
              </a:ext>
            </a:extLst>
          </p:cNvPr>
          <p:cNvSpPr txBox="1"/>
          <p:nvPr/>
        </p:nvSpPr>
        <p:spPr>
          <a:xfrm>
            <a:off x="3712684" y="1393542"/>
            <a:ext cx="22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Tính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394702BF-10F2-D393-EF0A-7147D98749A0}"/>
              </a:ext>
            </a:extLst>
          </p:cNvPr>
          <p:cNvGrpSpPr/>
          <p:nvPr/>
        </p:nvGrpSpPr>
        <p:grpSpPr>
          <a:xfrm>
            <a:off x="4638362" y="1980612"/>
            <a:ext cx="805208" cy="1077218"/>
            <a:chOff x="4638362" y="1980612"/>
            <a:chExt cx="805208" cy="1077218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253C12A-DF62-E691-2177-3CF1754DF751}"/>
                </a:ext>
              </a:extLst>
            </p:cNvPr>
            <p:cNvSpPr txBox="1"/>
            <p:nvPr/>
          </p:nvSpPr>
          <p:spPr>
            <a:xfrm>
              <a:off x="4734739" y="1980612"/>
              <a:ext cx="7088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12</a:t>
              </a:r>
            </a:p>
            <a:p>
              <a:pPr algn="r"/>
              <a:r>
                <a:rPr lang="en-US" sz="320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6F969623-795E-CA41-3D71-47E756159C9C}"/>
                </a:ext>
              </a:extLst>
            </p:cNvPr>
            <p:cNvSpPr txBox="1"/>
            <p:nvPr/>
          </p:nvSpPr>
          <p:spPr>
            <a:xfrm>
              <a:off x="4638362" y="2288388"/>
              <a:ext cx="396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F7005E64-107F-2A43-8329-C68302E28187}"/>
                </a:ext>
              </a:extLst>
            </p:cNvPr>
            <p:cNvCxnSpPr/>
            <p:nvPr/>
          </p:nvCxnSpPr>
          <p:spPr>
            <a:xfrm>
              <a:off x="4734739" y="3035796"/>
              <a:ext cx="708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692DAC4-62ED-92C3-B3F1-B250A147BD44}"/>
              </a:ext>
            </a:extLst>
          </p:cNvPr>
          <p:cNvSpPr txBox="1"/>
          <p:nvPr/>
        </p:nvSpPr>
        <p:spPr>
          <a:xfrm>
            <a:off x="5034970" y="3073855"/>
            <a:ext cx="30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F223FE0-2371-82EB-B803-909420135885}"/>
              </a:ext>
            </a:extLst>
          </p:cNvPr>
          <p:cNvSpPr txBox="1"/>
          <p:nvPr/>
        </p:nvSpPr>
        <p:spPr>
          <a:xfrm>
            <a:off x="4801640" y="3073218"/>
            <a:ext cx="30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D33F47ED-5160-30B2-E314-E9F6144638CF}"/>
              </a:ext>
            </a:extLst>
          </p:cNvPr>
          <p:cNvGrpSpPr/>
          <p:nvPr/>
        </p:nvGrpSpPr>
        <p:grpSpPr>
          <a:xfrm>
            <a:off x="5229225" y="3594681"/>
            <a:ext cx="1505404" cy="296721"/>
            <a:chOff x="5229225" y="3594681"/>
            <a:chExt cx="1505404" cy="296721"/>
          </a:xfrm>
        </p:grpSpPr>
        <p:cxnSp>
          <p:nvCxnSpPr>
            <p:cNvPr id="23" name="Đường kết nối Mũi tên Thẳng 22">
              <a:extLst>
                <a:ext uri="{FF2B5EF4-FFF2-40B4-BE49-F238E27FC236}">
                  <a16:creationId xmlns:a16="http://schemas.microsoft.com/office/drawing/2014/main" id="{6B1493F7-2668-7448-74C2-19202266E188}"/>
                </a:ext>
              </a:extLst>
            </p:cNvPr>
            <p:cNvCxnSpPr>
              <a:cxnSpLocks/>
            </p:cNvCxnSpPr>
            <p:nvPr/>
          </p:nvCxnSpPr>
          <p:spPr>
            <a:xfrm>
              <a:off x="5229225" y="3891402"/>
              <a:ext cx="150540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2CF0767C-D792-264C-C99A-B9A38E12A751}"/>
                </a:ext>
              </a:extLst>
            </p:cNvPr>
            <p:cNvCxnSpPr/>
            <p:nvPr/>
          </p:nvCxnSpPr>
          <p:spPr>
            <a:xfrm>
              <a:off x="5247095" y="3594681"/>
              <a:ext cx="0" cy="29672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9D632DE-6EC6-7944-EA7A-6AC05BF2F957}"/>
              </a:ext>
            </a:extLst>
          </p:cNvPr>
          <p:cNvGrpSpPr/>
          <p:nvPr/>
        </p:nvGrpSpPr>
        <p:grpSpPr>
          <a:xfrm>
            <a:off x="5010150" y="3594680"/>
            <a:ext cx="1726860" cy="1044208"/>
            <a:chOff x="5010150" y="3594680"/>
            <a:chExt cx="1726860" cy="1044208"/>
          </a:xfrm>
        </p:grpSpPr>
        <p:cxnSp>
          <p:nvCxnSpPr>
            <p:cNvPr id="24" name="Đường kết nối Mũi tên Thẳng 23">
              <a:extLst>
                <a:ext uri="{FF2B5EF4-FFF2-40B4-BE49-F238E27FC236}">
                  <a16:creationId xmlns:a16="http://schemas.microsoft.com/office/drawing/2014/main" id="{2D4EF9EB-676D-7685-4ED8-96FC362753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0150" y="4617458"/>
              <a:ext cx="1726860" cy="47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69CF98F4-F122-ACFB-F2F4-41B40656D1A0}"/>
                </a:ext>
              </a:extLst>
            </p:cNvPr>
            <p:cNvCxnSpPr>
              <a:cxnSpLocks/>
            </p:cNvCxnSpPr>
            <p:nvPr/>
          </p:nvCxnSpPr>
          <p:spPr>
            <a:xfrm>
              <a:off x="5026646" y="3594680"/>
              <a:ext cx="0" cy="10442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B8DCE9BB-7AE6-66DE-C1A6-7DA5CDC37B82}"/>
              </a:ext>
            </a:extLst>
          </p:cNvPr>
          <p:cNvSpPr txBox="1"/>
          <p:nvPr/>
        </p:nvSpPr>
        <p:spPr>
          <a:xfrm>
            <a:off x="6605324" y="3553694"/>
            <a:ext cx="5205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nhân 2 bằng 6, viết 6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447DB529-7E4E-FC55-C4AB-916A51C91954}"/>
              </a:ext>
            </a:extLst>
          </p:cNvPr>
          <p:cNvSpPr txBox="1"/>
          <p:nvPr/>
        </p:nvSpPr>
        <p:spPr>
          <a:xfrm>
            <a:off x="6569462" y="4278629"/>
            <a:ext cx="524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nhân 1 bằng 3, viết 3</a:t>
            </a:r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4551EFD3-4C67-3D2C-72A6-C3E75D758462}"/>
              </a:ext>
            </a:extLst>
          </p:cNvPr>
          <p:cNvGrpSpPr/>
          <p:nvPr/>
        </p:nvGrpSpPr>
        <p:grpSpPr>
          <a:xfrm>
            <a:off x="874373" y="4432909"/>
            <a:ext cx="3893132" cy="1029919"/>
            <a:chOff x="852672" y="4170299"/>
            <a:chExt cx="3893132" cy="1029919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87A7E2FF-6744-F1AD-2824-160E4F29B358}"/>
                </a:ext>
              </a:extLst>
            </p:cNvPr>
            <p:cNvSpPr/>
            <p:nvPr/>
          </p:nvSpPr>
          <p:spPr>
            <a:xfrm>
              <a:off x="943429" y="4170299"/>
              <a:ext cx="3791310" cy="10299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30BFAC0B-2904-67F7-4798-BA936DFEEE1F}"/>
                </a:ext>
              </a:extLst>
            </p:cNvPr>
            <p:cNvSpPr txBox="1"/>
            <p:nvPr/>
          </p:nvSpPr>
          <p:spPr>
            <a:xfrm>
              <a:off x="852672" y="4364917"/>
              <a:ext cx="3893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Vậy 12 x 3 = 36</a:t>
              </a:r>
            </a:p>
          </p:txBody>
        </p:sp>
      </p:grpSp>
      <p:pic>
        <p:nvPicPr>
          <p:cNvPr id="40" name="Hình ảnh 39">
            <a:extLst>
              <a:ext uri="{FF2B5EF4-FFF2-40B4-BE49-F238E27FC236}">
                <a16:creationId xmlns:a16="http://schemas.microsoft.com/office/drawing/2014/main" id="{DE11AE94-7D63-833B-EDCC-36F8587DAB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00" b="99600" l="8333" r="89744">
                        <a14:foregroundMark x1="31410" y1="11200" x2="58974" y2="5200"/>
                        <a14:foregroundMark x1="36538" y1="40800" x2="44872" y2="48000"/>
                        <a14:foregroundMark x1="41026" y1="52000" x2="26282" y2="75600"/>
                        <a14:foregroundMark x1="26282" y1="75600" x2="32692" y2="85600"/>
                        <a14:foregroundMark x1="54487" y1="55600" x2="75000" y2="73600"/>
                        <a14:foregroundMark x1="75000" y1="73600" x2="75000" y2="74400"/>
                        <a14:foregroundMark x1="75000" y1="65600" x2="78846" y2="79600"/>
                        <a14:foregroundMark x1="82051" y1="94800" x2="83333" y2="97600"/>
                        <a14:foregroundMark x1="60256" y1="72800" x2="61538" y2="91600"/>
                        <a14:foregroundMark x1="41026" y1="88800" x2="42949" y2="99600"/>
                        <a14:foregroundMark x1="16667" y1="68000" x2="19231" y2="77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0140" y="984653"/>
            <a:ext cx="1485714" cy="2380952"/>
          </a:xfrm>
          <a:prstGeom prst="rect">
            <a:avLst/>
          </a:prstGeom>
        </p:spPr>
      </p:pic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2A6C35FF-385A-05BE-FB78-E0BC82BABDC1}"/>
              </a:ext>
            </a:extLst>
          </p:cNvPr>
          <p:cNvSpPr/>
          <p:nvPr/>
        </p:nvSpPr>
        <p:spPr>
          <a:xfrm>
            <a:off x="5101871" y="1998694"/>
            <a:ext cx="314099" cy="10150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E12B8EE7-619B-018F-D602-F0432AF47653}"/>
              </a:ext>
            </a:extLst>
          </p:cNvPr>
          <p:cNvSpPr/>
          <p:nvPr/>
        </p:nvSpPr>
        <p:spPr>
          <a:xfrm rot="20686563">
            <a:off x="4960226" y="2011588"/>
            <a:ext cx="314849" cy="10150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4" grpId="0" animBg="1"/>
      <p:bldP spid="15" grpId="0"/>
      <p:bldP spid="20" grpId="0"/>
      <p:bldP spid="21" grpId="0"/>
      <p:bldP spid="34" grpId="0"/>
      <p:bldP spid="35" grpId="0"/>
      <p:bldP spid="42" grpId="0" animBg="1"/>
      <p:bldP spid="42" grpId="1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54387" y="2743318"/>
            <a:ext cx="4421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AE2B351-5F96-EFE6-5AF0-CB9427F00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59" y="2743318"/>
            <a:ext cx="3809798" cy="3297369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C26FB9-721E-0692-5EDB-EA224E98F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8869" y="2743318"/>
            <a:ext cx="4421575" cy="45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tumn Leaves Stickers Lesson for Pre-K Infographics by Slidesgo">
  <a:themeElements>
    <a:clrScheme name="Simple Light">
      <a:dk1>
        <a:srgbClr val="3C3C3B"/>
      </a:dk1>
      <a:lt1>
        <a:srgbClr val="FDF2E2"/>
      </a:lt1>
      <a:dk2>
        <a:srgbClr val="FFCF18"/>
      </a:dk2>
      <a:lt2>
        <a:srgbClr val="52617F"/>
      </a:lt2>
      <a:accent1>
        <a:srgbClr val="986478"/>
      </a:accent1>
      <a:accent2>
        <a:srgbClr val="FFFFFF"/>
      </a:accent2>
      <a:accent3>
        <a:srgbClr val="FFBC9C"/>
      </a:accent3>
      <a:accent4>
        <a:srgbClr val="B0D6B1"/>
      </a:accent4>
      <a:accent5>
        <a:srgbClr val="FDE8CB"/>
      </a:accent5>
      <a:accent6>
        <a:srgbClr val="FF7577"/>
      </a:accent6>
      <a:hlink>
        <a:srgbClr val="5261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utumn Leaves Stickers Lesson for Pre-K Infographics by Slidesgo">
  <a:themeElements>
    <a:clrScheme name="Simple Light">
      <a:dk1>
        <a:srgbClr val="3C3C3B"/>
      </a:dk1>
      <a:lt1>
        <a:srgbClr val="FDF2E2"/>
      </a:lt1>
      <a:dk2>
        <a:srgbClr val="FFCF18"/>
      </a:dk2>
      <a:lt2>
        <a:srgbClr val="52617F"/>
      </a:lt2>
      <a:accent1>
        <a:srgbClr val="986478"/>
      </a:accent1>
      <a:accent2>
        <a:srgbClr val="FFFFFF"/>
      </a:accent2>
      <a:accent3>
        <a:srgbClr val="FFBC9C"/>
      </a:accent3>
      <a:accent4>
        <a:srgbClr val="B0D6B1"/>
      </a:accent4>
      <a:accent5>
        <a:srgbClr val="FDE8CB"/>
      </a:accent5>
      <a:accent6>
        <a:srgbClr val="FF7577"/>
      </a:accent6>
      <a:hlink>
        <a:srgbClr val="5261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1441</TotalTime>
  <Words>350</Words>
  <Application>Microsoft Office PowerPoint</Application>
  <PresentationFormat>Widescreen</PresentationFormat>
  <Paragraphs>126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Arial</vt:lpstr>
      <vt:lpstr>Arial-Rounded</vt:lpstr>
      <vt:lpstr>AvantGarde</vt:lpstr>
      <vt:lpstr>Baloo 2 ExtraBold</vt:lpstr>
      <vt:lpstr>Bebas Neue</vt:lpstr>
      <vt:lpstr>Calibri</vt:lpstr>
      <vt:lpstr>Calibri Light</vt:lpstr>
      <vt:lpstr>等线</vt:lpstr>
      <vt:lpstr>HP001 4 hàng</vt:lpstr>
      <vt:lpstr>Nunito Light</vt:lpstr>
      <vt:lpstr>Quicksand</vt:lpstr>
      <vt:lpstr>Short Stack</vt:lpstr>
      <vt:lpstr>黑体</vt:lpstr>
      <vt:lpstr>Snap ITC</vt:lpstr>
      <vt:lpstr>SVN-Poky's</vt:lpstr>
      <vt:lpstr>SVN-Ziclets</vt:lpstr>
      <vt:lpstr>Times New Roman</vt:lpstr>
      <vt:lpstr>字魂70号-灵悦黑体</vt:lpstr>
      <vt:lpstr>第一PPT，www.1ppt.com</vt:lpstr>
      <vt:lpstr>Autumn Leaves Stickers Lesson for Pre-K Infographics by Slidesgo</vt:lpstr>
      <vt:lpstr>Office Theme</vt:lpstr>
      <vt:lpstr>1_Autumn Leaves Stickers Lesson for Pre-K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 Mai Động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Nguyễn</dc:creator>
  <cp:keywords/>
  <dc:description>SĐT: 0964298488</dc:description>
  <cp:lastModifiedBy>MTC</cp:lastModifiedBy>
  <cp:revision>128</cp:revision>
  <dcterms:created xsi:type="dcterms:W3CDTF">2017-05-08T08:38:07Z</dcterms:created>
  <dcterms:modified xsi:type="dcterms:W3CDTF">2022-11-10T08:16:43Z</dcterms:modified>
</cp:coreProperties>
</file>