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1" r:id="rId1"/>
    <p:sldMasterId id="2147483729" r:id="rId2"/>
    <p:sldMasterId id="2147483731" r:id="rId3"/>
    <p:sldMasterId id="2147483733" r:id="rId4"/>
  </p:sldMasterIdLst>
  <p:notesMasterIdLst>
    <p:notesMasterId r:id="rId25"/>
  </p:notesMasterIdLst>
  <p:sldIdLst>
    <p:sldId id="550" r:id="rId5"/>
    <p:sldId id="279" r:id="rId6"/>
    <p:sldId id="481" r:id="rId7"/>
    <p:sldId id="258" r:id="rId8"/>
    <p:sldId id="259" r:id="rId9"/>
    <p:sldId id="545" r:id="rId10"/>
    <p:sldId id="290" r:id="rId11"/>
    <p:sldId id="306" r:id="rId12"/>
    <p:sldId id="304" r:id="rId13"/>
    <p:sldId id="547" r:id="rId14"/>
    <p:sldId id="548" r:id="rId15"/>
    <p:sldId id="307" r:id="rId16"/>
    <p:sldId id="475" r:id="rId17"/>
    <p:sldId id="476" r:id="rId18"/>
    <p:sldId id="478" r:id="rId19"/>
    <p:sldId id="479" r:id="rId20"/>
    <p:sldId id="291" r:id="rId21"/>
    <p:sldId id="264" r:id="rId22"/>
    <p:sldId id="551" r:id="rId23"/>
    <p:sldId id="552" r:id="rId24"/>
  </p:sldIdLst>
  <p:sldSz cx="12192000" cy="6858000"/>
  <p:notesSz cx="6858000" cy="9144000"/>
  <p:embeddedFontLst>
    <p:embeddedFont>
      <p:font typeface="Microsoft YaHei" panose="020B0503020204020204" pitchFamily="34" charset="-122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SimSun" panose="02010600030101010101" pitchFamily="2" charset="-122"/>
      <p:regular r:id="rId32"/>
    </p:embeddedFont>
    <p:embeddedFont>
      <p:font typeface="SimSun" panose="02010600030101010101" pitchFamily="2" charset="-122"/>
      <p:regular r:id="rId32"/>
    </p:embeddedFont>
    <p:embeddedFont>
      <p:font typeface="#9Slide03 Quicksand Medium" panose="020B0604020202020204" charset="0"/>
      <p:regular r:id="rId33"/>
    </p:embeddedFont>
    <p:embeddedFont>
      <p:font typeface="Yu Gothic Light" panose="020B0604020202020204" charset="-128"/>
      <p:regular r:id="rId34"/>
    </p:embeddedFont>
    <p:embeddedFont>
      <p:font typeface=".VnAvant" panose="020B7200000000000000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E6DE9-D8D0-4D3B-8850-4C89614AEA71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7C822-5B09-45E5-B6D8-B774D202E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37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05077B8-DA9E-4D17-8AAB-6175E6394A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等线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等线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821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8192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1288" y="768350"/>
            <a:ext cx="6821487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文本占位符 81922"/>
          <p:cNvSpPr>
            <a:spLocks noGrp="1"/>
          </p:cNvSpPr>
          <p:nvPr>
            <p:ph type="body" idx="1"/>
          </p:nvPr>
        </p:nvSpPr>
        <p:spPr bwMode="auto">
          <a:xfrm>
            <a:off x="711200" y="4860925"/>
            <a:ext cx="5683250" cy="4605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等线" charset="-122"/>
            </a:endParaRPr>
          </a:p>
        </p:txBody>
      </p:sp>
      <p:sp>
        <p:nvSpPr>
          <p:cNvPr id="6148" name="灯片编号占位符 1"/>
          <p:cNvSpPr txBox="1">
            <a:spLocks noGrp="1"/>
          </p:cNvSpPr>
          <p:nvPr/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75" tIns="49538" rIns="99075" bIns="49538" anchor="b"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804863" indent="-309563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2382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7335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2288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90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19BE6D-0AA1-45E0-AB22-21BDAD4DA1D3}" type="slidenum">
              <a:rPr kumimoji="0" lang="en-US" altLang="zh-CN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pPr marL="0" marR="0" lvl="0" indent="0" algn="r" defTabSz="990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023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8BC59F3-8F60-405C-B0C1-CE42F9F629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charset="-122"/>
                <a:ea typeface="等线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charset="-122"/>
              <a:ea typeface="等线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56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8192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1288" y="768350"/>
            <a:ext cx="6821487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文本占位符 81922"/>
          <p:cNvSpPr>
            <a:spLocks noGrp="1"/>
          </p:cNvSpPr>
          <p:nvPr>
            <p:ph type="body" idx="1"/>
          </p:nvPr>
        </p:nvSpPr>
        <p:spPr bwMode="auto">
          <a:xfrm>
            <a:off x="711200" y="4860925"/>
            <a:ext cx="5683250" cy="4605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等线" charset="-122"/>
            </a:endParaRPr>
          </a:p>
        </p:txBody>
      </p:sp>
      <p:sp>
        <p:nvSpPr>
          <p:cNvPr id="6148" name="灯片编号占位符 1"/>
          <p:cNvSpPr txBox="1">
            <a:spLocks noGrp="1"/>
          </p:cNvSpPr>
          <p:nvPr/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75" tIns="49538" rIns="99075" bIns="49538" anchor="b"/>
          <a:lstStyle>
            <a:lvl1pPr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804863" indent="-309563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2382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7335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228850" indent="-247650" defTabSz="990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90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19BE6D-0AA1-45E0-AB22-21BDAD4DA1D3}" type="slidenum">
              <a:rPr kumimoji="0" lang="en-US" altLang="zh-CN" sz="13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pPr marL="0" marR="0" lvl="0" indent="0" algn="r" defTabSz="990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13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168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8327CE-9C48-42EC-A174-D90BEA2C188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97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BFD17B-D166-40AF-9627-1FB3187FEC8D}"/>
              </a:ext>
            </a:extLst>
          </p:cNvPr>
          <p:cNvSpPr/>
          <p:nvPr userDrawn="1"/>
        </p:nvSpPr>
        <p:spPr>
          <a:xfrm>
            <a:off x="11008796" y="-1"/>
            <a:ext cx="1363146" cy="1465243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61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fld id="{7919D8D7-9CBD-4432-AC27-9DA8D76DEB54}" type="slidenum">
              <a:rPr lang="en-US" altLang="en-US" smtClean="0">
                <a:solidFill>
                  <a:srgbClr val="000000"/>
                </a:solidFill>
              </a:rPr>
              <a:pPr defTabSz="82296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21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63070" y="363072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10080814" y="4746815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111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63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0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98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5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0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CD53-0665-4135-977E-752191F0D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5CBCC-89CA-4AAF-8626-9D02F9141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BAA63-A04D-4817-B844-68F366F9D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9872E-7FD8-4B2D-80F1-D6913425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19BAA-4E49-41A8-BA26-D25AF230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71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01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83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t>22/02/2023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431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665" r:id="rId6"/>
    <p:sldLayoutId id="2147483667" r:id="rId7"/>
    <p:sldLayoutId id="2147483668" r:id="rId8"/>
    <p:sldLayoutId id="2147483696" r:id="rId9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60">
                <a:latin typeface="Arial" charset="0"/>
              </a:defRPr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60">
                <a:latin typeface="Arial" charset="0"/>
              </a:defRPr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60"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fld id="{415BB804-C38A-4C98-B240-C7C5A7200CC0}" type="slidenum">
              <a:rPr lang="en-US" altLang="en-US" smtClean="0">
                <a:solidFill>
                  <a:srgbClr val="000000"/>
                </a:solidFill>
              </a:rPr>
              <a:pPr defTabSz="82296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3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5pPr>
      <a:lvl6pPr marL="41148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6pPr>
      <a:lvl7pPr marL="82296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7pPr>
      <a:lvl8pPr marL="123444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8pPr>
      <a:lvl9pPr marL="164592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9pPr>
    </p:titleStyle>
    <p:bodyStyle>
      <a:lvl1pPr marL="308610" indent="-308610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+mn-lt"/>
          <a:ea typeface="+mn-ea"/>
          <a:cs typeface="+mn-cs"/>
        </a:defRPr>
      </a:lvl1pPr>
      <a:lvl2pPr marL="668656" indent="-257176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+mn-lt"/>
        </a:defRPr>
      </a:lvl2pPr>
      <a:lvl3pPr marL="1028700" indent="-205740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+mn-lt"/>
        </a:defRPr>
      </a:lvl3pPr>
      <a:lvl4pPr marL="1440180" indent="-20574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4pPr>
      <a:lvl5pPr marL="1851660" indent="-20574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5pPr>
      <a:lvl6pPr marL="226314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67462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308610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349758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1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 spd="slow">
    <p:fade/>
  </p:transition>
  <p:txStyles>
    <p:titleStyle>
      <a:lvl1pPr algn="ctr" defTabSz="693262" rtl="0" eaLnBrk="1" latinLnBrk="0" hangingPunct="1"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73" indent="-259973" algn="l" defTabSz="693262" rtl="0" eaLnBrk="1" latinLnBrk="0" hangingPunct="1">
        <a:spcBef>
          <a:spcPct val="20000"/>
        </a:spcBef>
        <a:buFont typeface="Arial" pitchFamily="34" charset="0"/>
        <a:buChar char="•"/>
        <a:defRPr sz="2430" kern="1200">
          <a:solidFill>
            <a:schemeClr val="tx1"/>
          </a:solidFill>
          <a:latin typeface="+mn-lt"/>
          <a:ea typeface="+mn-ea"/>
          <a:cs typeface="+mn-cs"/>
        </a:defRPr>
      </a:lvl1pPr>
      <a:lvl2pPr marL="563275" indent="-216644" algn="l" defTabSz="693262" rtl="0" eaLnBrk="1" latinLnBrk="0" hangingPunct="1">
        <a:spcBef>
          <a:spcPct val="20000"/>
        </a:spcBef>
        <a:buFont typeface="Arial" pitchFamily="34" charset="0"/>
        <a:buChar char="–"/>
        <a:defRPr sz="2138" kern="1200">
          <a:solidFill>
            <a:schemeClr val="tx1"/>
          </a:solidFill>
          <a:latin typeface="+mn-lt"/>
          <a:ea typeface="+mn-ea"/>
          <a:cs typeface="+mn-cs"/>
        </a:defRPr>
      </a:lvl2pPr>
      <a:lvl3pPr marL="866576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3pPr>
      <a:lvl4pPr marL="1213207" indent="-173316" algn="l" defTabSz="693262" rtl="0" eaLnBrk="1" latinLnBrk="0" hangingPunct="1">
        <a:spcBef>
          <a:spcPct val="20000"/>
        </a:spcBef>
        <a:buFont typeface="Arial" pitchFamily="34" charset="0"/>
        <a:buChar char="–"/>
        <a:defRPr sz="1555" kern="1200">
          <a:solidFill>
            <a:schemeClr val="tx1"/>
          </a:solidFill>
          <a:latin typeface="+mn-lt"/>
          <a:ea typeface="+mn-ea"/>
          <a:cs typeface="+mn-cs"/>
        </a:defRPr>
      </a:lvl4pPr>
      <a:lvl5pPr marL="1559839" indent="-173316" algn="l" defTabSz="693262" rtl="0" eaLnBrk="1" latinLnBrk="0" hangingPunct="1">
        <a:spcBef>
          <a:spcPct val="20000"/>
        </a:spcBef>
        <a:buFont typeface="Arial" pitchFamily="34" charset="0"/>
        <a:buChar char="»"/>
        <a:defRPr sz="1555" kern="1200">
          <a:solidFill>
            <a:schemeClr val="tx1"/>
          </a:solidFill>
          <a:latin typeface="+mn-lt"/>
          <a:ea typeface="+mn-ea"/>
          <a:cs typeface="+mn-cs"/>
        </a:defRPr>
      </a:lvl5pPr>
      <a:lvl6pPr marL="190647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6pPr>
      <a:lvl7pPr marL="225310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7pPr>
      <a:lvl8pPr marL="259973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8pPr>
      <a:lvl9pPr marL="294636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6631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3262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989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6523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3315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978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2641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7304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56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 spd="slow">
    <p:fade/>
  </p:transition>
  <p:txStyles>
    <p:titleStyle>
      <a:lvl1pPr algn="ctr" defTabSz="693262" rtl="0" eaLnBrk="1" latinLnBrk="0" hangingPunct="1"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73" indent="-259973" algn="l" defTabSz="693262" rtl="0" eaLnBrk="1" latinLnBrk="0" hangingPunct="1">
        <a:spcBef>
          <a:spcPct val="20000"/>
        </a:spcBef>
        <a:buFont typeface="Arial" pitchFamily="34" charset="0"/>
        <a:buChar char="•"/>
        <a:defRPr sz="2430" kern="1200">
          <a:solidFill>
            <a:schemeClr val="tx1"/>
          </a:solidFill>
          <a:latin typeface="+mn-lt"/>
          <a:ea typeface="+mn-ea"/>
          <a:cs typeface="+mn-cs"/>
        </a:defRPr>
      </a:lvl1pPr>
      <a:lvl2pPr marL="563275" indent="-216644" algn="l" defTabSz="693262" rtl="0" eaLnBrk="1" latinLnBrk="0" hangingPunct="1">
        <a:spcBef>
          <a:spcPct val="20000"/>
        </a:spcBef>
        <a:buFont typeface="Arial" pitchFamily="34" charset="0"/>
        <a:buChar char="–"/>
        <a:defRPr sz="2138" kern="1200">
          <a:solidFill>
            <a:schemeClr val="tx1"/>
          </a:solidFill>
          <a:latin typeface="+mn-lt"/>
          <a:ea typeface="+mn-ea"/>
          <a:cs typeface="+mn-cs"/>
        </a:defRPr>
      </a:lvl2pPr>
      <a:lvl3pPr marL="866576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3pPr>
      <a:lvl4pPr marL="1213207" indent="-173316" algn="l" defTabSz="693262" rtl="0" eaLnBrk="1" latinLnBrk="0" hangingPunct="1">
        <a:spcBef>
          <a:spcPct val="20000"/>
        </a:spcBef>
        <a:buFont typeface="Arial" pitchFamily="34" charset="0"/>
        <a:buChar char="–"/>
        <a:defRPr sz="1555" kern="1200">
          <a:solidFill>
            <a:schemeClr val="tx1"/>
          </a:solidFill>
          <a:latin typeface="+mn-lt"/>
          <a:ea typeface="+mn-ea"/>
          <a:cs typeface="+mn-cs"/>
        </a:defRPr>
      </a:lvl4pPr>
      <a:lvl5pPr marL="1559839" indent="-173316" algn="l" defTabSz="693262" rtl="0" eaLnBrk="1" latinLnBrk="0" hangingPunct="1">
        <a:spcBef>
          <a:spcPct val="20000"/>
        </a:spcBef>
        <a:buFont typeface="Arial" pitchFamily="34" charset="0"/>
        <a:buChar char="»"/>
        <a:defRPr sz="1555" kern="1200">
          <a:solidFill>
            <a:schemeClr val="tx1"/>
          </a:solidFill>
          <a:latin typeface="+mn-lt"/>
          <a:ea typeface="+mn-ea"/>
          <a:cs typeface="+mn-cs"/>
        </a:defRPr>
      </a:lvl5pPr>
      <a:lvl6pPr marL="190647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6pPr>
      <a:lvl7pPr marL="225310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7pPr>
      <a:lvl8pPr marL="259973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8pPr>
      <a:lvl9pPr marL="294636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6631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3262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989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6523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3315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978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2641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7304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2262665" y="1999731"/>
            <a:ext cx="8092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TIẾNG VIỆT LỚP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27"/>
            <a:ext cx="767479" cy="801023"/>
          </a:xfrm>
          <a:prstGeom prst="ellipse">
            <a:avLst/>
          </a:prstGeom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667000" y="414339"/>
            <a:ext cx="699516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16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16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66644" y="3229149"/>
            <a:ext cx="61958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fontAlgn="base">
              <a:spcBef>
                <a:spcPct val="50000"/>
              </a:spcBef>
              <a:spcAft>
                <a:spcPct val="0"/>
              </a:spcAft>
              <a:buClr>
                <a:srgbClr val="BBE0E3"/>
              </a:buClr>
              <a:buNone/>
              <a:defRPr/>
            </a:pPr>
            <a:r>
              <a:rPr lang="en-US" altLang="en-US" sz="288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88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120: </a:t>
            </a:r>
            <a:r>
              <a:rPr lang="en-US" altLang="en-US" sz="5400" b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oăn</a:t>
            </a:r>
            <a:r>
              <a:rPr lang="en-US" altLang="en-US" sz="54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oăt</a:t>
            </a:r>
            <a:endParaRPr lang="en-US" altLang="en-US" sz="288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TextBox 4"/>
          <p:cNvSpPr txBox="1">
            <a:spLocks noChangeArrowheads="1"/>
          </p:cNvSpPr>
          <p:nvPr/>
        </p:nvSpPr>
        <p:spPr bwMode="auto">
          <a:xfrm>
            <a:off x="3531395" y="5381897"/>
            <a:ext cx="555498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vi-VN" altLang="en-US" sz="216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 giảng dạy: </a:t>
            </a:r>
            <a:r>
              <a:rPr lang="en-US" altLang="en-US" sz="216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216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altLang="en-US" sz="216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altLang="en-US" sz="216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6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endParaRPr lang="en-US" altLang="en-US" sz="216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26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98" t="9808" r="-746" b="6823"/>
          <a:stretch/>
        </p:blipFill>
        <p:spPr>
          <a:xfrm>
            <a:off x="971550" y="0"/>
            <a:ext cx="10272713" cy="66943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61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867" t="6846" r="9943" b="1922"/>
          <a:stretch/>
        </p:blipFill>
        <p:spPr>
          <a:xfrm rot="16200000">
            <a:off x="2791479" y="-1489153"/>
            <a:ext cx="6512061" cy="98782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23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89811"/>
            <a:ext cx="11303000" cy="553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743200" y="2921000"/>
            <a:ext cx="6604000" cy="160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 defTabSz="1219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1219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/>
                <a:cs typeface="Arial" panose="020B0604020202020204" pitchFamily="34" charset="0"/>
              </a:rPr>
              <a:t>TẬP ĐỌC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4804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4AD59F-55CB-44E9-851B-10D4FEB11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6667"/>
            <a:ext cx="12192000" cy="604941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6D56EC1-B0C4-4D54-ACFF-4919E585B9BB}"/>
              </a:ext>
            </a:extLst>
          </p:cNvPr>
          <p:cNvCxnSpPr>
            <a:cxnSpLocks/>
          </p:cNvCxnSpPr>
          <p:nvPr/>
        </p:nvCxnSpPr>
        <p:spPr>
          <a:xfrm>
            <a:off x="882315" y="1903412"/>
            <a:ext cx="18969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C294CC-FFAD-45CD-9786-8C0C862FFEAE}"/>
              </a:ext>
            </a:extLst>
          </p:cNvPr>
          <p:cNvCxnSpPr>
            <a:cxnSpLocks/>
          </p:cNvCxnSpPr>
          <p:nvPr/>
        </p:nvCxnSpPr>
        <p:spPr>
          <a:xfrm>
            <a:off x="11423985" y="1851024"/>
            <a:ext cx="6376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4EFEE2-4AD7-4BAF-B906-B883CDA2CB2A}"/>
              </a:ext>
            </a:extLst>
          </p:cNvPr>
          <p:cNvCxnSpPr>
            <a:cxnSpLocks/>
          </p:cNvCxnSpPr>
          <p:nvPr/>
        </p:nvCxnSpPr>
        <p:spPr>
          <a:xfrm>
            <a:off x="221246" y="2531602"/>
            <a:ext cx="8141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A76114-B07A-45F2-8CCB-B478E3C9973B}"/>
              </a:ext>
            </a:extLst>
          </p:cNvPr>
          <p:cNvCxnSpPr>
            <a:cxnSpLocks/>
          </p:cNvCxnSpPr>
          <p:nvPr/>
        </p:nvCxnSpPr>
        <p:spPr>
          <a:xfrm>
            <a:off x="6271126" y="2531602"/>
            <a:ext cx="1828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87B657-9B18-4413-9DD6-D16CD5A3108A}"/>
              </a:ext>
            </a:extLst>
          </p:cNvPr>
          <p:cNvCxnSpPr>
            <a:cxnSpLocks/>
          </p:cNvCxnSpPr>
          <p:nvPr/>
        </p:nvCxnSpPr>
        <p:spPr>
          <a:xfrm>
            <a:off x="882315" y="3216568"/>
            <a:ext cx="17846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BC266C2-F348-41CE-92B4-77EF2F5644CA}"/>
              </a:ext>
            </a:extLst>
          </p:cNvPr>
          <p:cNvCxnSpPr>
            <a:cxnSpLocks/>
          </p:cNvCxnSpPr>
          <p:nvPr/>
        </p:nvCxnSpPr>
        <p:spPr>
          <a:xfrm>
            <a:off x="10212805" y="3205748"/>
            <a:ext cx="18488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9E1901-1E8B-4E4A-B888-92A4D4CD5C98}"/>
              </a:ext>
            </a:extLst>
          </p:cNvPr>
          <p:cNvCxnSpPr>
            <a:cxnSpLocks/>
          </p:cNvCxnSpPr>
          <p:nvPr/>
        </p:nvCxnSpPr>
        <p:spPr>
          <a:xfrm flipV="1">
            <a:off x="3970421" y="3854825"/>
            <a:ext cx="2125579" cy="43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811C3F-3110-4350-8764-041D2A053C3F}"/>
              </a:ext>
            </a:extLst>
          </p:cNvPr>
          <p:cNvCxnSpPr>
            <a:cxnSpLocks/>
          </p:cNvCxnSpPr>
          <p:nvPr/>
        </p:nvCxnSpPr>
        <p:spPr>
          <a:xfrm>
            <a:off x="6420852" y="3907056"/>
            <a:ext cx="1856874" cy="43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E9A64C-3209-467E-833E-3442A8DFFCFA}"/>
              </a:ext>
            </a:extLst>
          </p:cNvPr>
          <p:cNvCxnSpPr>
            <a:cxnSpLocks/>
          </p:cNvCxnSpPr>
          <p:nvPr/>
        </p:nvCxnSpPr>
        <p:spPr>
          <a:xfrm>
            <a:off x="3289300" y="4565580"/>
            <a:ext cx="15961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A3C36EC-0553-4C4F-AF8A-257F0BBD38E6}"/>
              </a:ext>
            </a:extLst>
          </p:cNvPr>
          <p:cNvCxnSpPr>
            <a:cxnSpLocks/>
          </p:cNvCxnSpPr>
          <p:nvPr/>
        </p:nvCxnSpPr>
        <p:spPr>
          <a:xfrm>
            <a:off x="5161881" y="4594529"/>
            <a:ext cx="22184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0753BFA-4287-4716-8621-F3BCEEB893F0}"/>
              </a:ext>
            </a:extLst>
          </p:cNvPr>
          <p:cNvCxnSpPr>
            <a:cxnSpLocks/>
          </p:cNvCxnSpPr>
          <p:nvPr/>
        </p:nvCxnSpPr>
        <p:spPr>
          <a:xfrm>
            <a:off x="5727700" y="5201774"/>
            <a:ext cx="237222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71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4AD59F-55CB-44E9-851B-10D4FEB11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50513"/>
            <a:ext cx="12192000" cy="60494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53FDEA-518D-4CC7-B2E4-2E1B8796B3F9}"/>
              </a:ext>
            </a:extLst>
          </p:cNvPr>
          <p:cNvSpPr txBox="1"/>
          <p:nvPr/>
        </p:nvSpPr>
        <p:spPr>
          <a:xfrm>
            <a:off x="469900" y="1424202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068097-DCCB-47C3-A0C9-B2B311CC6AA5}"/>
              </a:ext>
            </a:extLst>
          </p:cNvPr>
          <p:cNvSpPr txBox="1"/>
          <p:nvPr/>
        </p:nvSpPr>
        <p:spPr>
          <a:xfrm>
            <a:off x="9030392" y="1388973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ECB6D7-9A16-42AC-935C-F901BD817BA3}"/>
              </a:ext>
            </a:extLst>
          </p:cNvPr>
          <p:cNvSpPr txBox="1"/>
          <p:nvPr/>
        </p:nvSpPr>
        <p:spPr>
          <a:xfrm>
            <a:off x="1066800" y="1941491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18C978-AC85-4938-ABDC-F723F0E28B46}"/>
              </a:ext>
            </a:extLst>
          </p:cNvPr>
          <p:cNvSpPr txBox="1"/>
          <p:nvPr/>
        </p:nvSpPr>
        <p:spPr>
          <a:xfrm>
            <a:off x="3979026" y="1941491"/>
            <a:ext cx="228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FD3DA3-BB5A-4387-ABF7-4FD33EC3D9C9}"/>
              </a:ext>
            </a:extLst>
          </p:cNvPr>
          <p:cNvSpPr txBox="1"/>
          <p:nvPr/>
        </p:nvSpPr>
        <p:spPr>
          <a:xfrm>
            <a:off x="469900" y="2687457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609CA6-73D9-4124-8471-92C315E7ECA9}"/>
              </a:ext>
            </a:extLst>
          </p:cNvPr>
          <p:cNvSpPr txBox="1"/>
          <p:nvPr/>
        </p:nvSpPr>
        <p:spPr>
          <a:xfrm>
            <a:off x="9081884" y="2687456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5F30C3-2E0A-4818-9148-24910E75E5BD}"/>
              </a:ext>
            </a:extLst>
          </p:cNvPr>
          <p:cNvSpPr txBox="1"/>
          <p:nvPr/>
        </p:nvSpPr>
        <p:spPr>
          <a:xfrm>
            <a:off x="2193175" y="3341692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283712-4799-4C6C-93E6-D069140F6697}"/>
              </a:ext>
            </a:extLst>
          </p:cNvPr>
          <p:cNvSpPr txBox="1"/>
          <p:nvPr/>
        </p:nvSpPr>
        <p:spPr>
          <a:xfrm>
            <a:off x="2143300" y="4073872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A7E012-0EB9-45C3-8F03-B49E03834807}"/>
              </a:ext>
            </a:extLst>
          </p:cNvPr>
          <p:cNvSpPr txBox="1"/>
          <p:nvPr/>
        </p:nvSpPr>
        <p:spPr>
          <a:xfrm>
            <a:off x="546100" y="4691149"/>
            <a:ext cx="45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5751DC-6FBE-4D98-9E1D-CD869F0CF25A}"/>
              </a:ext>
            </a:extLst>
          </p:cNvPr>
          <p:cNvSpPr txBox="1"/>
          <p:nvPr/>
        </p:nvSpPr>
        <p:spPr>
          <a:xfrm>
            <a:off x="9538392" y="4622976"/>
            <a:ext cx="685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4A4E69-29E7-4DA7-A572-5680DDC93B08}"/>
              </a:ext>
            </a:extLst>
          </p:cNvPr>
          <p:cNvSpPr txBox="1"/>
          <p:nvPr/>
        </p:nvSpPr>
        <p:spPr>
          <a:xfrm>
            <a:off x="1772000" y="5183592"/>
            <a:ext cx="685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11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306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4AD59F-55CB-44E9-851B-10D4FEB11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0624"/>
            <a:ext cx="12192000" cy="6049416"/>
          </a:xfrm>
          <a:prstGeom prst="rect">
            <a:avLst/>
          </a:prstGeom>
        </p:spPr>
      </p:pic>
      <p:sp>
        <p:nvSpPr>
          <p:cNvPr id="3" name="6-Point Star 4">
            <a:extLst>
              <a:ext uri="{FF2B5EF4-FFF2-40B4-BE49-F238E27FC236}">
                <a16:creationId xmlns:a16="http://schemas.microsoft.com/office/drawing/2014/main" id="{A9865F2A-3870-46D6-BE1E-729118534C1A}"/>
              </a:ext>
            </a:extLst>
          </p:cNvPr>
          <p:cNvSpPr/>
          <p:nvPr/>
        </p:nvSpPr>
        <p:spPr>
          <a:xfrm>
            <a:off x="285974" y="1275718"/>
            <a:ext cx="407987" cy="415925"/>
          </a:xfrm>
          <a:prstGeom prst="star6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/>
              </a:rPr>
              <a:t>1</a:t>
            </a:r>
          </a:p>
        </p:txBody>
      </p:sp>
      <p:sp>
        <p:nvSpPr>
          <p:cNvPr id="4" name="6-Point Star 5">
            <a:extLst>
              <a:ext uri="{FF2B5EF4-FFF2-40B4-BE49-F238E27FC236}">
                <a16:creationId xmlns:a16="http://schemas.microsoft.com/office/drawing/2014/main" id="{525F9806-965B-4473-9239-134913AF82C6}"/>
              </a:ext>
            </a:extLst>
          </p:cNvPr>
          <p:cNvSpPr/>
          <p:nvPr/>
        </p:nvSpPr>
        <p:spPr>
          <a:xfrm>
            <a:off x="294929" y="2702378"/>
            <a:ext cx="407987" cy="415925"/>
          </a:xfrm>
          <a:prstGeom prst="star6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/>
              </a:rPr>
              <a:t>2</a:t>
            </a:r>
          </a:p>
        </p:txBody>
      </p:sp>
      <p:sp>
        <p:nvSpPr>
          <p:cNvPr id="6" name="6-Point Star 6">
            <a:extLst>
              <a:ext uri="{FF2B5EF4-FFF2-40B4-BE49-F238E27FC236}">
                <a16:creationId xmlns:a16="http://schemas.microsoft.com/office/drawing/2014/main" id="{DE43A25F-7DDC-4DAC-A5C6-B05C503495CA}"/>
              </a:ext>
            </a:extLst>
          </p:cNvPr>
          <p:cNvSpPr/>
          <p:nvPr/>
        </p:nvSpPr>
        <p:spPr>
          <a:xfrm>
            <a:off x="294929" y="4641209"/>
            <a:ext cx="407987" cy="415925"/>
          </a:xfrm>
          <a:prstGeom prst="star6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04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4AD59F-55CB-44E9-851B-10D4FEB11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0624"/>
            <a:ext cx="12192000" cy="60494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450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091" y="1168400"/>
            <a:ext cx="12652979" cy="4607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350" name="TextBox 1"/>
          <p:cNvSpPr txBox="1">
            <a:spLocks noChangeArrowheads="1"/>
          </p:cNvSpPr>
          <p:nvPr/>
        </p:nvSpPr>
        <p:spPr bwMode="auto">
          <a:xfrm>
            <a:off x="8662988" y="2511874"/>
            <a:ext cx="36433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rủ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nhau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đến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cắn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cải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xanh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7351" name="TextBox 2"/>
          <p:cNvSpPr txBox="1">
            <a:spLocks noChangeArrowheads="1"/>
          </p:cNvSpPr>
          <p:nvPr/>
        </p:nvSpPr>
        <p:spPr bwMode="auto">
          <a:xfrm>
            <a:off x="3456304" y="5000997"/>
            <a:ext cx="24618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thành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bạn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thân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" y="459527"/>
            <a:ext cx="12045949" cy="41780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82800" y="4637564"/>
            <a:ext cx="7416800" cy="147732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itchFamily="18" charset="0"/>
              </a:rPr>
              <a:t>Củng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kumimoji="0" lang="en-US" sz="8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itchFamily="18" charset="0"/>
              </a:rPr>
              <a:t>cố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592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29493" y="2045949"/>
            <a:ext cx="8410534" cy="1495795"/>
            <a:chOff x="1325218" y="1804174"/>
            <a:chExt cx="9330717" cy="1306165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306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3262"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120: </a:t>
              </a:r>
              <a:r>
                <a:rPr lang="en-US" sz="4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ăn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oăt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693262"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067315" y="3657633"/>
            <a:ext cx="7846618" cy="941059"/>
            <a:chOff x="1311965" y="4170641"/>
            <a:chExt cx="7765773" cy="721696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63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66532">
                <a:spcBef>
                  <a:spcPts val="438"/>
                </a:spcBef>
                <a:spcAft>
                  <a:spcPts val="438"/>
                </a:spcAft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121: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uân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uât</a:t>
              </a:r>
              <a:endPara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34" y="110301"/>
            <a:ext cx="994816" cy="855366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33707" y="537983"/>
            <a:ext cx="29691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93262">
              <a:defRPr/>
            </a:pP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43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43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075" y="6031832"/>
            <a:ext cx="11073925" cy="759083"/>
          </a:xfrm>
          <a:prstGeom prst="rect">
            <a:avLst/>
          </a:prstGeom>
        </p:spPr>
      </p:pic>
      <p:pic>
        <p:nvPicPr>
          <p:cNvPr id="9" name="图片 37896" descr="1-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70" y="4946974"/>
            <a:ext cx="4288571" cy="208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Download Nobi Child Nobita Cartoon Doraemon PNG Download Free HQ PNG Image  | FreePNGIm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1149">
            <a:off x="244832" y="4785813"/>
            <a:ext cx="2847655" cy="109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588449" y="654702"/>
            <a:ext cx="10378961" cy="4065597"/>
            <a:chOff x="457200" y="1239996"/>
            <a:chExt cx="2177144" cy="280488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2" name="Rectangle 11"/>
            <p:cNvSpPr/>
            <p:nvPr/>
          </p:nvSpPr>
          <p:spPr>
            <a:xfrm>
              <a:off x="457200" y="1239996"/>
              <a:ext cx="2177144" cy="2804886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  <a:latin typeface="#9Slide03 Quicksand Medium" panose="00000600000000000000" pitchFamily="2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36369" y="1341073"/>
              <a:ext cx="2018806" cy="2600927"/>
            </a:xfrm>
            <a:prstGeom prst="rect">
              <a:avLst/>
            </a:prstGeom>
            <a:grp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  <a:latin typeface="#9Slide03 Quicksand Medium" panose="00000600000000000000" pitchFamily="2" charset="0"/>
              </a:endParaRP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 flipV="1">
            <a:off x="1118076" y="663703"/>
            <a:ext cx="9854726" cy="3364943"/>
            <a:chOff x="4763053" y="2429435"/>
            <a:chExt cx="2694760" cy="833718"/>
          </a:xfrm>
        </p:grpSpPr>
        <p:sp>
          <p:nvSpPr>
            <p:cNvPr id="15" name="Freeform 14"/>
            <p:cNvSpPr/>
            <p:nvPr/>
          </p:nvSpPr>
          <p:spPr bwMode="gray">
            <a:xfrm>
              <a:off x="4770794" y="2429435"/>
              <a:ext cx="2687019" cy="768967"/>
            </a:xfrm>
            <a:custGeom>
              <a:avLst/>
              <a:gdLst>
                <a:gd name="connsiteX0" fmla="*/ 0 w 1205789"/>
                <a:gd name="connsiteY0" fmla="*/ 0 h 404774"/>
                <a:gd name="connsiteX1" fmla="*/ 1003402 w 1205789"/>
                <a:gd name="connsiteY1" fmla="*/ 0 h 404774"/>
                <a:gd name="connsiteX2" fmla="*/ 1205789 w 1205789"/>
                <a:gd name="connsiteY2" fmla="*/ 202387 h 404774"/>
                <a:gd name="connsiteX3" fmla="*/ 1003402 w 1205789"/>
                <a:gd name="connsiteY3" fmla="*/ 404774 h 404774"/>
                <a:gd name="connsiteX4" fmla="*/ 0 w 1205789"/>
                <a:gd name="connsiteY4" fmla="*/ 404774 h 404774"/>
                <a:gd name="connsiteX5" fmla="*/ 0 w 1205789"/>
                <a:gd name="connsiteY5" fmla="*/ 0 h 404774"/>
                <a:gd name="connsiteX0" fmla="*/ 7314 w 1213103"/>
                <a:gd name="connsiteY0" fmla="*/ 0 h 404774"/>
                <a:gd name="connsiteX1" fmla="*/ 1010716 w 1213103"/>
                <a:gd name="connsiteY1" fmla="*/ 0 h 404774"/>
                <a:gd name="connsiteX2" fmla="*/ 1213103 w 1213103"/>
                <a:gd name="connsiteY2" fmla="*/ 202387 h 404774"/>
                <a:gd name="connsiteX3" fmla="*/ 1010716 w 1213103"/>
                <a:gd name="connsiteY3" fmla="*/ 404774 h 404774"/>
                <a:gd name="connsiteX4" fmla="*/ 7314 w 1213103"/>
                <a:gd name="connsiteY4" fmla="*/ 404774 h 404774"/>
                <a:gd name="connsiteX5" fmla="*/ 0 w 1213103"/>
                <a:gd name="connsiteY5" fmla="*/ 131673 h 404774"/>
                <a:gd name="connsiteX6" fmla="*/ 7314 w 1213103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0 w 1295399"/>
                <a:gd name="connsiteY5" fmla="*/ 99974 h 404774"/>
                <a:gd name="connsiteX6" fmla="*/ 89610 w 1295399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60350 w 1295399"/>
                <a:gd name="connsiteY5" fmla="*/ 299923 h 404774"/>
                <a:gd name="connsiteX6" fmla="*/ 0 w 1295399"/>
                <a:gd name="connsiteY6" fmla="*/ 99974 h 404774"/>
                <a:gd name="connsiteX7" fmla="*/ 89610 w 1295399"/>
                <a:gd name="connsiteY7" fmla="*/ 0 h 4047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2367 h 483341"/>
                <a:gd name="connsiteX1" fmla="*/ 1093012 w 1295399"/>
                <a:gd name="connsiteY1" fmla="*/ 2367 h 483341"/>
                <a:gd name="connsiteX2" fmla="*/ 1295399 w 1295399"/>
                <a:gd name="connsiteY2" fmla="*/ 204754 h 483341"/>
                <a:gd name="connsiteX3" fmla="*/ 1093012 w 1295399"/>
                <a:gd name="connsiteY3" fmla="*/ 407141 h 483341"/>
                <a:gd name="connsiteX4" fmla="*/ 89610 w 1295399"/>
                <a:gd name="connsiteY4" fmla="*/ 407141 h 483341"/>
                <a:gd name="connsiteX5" fmla="*/ 0 w 1295399"/>
                <a:gd name="connsiteY5" fmla="*/ 483341 h 483341"/>
                <a:gd name="connsiteX6" fmla="*/ 0 w 1295399"/>
                <a:gd name="connsiteY6" fmla="*/ 102341 h 483341"/>
                <a:gd name="connsiteX7" fmla="*/ 89610 w 1295399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03929 w 1309718"/>
                <a:gd name="connsiteY4" fmla="*/ 404774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94046 w 1309718"/>
                <a:gd name="connsiteY0" fmla="*/ 2367 h 483679"/>
                <a:gd name="connsiteX1" fmla="*/ 1107331 w 1309718"/>
                <a:gd name="connsiteY1" fmla="*/ 2705 h 483679"/>
                <a:gd name="connsiteX2" fmla="*/ 1309718 w 1309718"/>
                <a:gd name="connsiteY2" fmla="*/ 205092 h 483679"/>
                <a:gd name="connsiteX3" fmla="*/ 1107331 w 1309718"/>
                <a:gd name="connsiteY3" fmla="*/ 407479 h 483679"/>
                <a:gd name="connsiteX4" fmla="*/ 137051 w 1309718"/>
                <a:gd name="connsiteY4" fmla="*/ 413144 h 483679"/>
                <a:gd name="connsiteX5" fmla="*/ 14319 w 1309718"/>
                <a:gd name="connsiteY5" fmla="*/ 483679 h 483679"/>
                <a:gd name="connsiteX6" fmla="*/ 14319 w 1309718"/>
                <a:gd name="connsiteY6" fmla="*/ 102679 h 483679"/>
                <a:gd name="connsiteX7" fmla="*/ 94046 w 1309718"/>
                <a:gd name="connsiteY7" fmla="*/ 2367 h 483679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11030 h 492342"/>
                <a:gd name="connsiteX1" fmla="*/ 1107331 w 1309718"/>
                <a:gd name="connsiteY1" fmla="*/ 11368 h 492342"/>
                <a:gd name="connsiteX2" fmla="*/ 1309718 w 1309718"/>
                <a:gd name="connsiteY2" fmla="*/ 213755 h 492342"/>
                <a:gd name="connsiteX3" fmla="*/ 1107331 w 1309718"/>
                <a:gd name="connsiteY3" fmla="*/ 416142 h 492342"/>
                <a:gd name="connsiteX4" fmla="*/ 137051 w 1309718"/>
                <a:gd name="connsiteY4" fmla="*/ 421807 h 492342"/>
                <a:gd name="connsiteX5" fmla="*/ 14319 w 1309718"/>
                <a:gd name="connsiteY5" fmla="*/ 492342 h 492342"/>
                <a:gd name="connsiteX6" fmla="*/ 14319 w 1309718"/>
                <a:gd name="connsiteY6" fmla="*/ 111342 h 492342"/>
                <a:gd name="connsiteX7" fmla="*/ 94046 w 1309718"/>
                <a:gd name="connsiteY7" fmla="*/ 11030 h 49234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81513 w 1297185"/>
                <a:gd name="connsiteY0" fmla="*/ 0 h 481312"/>
                <a:gd name="connsiteX1" fmla="*/ 1094798 w 1297185"/>
                <a:gd name="connsiteY1" fmla="*/ 338 h 481312"/>
                <a:gd name="connsiteX2" fmla="*/ 1297185 w 1297185"/>
                <a:gd name="connsiteY2" fmla="*/ 202725 h 481312"/>
                <a:gd name="connsiteX3" fmla="*/ 1094798 w 1297185"/>
                <a:gd name="connsiteY3" fmla="*/ 405112 h 481312"/>
                <a:gd name="connsiteX4" fmla="*/ 124518 w 1297185"/>
                <a:gd name="connsiteY4" fmla="*/ 410777 h 481312"/>
                <a:gd name="connsiteX5" fmla="*/ 1786 w 1297185"/>
                <a:gd name="connsiteY5" fmla="*/ 481312 h 481312"/>
                <a:gd name="connsiteX6" fmla="*/ 1786 w 1297185"/>
                <a:gd name="connsiteY6" fmla="*/ 100312 h 481312"/>
                <a:gd name="connsiteX7" fmla="*/ 81513 w 1297185"/>
                <a:gd name="connsiteY7" fmla="*/ 0 h 481312"/>
                <a:gd name="connsiteX0" fmla="*/ 79727 w 1295399"/>
                <a:gd name="connsiteY0" fmla="*/ 0 h 481312"/>
                <a:gd name="connsiteX1" fmla="*/ 1093012 w 1295399"/>
                <a:gd name="connsiteY1" fmla="*/ 338 h 481312"/>
                <a:gd name="connsiteX2" fmla="*/ 1295399 w 1295399"/>
                <a:gd name="connsiteY2" fmla="*/ 202725 h 481312"/>
                <a:gd name="connsiteX3" fmla="*/ 1093012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302292"/>
                <a:gd name="connsiteY0" fmla="*/ 0 h 481312"/>
                <a:gd name="connsiteX1" fmla="*/ 1134372 w 1302292"/>
                <a:gd name="connsiteY1" fmla="*/ 1301 h 481312"/>
                <a:gd name="connsiteX2" fmla="*/ 1295399 w 1302292"/>
                <a:gd name="connsiteY2" fmla="*/ 202725 h 481312"/>
                <a:gd name="connsiteX3" fmla="*/ 1093012 w 1302292"/>
                <a:gd name="connsiteY3" fmla="*/ 405112 h 481312"/>
                <a:gd name="connsiteX4" fmla="*/ 122732 w 1302292"/>
                <a:gd name="connsiteY4" fmla="*/ 410777 h 481312"/>
                <a:gd name="connsiteX5" fmla="*/ 0 w 1302292"/>
                <a:gd name="connsiteY5" fmla="*/ 481312 h 481312"/>
                <a:gd name="connsiteX6" fmla="*/ 0 w 1302292"/>
                <a:gd name="connsiteY6" fmla="*/ 100312 h 481312"/>
                <a:gd name="connsiteX7" fmla="*/ 79727 w 1302292"/>
                <a:gd name="connsiteY7" fmla="*/ 0 h 481312"/>
                <a:gd name="connsiteX0" fmla="*/ 79727 w 1295608"/>
                <a:gd name="connsiteY0" fmla="*/ 0 h 481312"/>
                <a:gd name="connsiteX1" fmla="*/ 1134372 w 1295608"/>
                <a:gd name="connsiteY1" fmla="*/ 1301 h 481312"/>
                <a:gd name="connsiteX2" fmla="*/ 1295399 w 1295608"/>
                <a:gd name="connsiteY2" fmla="*/ 202725 h 481312"/>
                <a:gd name="connsiteX3" fmla="*/ 1133118 w 1295608"/>
                <a:gd name="connsiteY3" fmla="*/ 405112 h 481312"/>
                <a:gd name="connsiteX4" fmla="*/ 122732 w 1295608"/>
                <a:gd name="connsiteY4" fmla="*/ 410777 h 481312"/>
                <a:gd name="connsiteX5" fmla="*/ 0 w 1295608"/>
                <a:gd name="connsiteY5" fmla="*/ 481312 h 481312"/>
                <a:gd name="connsiteX6" fmla="*/ 0 w 1295608"/>
                <a:gd name="connsiteY6" fmla="*/ 100312 h 481312"/>
                <a:gd name="connsiteX7" fmla="*/ 79727 w 1295608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56305 w 1295399"/>
                <a:gd name="connsiteY1" fmla="*/ 6114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5399" h="481312">
                  <a:moveTo>
                    <a:pt x="79727" y="0"/>
                  </a:moveTo>
                  <a:lnTo>
                    <a:pt x="1156305" y="6114"/>
                  </a:lnTo>
                  <a:lnTo>
                    <a:pt x="1295399" y="202725"/>
                  </a:lnTo>
                  <a:lnTo>
                    <a:pt x="1165078" y="406074"/>
                  </a:lnTo>
                  <a:lnTo>
                    <a:pt x="122732" y="410777"/>
                  </a:lnTo>
                  <a:cubicBezTo>
                    <a:pt x="78235" y="412895"/>
                    <a:pt x="11453" y="402374"/>
                    <a:pt x="0" y="481312"/>
                  </a:cubicBezTo>
                  <a:lnTo>
                    <a:pt x="0" y="100312"/>
                  </a:lnTo>
                  <a:cubicBezTo>
                    <a:pt x="721" y="14824"/>
                    <a:pt x="31644" y="5334"/>
                    <a:pt x="7972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69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57150" h="5715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#9Slide03 Quicksand Medium" panose="00000600000000000000" pitchFamily="2" charset="0"/>
              </a:endParaRPr>
            </a:p>
          </p:txBody>
        </p:sp>
        <p:sp>
          <p:nvSpPr>
            <p:cNvPr id="16" name="Pie 15"/>
            <p:cNvSpPr/>
            <p:nvPr/>
          </p:nvSpPr>
          <p:spPr bwMode="gray">
            <a:xfrm>
              <a:off x="4763053" y="3084244"/>
              <a:ext cx="304685" cy="178909"/>
            </a:xfrm>
            <a:prstGeom prst="pie">
              <a:avLst>
                <a:gd name="adj1" fmla="val 5429925"/>
                <a:gd name="adj2" fmla="val 1620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2D2015"/>
                </a:solidFill>
                <a:latin typeface="#9Slide03 Quicksand Medium" panose="00000600000000000000" pitchFamily="2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11985" y="2086027"/>
            <a:ext cx="90605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Bài </a:t>
            </a:r>
            <a:r>
              <a:rPr lang="en-US" sz="7200" b="1" dirty="0">
                <a:solidFill>
                  <a:schemeClr val="bg1"/>
                </a:solidFill>
                <a:latin typeface="#9Slide03 Quicksand Medium" panose="00000600000000000000" pitchFamily="2" charset="0"/>
              </a:rPr>
              <a:t>120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: </a:t>
            </a:r>
            <a:r>
              <a:rPr lang="en-US" sz="7200" b="1" dirty="0" err="1">
                <a:solidFill>
                  <a:schemeClr val="bg1"/>
                </a:solidFill>
                <a:latin typeface="#9Slide03 Quicksand Medium" panose="00000600000000000000" pitchFamily="2" charset="0"/>
              </a:rPr>
              <a:t>oă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n - </a:t>
            </a:r>
            <a:r>
              <a:rPr lang="en-US" sz="7200" b="1" noProof="0" dirty="0" err="1">
                <a:solidFill>
                  <a:schemeClr val="bg1"/>
                </a:solidFill>
                <a:latin typeface="#9Slide03 Quicksand Medium" panose="00000600000000000000" pitchFamily="2" charset="0"/>
              </a:rPr>
              <a:t>oă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t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34" y="92060"/>
            <a:ext cx="932687" cy="932687"/>
          </a:xfrm>
          <a:prstGeom prst="ellipse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258898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7777" y="1817670"/>
            <a:ext cx="5981603" cy="296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88797">
              <a:buClr>
                <a:srgbClr val="000000"/>
              </a:buClr>
              <a:defRPr/>
            </a:pP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88797">
              <a:buClr>
                <a:srgbClr val="000000"/>
              </a:buClr>
              <a:defRPr/>
            </a:pP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88797">
              <a:buClr>
                <a:srgbClr val="000000"/>
              </a:buClr>
              <a:defRPr/>
            </a:pP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552" y="3125086"/>
            <a:ext cx="2324052" cy="2050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14" y="3884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7488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876137" y="3010569"/>
            <a:ext cx="6234053" cy="11079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vo" panose="02040603050506020204"/>
                <a:ea typeface="inpin heiti" charset="-122"/>
                <a:cs typeface="Times New Roman" panose="02020603050405020304" pitchFamily="18" charset="0"/>
                <a:sym typeface="+mn-ea"/>
              </a:rPr>
              <a:t>KHÁM PHÁ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22329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935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FEFF"/>
              </a:clrFrom>
              <a:clrTo>
                <a:srgbClr val="F8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2" y="1429225"/>
            <a:ext cx="4878018" cy="4445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59237" y="1140487"/>
            <a:ext cx="472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.VnAvant" panose="020B7200000000000000" pitchFamily="34" charset="0"/>
              </a:rPr>
              <a:t>t</a:t>
            </a:r>
            <a:r>
              <a:rPr lang="en-US" sz="7200" b="1" smtClean="0">
                <a:latin typeface=".VnAvant" panose="020B7200000000000000" pitchFamily="34" charset="0"/>
              </a:rPr>
              <a:t>ãc xo¨n</a:t>
            </a:r>
            <a:endParaRPr lang="en-US" sz="7200" b="1">
              <a:latin typeface=".VnAvant" panose="020B7200000000000000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82890" y="1140486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77198" y="3026109"/>
            <a:ext cx="2639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x</a:t>
            </a:r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13617" y="4951087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352800" y="2113546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971800" y="1732546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3487400" y="21897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2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12" y="1221454"/>
            <a:ext cx="4164588" cy="4234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6165273" y="1429225"/>
            <a:ext cx="5193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chç ngoÆt</a:t>
            </a:r>
            <a:endParaRPr lang="en-US" sz="7200" b="1">
              <a:latin typeface=".VnAvant" panose="020B7200000000000000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4274" y="1429224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71145" y="3338737"/>
            <a:ext cx="324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ng</a:t>
            </a:r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oÆt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4274" y="5143319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746" y="1112778"/>
            <a:ext cx="472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.VnAvant" panose="020B7200000000000000" pitchFamily="34" charset="0"/>
              </a:rPr>
              <a:t>t</a:t>
            </a:r>
            <a:r>
              <a:rPr lang="en-US" sz="7200" b="1" smtClean="0">
                <a:latin typeface=".VnAvant" panose="020B7200000000000000" pitchFamily="34" charset="0"/>
              </a:rPr>
              <a:t>ãc xo¨n</a:t>
            </a:r>
            <a:endParaRPr lang="en-US" sz="7200" b="1">
              <a:latin typeface=".VnAvant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9399" y="1112777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13707" y="2998400"/>
            <a:ext cx="2639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x</a:t>
            </a:r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0126" y="4923378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o¨n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6946" y="1209284"/>
            <a:ext cx="5193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chç ngoÆt</a:t>
            </a:r>
            <a:endParaRPr lang="en-US" sz="7200" b="1"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05947" y="1209283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92818" y="3118796"/>
            <a:ext cx="324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.VnAvant" panose="020B7200000000000000" pitchFamily="34" charset="0"/>
              </a:rPr>
              <a:t>ng</a:t>
            </a:r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oÆt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5947" y="4923378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.VnAvant" panose="020B7200000000000000" pitchFamily="34" charset="0"/>
              </a:rPr>
              <a:t>o¨t</a:t>
            </a:r>
            <a:endParaRPr lang="en-US" sz="72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6924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5618404" y="3597507"/>
            <a:ext cx="0" cy="76835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3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46083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0959" y="1047138"/>
            <a:ext cx="10770082" cy="581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260725" y="440092"/>
            <a:ext cx="6518275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2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.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Tìm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từ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ứng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với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hình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Quicksand Medium" panose="00000600000000000000" pitchFamily="2" charset="0"/>
                <a:cs typeface="Arial" panose="020B0604020202020204" pitchFamily="34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3302241" y="4286482"/>
            <a:ext cx="1600200" cy="2460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cxnSpLocks/>
          </p:cNvCxnSpPr>
          <p:nvPr/>
        </p:nvCxnSpPr>
        <p:spPr>
          <a:xfrm>
            <a:off x="3197967" y="1845800"/>
            <a:ext cx="2085474" cy="20598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3195880" y="3228413"/>
            <a:ext cx="2232024" cy="242331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 flipV="1">
            <a:off x="7442441" y="4440072"/>
            <a:ext cx="1790700" cy="8639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7638873" y="2585346"/>
            <a:ext cx="1822868" cy="101216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图片 73732" descr="PPT素材-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770021"/>
            <a:ext cx="11303000" cy="540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743200" y="2921000"/>
            <a:ext cx="6604000" cy="160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 defTabSz="1219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 defTabSz="1219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defTabSz="1219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1219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/>
                <a:cs typeface="Arial" panose="020B0604020202020204" pitchFamily="34" charset="0"/>
              </a:rPr>
              <a:t>TẬP VIẾT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430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639602" y="533067"/>
            <a:ext cx="4138612" cy="708025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.VnAvant" panose="020B7200000000000000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Yu Gothic Light" panose="020B0300000000000000" pitchFamily="34" charset="-128"/>
                <a:cs typeface="+mn-cs"/>
              </a:rPr>
              <a:t>TẬP VIẾT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Yu Gothic Light" panose="020B0300000000000000" pitchFamily="34" charset="-128"/>
              <a:cs typeface="+mn-cs"/>
            </a:endParaRPr>
          </a:p>
        </p:txBody>
      </p:sp>
      <p:pic>
        <p:nvPicPr>
          <p:cNvPr id="5837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4966" y="2484921"/>
            <a:ext cx="12196966" cy="156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205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145</Words>
  <Application>Microsoft Office PowerPoint</Application>
  <PresentationFormat>Widescreen</PresentationFormat>
  <Paragraphs>56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Microsoft YaHei</vt:lpstr>
      <vt:lpstr>等线</vt:lpstr>
      <vt:lpstr>UTM Avo</vt:lpstr>
      <vt:lpstr>Calibri</vt:lpstr>
      <vt:lpstr>Times New Roman</vt:lpstr>
      <vt:lpstr>Arial</vt:lpstr>
      <vt:lpstr>SimSun</vt:lpstr>
      <vt:lpstr>SimSun</vt:lpstr>
      <vt:lpstr>inpin heiti</vt:lpstr>
      <vt:lpstr>#9Slide03 Quicksand Medium</vt:lpstr>
      <vt:lpstr>Yu Gothic Light</vt:lpstr>
      <vt:lpstr>.VnAvant</vt:lpstr>
      <vt:lpstr>HOC10 TEMPLATE</vt:lpstr>
      <vt:lpstr>1_Default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MTC</cp:lastModifiedBy>
  <cp:revision>51</cp:revision>
  <dcterms:created xsi:type="dcterms:W3CDTF">2021-12-19T16:42:59Z</dcterms:created>
  <dcterms:modified xsi:type="dcterms:W3CDTF">2023-02-22T08:03:59Z</dcterms:modified>
</cp:coreProperties>
</file>