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7" r:id="rId2"/>
    <p:sldId id="259" r:id="rId3"/>
    <p:sldId id="334" r:id="rId4"/>
    <p:sldId id="261" r:id="rId5"/>
    <p:sldId id="328" r:id="rId6"/>
    <p:sldId id="331" r:id="rId7"/>
    <p:sldId id="332" r:id="rId8"/>
    <p:sldId id="333" r:id="rId9"/>
    <p:sldId id="335" r:id="rId10"/>
    <p:sldId id="262" r:id="rId11"/>
    <p:sldId id="260" r:id="rId12"/>
    <p:sldId id="269" r:id="rId13"/>
    <p:sldId id="336" r:id="rId14"/>
    <p:sldId id="276" r:id="rId15"/>
    <p:sldId id="337" r:id="rId16"/>
    <p:sldId id="338" r:id="rId17"/>
    <p:sldId id="267" r:id="rId18"/>
    <p:sldId id="278" r:id="rId19"/>
    <p:sldId id="341" r:id="rId20"/>
    <p:sldId id="340" r:id="rId21"/>
    <p:sldId id="296" r:id="rId22"/>
    <p:sldId id="343" r:id="rId23"/>
    <p:sldId id="345" r:id="rId24"/>
    <p:sldId id="346" r:id="rId25"/>
    <p:sldId id="349" r:id="rId26"/>
    <p:sldId id="347" r:id="rId27"/>
    <p:sldId id="348" r:id="rId28"/>
    <p:sldId id="350"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7" d="100"/>
          <a:sy n="67" d="100"/>
        </p:scale>
        <p:origin x="4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Đầu trang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Chỗ dành sẵn cho Ngày tháng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905C16-8535-4CEC-827D-8560DFDEE2B1}" type="datetimeFigureOut">
              <a:rPr lang="en-US" smtClean="0"/>
              <a:t>1/18/2023</a:t>
            </a:fld>
            <a:endParaRPr lang="en-US"/>
          </a:p>
        </p:txBody>
      </p:sp>
      <p:sp>
        <p:nvSpPr>
          <p:cNvPr id="4" name="Chỗ dành sẵn cho Hình ảnh của Bản chiế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Chỗ dành sẵn cho Ghi ch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6" name="Chỗ dành sẵn cho Chân trang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Chỗ dành sẵn cho Số hiệu Bản chiế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107FEC-6D30-4F60-8D47-5CA6A7A01E85}" type="slidenum">
              <a:rPr lang="en-US" smtClean="0"/>
              <a:t>‹#›</a:t>
            </a:fld>
            <a:endParaRPr lang="en-US"/>
          </a:p>
        </p:txBody>
      </p:sp>
    </p:spTree>
    <p:extLst>
      <p:ext uri="{BB962C8B-B14F-4D97-AF65-F5344CB8AC3E}">
        <p14:creationId xmlns:p14="http://schemas.microsoft.com/office/powerpoint/2010/main" val="10989489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F0B64C-F99D-4875-B5C8-ED5FC3D3013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836483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93A8E4-5CD0-491D-88A2-C7BC04700A64}" type="slidenum">
              <a:rPr lang="zh-CN" altLang="en-US" smtClean="0"/>
              <a:t>21</a:t>
            </a:fld>
            <a:endParaRPr lang="zh-CN" altLang="en-US"/>
          </a:p>
        </p:txBody>
      </p:sp>
    </p:spTree>
    <p:extLst>
      <p:ext uri="{BB962C8B-B14F-4D97-AF65-F5344CB8AC3E}">
        <p14:creationId xmlns:p14="http://schemas.microsoft.com/office/powerpoint/2010/main" val="121795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Các</a:t>
            </a:r>
            <a:r>
              <a:rPr lang="en-US" baseline="0"/>
              <a:t> con vật đều cho rằng mình trả lời đúng</a:t>
            </a:r>
          </a:p>
          <a:p>
            <a:r>
              <a:rPr lang="en-US" baseline="0"/>
              <a:t>Vậy chúng ta hãy cũng phân giải giúp bác Gấu nhé!</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D44AB91-A8C2-45A2-A8DC-9C24C78B8DE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60293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Click vào</a:t>
            </a:r>
            <a:r>
              <a:rPr lang="en-US" baseline="0"/>
              <a:t> các con vật để ra đáp án</a:t>
            </a:r>
            <a:endParaRPr lang="en-US"/>
          </a:p>
        </p:txBody>
      </p:sp>
      <p:sp>
        <p:nvSpPr>
          <p:cNvPr id="4" name="Slide Number Placeholder 3"/>
          <p:cNvSpPr>
            <a:spLocks noGrp="1"/>
          </p:cNvSpPr>
          <p:nvPr>
            <p:ph type="sldNum" sz="quarter" idx="10"/>
          </p:nvPr>
        </p:nvSpPr>
        <p:spPr/>
        <p:txBody>
          <a:bodyPr/>
          <a:lstStyle/>
          <a:p>
            <a:fld id="{3D44AB91-A8C2-45A2-A8DC-9C24C78B8DEA}" type="slidenum">
              <a:rPr lang="en-US" smtClean="0"/>
              <a:t>8</a:t>
            </a:fld>
            <a:endParaRPr lang="en-US"/>
          </a:p>
        </p:txBody>
      </p:sp>
    </p:spTree>
    <p:extLst>
      <p:ext uri="{BB962C8B-B14F-4D97-AF65-F5344CB8AC3E}">
        <p14:creationId xmlns:p14="http://schemas.microsoft.com/office/powerpoint/2010/main" val="2822001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93A8E4-5CD0-491D-88A2-C7BC04700A64}" type="slidenum">
              <a:rPr lang="zh-CN" altLang="en-US" smtClean="0"/>
              <a:t>11</a:t>
            </a:fld>
            <a:endParaRPr lang="zh-CN" altLang="en-US"/>
          </a:p>
        </p:txBody>
      </p:sp>
    </p:spTree>
    <p:extLst>
      <p:ext uri="{BB962C8B-B14F-4D97-AF65-F5344CB8AC3E}">
        <p14:creationId xmlns:p14="http://schemas.microsoft.com/office/powerpoint/2010/main" val="2069200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93A8E4-5CD0-491D-88A2-C7BC04700A64}" type="slidenum">
              <a:rPr lang="zh-CN" altLang="en-US" smtClean="0"/>
              <a:t>12</a:t>
            </a:fld>
            <a:endParaRPr lang="zh-CN" altLang="en-US"/>
          </a:p>
        </p:txBody>
      </p:sp>
    </p:spTree>
    <p:extLst>
      <p:ext uri="{BB962C8B-B14F-4D97-AF65-F5344CB8AC3E}">
        <p14:creationId xmlns:p14="http://schemas.microsoft.com/office/powerpoint/2010/main" val="5121566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93A8E4-5CD0-491D-88A2-C7BC04700A64}" type="slidenum">
              <a:rPr lang="zh-CN" altLang="en-US" smtClean="0"/>
              <a:t>13</a:t>
            </a:fld>
            <a:endParaRPr lang="zh-CN" altLang="en-US"/>
          </a:p>
        </p:txBody>
      </p:sp>
    </p:spTree>
    <p:extLst>
      <p:ext uri="{BB962C8B-B14F-4D97-AF65-F5344CB8AC3E}">
        <p14:creationId xmlns:p14="http://schemas.microsoft.com/office/powerpoint/2010/main" val="15906717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93A8E4-5CD0-491D-88A2-C7BC04700A64}" type="slidenum">
              <a:rPr lang="zh-CN" altLang="en-US" smtClean="0"/>
              <a:t>14</a:t>
            </a:fld>
            <a:endParaRPr lang="zh-CN" altLang="en-US"/>
          </a:p>
        </p:txBody>
      </p:sp>
    </p:spTree>
    <p:extLst>
      <p:ext uri="{BB962C8B-B14F-4D97-AF65-F5344CB8AC3E}">
        <p14:creationId xmlns:p14="http://schemas.microsoft.com/office/powerpoint/2010/main" val="1203615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93A8E4-5CD0-491D-88A2-C7BC04700A64}" type="slidenum">
              <a:rPr lang="zh-CN" altLang="en-US" smtClean="0"/>
              <a:t>15</a:t>
            </a:fld>
            <a:endParaRPr lang="zh-CN" altLang="en-US"/>
          </a:p>
        </p:txBody>
      </p:sp>
    </p:spTree>
    <p:extLst>
      <p:ext uri="{BB962C8B-B14F-4D97-AF65-F5344CB8AC3E}">
        <p14:creationId xmlns:p14="http://schemas.microsoft.com/office/powerpoint/2010/main" val="3297964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93A8E4-5CD0-491D-88A2-C7BC04700A64}" type="slidenum">
              <a:rPr lang="zh-CN" altLang="en-US" smtClean="0"/>
              <a:t>17</a:t>
            </a:fld>
            <a:endParaRPr lang="zh-CN" altLang="en-US"/>
          </a:p>
        </p:txBody>
      </p:sp>
    </p:spTree>
    <p:extLst>
      <p:ext uri="{BB962C8B-B14F-4D97-AF65-F5344CB8AC3E}">
        <p14:creationId xmlns:p14="http://schemas.microsoft.com/office/powerpoint/2010/main" val="2784615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CD4848CC-8607-44F1-D7D9-8F226D15F753}"/>
              </a:ext>
            </a:extLst>
          </p:cNvPr>
          <p:cNvSpPr>
            <a:spLocks noGrp="1"/>
          </p:cNvSpPr>
          <p:nvPr>
            <p:ph type="ctrTitle"/>
          </p:nvPr>
        </p:nvSpPr>
        <p:spPr>
          <a:xfrm>
            <a:off x="1524000" y="1122363"/>
            <a:ext cx="9144000" cy="2387600"/>
          </a:xfrm>
        </p:spPr>
        <p:txBody>
          <a:bodyPr anchor="b"/>
          <a:lstStyle>
            <a:lvl1pPr algn="ctr">
              <a:defRPr sz="6000"/>
            </a:lvl1pPr>
          </a:lstStyle>
          <a:p>
            <a:r>
              <a:rPr lang="vi-VN"/>
              <a:t>Bấm để sửa kiểu tiêu đề Bản cái</a:t>
            </a:r>
            <a:endParaRPr lang="en-US"/>
          </a:p>
        </p:txBody>
      </p:sp>
      <p:sp>
        <p:nvSpPr>
          <p:cNvPr id="3" name="Tiêu đề phụ 2">
            <a:extLst>
              <a:ext uri="{FF2B5EF4-FFF2-40B4-BE49-F238E27FC236}">
                <a16:creationId xmlns:a16="http://schemas.microsoft.com/office/drawing/2014/main" id="{008EA0C1-1C65-ABC0-5DAC-39565F2C6B7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endParaRPr lang="en-US"/>
          </a:p>
        </p:txBody>
      </p:sp>
      <p:sp>
        <p:nvSpPr>
          <p:cNvPr id="4" name="Chỗ dành sẵn cho Ngày tháng 3">
            <a:extLst>
              <a:ext uri="{FF2B5EF4-FFF2-40B4-BE49-F238E27FC236}">
                <a16:creationId xmlns:a16="http://schemas.microsoft.com/office/drawing/2014/main" id="{192EB6D5-1BA6-AA12-1276-5186B3016936}"/>
              </a:ext>
            </a:extLst>
          </p:cNvPr>
          <p:cNvSpPr>
            <a:spLocks noGrp="1"/>
          </p:cNvSpPr>
          <p:nvPr>
            <p:ph type="dt" sz="half" idx="10"/>
          </p:nvPr>
        </p:nvSpPr>
        <p:spPr/>
        <p:txBody>
          <a:bodyPr/>
          <a:lstStyle/>
          <a:p>
            <a:fld id="{CD1B8998-6974-49C0-AD64-6CEB42133D5B}" type="datetimeFigureOut">
              <a:rPr lang="en-US" smtClean="0"/>
              <a:t>1/18/2023</a:t>
            </a:fld>
            <a:endParaRPr lang="en-US"/>
          </a:p>
        </p:txBody>
      </p:sp>
      <p:sp>
        <p:nvSpPr>
          <p:cNvPr id="5" name="Chỗ dành sẵn cho Chân trang 4">
            <a:extLst>
              <a:ext uri="{FF2B5EF4-FFF2-40B4-BE49-F238E27FC236}">
                <a16:creationId xmlns:a16="http://schemas.microsoft.com/office/drawing/2014/main" id="{9D4985B3-AF8B-5145-8044-026CF9C31B35}"/>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69F1BB1B-F2D2-C900-CAEC-9D382B38F126}"/>
              </a:ext>
            </a:extLst>
          </p:cNvPr>
          <p:cNvSpPr>
            <a:spLocks noGrp="1"/>
          </p:cNvSpPr>
          <p:nvPr>
            <p:ph type="sldNum" sz="quarter" idx="12"/>
          </p:nvPr>
        </p:nvSpPr>
        <p:spPr/>
        <p:txBody>
          <a:bodyPr/>
          <a:lstStyle/>
          <a:p>
            <a:fld id="{24E531EB-A257-4031-9378-9F05BAE00EF0}" type="slidenum">
              <a:rPr lang="en-US" smtClean="0"/>
              <a:t>‹#›</a:t>
            </a:fld>
            <a:endParaRPr lang="en-US"/>
          </a:p>
        </p:txBody>
      </p:sp>
    </p:spTree>
    <p:extLst>
      <p:ext uri="{BB962C8B-B14F-4D97-AF65-F5344CB8AC3E}">
        <p14:creationId xmlns:p14="http://schemas.microsoft.com/office/powerpoint/2010/main" val="21976084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F77098F2-0AB4-472C-1500-B64670405272}"/>
              </a:ext>
            </a:extLst>
          </p:cNvPr>
          <p:cNvSpPr>
            <a:spLocks noGrp="1"/>
          </p:cNvSpPr>
          <p:nvPr>
            <p:ph type="title"/>
          </p:nvPr>
        </p:nvSpPr>
        <p:spPr/>
        <p:txBody>
          <a:bodyPr/>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EDCCFFA9-DC2B-FDCB-F43C-51F0C7A86CD1}"/>
              </a:ext>
            </a:extLst>
          </p:cNvPr>
          <p:cNvSpPr>
            <a:spLocks noGrp="1"/>
          </p:cNvSpPr>
          <p:nvPr>
            <p:ph type="body" orient="vert" idx="1"/>
          </p:nvPr>
        </p:nvSpPr>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00650D65-56C7-82B5-744C-5957B82B28F1}"/>
              </a:ext>
            </a:extLst>
          </p:cNvPr>
          <p:cNvSpPr>
            <a:spLocks noGrp="1"/>
          </p:cNvSpPr>
          <p:nvPr>
            <p:ph type="dt" sz="half" idx="10"/>
          </p:nvPr>
        </p:nvSpPr>
        <p:spPr/>
        <p:txBody>
          <a:bodyPr/>
          <a:lstStyle/>
          <a:p>
            <a:fld id="{CD1B8998-6974-49C0-AD64-6CEB42133D5B}" type="datetimeFigureOut">
              <a:rPr lang="en-US" smtClean="0"/>
              <a:t>1/18/2023</a:t>
            </a:fld>
            <a:endParaRPr lang="en-US"/>
          </a:p>
        </p:txBody>
      </p:sp>
      <p:sp>
        <p:nvSpPr>
          <p:cNvPr id="5" name="Chỗ dành sẵn cho Chân trang 4">
            <a:extLst>
              <a:ext uri="{FF2B5EF4-FFF2-40B4-BE49-F238E27FC236}">
                <a16:creationId xmlns:a16="http://schemas.microsoft.com/office/drawing/2014/main" id="{F218AC60-6844-C54F-BF85-C1F53BC61991}"/>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2E10A190-DA9F-5BB7-734C-EEA9DCD601D7}"/>
              </a:ext>
            </a:extLst>
          </p:cNvPr>
          <p:cNvSpPr>
            <a:spLocks noGrp="1"/>
          </p:cNvSpPr>
          <p:nvPr>
            <p:ph type="sldNum" sz="quarter" idx="12"/>
          </p:nvPr>
        </p:nvSpPr>
        <p:spPr/>
        <p:txBody>
          <a:bodyPr/>
          <a:lstStyle/>
          <a:p>
            <a:fld id="{24E531EB-A257-4031-9378-9F05BAE00EF0}" type="slidenum">
              <a:rPr lang="en-US" smtClean="0"/>
              <a:t>‹#›</a:t>
            </a:fld>
            <a:endParaRPr lang="en-US"/>
          </a:p>
        </p:txBody>
      </p:sp>
    </p:spTree>
    <p:extLst>
      <p:ext uri="{BB962C8B-B14F-4D97-AF65-F5344CB8AC3E}">
        <p14:creationId xmlns:p14="http://schemas.microsoft.com/office/powerpoint/2010/main" val="34227159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0D321E95-1382-8018-2501-526623EF1705}"/>
              </a:ext>
            </a:extLst>
          </p:cNvPr>
          <p:cNvSpPr>
            <a:spLocks noGrp="1"/>
          </p:cNvSpPr>
          <p:nvPr>
            <p:ph type="title" orient="vert"/>
          </p:nvPr>
        </p:nvSpPr>
        <p:spPr>
          <a:xfrm>
            <a:off x="8724900" y="365125"/>
            <a:ext cx="2628900" cy="5811838"/>
          </a:xfrm>
        </p:spPr>
        <p:txBody>
          <a:bodyPr vert="eaVert"/>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0FB34E29-811C-563F-D612-953585FB9421}"/>
              </a:ext>
            </a:extLst>
          </p:cNvPr>
          <p:cNvSpPr>
            <a:spLocks noGrp="1"/>
          </p:cNvSpPr>
          <p:nvPr>
            <p:ph type="body" orient="vert" idx="1"/>
          </p:nvPr>
        </p:nvSpPr>
        <p:spPr>
          <a:xfrm>
            <a:off x="838200" y="365125"/>
            <a:ext cx="7734300" cy="5811838"/>
          </a:xfr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EA8BA9BA-FCF0-BEC1-57FE-B898C56B7D10}"/>
              </a:ext>
            </a:extLst>
          </p:cNvPr>
          <p:cNvSpPr>
            <a:spLocks noGrp="1"/>
          </p:cNvSpPr>
          <p:nvPr>
            <p:ph type="dt" sz="half" idx="10"/>
          </p:nvPr>
        </p:nvSpPr>
        <p:spPr/>
        <p:txBody>
          <a:bodyPr/>
          <a:lstStyle/>
          <a:p>
            <a:fld id="{CD1B8998-6974-49C0-AD64-6CEB42133D5B}" type="datetimeFigureOut">
              <a:rPr lang="en-US" smtClean="0"/>
              <a:t>1/18/2023</a:t>
            </a:fld>
            <a:endParaRPr lang="en-US"/>
          </a:p>
        </p:txBody>
      </p:sp>
      <p:sp>
        <p:nvSpPr>
          <p:cNvPr id="5" name="Chỗ dành sẵn cho Chân trang 4">
            <a:extLst>
              <a:ext uri="{FF2B5EF4-FFF2-40B4-BE49-F238E27FC236}">
                <a16:creationId xmlns:a16="http://schemas.microsoft.com/office/drawing/2014/main" id="{59D768F5-11EF-DE2B-921E-39E659AA5D58}"/>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86BC711E-645D-3FAB-B757-68490E9EBF96}"/>
              </a:ext>
            </a:extLst>
          </p:cNvPr>
          <p:cNvSpPr>
            <a:spLocks noGrp="1"/>
          </p:cNvSpPr>
          <p:nvPr>
            <p:ph type="sldNum" sz="quarter" idx="12"/>
          </p:nvPr>
        </p:nvSpPr>
        <p:spPr/>
        <p:txBody>
          <a:bodyPr/>
          <a:lstStyle/>
          <a:p>
            <a:fld id="{24E531EB-A257-4031-9378-9F05BAE00EF0}" type="slidenum">
              <a:rPr lang="en-US" smtClean="0"/>
              <a:t>‹#›</a:t>
            </a:fld>
            <a:endParaRPr lang="en-US"/>
          </a:p>
        </p:txBody>
      </p:sp>
    </p:spTree>
    <p:extLst>
      <p:ext uri="{BB962C8B-B14F-4D97-AF65-F5344CB8AC3E}">
        <p14:creationId xmlns:p14="http://schemas.microsoft.com/office/powerpoint/2010/main" val="1503381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C71C583E-3610-A26D-BC9D-E2C57F1AC8E2}"/>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9D2B312C-387A-BD24-91F8-AAB2D1C0343E}"/>
              </a:ext>
            </a:extLst>
          </p:cNvPr>
          <p:cNvSpPr>
            <a:spLocks noGrp="1"/>
          </p:cNvSpPr>
          <p:nvPr>
            <p:ph idx="1"/>
          </p:nvPr>
        </p:nvSpPr>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A83E38F9-46D8-CB4D-CCEC-AA09E8818887}"/>
              </a:ext>
            </a:extLst>
          </p:cNvPr>
          <p:cNvSpPr>
            <a:spLocks noGrp="1"/>
          </p:cNvSpPr>
          <p:nvPr>
            <p:ph type="dt" sz="half" idx="10"/>
          </p:nvPr>
        </p:nvSpPr>
        <p:spPr/>
        <p:txBody>
          <a:bodyPr/>
          <a:lstStyle/>
          <a:p>
            <a:fld id="{CD1B8998-6974-49C0-AD64-6CEB42133D5B}" type="datetimeFigureOut">
              <a:rPr lang="en-US" smtClean="0"/>
              <a:t>1/18/2023</a:t>
            </a:fld>
            <a:endParaRPr lang="en-US"/>
          </a:p>
        </p:txBody>
      </p:sp>
      <p:sp>
        <p:nvSpPr>
          <p:cNvPr id="5" name="Chỗ dành sẵn cho Chân trang 4">
            <a:extLst>
              <a:ext uri="{FF2B5EF4-FFF2-40B4-BE49-F238E27FC236}">
                <a16:creationId xmlns:a16="http://schemas.microsoft.com/office/drawing/2014/main" id="{1CB43D20-B0D5-42AF-3048-B6917C579A51}"/>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D395A18A-2196-D276-3080-3B446A73DC0F}"/>
              </a:ext>
            </a:extLst>
          </p:cNvPr>
          <p:cNvSpPr>
            <a:spLocks noGrp="1"/>
          </p:cNvSpPr>
          <p:nvPr>
            <p:ph type="sldNum" sz="quarter" idx="12"/>
          </p:nvPr>
        </p:nvSpPr>
        <p:spPr/>
        <p:txBody>
          <a:bodyPr/>
          <a:lstStyle/>
          <a:p>
            <a:fld id="{24E531EB-A257-4031-9378-9F05BAE00EF0}" type="slidenum">
              <a:rPr lang="en-US" smtClean="0"/>
              <a:t>‹#›</a:t>
            </a:fld>
            <a:endParaRPr lang="en-US"/>
          </a:p>
        </p:txBody>
      </p:sp>
    </p:spTree>
    <p:extLst>
      <p:ext uri="{BB962C8B-B14F-4D97-AF65-F5344CB8AC3E}">
        <p14:creationId xmlns:p14="http://schemas.microsoft.com/office/powerpoint/2010/main" val="947183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A22356BC-0C0F-C70A-F943-498F84206DFA}"/>
              </a:ext>
            </a:extLst>
          </p:cNvPr>
          <p:cNvSpPr>
            <a:spLocks noGrp="1"/>
          </p:cNvSpPr>
          <p:nvPr>
            <p:ph type="title"/>
          </p:nvPr>
        </p:nvSpPr>
        <p:spPr>
          <a:xfrm>
            <a:off x="831850" y="1709738"/>
            <a:ext cx="10515600" cy="2852737"/>
          </a:xfrm>
        </p:spPr>
        <p:txBody>
          <a:bodyPr anchor="b"/>
          <a:lstStyle>
            <a:lvl1pPr>
              <a:defRPr sz="6000"/>
            </a:lvl1p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2B19C09D-9015-0159-8C22-6BA1FF64DF7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BF586037-FD18-C6CC-AFB5-5175E043DF81}"/>
              </a:ext>
            </a:extLst>
          </p:cNvPr>
          <p:cNvSpPr>
            <a:spLocks noGrp="1"/>
          </p:cNvSpPr>
          <p:nvPr>
            <p:ph type="dt" sz="half" idx="10"/>
          </p:nvPr>
        </p:nvSpPr>
        <p:spPr/>
        <p:txBody>
          <a:bodyPr/>
          <a:lstStyle/>
          <a:p>
            <a:fld id="{CD1B8998-6974-49C0-AD64-6CEB42133D5B}" type="datetimeFigureOut">
              <a:rPr lang="en-US" smtClean="0"/>
              <a:t>1/18/2023</a:t>
            </a:fld>
            <a:endParaRPr lang="en-US"/>
          </a:p>
        </p:txBody>
      </p:sp>
      <p:sp>
        <p:nvSpPr>
          <p:cNvPr id="5" name="Chỗ dành sẵn cho Chân trang 4">
            <a:extLst>
              <a:ext uri="{FF2B5EF4-FFF2-40B4-BE49-F238E27FC236}">
                <a16:creationId xmlns:a16="http://schemas.microsoft.com/office/drawing/2014/main" id="{A4D50030-EA13-0F57-D50C-3D760C62AE0A}"/>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400D766D-EBBF-3CF2-BEE8-9B38F7304D9A}"/>
              </a:ext>
            </a:extLst>
          </p:cNvPr>
          <p:cNvSpPr>
            <a:spLocks noGrp="1"/>
          </p:cNvSpPr>
          <p:nvPr>
            <p:ph type="sldNum" sz="quarter" idx="12"/>
          </p:nvPr>
        </p:nvSpPr>
        <p:spPr/>
        <p:txBody>
          <a:bodyPr/>
          <a:lstStyle/>
          <a:p>
            <a:fld id="{24E531EB-A257-4031-9378-9F05BAE00EF0}" type="slidenum">
              <a:rPr lang="en-US" smtClean="0"/>
              <a:t>‹#›</a:t>
            </a:fld>
            <a:endParaRPr lang="en-US"/>
          </a:p>
        </p:txBody>
      </p:sp>
    </p:spTree>
    <p:extLst>
      <p:ext uri="{BB962C8B-B14F-4D97-AF65-F5344CB8AC3E}">
        <p14:creationId xmlns:p14="http://schemas.microsoft.com/office/powerpoint/2010/main" val="723128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C13F7501-0512-8011-FADE-556C23E56692}"/>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5A4BA6A2-680A-8F6E-43F5-CC43DFCA66D1}"/>
              </a:ext>
            </a:extLst>
          </p:cNvPr>
          <p:cNvSpPr>
            <a:spLocks noGrp="1"/>
          </p:cNvSpPr>
          <p:nvPr>
            <p:ph sz="half" idx="1"/>
          </p:nvPr>
        </p:nvSpPr>
        <p:spPr>
          <a:xfrm>
            <a:off x="838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ội dung 3">
            <a:extLst>
              <a:ext uri="{FF2B5EF4-FFF2-40B4-BE49-F238E27FC236}">
                <a16:creationId xmlns:a16="http://schemas.microsoft.com/office/drawing/2014/main" id="{40C3E1B9-C181-EC01-353F-82501228A1DD}"/>
              </a:ext>
            </a:extLst>
          </p:cNvPr>
          <p:cNvSpPr>
            <a:spLocks noGrp="1"/>
          </p:cNvSpPr>
          <p:nvPr>
            <p:ph sz="half" idx="2"/>
          </p:nvPr>
        </p:nvSpPr>
        <p:spPr>
          <a:xfrm>
            <a:off x="6172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Ngày tháng 4">
            <a:extLst>
              <a:ext uri="{FF2B5EF4-FFF2-40B4-BE49-F238E27FC236}">
                <a16:creationId xmlns:a16="http://schemas.microsoft.com/office/drawing/2014/main" id="{0BD6C1F8-0441-8EDA-A282-BB7744985799}"/>
              </a:ext>
            </a:extLst>
          </p:cNvPr>
          <p:cNvSpPr>
            <a:spLocks noGrp="1"/>
          </p:cNvSpPr>
          <p:nvPr>
            <p:ph type="dt" sz="half" idx="10"/>
          </p:nvPr>
        </p:nvSpPr>
        <p:spPr/>
        <p:txBody>
          <a:bodyPr/>
          <a:lstStyle/>
          <a:p>
            <a:fld id="{CD1B8998-6974-49C0-AD64-6CEB42133D5B}" type="datetimeFigureOut">
              <a:rPr lang="en-US" smtClean="0"/>
              <a:t>1/18/2023</a:t>
            </a:fld>
            <a:endParaRPr lang="en-US"/>
          </a:p>
        </p:txBody>
      </p:sp>
      <p:sp>
        <p:nvSpPr>
          <p:cNvPr id="6" name="Chỗ dành sẵn cho Chân trang 5">
            <a:extLst>
              <a:ext uri="{FF2B5EF4-FFF2-40B4-BE49-F238E27FC236}">
                <a16:creationId xmlns:a16="http://schemas.microsoft.com/office/drawing/2014/main" id="{0B15C611-1198-7B81-10EB-001D90C62317}"/>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19061C49-78D1-CB05-3554-0AF7E581487F}"/>
              </a:ext>
            </a:extLst>
          </p:cNvPr>
          <p:cNvSpPr>
            <a:spLocks noGrp="1"/>
          </p:cNvSpPr>
          <p:nvPr>
            <p:ph type="sldNum" sz="quarter" idx="12"/>
          </p:nvPr>
        </p:nvSpPr>
        <p:spPr/>
        <p:txBody>
          <a:bodyPr/>
          <a:lstStyle/>
          <a:p>
            <a:fld id="{24E531EB-A257-4031-9378-9F05BAE00EF0}" type="slidenum">
              <a:rPr lang="en-US" smtClean="0"/>
              <a:t>‹#›</a:t>
            </a:fld>
            <a:endParaRPr lang="en-US"/>
          </a:p>
        </p:txBody>
      </p:sp>
    </p:spTree>
    <p:extLst>
      <p:ext uri="{BB962C8B-B14F-4D97-AF65-F5344CB8AC3E}">
        <p14:creationId xmlns:p14="http://schemas.microsoft.com/office/powerpoint/2010/main" val="38663201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23C1A48F-01F7-4818-37F3-66300AEF3579}"/>
              </a:ext>
            </a:extLst>
          </p:cNvPr>
          <p:cNvSpPr>
            <a:spLocks noGrp="1"/>
          </p:cNvSpPr>
          <p:nvPr>
            <p:ph type="title"/>
          </p:nvPr>
        </p:nvSpPr>
        <p:spPr>
          <a:xfrm>
            <a:off x="839788" y="365125"/>
            <a:ext cx="10515600" cy="1325563"/>
          </a:xfrm>
        </p:spPr>
        <p:txBody>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565C0640-C422-72A0-7416-AE2F914257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D87FB093-4DF6-2912-2083-2447C8A05EEC}"/>
              </a:ext>
            </a:extLst>
          </p:cNvPr>
          <p:cNvSpPr>
            <a:spLocks noGrp="1"/>
          </p:cNvSpPr>
          <p:nvPr>
            <p:ph sz="half" idx="2"/>
          </p:nvPr>
        </p:nvSpPr>
        <p:spPr>
          <a:xfrm>
            <a:off x="839788" y="2505075"/>
            <a:ext cx="5157787"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Văn bản 4">
            <a:extLst>
              <a:ext uri="{FF2B5EF4-FFF2-40B4-BE49-F238E27FC236}">
                <a16:creationId xmlns:a16="http://schemas.microsoft.com/office/drawing/2014/main" id="{07C9C15A-6BEE-6D29-CFA4-1F1188A5E7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1E5FA827-F0D4-62AA-8928-D5A3FD77DFE7}"/>
              </a:ext>
            </a:extLst>
          </p:cNvPr>
          <p:cNvSpPr>
            <a:spLocks noGrp="1"/>
          </p:cNvSpPr>
          <p:nvPr>
            <p:ph sz="quarter" idx="4"/>
          </p:nvPr>
        </p:nvSpPr>
        <p:spPr>
          <a:xfrm>
            <a:off x="6172200" y="2505075"/>
            <a:ext cx="5183188"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7" name="Chỗ dành sẵn cho Ngày tháng 6">
            <a:extLst>
              <a:ext uri="{FF2B5EF4-FFF2-40B4-BE49-F238E27FC236}">
                <a16:creationId xmlns:a16="http://schemas.microsoft.com/office/drawing/2014/main" id="{D775DA30-A4D5-3FD8-2D00-9B4FBA2624E9}"/>
              </a:ext>
            </a:extLst>
          </p:cNvPr>
          <p:cNvSpPr>
            <a:spLocks noGrp="1"/>
          </p:cNvSpPr>
          <p:nvPr>
            <p:ph type="dt" sz="half" idx="10"/>
          </p:nvPr>
        </p:nvSpPr>
        <p:spPr/>
        <p:txBody>
          <a:bodyPr/>
          <a:lstStyle/>
          <a:p>
            <a:fld id="{CD1B8998-6974-49C0-AD64-6CEB42133D5B}" type="datetimeFigureOut">
              <a:rPr lang="en-US" smtClean="0"/>
              <a:t>1/18/2023</a:t>
            </a:fld>
            <a:endParaRPr lang="en-US"/>
          </a:p>
        </p:txBody>
      </p:sp>
      <p:sp>
        <p:nvSpPr>
          <p:cNvPr id="8" name="Chỗ dành sẵn cho Chân trang 7">
            <a:extLst>
              <a:ext uri="{FF2B5EF4-FFF2-40B4-BE49-F238E27FC236}">
                <a16:creationId xmlns:a16="http://schemas.microsoft.com/office/drawing/2014/main" id="{716D39DA-E40D-0316-BC5E-F2D77FF8ECEC}"/>
              </a:ext>
            </a:extLst>
          </p:cNvPr>
          <p:cNvSpPr>
            <a:spLocks noGrp="1"/>
          </p:cNvSpPr>
          <p:nvPr>
            <p:ph type="ftr" sz="quarter" idx="11"/>
          </p:nvPr>
        </p:nvSpPr>
        <p:spPr/>
        <p:txBody>
          <a:bodyPr/>
          <a:lstStyle/>
          <a:p>
            <a:endParaRPr lang="en-US"/>
          </a:p>
        </p:txBody>
      </p:sp>
      <p:sp>
        <p:nvSpPr>
          <p:cNvPr id="9" name="Chỗ dành sẵn cho Số hiệu Bản chiếu 8">
            <a:extLst>
              <a:ext uri="{FF2B5EF4-FFF2-40B4-BE49-F238E27FC236}">
                <a16:creationId xmlns:a16="http://schemas.microsoft.com/office/drawing/2014/main" id="{5BC60403-DBD0-3224-C355-3763FA862854}"/>
              </a:ext>
            </a:extLst>
          </p:cNvPr>
          <p:cNvSpPr>
            <a:spLocks noGrp="1"/>
          </p:cNvSpPr>
          <p:nvPr>
            <p:ph type="sldNum" sz="quarter" idx="12"/>
          </p:nvPr>
        </p:nvSpPr>
        <p:spPr/>
        <p:txBody>
          <a:bodyPr/>
          <a:lstStyle/>
          <a:p>
            <a:fld id="{24E531EB-A257-4031-9378-9F05BAE00EF0}" type="slidenum">
              <a:rPr lang="en-US" smtClean="0"/>
              <a:t>‹#›</a:t>
            </a:fld>
            <a:endParaRPr lang="en-US"/>
          </a:p>
        </p:txBody>
      </p:sp>
    </p:spTree>
    <p:extLst>
      <p:ext uri="{BB962C8B-B14F-4D97-AF65-F5344CB8AC3E}">
        <p14:creationId xmlns:p14="http://schemas.microsoft.com/office/powerpoint/2010/main" val="3037013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DCDC742B-9238-90A7-EFC4-B1991DA7F7DA}"/>
              </a:ext>
            </a:extLst>
          </p:cNvPr>
          <p:cNvSpPr>
            <a:spLocks noGrp="1"/>
          </p:cNvSpPr>
          <p:nvPr>
            <p:ph type="title"/>
          </p:nvPr>
        </p:nvSpPr>
        <p:spPr/>
        <p:txBody>
          <a:bodyPr/>
          <a:lstStyle/>
          <a:p>
            <a:r>
              <a:rPr lang="vi-VN"/>
              <a:t>Bấm để sửa kiểu tiêu đề Bản cái</a:t>
            </a:r>
            <a:endParaRPr lang="en-US"/>
          </a:p>
        </p:txBody>
      </p:sp>
      <p:sp>
        <p:nvSpPr>
          <p:cNvPr id="3" name="Chỗ dành sẵn cho Ngày tháng 2">
            <a:extLst>
              <a:ext uri="{FF2B5EF4-FFF2-40B4-BE49-F238E27FC236}">
                <a16:creationId xmlns:a16="http://schemas.microsoft.com/office/drawing/2014/main" id="{E9B533DE-DF22-EE50-AEA9-A2A031D69BF5}"/>
              </a:ext>
            </a:extLst>
          </p:cNvPr>
          <p:cNvSpPr>
            <a:spLocks noGrp="1"/>
          </p:cNvSpPr>
          <p:nvPr>
            <p:ph type="dt" sz="half" idx="10"/>
          </p:nvPr>
        </p:nvSpPr>
        <p:spPr/>
        <p:txBody>
          <a:bodyPr/>
          <a:lstStyle/>
          <a:p>
            <a:fld id="{CD1B8998-6974-49C0-AD64-6CEB42133D5B}" type="datetimeFigureOut">
              <a:rPr lang="en-US" smtClean="0"/>
              <a:t>1/18/2023</a:t>
            </a:fld>
            <a:endParaRPr lang="en-US"/>
          </a:p>
        </p:txBody>
      </p:sp>
      <p:sp>
        <p:nvSpPr>
          <p:cNvPr id="4" name="Chỗ dành sẵn cho Chân trang 3">
            <a:extLst>
              <a:ext uri="{FF2B5EF4-FFF2-40B4-BE49-F238E27FC236}">
                <a16:creationId xmlns:a16="http://schemas.microsoft.com/office/drawing/2014/main" id="{8086FC96-BFE6-0FAB-BC67-A46294837805}"/>
              </a:ext>
            </a:extLst>
          </p:cNvPr>
          <p:cNvSpPr>
            <a:spLocks noGrp="1"/>
          </p:cNvSpPr>
          <p:nvPr>
            <p:ph type="ftr" sz="quarter" idx="11"/>
          </p:nvPr>
        </p:nvSpPr>
        <p:spPr/>
        <p:txBody>
          <a:bodyPr/>
          <a:lstStyle/>
          <a:p>
            <a:endParaRPr lang="en-US"/>
          </a:p>
        </p:txBody>
      </p:sp>
      <p:sp>
        <p:nvSpPr>
          <p:cNvPr id="5" name="Chỗ dành sẵn cho Số hiệu Bản chiếu 4">
            <a:extLst>
              <a:ext uri="{FF2B5EF4-FFF2-40B4-BE49-F238E27FC236}">
                <a16:creationId xmlns:a16="http://schemas.microsoft.com/office/drawing/2014/main" id="{7E5BB29F-FEBF-313A-63C6-9B5F4BDD97BF}"/>
              </a:ext>
            </a:extLst>
          </p:cNvPr>
          <p:cNvSpPr>
            <a:spLocks noGrp="1"/>
          </p:cNvSpPr>
          <p:nvPr>
            <p:ph type="sldNum" sz="quarter" idx="12"/>
          </p:nvPr>
        </p:nvSpPr>
        <p:spPr/>
        <p:txBody>
          <a:bodyPr/>
          <a:lstStyle/>
          <a:p>
            <a:fld id="{24E531EB-A257-4031-9378-9F05BAE00EF0}" type="slidenum">
              <a:rPr lang="en-US" smtClean="0"/>
              <a:t>‹#›</a:t>
            </a:fld>
            <a:endParaRPr lang="en-US"/>
          </a:p>
        </p:txBody>
      </p:sp>
    </p:spTree>
    <p:extLst>
      <p:ext uri="{BB962C8B-B14F-4D97-AF65-F5344CB8AC3E}">
        <p14:creationId xmlns:p14="http://schemas.microsoft.com/office/powerpoint/2010/main" val="1343862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F0848BEA-5FDB-2A7F-DEA0-350B72CC97E1}"/>
              </a:ext>
            </a:extLst>
          </p:cNvPr>
          <p:cNvSpPr>
            <a:spLocks noGrp="1"/>
          </p:cNvSpPr>
          <p:nvPr>
            <p:ph type="dt" sz="half" idx="10"/>
          </p:nvPr>
        </p:nvSpPr>
        <p:spPr/>
        <p:txBody>
          <a:bodyPr/>
          <a:lstStyle/>
          <a:p>
            <a:fld id="{CD1B8998-6974-49C0-AD64-6CEB42133D5B}" type="datetimeFigureOut">
              <a:rPr lang="en-US" smtClean="0"/>
              <a:t>1/18/2023</a:t>
            </a:fld>
            <a:endParaRPr lang="en-US"/>
          </a:p>
        </p:txBody>
      </p:sp>
      <p:sp>
        <p:nvSpPr>
          <p:cNvPr id="3" name="Chỗ dành sẵn cho Chân trang 2">
            <a:extLst>
              <a:ext uri="{FF2B5EF4-FFF2-40B4-BE49-F238E27FC236}">
                <a16:creationId xmlns:a16="http://schemas.microsoft.com/office/drawing/2014/main" id="{882697DA-DE2E-967A-7F9D-C0A7C90C0F65}"/>
              </a:ext>
            </a:extLst>
          </p:cNvPr>
          <p:cNvSpPr>
            <a:spLocks noGrp="1"/>
          </p:cNvSpPr>
          <p:nvPr>
            <p:ph type="ftr" sz="quarter" idx="11"/>
          </p:nvPr>
        </p:nvSpPr>
        <p:spPr/>
        <p:txBody>
          <a:bodyPr/>
          <a:lstStyle/>
          <a:p>
            <a:endParaRPr lang="en-US"/>
          </a:p>
        </p:txBody>
      </p:sp>
      <p:sp>
        <p:nvSpPr>
          <p:cNvPr id="4" name="Chỗ dành sẵn cho Số hiệu Bản chiếu 3">
            <a:extLst>
              <a:ext uri="{FF2B5EF4-FFF2-40B4-BE49-F238E27FC236}">
                <a16:creationId xmlns:a16="http://schemas.microsoft.com/office/drawing/2014/main" id="{5167F5D4-045D-5424-3F53-6C883F8B8B31}"/>
              </a:ext>
            </a:extLst>
          </p:cNvPr>
          <p:cNvSpPr>
            <a:spLocks noGrp="1"/>
          </p:cNvSpPr>
          <p:nvPr>
            <p:ph type="sldNum" sz="quarter" idx="12"/>
          </p:nvPr>
        </p:nvSpPr>
        <p:spPr/>
        <p:txBody>
          <a:bodyPr/>
          <a:lstStyle/>
          <a:p>
            <a:fld id="{24E531EB-A257-4031-9378-9F05BAE00EF0}" type="slidenum">
              <a:rPr lang="en-US" smtClean="0"/>
              <a:t>‹#›</a:t>
            </a:fld>
            <a:endParaRPr lang="en-US"/>
          </a:p>
        </p:txBody>
      </p:sp>
    </p:spTree>
    <p:extLst>
      <p:ext uri="{BB962C8B-B14F-4D97-AF65-F5344CB8AC3E}">
        <p14:creationId xmlns:p14="http://schemas.microsoft.com/office/powerpoint/2010/main" val="787040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1C650085-7414-17D8-1A4F-DCF6D690D660}"/>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4361F4B6-D433-767D-CAEF-9E2096B6527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Văn bản 3">
            <a:extLst>
              <a:ext uri="{FF2B5EF4-FFF2-40B4-BE49-F238E27FC236}">
                <a16:creationId xmlns:a16="http://schemas.microsoft.com/office/drawing/2014/main" id="{475F22BB-FC51-3D1B-DF77-6AE5CEE089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97873023-4A6E-DFD7-43A5-F5464F27A0E2}"/>
              </a:ext>
            </a:extLst>
          </p:cNvPr>
          <p:cNvSpPr>
            <a:spLocks noGrp="1"/>
          </p:cNvSpPr>
          <p:nvPr>
            <p:ph type="dt" sz="half" idx="10"/>
          </p:nvPr>
        </p:nvSpPr>
        <p:spPr/>
        <p:txBody>
          <a:bodyPr/>
          <a:lstStyle/>
          <a:p>
            <a:fld id="{CD1B8998-6974-49C0-AD64-6CEB42133D5B}" type="datetimeFigureOut">
              <a:rPr lang="en-US" smtClean="0"/>
              <a:t>1/18/2023</a:t>
            </a:fld>
            <a:endParaRPr lang="en-US"/>
          </a:p>
        </p:txBody>
      </p:sp>
      <p:sp>
        <p:nvSpPr>
          <p:cNvPr id="6" name="Chỗ dành sẵn cho Chân trang 5">
            <a:extLst>
              <a:ext uri="{FF2B5EF4-FFF2-40B4-BE49-F238E27FC236}">
                <a16:creationId xmlns:a16="http://schemas.microsoft.com/office/drawing/2014/main" id="{5A55AB88-2A14-A8EA-F9ED-A8FB87DC58A4}"/>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84996BBD-34D0-46AE-C1B5-A4276DA729AA}"/>
              </a:ext>
            </a:extLst>
          </p:cNvPr>
          <p:cNvSpPr>
            <a:spLocks noGrp="1"/>
          </p:cNvSpPr>
          <p:nvPr>
            <p:ph type="sldNum" sz="quarter" idx="12"/>
          </p:nvPr>
        </p:nvSpPr>
        <p:spPr/>
        <p:txBody>
          <a:bodyPr/>
          <a:lstStyle/>
          <a:p>
            <a:fld id="{24E531EB-A257-4031-9378-9F05BAE00EF0}" type="slidenum">
              <a:rPr lang="en-US" smtClean="0"/>
              <a:t>‹#›</a:t>
            </a:fld>
            <a:endParaRPr lang="en-US"/>
          </a:p>
        </p:txBody>
      </p:sp>
    </p:spTree>
    <p:extLst>
      <p:ext uri="{BB962C8B-B14F-4D97-AF65-F5344CB8AC3E}">
        <p14:creationId xmlns:p14="http://schemas.microsoft.com/office/powerpoint/2010/main" val="33431123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4B75DD74-143F-FB32-84DF-BB2505785DE9}"/>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Hình ảnh 2">
            <a:extLst>
              <a:ext uri="{FF2B5EF4-FFF2-40B4-BE49-F238E27FC236}">
                <a16:creationId xmlns:a16="http://schemas.microsoft.com/office/drawing/2014/main" id="{1E7E9A92-FFD5-ECFD-574F-7466F9FB4C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Chỗ dành sẵn cho Văn bản 3">
            <a:extLst>
              <a:ext uri="{FF2B5EF4-FFF2-40B4-BE49-F238E27FC236}">
                <a16:creationId xmlns:a16="http://schemas.microsoft.com/office/drawing/2014/main" id="{D98251C4-05BD-88E1-FD9F-BA79035C3A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8BB451A2-FA9A-93D5-91CD-64401BAECF08}"/>
              </a:ext>
            </a:extLst>
          </p:cNvPr>
          <p:cNvSpPr>
            <a:spLocks noGrp="1"/>
          </p:cNvSpPr>
          <p:nvPr>
            <p:ph type="dt" sz="half" idx="10"/>
          </p:nvPr>
        </p:nvSpPr>
        <p:spPr/>
        <p:txBody>
          <a:bodyPr/>
          <a:lstStyle/>
          <a:p>
            <a:fld id="{CD1B8998-6974-49C0-AD64-6CEB42133D5B}" type="datetimeFigureOut">
              <a:rPr lang="en-US" smtClean="0"/>
              <a:t>1/18/2023</a:t>
            </a:fld>
            <a:endParaRPr lang="en-US"/>
          </a:p>
        </p:txBody>
      </p:sp>
      <p:sp>
        <p:nvSpPr>
          <p:cNvPr id="6" name="Chỗ dành sẵn cho Chân trang 5">
            <a:extLst>
              <a:ext uri="{FF2B5EF4-FFF2-40B4-BE49-F238E27FC236}">
                <a16:creationId xmlns:a16="http://schemas.microsoft.com/office/drawing/2014/main" id="{0A54A152-D9F4-DB9E-3B75-5F5E2F3A4561}"/>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5582E2C1-A65C-1AFE-83FF-2CDA1441FC28}"/>
              </a:ext>
            </a:extLst>
          </p:cNvPr>
          <p:cNvSpPr>
            <a:spLocks noGrp="1"/>
          </p:cNvSpPr>
          <p:nvPr>
            <p:ph type="sldNum" sz="quarter" idx="12"/>
          </p:nvPr>
        </p:nvSpPr>
        <p:spPr/>
        <p:txBody>
          <a:bodyPr/>
          <a:lstStyle/>
          <a:p>
            <a:fld id="{24E531EB-A257-4031-9378-9F05BAE00EF0}" type="slidenum">
              <a:rPr lang="en-US" smtClean="0"/>
              <a:t>‹#›</a:t>
            </a:fld>
            <a:endParaRPr lang="en-US"/>
          </a:p>
        </p:txBody>
      </p:sp>
    </p:spTree>
    <p:extLst>
      <p:ext uri="{BB962C8B-B14F-4D97-AF65-F5344CB8AC3E}">
        <p14:creationId xmlns:p14="http://schemas.microsoft.com/office/powerpoint/2010/main" val="1023981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Chỗ dành sẵn cho Tiêu đề 1">
            <a:extLst>
              <a:ext uri="{FF2B5EF4-FFF2-40B4-BE49-F238E27FC236}">
                <a16:creationId xmlns:a16="http://schemas.microsoft.com/office/drawing/2014/main" id="{A5E00AED-FBA6-0A36-FD92-69383993CD4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957D5AEF-1B19-8A4A-1D46-A3868DD22DF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E0FD8774-EF81-6E0C-7C6E-6695BF5960F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1B8998-6974-49C0-AD64-6CEB42133D5B}" type="datetimeFigureOut">
              <a:rPr lang="en-US" smtClean="0"/>
              <a:t>1/18/2023</a:t>
            </a:fld>
            <a:endParaRPr lang="en-US"/>
          </a:p>
        </p:txBody>
      </p:sp>
      <p:sp>
        <p:nvSpPr>
          <p:cNvPr id="5" name="Chỗ dành sẵn cho Chân trang 4">
            <a:extLst>
              <a:ext uri="{FF2B5EF4-FFF2-40B4-BE49-F238E27FC236}">
                <a16:creationId xmlns:a16="http://schemas.microsoft.com/office/drawing/2014/main" id="{4DD27D05-1C2A-F6EC-912B-7F818EA893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Chỗ dành sẵn cho Số hiệu Bản chiếu 5">
            <a:extLst>
              <a:ext uri="{FF2B5EF4-FFF2-40B4-BE49-F238E27FC236}">
                <a16:creationId xmlns:a16="http://schemas.microsoft.com/office/drawing/2014/main" id="{683F0BBA-0942-A5B7-2403-A09D31C3AF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E531EB-A257-4031-9378-9F05BAE00EF0}" type="slidenum">
              <a:rPr lang="en-US" smtClean="0"/>
              <a:t>‹#›</a:t>
            </a:fld>
            <a:endParaRPr lang="en-US"/>
          </a:p>
        </p:txBody>
      </p:sp>
    </p:spTree>
    <p:extLst>
      <p:ext uri="{BB962C8B-B14F-4D97-AF65-F5344CB8AC3E}">
        <p14:creationId xmlns:p14="http://schemas.microsoft.com/office/powerpoint/2010/main" val="39677608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8.png"/><Relationship Id="rId18" Type="http://schemas.openxmlformats.org/officeDocument/2006/relationships/image" Target="../media/image12.png"/><Relationship Id="rId3" Type="http://schemas.openxmlformats.org/officeDocument/2006/relationships/slideLayout" Target="../slideLayouts/slideLayout1.xml"/><Relationship Id="rId7" Type="http://schemas.openxmlformats.org/officeDocument/2006/relationships/image" Target="../media/image3.png"/><Relationship Id="rId12" Type="http://schemas.openxmlformats.org/officeDocument/2006/relationships/image" Target="../media/image7.png"/><Relationship Id="rId17" Type="http://schemas.openxmlformats.org/officeDocument/2006/relationships/image" Target="../media/image11.png"/><Relationship Id="rId2" Type="http://schemas.openxmlformats.org/officeDocument/2006/relationships/audio" Target="../media/media1.wav"/><Relationship Id="rId16" Type="http://schemas.microsoft.com/office/2007/relationships/hdphoto" Target="../media/hdphoto3.wdp"/><Relationship Id="rId1" Type="http://schemas.microsoft.com/office/2007/relationships/media" Target="../media/media1.wav"/><Relationship Id="rId6" Type="http://schemas.openxmlformats.org/officeDocument/2006/relationships/image" Target="../media/image2.png"/><Relationship Id="rId11" Type="http://schemas.openxmlformats.org/officeDocument/2006/relationships/image" Target="../media/image6.png"/><Relationship Id="rId5" Type="http://schemas.microsoft.com/office/2007/relationships/hdphoto" Target="../media/hdphoto1.wdp"/><Relationship Id="rId15" Type="http://schemas.openxmlformats.org/officeDocument/2006/relationships/image" Target="../media/image10.png"/><Relationship Id="rId10" Type="http://schemas.openxmlformats.org/officeDocument/2006/relationships/image" Target="../media/image5.png"/><Relationship Id="rId19" Type="http://schemas.openxmlformats.org/officeDocument/2006/relationships/image" Target="../media/image13.png"/><Relationship Id="rId4" Type="http://schemas.openxmlformats.org/officeDocument/2006/relationships/image" Target="../media/image1.png"/><Relationship Id="rId9" Type="http://schemas.microsoft.com/office/2007/relationships/hdphoto" Target="../media/hdphoto2.wdp"/><Relationship Id="rId14"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22.gif"/><Relationship Id="rId3" Type="http://schemas.openxmlformats.org/officeDocument/2006/relationships/image" Target="../media/image18.png"/><Relationship Id="rId7" Type="http://schemas.openxmlformats.org/officeDocument/2006/relationships/image" Target="../media/image9.png"/><Relationship Id="rId12" Type="http://schemas.openxmlformats.org/officeDocument/2006/relationships/slide" Target="slide5.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7.png"/><Relationship Id="rId5" Type="http://schemas.openxmlformats.org/officeDocument/2006/relationships/image" Target="../media/image5.png"/><Relationship Id="rId10" Type="http://schemas.openxmlformats.org/officeDocument/2006/relationships/image" Target="../media/image7.png"/><Relationship Id="rId4" Type="http://schemas.openxmlformats.org/officeDocument/2006/relationships/image" Target="../media/image3.png"/><Relationship Id="rId9"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35.png"/><Relationship Id="rId3" Type="http://schemas.openxmlformats.org/officeDocument/2006/relationships/image" Target="../media/image1.png"/><Relationship Id="rId7" Type="http://schemas.microsoft.com/office/2007/relationships/hdphoto" Target="../media/hdphoto2.wdp"/><Relationship Id="rId12" Type="http://schemas.microsoft.com/office/2007/relationships/hdphoto" Target="../media/hdphoto3.wdp"/><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10.png"/><Relationship Id="rId5" Type="http://schemas.openxmlformats.org/officeDocument/2006/relationships/image" Target="../media/image2.png"/><Relationship Id="rId10" Type="http://schemas.openxmlformats.org/officeDocument/2006/relationships/image" Target="../media/image8.png"/><Relationship Id="rId4" Type="http://schemas.microsoft.com/office/2007/relationships/hdphoto" Target="../media/hdphoto1.wdp"/><Relationship Id="rId9"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3.wdp"/><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35.png"/><Relationship Id="rId3" Type="http://schemas.openxmlformats.org/officeDocument/2006/relationships/image" Target="../media/image1.png"/><Relationship Id="rId7" Type="http://schemas.microsoft.com/office/2007/relationships/hdphoto" Target="../media/hdphoto2.wdp"/><Relationship Id="rId12" Type="http://schemas.microsoft.com/office/2007/relationships/hdphoto" Target="../media/hdphoto3.wdp"/><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10.png"/><Relationship Id="rId5" Type="http://schemas.openxmlformats.org/officeDocument/2006/relationships/image" Target="../media/image2.png"/><Relationship Id="rId10" Type="http://schemas.openxmlformats.org/officeDocument/2006/relationships/image" Target="../media/image8.png"/><Relationship Id="rId4" Type="http://schemas.microsoft.com/office/2007/relationships/hdphoto" Target="../media/hdphoto1.wdp"/><Relationship Id="rId9"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34.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2.gif"/><Relationship Id="rId5" Type="http://schemas.openxmlformats.org/officeDocument/2006/relationships/slide" Target="slide5.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2.gif"/><Relationship Id="rId3" Type="http://schemas.openxmlformats.org/officeDocument/2006/relationships/image" Target="../media/image38.svg"/><Relationship Id="rId7" Type="http://schemas.openxmlformats.org/officeDocument/2006/relationships/image" Target="../media/image5.png"/><Relationship Id="rId12" Type="http://schemas.openxmlformats.org/officeDocument/2006/relationships/slide" Target="slide5.xml"/><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17.png"/><Relationship Id="rId5" Type="http://schemas.openxmlformats.org/officeDocument/2006/relationships/image" Target="../media/image18.png"/><Relationship Id="rId10" Type="http://schemas.openxmlformats.org/officeDocument/2006/relationships/image" Target="../media/image7.png"/><Relationship Id="rId4" Type="http://schemas.openxmlformats.org/officeDocument/2006/relationships/image" Target="../media/image2.png"/><Relationship Id="rId9" Type="http://schemas.openxmlformats.org/officeDocument/2006/relationships/image" Target="../media/image9.png"/><Relationship Id="rId14" Type="http://schemas.openxmlformats.org/officeDocument/2006/relationships/image" Target="../media/image12.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png"/><Relationship Id="rId7"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22.gif"/><Relationship Id="rId3" Type="http://schemas.openxmlformats.org/officeDocument/2006/relationships/image" Target="../media/image18.png"/><Relationship Id="rId7" Type="http://schemas.openxmlformats.org/officeDocument/2006/relationships/image" Target="../media/image9.png"/><Relationship Id="rId12" Type="http://schemas.openxmlformats.org/officeDocument/2006/relationships/slide" Target="slide5.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7.png"/><Relationship Id="rId5" Type="http://schemas.openxmlformats.org/officeDocument/2006/relationships/image" Target="../media/image5.png"/><Relationship Id="rId10" Type="http://schemas.openxmlformats.org/officeDocument/2006/relationships/image" Target="../media/image7.png"/><Relationship Id="rId4" Type="http://schemas.openxmlformats.org/officeDocument/2006/relationships/image" Target="../media/image3.png"/><Relationship Id="rId9" Type="http://schemas.openxmlformats.org/officeDocument/2006/relationships/image" Target="../media/image12.png"/></Relationships>
</file>

<file path=ppt/slides/_rels/slide21.xml.rels><?xml version="1.0" encoding="UTF-8" standalone="yes"?>
<Relationships xmlns="http://schemas.openxmlformats.org/package/2006/relationships"><Relationship Id="rId8" Type="http://schemas.microsoft.com/office/2007/relationships/hdphoto" Target="../media/hdphoto10.wdp"/><Relationship Id="rId3" Type="http://schemas.openxmlformats.org/officeDocument/2006/relationships/audio" Target="../media/audio4.wav"/><Relationship Id="rId7"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microsoft.com/office/2007/relationships/hdphoto" Target="../media/hdphoto9.wdp"/><Relationship Id="rId11" Type="http://schemas.openxmlformats.org/officeDocument/2006/relationships/image" Target="../media/image22.gif"/><Relationship Id="rId5" Type="http://schemas.openxmlformats.org/officeDocument/2006/relationships/image" Target="../media/image39.png"/><Relationship Id="rId10" Type="http://schemas.openxmlformats.org/officeDocument/2006/relationships/slide" Target="slide5.xml"/><Relationship Id="rId4" Type="http://schemas.openxmlformats.org/officeDocument/2006/relationships/image" Target="../media/image2.png"/><Relationship Id="rId9"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2.gif"/><Relationship Id="rId5" Type="http://schemas.openxmlformats.org/officeDocument/2006/relationships/slide" Target="slide5.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22.gif"/><Relationship Id="rId5" Type="http://schemas.openxmlformats.org/officeDocument/2006/relationships/slide" Target="slide5.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22.gif"/><Relationship Id="rId4" Type="http://schemas.openxmlformats.org/officeDocument/2006/relationships/slide" Target="slide5.xml"/></Relationships>
</file>

<file path=ppt/slides/_rels/slide25.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45.png"/><Relationship Id="rId3" Type="http://schemas.openxmlformats.org/officeDocument/2006/relationships/image" Target="../media/image18.png"/><Relationship Id="rId7" Type="http://schemas.openxmlformats.org/officeDocument/2006/relationships/image" Target="../media/image12.png"/><Relationship Id="rId12" Type="http://schemas.openxmlformats.org/officeDocument/2006/relationships/image" Target="../media/image44.png"/><Relationship Id="rId17" Type="http://schemas.openxmlformats.org/officeDocument/2006/relationships/image" Target="../media/image49.gif"/><Relationship Id="rId2" Type="http://schemas.openxmlformats.org/officeDocument/2006/relationships/image" Target="../media/image2.png"/><Relationship Id="rId16"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22.gif"/><Relationship Id="rId5" Type="http://schemas.openxmlformats.org/officeDocument/2006/relationships/image" Target="../media/image5.png"/><Relationship Id="rId15" Type="http://schemas.openxmlformats.org/officeDocument/2006/relationships/image" Target="../media/image47.png"/><Relationship Id="rId10" Type="http://schemas.openxmlformats.org/officeDocument/2006/relationships/slide" Target="slide5.xml"/><Relationship Id="rId4" Type="http://schemas.openxmlformats.org/officeDocument/2006/relationships/image" Target="../media/image3.png"/><Relationship Id="rId9" Type="http://schemas.openxmlformats.org/officeDocument/2006/relationships/image" Target="../media/image17.png"/><Relationship Id="rId14" Type="http://schemas.openxmlformats.org/officeDocument/2006/relationships/image" Target="../media/image46.png"/></Relationships>
</file>

<file path=ppt/slides/_rels/slide27.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22.gif"/><Relationship Id="rId3" Type="http://schemas.openxmlformats.org/officeDocument/2006/relationships/image" Target="../media/image18.png"/><Relationship Id="rId7" Type="http://schemas.openxmlformats.org/officeDocument/2006/relationships/image" Target="../media/image9.png"/><Relationship Id="rId12" Type="http://schemas.openxmlformats.org/officeDocument/2006/relationships/slide" Target="slide5.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7.png"/><Relationship Id="rId5" Type="http://schemas.openxmlformats.org/officeDocument/2006/relationships/image" Target="../media/image5.png"/><Relationship Id="rId10" Type="http://schemas.openxmlformats.org/officeDocument/2006/relationships/image" Target="../media/image7.png"/><Relationship Id="rId4" Type="http://schemas.openxmlformats.org/officeDocument/2006/relationships/image" Target="../media/image3.png"/><Relationship Id="rId9" Type="http://schemas.openxmlformats.org/officeDocument/2006/relationships/image" Target="../media/image12.png"/></Relationships>
</file>

<file path=ppt/slides/_rels/slide2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50.png"/><Relationship Id="rId3" Type="http://schemas.openxmlformats.org/officeDocument/2006/relationships/image" Target="../media/image18.png"/><Relationship Id="rId7" Type="http://schemas.openxmlformats.org/officeDocument/2006/relationships/image" Target="../media/image12.png"/><Relationship Id="rId12" Type="http://schemas.openxmlformats.org/officeDocument/2006/relationships/image" Target="../media/image43.sv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42.png"/><Relationship Id="rId5" Type="http://schemas.openxmlformats.org/officeDocument/2006/relationships/image" Target="../media/image5.png"/><Relationship Id="rId10" Type="http://schemas.openxmlformats.org/officeDocument/2006/relationships/image" Target="../media/image22.gif"/><Relationship Id="rId4" Type="http://schemas.openxmlformats.org/officeDocument/2006/relationships/image" Target="../media/image3.png"/><Relationship Id="rId9" Type="http://schemas.openxmlformats.org/officeDocument/2006/relationships/slide" Target="slide5.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21.png"/><Relationship Id="rId3" Type="http://schemas.openxmlformats.org/officeDocument/2006/relationships/image" Target="../media/image2.png"/><Relationship Id="rId7" Type="http://schemas.openxmlformats.org/officeDocument/2006/relationships/image" Target="../media/image8.png"/><Relationship Id="rId12" Type="http://schemas.microsoft.com/office/2007/relationships/hdphoto" Target="../media/hdphoto5.wdp"/><Relationship Id="rId17" Type="http://schemas.openxmlformats.org/officeDocument/2006/relationships/image" Target="../media/image12.png"/><Relationship Id="rId2" Type="http://schemas.openxmlformats.org/officeDocument/2006/relationships/image" Target="../media/image18.png"/><Relationship Id="rId16" Type="http://schemas.openxmlformats.org/officeDocument/2006/relationships/image" Target="../media/image22.gif"/><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20.png"/><Relationship Id="rId5" Type="http://schemas.openxmlformats.org/officeDocument/2006/relationships/image" Target="../media/image3.png"/><Relationship Id="rId15" Type="http://schemas.openxmlformats.org/officeDocument/2006/relationships/slide" Target="slide5.xml"/><Relationship Id="rId10" Type="http://schemas.microsoft.com/office/2007/relationships/hdphoto" Target="../media/hdphoto4.wdp"/><Relationship Id="rId4" Type="http://schemas.openxmlformats.org/officeDocument/2006/relationships/image" Target="../media/image17.png"/><Relationship Id="rId9" Type="http://schemas.openxmlformats.org/officeDocument/2006/relationships/image" Target="../media/image19.png"/><Relationship Id="rId14" Type="http://schemas.microsoft.com/office/2007/relationships/hdphoto" Target="../media/hdphoto6.wdp"/></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6.png"/><Relationship Id="rId3" Type="http://schemas.openxmlformats.org/officeDocument/2006/relationships/slideLayout" Target="../slideLayouts/slideLayout7.xml"/><Relationship Id="rId7" Type="http://schemas.microsoft.com/office/2007/relationships/hdphoto" Target="../media/hdphoto4.wdp"/><Relationship Id="rId12" Type="http://schemas.openxmlformats.org/officeDocument/2006/relationships/image" Target="../media/image25.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4.png"/><Relationship Id="rId11" Type="http://schemas.microsoft.com/office/2007/relationships/hdphoto" Target="../media/hdphoto6.wdp"/><Relationship Id="rId5" Type="http://schemas.openxmlformats.org/officeDocument/2006/relationships/image" Target="../media/image23.jpg"/><Relationship Id="rId10" Type="http://schemas.openxmlformats.org/officeDocument/2006/relationships/image" Target="../media/image21.png"/><Relationship Id="rId4" Type="http://schemas.openxmlformats.org/officeDocument/2006/relationships/notesSlide" Target="../notesSlides/notesSlide2.xml"/><Relationship Id="rId9" Type="http://schemas.microsoft.com/office/2007/relationships/hdphoto" Target="../media/hdphoto5.wdp"/><Relationship Id="rId14" Type="http://schemas.openxmlformats.org/officeDocument/2006/relationships/image" Target="../media/image22.gif"/></Relationships>
</file>

<file path=ppt/slides/_rels/slide6.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2.png"/><Relationship Id="rId3" Type="http://schemas.openxmlformats.org/officeDocument/2006/relationships/audio" Target="../media/audio2.wav"/><Relationship Id="rId7" Type="http://schemas.openxmlformats.org/officeDocument/2006/relationships/image" Target="../media/image28.png"/><Relationship Id="rId12" Type="http://schemas.microsoft.com/office/2007/relationships/hdphoto" Target="../media/hdphoto8.wdp"/><Relationship Id="rId2" Type="http://schemas.openxmlformats.org/officeDocument/2006/relationships/audio" Target="../media/audio1.wav"/><Relationship Id="rId16"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27.png"/><Relationship Id="rId11" Type="http://schemas.openxmlformats.org/officeDocument/2006/relationships/image" Target="../media/image31.png"/><Relationship Id="rId5" Type="http://schemas.openxmlformats.org/officeDocument/2006/relationships/image" Target="../media/image2.png"/><Relationship Id="rId15" Type="http://schemas.openxmlformats.org/officeDocument/2006/relationships/image" Target="../media/image22.gif"/><Relationship Id="rId10" Type="http://schemas.microsoft.com/office/2007/relationships/hdphoto" Target="../media/hdphoto7.wdp"/><Relationship Id="rId4" Type="http://schemas.openxmlformats.org/officeDocument/2006/relationships/audio" Target="../media/audio3.wav"/><Relationship Id="rId9" Type="http://schemas.openxmlformats.org/officeDocument/2006/relationships/image" Target="../media/image30.png"/><Relationship Id="rId14" Type="http://schemas.openxmlformats.org/officeDocument/2006/relationships/slide" Target="slide5.xml"/></Relationships>
</file>

<file path=ppt/slides/_rels/slide7.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slide" Target="slide5.xml"/><Relationship Id="rId3" Type="http://schemas.openxmlformats.org/officeDocument/2006/relationships/audio" Target="../media/audio2.wav"/><Relationship Id="rId7" Type="http://schemas.openxmlformats.org/officeDocument/2006/relationships/image" Target="../media/image25.png"/><Relationship Id="rId12" Type="http://schemas.openxmlformats.org/officeDocument/2006/relationships/image" Target="../media/image32.png"/><Relationship Id="rId2" Type="http://schemas.openxmlformats.org/officeDocument/2006/relationships/audio" Target="../media/audio1.wav"/><Relationship Id="rId16"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28.png"/><Relationship Id="rId11" Type="http://schemas.microsoft.com/office/2007/relationships/hdphoto" Target="../media/hdphoto8.wdp"/><Relationship Id="rId5" Type="http://schemas.openxmlformats.org/officeDocument/2006/relationships/image" Target="../media/image2.png"/><Relationship Id="rId15" Type="http://schemas.openxmlformats.org/officeDocument/2006/relationships/image" Target="../media/image27.png"/><Relationship Id="rId10" Type="http://schemas.openxmlformats.org/officeDocument/2006/relationships/image" Target="../media/image31.png"/><Relationship Id="rId4" Type="http://schemas.openxmlformats.org/officeDocument/2006/relationships/audio" Target="../media/audio3.wav"/><Relationship Id="rId9" Type="http://schemas.microsoft.com/office/2007/relationships/hdphoto" Target="../media/hdphoto7.wdp"/><Relationship Id="rId14" Type="http://schemas.openxmlformats.org/officeDocument/2006/relationships/image" Target="../media/image22.gif"/></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2.png"/><Relationship Id="rId3" Type="http://schemas.openxmlformats.org/officeDocument/2006/relationships/audio" Target="../media/audio1.wav"/><Relationship Id="rId7" Type="http://schemas.openxmlformats.org/officeDocument/2006/relationships/image" Target="../media/image28.png"/><Relationship Id="rId12" Type="http://schemas.microsoft.com/office/2007/relationships/hdphoto" Target="../media/hdphoto8.wdp"/><Relationship Id="rId17" Type="http://schemas.openxmlformats.org/officeDocument/2006/relationships/image" Target="../media/image7.png"/><Relationship Id="rId2" Type="http://schemas.openxmlformats.org/officeDocument/2006/relationships/notesSlide" Target="../notesSlides/notesSlide3.xml"/><Relationship Id="rId16"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2.png"/><Relationship Id="rId11" Type="http://schemas.openxmlformats.org/officeDocument/2006/relationships/image" Target="../media/image31.png"/><Relationship Id="rId5" Type="http://schemas.openxmlformats.org/officeDocument/2006/relationships/audio" Target="../media/audio2.wav"/><Relationship Id="rId15" Type="http://schemas.openxmlformats.org/officeDocument/2006/relationships/image" Target="../media/image22.gif"/><Relationship Id="rId10" Type="http://schemas.microsoft.com/office/2007/relationships/hdphoto" Target="../media/hdphoto7.wdp"/><Relationship Id="rId4" Type="http://schemas.openxmlformats.org/officeDocument/2006/relationships/audio" Target="../media/audio3.wav"/><Relationship Id="rId9" Type="http://schemas.openxmlformats.org/officeDocument/2006/relationships/image" Target="../media/image30.png"/><Relationship Id="rId14" Type="http://schemas.openxmlformats.org/officeDocument/2006/relationships/slide" Target="slide5.xml"/></Relationships>
</file>

<file path=ppt/slides/_rels/slide9.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18" Type="http://schemas.openxmlformats.org/officeDocument/2006/relationships/image" Target="../media/image34.png"/><Relationship Id="rId3" Type="http://schemas.microsoft.com/office/2007/relationships/hdphoto" Target="../media/hdphoto1.wdp"/><Relationship Id="rId7" Type="http://schemas.microsoft.com/office/2007/relationships/hdphoto" Target="../media/hdphoto2.wdp"/><Relationship Id="rId12" Type="http://schemas.openxmlformats.org/officeDocument/2006/relationships/image" Target="../media/image9.png"/><Relationship Id="rId17" Type="http://schemas.openxmlformats.org/officeDocument/2006/relationships/image" Target="../media/image33.png"/><Relationship Id="rId2" Type="http://schemas.openxmlformats.org/officeDocument/2006/relationships/image" Target="../media/image1.png"/><Relationship Id="rId16"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8.png"/><Relationship Id="rId5" Type="http://schemas.openxmlformats.org/officeDocument/2006/relationships/image" Target="../media/image3.png"/><Relationship Id="rId15" Type="http://schemas.openxmlformats.org/officeDocument/2006/relationships/image" Target="../media/image11.png"/><Relationship Id="rId10" Type="http://schemas.openxmlformats.org/officeDocument/2006/relationships/image" Target="../media/image7.png"/><Relationship Id="rId4" Type="http://schemas.openxmlformats.org/officeDocument/2006/relationships/image" Target="../media/image2.png"/><Relationship Id="rId9" Type="http://schemas.openxmlformats.org/officeDocument/2006/relationships/image" Target="../media/image6.png"/><Relationship Id="rId1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AB3E40C-FCFD-4974-957F-6D0C10815895}"/>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3500" b="97833" l="10000" r="90000">
                        <a14:foregroundMark x1="49889" y1="3500" x2="49889" y2="3500"/>
                        <a14:foregroundMark x1="27556" y1="94667" x2="58667" y2="97833"/>
                      </a14:backgroundRemoval>
                    </a14:imgEffect>
                  </a14:imgLayer>
                </a14:imgProps>
              </a:ext>
              <a:ext uri="{28A0092B-C50C-407E-A947-70E740481C1C}">
                <a14:useLocalDpi xmlns:a14="http://schemas.microsoft.com/office/drawing/2010/main" val="0"/>
              </a:ext>
            </a:extLst>
          </a:blip>
          <a:stretch>
            <a:fillRect/>
          </a:stretch>
        </p:blipFill>
        <p:spPr>
          <a:xfrm>
            <a:off x="8564385" y="2197236"/>
            <a:ext cx="4515973" cy="3010649"/>
          </a:xfrm>
          <a:prstGeom prst="rect">
            <a:avLst/>
          </a:prstGeom>
        </p:spPr>
      </p:pic>
      <p:pic>
        <p:nvPicPr>
          <p:cNvPr id="29" name="Picture 28" descr="Background pattern&#10;&#10;Description automatically generated">
            <a:extLst>
              <a:ext uri="{FF2B5EF4-FFF2-40B4-BE49-F238E27FC236}">
                <a16:creationId xmlns:a16="http://schemas.microsoft.com/office/drawing/2014/main" id="{8D738152-F18A-4196-80F2-A48B84DBD67D}"/>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3500" b="97833" l="10000" r="90000">
                        <a14:foregroundMark x1="49889" y1="3500" x2="49889" y2="3500"/>
                        <a14:foregroundMark x1="27556" y1="94667" x2="58667" y2="97833"/>
                      </a14:backgroundRemoval>
                    </a14:imgEffect>
                  </a14:imgLayer>
                </a14:imgProps>
              </a:ext>
              <a:ext uri="{28A0092B-C50C-407E-A947-70E740481C1C}">
                <a14:useLocalDpi xmlns:a14="http://schemas.microsoft.com/office/drawing/2010/main" val="0"/>
              </a:ext>
            </a:extLst>
          </a:blip>
          <a:stretch>
            <a:fillRect/>
          </a:stretch>
        </p:blipFill>
        <p:spPr>
          <a:xfrm>
            <a:off x="7360955" y="2692213"/>
            <a:ext cx="3427190" cy="2284794"/>
          </a:xfrm>
          <a:prstGeom prst="rect">
            <a:avLst/>
          </a:prstGeom>
        </p:spPr>
      </p:pic>
      <p:pic>
        <p:nvPicPr>
          <p:cNvPr id="30" name="Picture 29" descr="Background pattern&#10;&#10;Description automatically generated">
            <a:extLst>
              <a:ext uri="{FF2B5EF4-FFF2-40B4-BE49-F238E27FC236}">
                <a16:creationId xmlns:a16="http://schemas.microsoft.com/office/drawing/2014/main" id="{FCAA741D-9804-4D94-9CB3-3FFEB348FCDB}"/>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3500" b="97833" l="10000" r="90000">
                        <a14:foregroundMark x1="49889" y1="3500" x2="49889" y2="3500"/>
                        <a14:foregroundMark x1="27556" y1="94667" x2="58667" y2="97833"/>
                      </a14:backgroundRemoval>
                    </a14:imgEffect>
                  </a14:imgLayer>
                </a14:imgProps>
              </a:ext>
              <a:ext uri="{28A0092B-C50C-407E-A947-70E740481C1C}">
                <a14:useLocalDpi xmlns:a14="http://schemas.microsoft.com/office/drawing/2010/main" val="0"/>
              </a:ext>
            </a:extLst>
          </a:blip>
          <a:stretch>
            <a:fillRect/>
          </a:stretch>
        </p:blipFill>
        <p:spPr>
          <a:xfrm>
            <a:off x="5156161" y="2010627"/>
            <a:ext cx="4515973" cy="3010649"/>
          </a:xfrm>
          <a:prstGeom prst="rect">
            <a:avLst/>
          </a:prstGeom>
        </p:spPr>
      </p:pic>
      <p:pic>
        <p:nvPicPr>
          <p:cNvPr id="8" name="图片 7">
            <a:extLst>
              <a:ext uri="{FF2B5EF4-FFF2-40B4-BE49-F238E27FC236}">
                <a16:creationId xmlns:a16="http://schemas.microsoft.com/office/drawing/2014/main" id="{4F7BEC8B-10BA-43A4-8C87-D005AA836A97}"/>
              </a:ext>
            </a:extLst>
          </p:cNvPr>
          <p:cNvPicPr>
            <a:picLocks noChangeAspect="1"/>
          </p:cNvPicPr>
          <p:nvPr/>
        </p:nvPicPr>
        <p:blipFill rotWithShape="1">
          <a:blip r:embed="rId6">
            <a:extLst>
              <a:ext uri="{28A0092B-C50C-407E-A947-70E740481C1C}">
                <a14:useLocalDpi xmlns:a14="http://schemas.microsoft.com/office/drawing/2010/main" val="0"/>
              </a:ext>
            </a:extLst>
          </a:blip>
          <a:srcRect t="14997" b="7078"/>
          <a:stretch/>
        </p:blipFill>
        <p:spPr>
          <a:xfrm>
            <a:off x="-28234" y="85084"/>
            <a:ext cx="12192000" cy="5343526"/>
          </a:xfrm>
          <a:prstGeom prst="rect">
            <a:avLst/>
          </a:prstGeom>
        </p:spPr>
      </p:pic>
      <p:pic>
        <p:nvPicPr>
          <p:cNvPr id="20" name="图片 19">
            <a:extLst>
              <a:ext uri="{FF2B5EF4-FFF2-40B4-BE49-F238E27FC236}">
                <a16:creationId xmlns:a16="http://schemas.microsoft.com/office/drawing/2014/main" id="{762D65E8-A636-46EB-B811-BA0A0562803E}"/>
              </a:ext>
            </a:extLst>
          </p:cNvPr>
          <p:cNvPicPr>
            <a:picLocks noChangeAspect="1"/>
          </p:cNvPicPr>
          <p:nvPr/>
        </p:nvPicPr>
        <p:blipFill rotWithShape="1">
          <a:blip r:embed="rId7">
            <a:extLst>
              <a:ext uri="{28A0092B-C50C-407E-A947-70E740481C1C}">
                <a14:useLocalDpi xmlns:a14="http://schemas.microsoft.com/office/drawing/2010/main" val="0"/>
              </a:ext>
            </a:extLst>
          </a:blip>
          <a:srcRect l="8750" t="56668"/>
          <a:stretch/>
        </p:blipFill>
        <p:spPr>
          <a:xfrm>
            <a:off x="1087776" y="3755560"/>
            <a:ext cx="11125200" cy="2971397"/>
          </a:xfrm>
          <a:prstGeom prst="rect">
            <a:avLst/>
          </a:prstGeom>
        </p:spPr>
      </p:pic>
      <p:pic>
        <p:nvPicPr>
          <p:cNvPr id="5" name="Picture 4" descr="A child standing next to a cow&#10;&#10;Description automatically generated with low confidence">
            <a:extLst>
              <a:ext uri="{FF2B5EF4-FFF2-40B4-BE49-F238E27FC236}">
                <a16:creationId xmlns:a16="http://schemas.microsoft.com/office/drawing/2014/main" id="{CB90081A-9195-4A34-9161-DD4F1A1FDF18}"/>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9874" b="89916" l="9217" r="90609">
                        <a14:foregroundMark x1="90609" y1="71639" x2="90609" y2="71639"/>
                        <a14:foregroundMark x1="9217" y1="72689" x2="9217" y2="72689"/>
                      </a14:backgroundRemoval>
                    </a14:imgEffect>
                  </a14:imgLayer>
                </a14:imgProps>
              </a:ext>
              <a:ext uri="{28A0092B-C50C-407E-A947-70E740481C1C}">
                <a14:useLocalDpi xmlns:a14="http://schemas.microsoft.com/office/drawing/2010/main" val="0"/>
              </a:ext>
            </a:extLst>
          </a:blip>
          <a:stretch>
            <a:fillRect/>
          </a:stretch>
        </p:blipFill>
        <p:spPr>
          <a:xfrm>
            <a:off x="6039706" y="1975837"/>
            <a:ext cx="6463469" cy="6009855"/>
          </a:xfrm>
          <a:prstGeom prst="rect">
            <a:avLst/>
          </a:prstGeom>
        </p:spPr>
      </p:pic>
      <p:pic>
        <p:nvPicPr>
          <p:cNvPr id="6" name="图片 5">
            <a:extLst>
              <a:ext uri="{FF2B5EF4-FFF2-40B4-BE49-F238E27FC236}">
                <a16:creationId xmlns:a16="http://schemas.microsoft.com/office/drawing/2014/main" id="{6418C368-A79E-45CE-AFDA-68C4AE674465}"/>
              </a:ext>
            </a:extLst>
          </p:cNvPr>
          <p:cNvPicPr>
            <a:picLocks noChangeAspect="1"/>
          </p:cNvPicPr>
          <p:nvPr/>
        </p:nvPicPr>
        <p:blipFill rotWithShape="1">
          <a:blip r:embed="rId10">
            <a:extLst>
              <a:ext uri="{28A0092B-C50C-407E-A947-70E740481C1C}">
                <a14:useLocalDpi xmlns:a14="http://schemas.microsoft.com/office/drawing/2010/main" val="0"/>
              </a:ext>
            </a:extLst>
          </a:blip>
          <a:srcRect t="59862"/>
          <a:stretch/>
        </p:blipFill>
        <p:spPr>
          <a:xfrm>
            <a:off x="196027" y="4162863"/>
            <a:ext cx="12192000" cy="2752322"/>
          </a:xfrm>
          <a:prstGeom prst="rect">
            <a:avLst/>
          </a:prstGeom>
        </p:spPr>
      </p:pic>
      <p:pic>
        <p:nvPicPr>
          <p:cNvPr id="10" name="图片 9">
            <a:extLst>
              <a:ext uri="{FF2B5EF4-FFF2-40B4-BE49-F238E27FC236}">
                <a16:creationId xmlns:a16="http://schemas.microsoft.com/office/drawing/2014/main" id="{C1D88AB0-6A0C-4C20-8CEF-6740FA7548D9}"/>
              </a:ext>
            </a:extLst>
          </p:cNvPr>
          <p:cNvPicPr>
            <a:picLocks noChangeAspect="1"/>
          </p:cNvPicPr>
          <p:nvPr/>
        </p:nvPicPr>
        <p:blipFill rotWithShape="1">
          <a:blip r:embed="rId11">
            <a:extLst>
              <a:ext uri="{28A0092B-C50C-407E-A947-70E740481C1C}">
                <a14:useLocalDpi xmlns:a14="http://schemas.microsoft.com/office/drawing/2010/main" val="0"/>
              </a:ext>
            </a:extLst>
          </a:blip>
          <a:srcRect l="84687" b="78337"/>
          <a:stretch/>
        </p:blipFill>
        <p:spPr>
          <a:xfrm>
            <a:off x="10289610" y="0"/>
            <a:ext cx="1866899" cy="1485497"/>
          </a:xfrm>
          <a:prstGeom prst="rect">
            <a:avLst/>
          </a:prstGeom>
        </p:spPr>
      </p:pic>
      <p:pic>
        <p:nvPicPr>
          <p:cNvPr id="12" name="图片 11">
            <a:extLst>
              <a:ext uri="{FF2B5EF4-FFF2-40B4-BE49-F238E27FC236}">
                <a16:creationId xmlns:a16="http://schemas.microsoft.com/office/drawing/2014/main" id="{B1001E58-9BD8-4072-B523-77ADCCE57202}"/>
              </a:ext>
            </a:extLst>
          </p:cNvPr>
          <p:cNvPicPr>
            <a:picLocks noChangeAspect="1"/>
          </p:cNvPicPr>
          <p:nvPr/>
        </p:nvPicPr>
        <p:blipFill rotWithShape="1">
          <a:blip r:embed="rId12">
            <a:extLst>
              <a:ext uri="{28A0092B-C50C-407E-A947-70E740481C1C}">
                <a14:useLocalDpi xmlns:a14="http://schemas.microsoft.com/office/drawing/2010/main" val="0"/>
              </a:ext>
            </a:extLst>
          </a:blip>
          <a:srcRect r="79453" b="40138"/>
          <a:stretch/>
        </p:blipFill>
        <p:spPr>
          <a:xfrm>
            <a:off x="-35746" y="12645"/>
            <a:ext cx="2505075" cy="4104872"/>
          </a:xfrm>
          <a:prstGeom prst="rect">
            <a:avLst/>
          </a:prstGeom>
        </p:spPr>
      </p:pic>
      <p:pic>
        <p:nvPicPr>
          <p:cNvPr id="14" name="图片 13">
            <a:extLst>
              <a:ext uri="{FF2B5EF4-FFF2-40B4-BE49-F238E27FC236}">
                <a16:creationId xmlns:a16="http://schemas.microsoft.com/office/drawing/2014/main" id="{DFF4C843-901F-4255-A342-5351A11A474A}"/>
              </a:ext>
            </a:extLst>
          </p:cNvPr>
          <p:cNvPicPr>
            <a:picLocks noChangeAspect="1"/>
          </p:cNvPicPr>
          <p:nvPr/>
        </p:nvPicPr>
        <p:blipFill rotWithShape="1">
          <a:blip r:embed="rId13">
            <a:extLst>
              <a:ext uri="{28A0092B-C50C-407E-A947-70E740481C1C}">
                <a14:useLocalDpi xmlns:a14="http://schemas.microsoft.com/office/drawing/2010/main" val="0"/>
              </a:ext>
            </a:extLst>
          </a:blip>
          <a:srcRect l="42110" t="87921"/>
          <a:stretch/>
        </p:blipFill>
        <p:spPr>
          <a:xfrm>
            <a:off x="5197475" y="6004704"/>
            <a:ext cx="7058025" cy="828272"/>
          </a:xfrm>
          <a:prstGeom prst="rect">
            <a:avLst/>
          </a:prstGeom>
        </p:spPr>
      </p:pic>
      <p:sp>
        <p:nvSpPr>
          <p:cNvPr id="21" name="文本框 20">
            <a:extLst>
              <a:ext uri="{FF2B5EF4-FFF2-40B4-BE49-F238E27FC236}">
                <a16:creationId xmlns:a16="http://schemas.microsoft.com/office/drawing/2014/main" id="{81E0F45D-3C6C-4EBF-8CB7-073DB3282315}"/>
              </a:ext>
            </a:extLst>
          </p:cNvPr>
          <p:cNvSpPr txBox="1"/>
          <p:nvPr/>
        </p:nvSpPr>
        <p:spPr>
          <a:xfrm rot="20943861">
            <a:off x="2412835" y="1584152"/>
            <a:ext cx="1848583" cy="1323439"/>
          </a:xfrm>
          <a:prstGeom prst="rect">
            <a:avLst/>
          </a:prstGeom>
          <a:noFill/>
        </p:spPr>
        <p:txBody>
          <a:bodyPr wrap="none" rtlCol="0">
            <a:spAutoFit/>
            <a:scene3d>
              <a:camera prst="orthographicFront"/>
              <a:lightRig rig="threePt" dir="t"/>
            </a:scene3d>
            <a:sp3d extrusionH="57150">
              <a:bevelT w="57150" h="38100" prst="artDeco"/>
            </a:sp3d>
          </a:bodyPr>
          <a:lstStyle/>
          <a:p>
            <a:r>
              <a:rPr lang="en-US" altLang="zh-CN" sz="8000" dirty="0" err="1">
                <a:ln w="19050">
                  <a:solidFill>
                    <a:schemeClr val="bg1"/>
                  </a:solidFill>
                </a:ln>
                <a:solidFill>
                  <a:srgbClr val="B28850"/>
                </a:solidFill>
                <a:effectLst>
                  <a:outerShdw blurRad="38100" dist="38100" dir="2700000" algn="tl" rotWithShape="0">
                    <a:schemeClr val="accent6">
                      <a:lumMod val="50000"/>
                      <a:alpha val="20000"/>
                    </a:schemeClr>
                  </a:outerShdw>
                </a:effectLst>
                <a:latin typeface="Times New Roman" panose="02020603050405020304" pitchFamily="18" charset="0"/>
                <a:ea typeface="字体视界-点点墨体" panose="02000500000000000000" pitchFamily="2" charset="-122"/>
                <a:cs typeface="Times New Roman" panose="02020603050405020304" pitchFamily="18" charset="0"/>
              </a:rPr>
              <a:t>Câu</a:t>
            </a:r>
            <a:endParaRPr lang="zh-CN" altLang="en-US" sz="8000" dirty="0">
              <a:ln w="19050">
                <a:solidFill>
                  <a:schemeClr val="bg1"/>
                </a:solidFill>
              </a:ln>
              <a:solidFill>
                <a:srgbClr val="B28850"/>
              </a:solidFill>
              <a:effectLst>
                <a:outerShdw blurRad="38100" dist="38100" dir="2700000" algn="tl" rotWithShape="0">
                  <a:schemeClr val="accent6">
                    <a:lumMod val="50000"/>
                    <a:alpha val="20000"/>
                  </a:schemeClr>
                </a:outerShdw>
              </a:effectLst>
              <a:latin typeface="Times New Roman" panose="02020603050405020304" pitchFamily="18" charset="0"/>
              <a:ea typeface="字体视界-点点墨体" panose="02000500000000000000" pitchFamily="2" charset="-122"/>
              <a:cs typeface="Times New Roman" panose="02020603050405020304" pitchFamily="18" charset="0"/>
            </a:endParaRPr>
          </a:p>
        </p:txBody>
      </p:sp>
      <p:sp>
        <p:nvSpPr>
          <p:cNvPr id="15" name="文本框 14">
            <a:extLst>
              <a:ext uri="{FF2B5EF4-FFF2-40B4-BE49-F238E27FC236}">
                <a16:creationId xmlns:a16="http://schemas.microsoft.com/office/drawing/2014/main" id="{C577338A-F155-4877-A277-2E6B99C55B79}"/>
              </a:ext>
            </a:extLst>
          </p:cNvPr>
          <p:cNvSpPr txBox="1"/>
          <p:nvPr/>
        </p:nvSpPr>
        <p:spPr>
          <a:xfrm>
            <a:off x="3422231" y="610322"/>
            <a:ext cx="2407516" cy="1323439"/>
          </a:xfrm>
          <a:prstGeom prst="rect">
            <a:avLst/>
          </a:prstGeom>
          <a:noFill/>
        </p:spPr>
        <p:txBody>
          <a:bodyPr wrap="square" rtlCol="0">
            <a:spAutoFit/>
            <a:scene3d>
              <a:camera prst="orthographicFront"/>
              <a:lightRig rig="threePt" dir="t"/>
            </a:scene3d>
            <a:sp3d extrusionH="57150">
              <a:bevelT w="57150" h="38100" prst="artDeco"/>
            </a:sp3d>
          </a:bodyPr>
          <a:lstStyle/>
          <a:p>
            <a:r>
              <a:rPr lang="en-US" altLang="zh-CN" sz="8000" dirty="0" err="1">
                <a:ln w="19050">
                  <a:solidFill>
                    <a:schemeClr val="bg1"/>
                  </a:solidFill>
                </a:ln>
                <a:solidFill>
                  <a:srgbClr val="FFA443"/>
                </a:solidFill>
                <a:effectLst>
                  <a:outerShdw blurRad="38100" dist="38100" dir="2700000" algn="tl" rotWithShape="0">
                    <a:schemeClr val="accent6">
                      <a:lumMod val="50000"/>
                      <a:alpha val="20000"/>
                    </a:schemeClr>
                  </a:outerShdw>
                </a:effectLst>
                <a:latin typeface="Times New Roman" panose="02020603050405020304" pitchFamily="18" charset="0"/>
                <a:ea typeface="字体视界-点点墨体" panose="02000500000000000000" pitchFamily="2" charset="-122"/>
                <a:cs typeface="Times New Roman" panose="02020603050405020304" pitchFamily="18" charset="0"/>
              </a:rPr>
              <a:t>Kể</a:t>
            </a:r>
            <a:endParaRPr lang="zh-CN" altLang="en-US" sz="8000" dirty="0">
              <a:ln w="19050">
                <a:solidFill>
                  <a:schemeClr val="bg1"/>
                </a:solidFill>
              </a:ln>
              <a:solidFill>
                <a:srgbClr val="FFA443"/>
              </a:solidFill>
              <a:effectLst>
                <a:outerShdw blurRad="38100" dist="38100" dir="2700000" algn="tl" rotWithShape="0">
                  <a:schemeClr val="accent6">
                    <a:lumMod val="50000"/>
                    <a:alpha val="20000"/>
                  </a:schemeClr>
                </a:outerShdw>
              </a:effectLst>
              <a:latin typeface="Times New Roman" panose="02020603050405020304" pitchFamily="18" charset="0"/>
              <a:ea typeface="字体视界-点点墨体" panose="02000500000000000000" pitchFamily="2" charset="-122"/>
              <a:cs typeface="Times New Roman" panose="02020603050405020304" pitchFamily="18" charset="0"/>
            </a:endParaRPr>
          </a:p>
        </p:txBody>
      </p:sp>
      <p:sp>
        <p:nvSpPr>
          <p:cNvPr id="17" name="文本框 16">
            <a:extLst>
              <a:ext uri="{FF2B5EF4-FFF2-40B4-BE49-F238E27FC236}">
                <a16:creationId xmlns:a16="http://schemas.microsoft.com/office/drawing/2014/main" id="{D0147ADD-586C-4411-9C9C-096B969177ED}"/>
              </a:ext>
            </a:extLst>
          </p:cNvPr>
          <p:cNvSpPr txBox="1"/>
          <p:nvPr/>
        </p:nvSpPr>
        <p:spPr>
          <a:xfrm rot="334092">
            <a:off x="4804198" y="1199878"/>
            <a:ext cx="1659429" cy="1323439"/>
          </a:xfrm>
          <a:prstGeom prst="rect">
            <a:avLst/>
          </a:prstGeom>
          <a:noFill/>
        </p:spPr>
        <p:txBody>
          <a:bodyPr wrap="square" rtlCol="0">
            <a:spAutoFit/>
            <a:scene3d>
              <a:camera prst="orthographicFront"/>
              <a:lightRig rig="threePt" dir="t"/>
            </a:scene3d>
            <a:sp3d extrusionH="57150">
              <a:bevelT w="57150" h="38100" prst="artDeco"/>
            </a:sp3d>
          </a:bodyPr>
          <a:lstStyle/>
          <a:p>
            <a:r>
              <a:rPr lang="en-US" altLang="zh-CN" sz="8000" dirty="0">
                <a:ln w="19050">
                  <a:solidFill>
                    <a:schemeClr val="bg1"/>
                  </a:solidFill>
                </a:ln>
                <a:solidFill>
                  <a:srgbClr val="DB4141"/>
                </a:solidFill>
                <a:effectLst>
                  <a:outerShdw blurRad="38100" dist="38100" dir="2700000" algn="tl" rotWithShape="0">
                    <a:schemeClr val="accent6">
                      <a:lumMod val="50000"/>
                      <a:alpha val="20000"/>
                    </a:schemeClr>
                  </a:outerShdw>
                </a:effectLst>
                <a:latin typeface="Times New Roman" panose="02020603050405020304" pitchFamily="18" charset="0"/>
                <a:ea typeface="字体视界-点点墨体" panose="02000500000000000000" pitchFamily="2" charset="-122"/>
                <a:cs typeface="Times New Roman" panose="02020603050405020304" pitchFamily="18" charset="0"/>
              </a:rPr>
              <a:t>Ai</a:t>
            </a:r>
            <a:endParaRPr lang="zh-CN" altLang="en-US" sz="8000" dirty="0">
              <a:ln w="19050">
                <a:solidFill>
                  <a:schemeClr val="bg1"/>
                </a:solidFill>
              </a:ln>
              <a:solidFill>
                <a:srgbClr val="DB4141"/>
              </a:solidFill>
              <a:effectLst>
                <a:outerShdw blurRad="38100" dist="38100" dir="2700000" algn="tl" rotWithShape="0">
                  <a:schemeClr val="accent6">
                    <a:lumMod val="50000"/>
                    <a:alpha val="20000"/>
                  </a:schemeClr>
                </a:outerShdw>
              </a:effectLst>
              <a:latin typeface="Times New Roman" panose="02020603050405020304" pitchFamily="18" charset="0"/>
              <a:ea typeface="字体视界-点点墨体" panose="02000500000000000000" pitchFamily="2" charset="-122"/>
              <a:cs typeface="Times New Roman" panose="02020603050405020304" pitchFamily="18" charset="0"/>
            </a:endParaRPr>
          </a:p>
        </p:txBody>
      </p:sp>
      <p:sp>
        <p:nvSpPr>
          <p:cNvPr id="19" name="文本框 18">
            <a:extLst>
              <a:ext uri="{FF2B5EF4-FFF2-40B4-BE49-F238E27FC236}">
                <a16:creationId xmlns:a16="http://schemas.microsoft.com/office/drawing/2014/main" id="{E606EA7E-C9ED-44AE-A394-E69DD29F0B51}"/>
              </a:ext>
            </a:extLst>
          </p:cNvPr>
          <p:cNvSpPr txBox="1"/>
          <p:nvPr/>
        </p:nvSpPr>
        <p:spPr>
          <a:xfrm rot="244099">
            <a:off x="6472822" y="962158"/>
            <a:ext cx="4948631" cy="1323439"/>
          </a:xfrm>
          <a:prstGeom prst="rect">
            <a:avLst/>
          </a:prstGeom>
          <a:noFill/>
        </p:spPr>
        <p:txBody>
          <a:bodyPr wrap="square" rtlCol="0">
            <a:spAutoFit/>
            <a:scene3d>
              <a:camera prst="orthographicFront"/>
              <a:lightRig rig="threePt" dir="t"/>
            </a:scene3d>
            <a:sp3d extrusionH="57150">
              <a:bevelT w="57150" h="38100" prst="artDeco"/>
            </a:sp3d>
          </a:bodyPr>
          <a:lstStyle/>
          <a:p>
            <a:r>
              <a:rPr lang="en-US" altLang="zh-CN" sz="8000" dirty="0" err="1">
                <a:ln w="19050">
                  <a:solidFill>
                    <a:schemeClr val="bg1"/>
                  </a:solidFill>
                </a:ln>
                <a:solidFill>
                  <a:srgbClr val="2F6495"/>
                </a:solidFill>
                <a:effectLst>
                  <a:outerShdw blurRad="38100" dist="38100" dir="2700000" algn="tl" rotWithShape="0">
                    <a:schemeClr val="accent6">
                      <a:lumMod val="50000"/>
                      <a:alpha val="20000"/>
                    </a:schemeClr>
                  </a:outerShdw>
                </a:effectLst>
                <a:latin typeface="Times New Roman" panose="02020603050405020304" pitchFamily="18" charset="0"/>
                <a:ea typeface="字体视界-点点墨体" panose="02000500000000000000" pitchFamily="2" charset="-122"/>
                <a:cs typeface="Times New Roman" panose="02020603050405020304" pitchFamily="18" charset="0"/>
              </a:rPr>
              <a:t>làm</a:t>
            </a:r>
            <a:endParaRPr lang="zh-CN" altLang="en-US" sz="8000" dirty="0">
              <a:ln w="19050">
                <a:solidFill>
                  <a:schemeClr val="bg1"/>
                </a:solidFill>
              </a:ln>
              <a:solidFill>
                <a:srgbClr val="2F6495"/>
              </a:solidFill>
              <a:effectLst>
                <a:outerShdw blurRad="38100" dist="38100" dir="2700000" algn="tl" rotWithShape="0">
                  <a:schemeClr val="accent6">
                    <a:lumMod val="50000"/>
                    <a:alpha val="20000"/>
                  </a:schemeClr>
                </a:outerShdw>
              </a:effectLst>
              <a:latin typeface="Times New Roman" panose="02020603050405020304" pitchFamily="18" charset="0"/>
              <a:ea typeface="字体视界-点点墨体" panose="02000500000000000000" pitchFamily="2" charset="-122"/>
              <a:cs typeface="Times New Roman" panose="02020603050405020304" pitchFamily="18" charset="0"/>
            </a:endParaRPr>
          </a:p>
        </p:txBody>
      </p:sp>
      <p:sp>
        <p:nvSpPr>
          <p:cNvPr id="22" name="文本框 21">
            <a:extLst>
              <a:ext uri="{FF2B5EF4-FFF2-40B4-BE49-F238E27FC236}">
                <a16:creationId xmlns:a16="http://schemas.microsoft.com/office/drawing/2014/main" id="{B9CEBEE6-4D2B-49DF-A1E3-BBA93E993A66}"/>
              </a:ext>
            </a:extLst>
          </p:cNvPr>
          <p:cNvSpPr txBox="1"/>
          <p:nvPr/>
        </p:nvSpPr>
        <p:spPr>
          <a:xfrm rot="914910">
            <a:off x="8406468" y="1733407"/>
            <a:ext cx="2145841" cy="1323439"/>
          </a:xfrm>
          <a:prstGeom prst="rect">
            <a:avLst/>
          </a:prstGeom>
          <a:noFill/>
        </p:spPr>
        <p:txBody>
          <a:bodyPr wrap="square" rtlCol="0">
            <a:spAutoFit/>
            <a:scene3d>
              <a:camera prst="orthographicFront"/>
              <a:lightRig rig="threePt" dir="t"/>
            </a:scene3d>
            <a:sp3d extrusionH="57150">
              <a:bevelT w="57150" h="38100" prst="artDeco"/>
            </a:sp3d>
          </a:bodyPr>
          <a:lstStyle/>
          <a:p>
            <a:r>
              <a:rPr lang="en-US" altLang="zh-CN" sz="8000" dirty="0" err="1">
                <a:ln w="19050">
                  <a:solidFill>
                    <a:schemeClr val="bg1"/>
                  </a:solidFill>
                </a:ln>
                <a:solidFill>
                  <a:srgbClr val="EA6476"/>
                </a:solidFill>
                <a:effectLst>
                  <a:outerShdw blurRad="38100" dist="38100" dir="2700000" algn="tl" rotWithShape="0">
                    <a:schemeClr val="accent6">
                      <a:lumMod val="50000"/>
                      <a:alpha val="20000"/>
                    </a:schemeClr>
                  </a:outerShdw>
                </a:effectLst>
                <a:latin typeface="Times New Roman" panose="02020603050405020304" pitchFamily="18" charset="0"/>
                <a:ea typeface="字体视界-点点墨体" panose="02000500000000000000" pitchFamily="2" charset="-122"/>
                <a:cs typeface="Times New Roman" panose="02020603050405020304" pitchFamily="18" charset="0"/>
              </a:rPr>
              <a:t>gì</a:t>
            </a:r>
            <a:r>
              <a:rPr lang="en-US" altLang="zh-CN" sz="8000" dirty="0">
                <a:ln w="19050">
                  <a:solidFill>
                    <a:schemeClr val="bg1"/>
                  </a:solidFill>
                </a:ln>
                <a:solidFill>
                  <a:srgbClr val="EA6476"/>
                </a:solidFill>
                <a:effectLst>
                  <a:outerShdw blurRad="38100" dist="38100" dir="2700000" algn="tl" rotWithShape="0">
                    <a:schemeClr val="accent6">
                      <a:lumMod val="50000"/>
                      <a:alpha val="20000"/>
                    </a:schemeClr>
                  </a:outerShdw>
                </a:effectLst>
                <a:latin typeface="Times New Roman" panose="02020603050405020304" pitchFamily="18" charset="0"/>
                <a:ea typeface="字体视界-点点墨体" panose="02000500000000000000" pitchFamily="2" charset="-122"/>
                <a:cs typeface="Times New Roman" panose="02020603050405020304" pitchFamily="18" charset="0"/>
              </a:rPr>
              <a:t>?</a:t>
            </a:r>
            <a:endParaRPr lang="zh-CN" altLang="en-US" sz="8000" dirty="0">
              <a:ln w="19050">
                <a:solidFill>
                  <a:schemeClr val="bg1"/>
                </a:solidFill>
              </a:ln>
              <a:solidFill>
                <a:srgbClr val="EA6476"/>
              </a:solidFill>
              <a:effectLst>
                <a:outerShdw blurRad="38100" dist="38100" dir="2700000" algn="tl" rotWithShape="0">
                  <a:schemeClr val="accent6">
                    <a:lumMod val="50000"/>
                    <a:alpha val="20000"/>
                  </a:schemeClr>
                </a:outerShdw>
              </a:effectLst>
              <a:latin typeface="Times New Roman" panose="02020603050405020304" pitchFamily="18" charset="0"/>
              <a:ea typeface="字体视界-点点墨体" panose="02000500000000000000" pitchFamily="2" charset="-122"/>
              <a:cs typeface="Times New Roman" panose="02020603050405020304" pitchFamily="18" charset="0"/>
            </a:endParaRPr>
          </a:p>
        </p:txBody>
      </p:sp>
      <p:sp>
        <p:nvSpPr>
          <p:cNvPr id="23" name="文本框 22">
            <a:extLst>
              <a:ext uri="{FF2B5EF4-FFF2-40B4-BE49-F238E27FC236}">
                <a16:creationId xmlns:a16="http://schemas.microsoft.com/office/drawing/2014/main" id="{939D6B29-4758-4C6C-B6ED-898CF769EEDD}"/>
              </a:ext>
            </a:extLst>
          </p:cNvPr>
          <p:cNvSpPr txBox="1"/>
          <p:nvPr/>
        </p:nvSpPr>
        <p:spPr>
          <a:xfrm>
            <a:off x="8022630" y="-36572"/>
            <a:ext cx="6400858" cy="646331"/>
          </a:xfrm>
          <a:prstGeom prst="rect">
            <a:avLst/>
          </a:prstGeom>
          <a:noFill/>
        </p:spPr>
        <p:txBody>
          <a:bodyPr wrap="square" rtlCol="0">
            <a:spAutoFit/>
            <a:scene3d>
              <a:camera prst="orthographicFront"/>
              <a:lightRig rig="threePt" dir="t"/>
            </a:scene3d>
            <a:sp3d extrusionH="57150">
              <a:bevelT w="57150" h="38100" prst="artDeco"/>
            </a:sp3d>
          </a:bodyPr>
          <a:lstStyle/>
          <a:p>
            <a:r>
              <a:rPr lang="en-US" altLang="zh-CN" sz="3600" dirty="0" err="1">
                <a:ln w="6350">
                  <a:solidFill>
                    <a:schemeClr val="bg1"/>
                  </a:solidFill>
                </a:ln>
                <a:solidFill>
                  <a:srgbClr val="3A3434"/>
                </a:solidFill>
                <a:effectLst>
                  <a:innerShdw blurRad="63500" dist="50800" dir="18900000">
                    <a:prstClr val="black">
                      <a:alpha val="50000"/>
                    </a:prstClr>
                  </a:innerShdw>
                </a:effectLst>
                <a:latin typeface="UTM Guanine" panose="02040603050506020204" pitchFamily="18" charset="0"/>
                <a:ea typeface="字体视界-点点墨体" panose="02000500000000000000" pitchFamily="2" charset="-122"/>
              </a:rPr>
              <a:t>Luyện</a:t>
            </a:r>
            <a:r>
              <a:rPr lang="en-US" altLang="zh-CN" sz="3600" dirty="0">
                <a:ln w="6350">
                  <a:solidFill>
                    <a:schemeClr val="bg1"/>
                  </a:solidFill>
                </a:ln>
                <a:solidFill>
                  <a:srgbClr val="3A3434"/>
                </a:solidFill>
                <a:effectLst>
                  <a:innerShdw blurRad="63500" dist="50800" dir="18900000">
                    <a:prstClr val="black">
                      <a:alpha val="50000"/>
                    </a:prstClr>
                  </a:innerShdw>
                </a:effectLst>
                <a:latin typeface="UTM Guanine" panose="02040603050506020204" pitchFamily="18" charset="0"/>
                <a:ea typeface="字体视界-点点墨体" panose="02000500000000000000" pitchFamily="2" charset="-122"/>
              </a:rPr>
              <a:t> </a:t>
            </a:r>
            <a:r>
              <a:rPr lang="en-US" altLang="zh-CN" sz="3600" dirty="0" err="1">
                <a:ln w="6350">
                  <a:solidFill>
                    <a:schemeClr val="bg1"/>
                  </a:solidFill>
                </a:ln>
                <a:solidFill>
                  <a:srgbClr val="3A3434"/>
                </a:solidFill>
                <a:effectLst>
                  <a:innerShdw blurRad="63500" dist="50800" dir="18900000">
                    <a:prstClr val="black">
                      <a:alpha val="50000"/>
                    </a:prstClr>
                  </a:innerShdw>
                </a:effectLst>
                <a:latin typeface="UTM Guanine" panose="02040603050506020204" pitchFamily="18" charset="0"/>
                <a:ea typeface="字体视界-点点墨体" panose="02000500000000000000" pitchFamily="2" charset="-122"/>
              </a:rPr>
              <a:t>từ</a:t>
            </a:r>
            <a:r>
              <a:rPr lang="en-US" altLang="zh-CN" sz="3600" dirty="0">
                <a:ln w="6350">
                  <a:solidFill>
                    <a:schemeClr val="bg1"/>
                  </a:solidFill>
                </a:ln>
                <a:solidFill>
                  <a:srgbClr val="3A3434"/>
                </a:solidFill>
                <a:effectLst>
                  <a:innerShdw blurRad="63500" dist="50800" dir="18900000">
                    <a:prstClr val="black">
                      <a:alpha val="50000"/>
                    </a:prstClr>
                  </a:innerShdw>
                </a:effectLst>
                <a:latin typeface="UTM Guanine" panose="02040603050506020204" pitchFamily="18" charset="0"/>
                <a:ea typeface="字体视界-点点墨体" panose="02000500000000000000" pitchFamily="2" charset="-122"/>
              </a:rPr>
              <a:t> </a:t>
            </a:r>
            <a:r>
              <a:rPr lang="en-US" altLang="zh-CN" sz="3600" dirty="0" err="1">
                <a:ln w="6350">
                  <a:solidFill>
                    <a:schemeClr val="bg1"/>
                  </a:solidFill>
                </a:ln>
                <a:solidFill>
                  <a:srgbClr val="3A3434"/>
                </a:solidFill>
                <a:effectLst>
                  <a:innerShdw blurRad="63500" dist="50800" dir="18900000">
                    <a:prstClr val="black">
                      <a:alpha val="50000"/>
                    </a:prstClr>
                  </a:innerShdw>
                </a:effectLst>
                <a:latin typeface="UTM Guanine" panose="02040603050506020204" pitchFamily="18" charset="0"/>
                <a:ea typeface="字体视界-点点墨体" panose="02000500000000000000" pitchFamily="2" charset="-122"/>
              </a:rPr>
              <a:t>và</a:t>
            </a:r>
            <a:r>
              <a:rPr lang="en-US" altLang="zh-CN" sz="3600" dirty="0">
                <a:ln w="6350">
                  <a:solidFill>
                    <a:schemeClr val="bg1"/>
                  </a:solidFill>
                </a:ln>
                <a:solidFill>
                  <a:srgbClr val="3A3434"/>
                </a:solidFill>
                <a:effectLst>
                  <a:innerShdw blurRad="63500" dist="50800" dir="18900000">
                    <a:prstClr val="black">
                      <a:alpha val="50000"/>
                    </a:prstClr>
                  </a:innerShdw>
                </a:effectLst>
                <a:latin typeface="UTM Guanine" panose="02040603050506020204" pitchFamily="18" charset="0"/>
                <a:ea typeface="字体视界-点点墨体" panose="02000500000000000000" pitchFamily="2" charset="-122"/>
              </a:rPr>
              <a:t> </a:t>
            </a:r>
            <a:r>
              <a:rPr lang="en-US" altLang="zh-CN" sz="3600" dirty="0" err="1">
                <a:ln w="6350">
                  <a:solidFill>
                    <a:schemeClr val="bg1"/>
                  </a:solidFill>
                </a:ln>
                <a:solidFill>
                  <a:srgbClr val="3A3434"/>
                </a:solidFill>
                <a:effectLst>
                  <a:innerShdw blurRad="63500" dist="50800" dir="18900000">
                    <a:prstClr val="black">
                      <a:alpha val="50000"/>
                    </a:prstClr>
                  </a:innerShdw>
                </a:effectLst>
                <a:latin typeface="UTM Guanine" panose="02040603050506020204" pitchFamily="18" charset="0"/>
                <a:ea typeface="字体视界-点点墨体" panose="02000500000000000000" pitchFamily="2" charset="-122"/>
              </a:rPr>
              <a:t>câu</a:t>
            </a:r>
            <a:endParaRPr lang="zh-CN" altLang="en-US" sz="3600" dirty="0">
              <a:ln w="6350">
                <a:solidFill>
                  <a:schemeClr val="bg1"/>
                </a:solidFill>
              </a:ln>
              <a:solidFill>
                <a:srgbClr val="3A3434"/>
              </a:solidFill>
              <a:effectLst>
                <a:innerShdw blurRad="63500" dist="50800" dir="18900000">
                  <a:prstClr val="black">
                    <a:alpha val="50000"/>
                  </a:prstClr>
                </a:innerShdw>
              </a:effectLst>
              <a:latin typeface="UTM Guanine" panose="02040603050506020204" pitchFamily="18" charset="0"/>
              <a:ea typeface="字体视界-点点墨体" panose="02000500000000000000" pitchFamily="2" charset="-122"/>
            </a:endParaRPr>
          </a:p>
        </p:txBody>
      </p:sp>
      <p:pic>
        <p:nvPicPr>
          <p:cNvPr id="28" name="图片 6">
            <a:extLst>
              <a:ext uri="{FF2B5EF4-FFF2-40B4-BE49-F238E27FC236}">
                <a16:creationId xmlns:a16="http://schemas.microsoft.com/office/drawing/2014/main" id="{30E03F08-D52E-473D-A44E-14A49A072D34}"/>
              </a:ext>
            </a:extLst>
          </p:cNvPr>
          <p:cNvPicPr>
            <a:picLocks noChangeAspect="1"/>
          </p:cNvPicPr>
          <p:nvPr/>
        </p:nvPicPr>
        <p:blipFill>
          <a:blip r:embed="rId14">
            <a:extLst>
              <a:ext uri="{BEBA8EAE-BF5A-486C-A8C5-ECC9F3942E4B}">
                <a14:imgProps xmlns:a14="http://schemas.microsoft.com/office/drawing/2010/main">
                  <a14:imgLayer>
                    <a14:imgEffect>
                      <a14:backgroundRemoval t="9944" b="100000" l="9930" r="64953">
                        <a14:foregroundMark x1="36098" y1="31332" x2="41706" y2="34334"/>
                      </a14:backgroundRemoval>
                    </a14:imgEffect>
                  </a14:imgLayer>
                </a14:imgProps>
              </a:ext>
              <a:ext uri="{28A0092B-C50C-407E-A947-70E740481C1C}">
                <a14:useLocalDpi xmlns:a14="http://schemas.microsoft.com/office/drawing/2010/main" val="0"/>
              </a:ext>
            </a:extLst>
          </a:blip>
          <a:stretch>
            <a:fillRect/>
          </a:stretch>
        </p:blipFill>
        <p:spPr>
          <a:xfrm flipH="1">
            <a:off x="-2389444" y="1532252"/>
            <a:ext cx="6462222" cy="4023789"/>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1D1C5C77-639B-48A1-9E2D-DC16D935E38C}"/>
              </a:ext>
            </a:extLst>
          </p:cNvPr>
          <p:cNvPicPr>
            <a:picLocks noChangeAspect="1"/>
          </p:cNvPicPr>
          <p:nvPr/>
        </p:nvPicPr>
        <p:blipFill>
          <a:blip r:embed="rId15">
            <a:extLst>
              <a:ext uri="{BEBA8EAE-BF5A-486C-A8C5-ECC9F3942E4B}">
                <a14:imgProps xmlns:a14="http://schemas.microsoft.com/office/drawing/2010/main">
                  <a14:imgLayer r:embed="rId16">
                    <a14:imgEffect>
                      <a14:backgroundRemoval t="6163" b="94070" l="10000" r="90000">
                        <a14:foregroundMark x1="33140" y1="13372" x2="33140" y2="13372"/>
                        <a14:foregroundMark x1="43256" y1="13837" x2="43256" y2="13837"/>
                        <a14:foregroundMark x1="45116" y1="91163" x2="45116" y2="91163"/>
                        <a14:foregroundMark x1="33372" y1="94186" x2="33372" y2="94186"/>
                        <a14:foregroundMark x1="37674" y1="94186" x2="40349" y2="94186"/>
                        <a14:foregroundMark x1="78953" y1="6163" x2="78953" y2="6163"/>
                      </a14:backgroundRemoval>
                    </a14:imgEffect>
                  </a14:imgLayer>
                </a14:imgProps>
              </a:ext>
              <a:ext uri="{28A0092B-C50C-407E-A947-70E740481C1C}">
                <a14:useLocalDpi xmlns:a14="http://schemas.microsoft.com/office/drawing/2010/main" val="0"/>
              </a:ext>
            </a:extLst>
          </a:blip>
          <a:stretch>
            <a:fillRect/>
          </a:stretch>
        </p:blipFill>
        <p:spPr>
          <a:xfrm>
            <a:off x="4306564" y="2362004"/>
            <a:ext cx="3311586" cy="3311586"/>
          </a:xfrm>
          <a:prstGeom prst="rect">
            <a:avLst/>
          </a:prstGeom>
        </p:spPr>
      </p:pic>
      <p:pic>
        <p:nvPicPr>
          <p:cNvPr id="16" name="图片 15">
            <a:extLst>
              <a:ext uri="{FF2B5EF4-FFF2-40B4-BE49-F238E27FC236}">
                <a16:creationId xmlns:a16="http://schemas.microsoft.com/office/drawing/2014/main" id="{F51EEA41-7918-4331-813E-C52A5AC92437}"/>
              </a:ext>
            </a:extLst>
          </p:cNvPr>
          <p:cNvPicPr>
            <a:picLocks noChangeAspect="1"/>
          </p:cNvPicPr>
          <p:nvPr/>
        </p:nvPicPr>
        <p:blipFill rotWithShape="1">
          <a:blip r:embed="rId17">
            <a:extLst>
              <a:ext uri="{28A0092B-C50C-407E-A947-70E740481C1C}">
                <a14:useLocalDpi xmlns:a14="http://schemas.microsoft.com/office/drawing/2010/main" val="0"/>
              </a:ext>
            </a:extLst>
          </a:blip>
          <a:srcRect l="67031" t="50000"/>
          <a:stretch/>
        </p:blipFill>
        <p:spPr>
          <a:xfrm>
            <a:off x="1780803" y="3418482"/>
            <a:ext cx="4019550" cy="3428597"/>
          </a:xfrm>
          <a:prstGeom prst="rect">
            <a:avLst/>
          </a:prstGeom>
        </p:spPr>
      </p:pic>
      <p:pic>
        <p:nvPicPr>
          <p:cNvPr id="18" name="图片 17">
            <a:extLst>
              <a:ext uri="{FF2B5EF4-FFF2-40B4-BE49-F238E27FC236}">
                <a16:creationId xmlns:a16="http://schemas.microsoft.com/office/drawing/2014/main" id="{B80BF38A-1BDF-4560-9514-52C880BF7051}"/>
              </a:ext>
            </a:extLst>
          </p:cNvPr>
          <p:cNvPicPr>
            <a:picLocks noChangeAspect="1"/>
          </p:cNvPicPr>
          <p:nvPr/>
        </p:nvPicPr>
        <p:blipFill rotWithShape="1">
          <a:blip r:embed="rId18">
            <a:extLst>
              <a:ext uri="{28A0092B-C50C-407E-A947-70E740481C1C}">
                <a14:useLocalDpi xmlns:a14="http://schemas.microsoft.com/office/drawing/2010/main" val="0"/>
              </a:ext>
            </a:extLst>
          </a:blip>
          <a:srcRect t="65419"/>
          <a:stretch/>
        </p:blipFill>
        <p:spPr>
          <a:xfrm>
            <a:off x="-98154" y="4521992"/>
            <a:ext cx="12192000" cy="2371322"/>
          </a:xfrm>
          <a:prstGeom prst="rect">
            <a:avLst/>
          </a:prstGeom>
        </p:spPr>
      </p:pic>
      <p:pic>
        <p:nvPicPr>
          <p:cNvPr id="2" name="nhạc vui">
            <a:hlinkClick r:id="" action="ppaction://media"/>
            <a:extLst>
              <a:ext uri="{FF2B5EF4-FFF2-40B4-BE49-F238E27FC236}">
                <a16:creationId xmlns:a16="http://schemas.microsoft.com/office/drawing/2014/main" id="{95F0B078-A8BA-414C-AB8F-C6D7E14EE9CC}"/>
              </a:ext>
            </a:extLst>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13464914" y="-572959"/>
            <a:ext cx="1072773" cy="1072773"/>
          </a:xfrm>
          <a:prstGeom prst="rect">
            <a:avLst/>
          </a:prstGeom>
        </p:spPr>
      </p:pic>
    </p:spTree>
    <p:extLst>
      <p:ext uri="{BB962C8B-B14F-4D97-AF65-F5344CB8AC3E}">
        <p14:creationId xmlns:p14="http://schemas.microsoft.com/office/powerpoint/2010/main" val="2414167304"/>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4" presetClass="entr" presetSubtype="1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randombar(horizontal)">
                                      <p:cBhvr>
                                        <p:cTn id="9" dur="500"/>
                                        <p:tgtEl>
                                          <p:spTgt spid="6"/>
                                        </p:tgtEl>
                                      </p:cBhvr>
                                    </p:animEffect>
                                  </p:childTnLst>
                                </p:cTn>
                              </p:par>
                              <p:par>
                                <p:cTn id="10" presetID="14" presetClass="entr" presetSubtype="1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par>
                                <p:cTn id="13" presetID="42"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
                                        <p:tgtEl>
                                          <p:spTgt spid="8"/>
                                        </p:tgtEl>
                                      </p:cBhvr>
                                    </p:animEffect>
                                    <p:anim calcmode="lin" valueType="num">
                                      <p:cBhvr>
                                        <p:cTn id="16" dur="10" fill="hold"/>
                                        <p:tgtEl>
                                          <p:spTgt spid="8"/>
                                        </p:tgtEl>
                                        <p:attrNameLst>
                                          <p:attrName>ppt_x</p:attrName>
                                        </p:attrNameLst>
                                      </p:cBhvr>
                                      <p:tavLst>
                                        <p:tav tm="0">
                                          <p:val>
                                            <p:strVal val="#ppt_x"/>
                                          </p:val>
                                        </p:tav>
                                        <p:tav tm="100000">
                                          <p:val>
                                            <p:strVal val="#ppt_x"/>
                                          </p:val>
                                        </p:tav>
                                      </p:tavLst>
                                    </p:anim>
                                    <p:anim calcmode="lin" valueType="num">
                                      <p:cBhvr>
                                        <p:cTn id="17" dur="10" fill="hold"/>
                                        <p:tgtEl>
                                          <p:spTgt spid="8"/>
                                        </p:tgtEl>
                                        <p:attrNameLst>
                                          <p:attrName>ppt_y</p:attrName>
                                        </p:attrNameLst>
                                      </p:cBhvr>
                                      <p:tavLst>
                                        <p:tav tm="0">
                                          <p:val>
                                            <p:strVal val="#ppt_y+.1"/>
                                          </p:val>
                                        </p:tav>
                                        <p:tav tm="100000">
                                          <p:val>
                                            <p:strVal val="#ppt_y"/>
                                          </p:val>
                                        </p:tav>
                                      </p:tavLst>
                                    </p:anim>
                                  </p:childTnLst>
                                </p:cTn>
                              </p:par>
                              <p:par>
                                <p:cTn id="18" presetID="22" presetClass="entr" presetSubtype="4"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childTnLst>
                          </p:cTn>
                        </p:par>
                        <p:par>
                          <p:cTn id="31" fill="hold">
                            <p:stCondLst>
                              <p:cond delay="2000"/>
                            </p:stCondLst>
                            <p:childTnLst>
                              <p:par>
                                <p:cTn id="32" presetID="38" presetClass="entr" presetSubtype="0" accel="50000" fill="hold" grpId="0" nodeType="afterEffect">
                                  <p:stCondLst>
                                    <p:cond delay="0"/>
                                  </p:stCondLst>
                                  <p:iterate type="lt">
                                    <p:tmPct val="50000"/>
                                  </p:iterate>
                                  <p:childTnLst>
                                    <p:set>
                                      <p:cBhvr>
                                        <p:cTn id="33" dur="1" fill="hold">
                                          <p:stCondLst>
                                            <p:cond delay="0"/>
                                          </p:stCondLst>
                                        </p:cTn>
                                        <p:tgtEl>
                                          <p:spTgt spid="21"/>
                                        </p:tgtEl>
                                        <p:attrNameLst>
                                          <p:attrName>style.visibility</p:attrName>
                                        </p:attrNameLst>
                                      </p:cBhvr>
                                      <p:to>
                                        <p:strVal val="visible"/>
                                      </p:to>
                                    </p:set>
                                    <p:set>
                                      <p:cBhvr>
                                        <p:cTn id="34" dur="455" fill="hold">
                                          <p:stCondLst>
                                            <p:cond delay="0"/>
                                          </p:stCondLst>
                                        </p:cTn>
                                        <p:tgtEl>
                                          <p:spTgt spid="21"/>
                                        </p:tgtEl>
                                        <p:attrNameLst>
                                          <p:attrName>style.rotation</p:attrName>
                                        </p:attrNameLst>
                                      </p:cBhvr>
                                      <p:to>
                                        <p:strVal val="-45.0"/>
                                      </p:to>
                                    </p:set>
                                    <p:anim calcmode="lin" valueType="num">
                                      <p:cBhvr>
                                        <p:cTn id="35" dur="455" fill="hold">
                                          <p:stCondLst>
                                            <p:cond delay="455"/>
                                          </p:stCondLst>
                                        </p:cTn>
                                        <p:tgtEl>
                                          <p:spTgt spid="21"/>
                                        </p:tgtEl>
                                        <p:attrNameLst>
                                          <p:attrName>style.rotation</p:attrName>
                                        </p:attrNameLst>
                                      </p:cBhvr>
                                      <p:tavLst>
                                        <p:tav tm="0">
                                          <p:val>
                                            <p:fltVal val="-45"/>
                                          </p:val>
                                        </p:tav>
                                        <p:tav tm="69900">
                                          <p:val>
                                            <p:fltVal val="45"/>
                                          </p:val>
                                        </p:tav>
                                        <p:tav tm="100000">
                                          <p:val>
                                            <p:fltVal val="0"/>
                                          </p:val>
                                        </p:tav>
                                      </p:tavLst>
                                    </p:anim>
                                    <p:anim calcmode="lin" valueType="num">
                                      <p:cBhvr>
                                        <p:cTn id="36" dur="455" fill="hold">
                                          <p:stCondLst>
                                            <p:cond delay="0"/>
                                          </p:stCondLst>
                                        </p:cTn>
                                        <p:tgtEl>
                                          <p:spTgt spid="21"/>
                                        </p:tgtEl>
                                        <p:attrNameLst>
                                          <p:attrName>ppt_y</p:attrName>
                                        </p:attrNameLst>
                                      </p:cBhvr>
                                      <p:tavLst>
                                        <p:tav tm="0">
                                          <p:val>
                                            <p:strVal val="#ppt_y-1"/>
                                          </p:val>
                                        </p:tav>
                                        <p:tav tm="100000">
                                          <p:val>
                                            <p:strVal val="#ppt_y-(0.354*#ppt_w-0.172*#ppt_h)"/>
                                          </p:val>
                                        </p:tav>
                                      </p:tavLst>
                                    </p:anim>
                                    <p:anim calcmode="lin" valueType="num">
                                      <p:cBhvr>
                                        <p:cTn id="37" dur="156" decel="50000" autoRev="1" fill="hold">
                                          <p:stCondLst>
                                            <p:cond delay="455"/>
                                          </p:stCondLst>
                                        </p:cTn>
                                        <p:tgtEl>
                                          <p:spTgt spid="21"/>
                                        </p:tgtEl>
                                        <p:attrNameLst>
                                          <p:attrName>ppt_y</p:attrName>
                                        </p:attrNameLst>
                                      </p:cBhvr>
                                      <p:tavLst>
                                        <p:tav tm="0">
                                          <p:val>
                                            <p:strVal val="#ppt_y-(0.354*#ppt_w-0.172*#ppt_h)"/>
                                          </p:val>
                                        </p:tav>
                                        <p:tav tm="100000">
                                          <p:val>
                                            <p:strVal val="#ppt_y-(0.354*#ppt_w-0.172*#ppt_h)-#ppt_h/2"/>
                                          </p:val>
                                        </p:tav>
                                      </p:tavLst>
                                    </p:anim>
                                    <p:anim calcmode="lin" valueType="num">
                                      <p:cBhvr>
                                        <p:cTn id="38" dur="136" fill="hold">
                                          <p:stCondLst>
                                            <p:cond delay="864"/>
                                          </p:stCondLst>
                                        </p:cTn>
                                        <p:tgtEl>
                                          <p:spTgt spid="21"/>
                                        </p:tgtEl>
                                        <p:attrNameLst>
                                          <p:attrName>ppt_y</p:attrName>
                                        </p:attrNameLst>
                                      </p:cBhvr>
                                      <p:tavLst>
                                        <p:tav tm="0">
                                          <p:val>
                                            <p:strVal val="#ppt_y-(0.354*#ppt_w-0.172*#ppt_h)"/>
                                          </p:val>
                                        </p:tav>
                                        <p:tav tm="100000">
                                          <p:val>
                                            <p:strVal val="#ppt_y"/>
                                          </p:val>
                                        </p:tav>
                                      </p:tavLst>
                                    </p:anim>
                                  </p:childTnLst>
                                </p:cTn>
                              </p:par>
                            </p:childTnLst>
                          </p:cTn>
                        </p:par>
                        <p:par>
                          <p:cTn id="39" fill="hold">
                            <p:stCondLst>
                              <p:cond delay="4000"/>
                            </p:stCondLst>
                            <p:childTnLst>
                              <p:par>
                                <p:cTn id="40" presetID="38" presetClass="entr" presetSubtype="0" accel="50000" fill="hold" grpId="0" nodeType="afterEffect">
                                  <p:stCondLst>
                                    <p:cond delay="0"/>
                                  </p:stCondLst>
                                  <p:iterate type="lt">
                                    <p:tmPct val="50000"/>
                                  </p:iterate>
                                  <p:childTnLst>
                                    <p:set>
                                      <p:cBhvr>
                                        <p:cTn id="41" dur="1" fill="hold">
                                          <p:stCondLst>
                                            <p:cond delay="0"/>
                                          </p:stCondLst>
                                        </p:cTn>
                                        <p:tgtEl>
                                          <p:spTgt spid="15"/>
                                        </p:tgtEl>
                                        <p:attrNameLst>
                                          <p:attrName>style.visibility</p:attrName>
                                        </p:attrNameLst>
                                      </p:cBhvr>
                                      <p:to>
                                        <p:strVal val="visible"/>
                                      </p:to>
                                    </p:set>
                                    <p:set>
                                      <p:cBhvr>
                                        <p:cTn id="42" dur="455" fill="hold">
                                          <p:stCondLst>
                                            <p:cond delay="0"/>
                                          </p:stCondLst>
                                        </p:cTn>
                                        <p:tgtEl>
                                          <p:spTgt spid="15"/>
                                        </p:tgtEl>
                                        <p:attrNameLst>
                                          <p:attrName>style.rotation</p:attrName>
                                        </p:attrNameLst>
                                      </p:cBhvr>
                                      <p:to>
                                        <p:strVal val="-45.0"/>
                                      </p:to>
                                    </p:set>
                                    <p:anim calcmode="lin" valueType="num">
                                      <p:cBhvr>
                                        <p:cTn id="43" dur="455" fill="hold">
                                          <p:stCondLst>
                                            <p:cond delay="455"/>
                                          </p:stCondLst>
                                        </p:cTn>
                                        <p:tgtEl>
                                          <p:spTgt spid="15"/>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15"/>
                                        </p:tgtEl>
                                        <p:attrNameLst>
                                          <p:attrName>ppt_y</p:attrName>
                                        </p:attrNameLst>
                                      </p:cBhvr>
                                      <p:tavLst>
                                        <p:tav tm="0">
                                          <p:val>
                                            <p:strVal val="#ppt_y-1"/>
                                          </p:val>
                                        </p:tav>
                                        <p:tav tm="100000">
                                          <p:val>
                                            <p:strVal val="#ppt_y-(0.354*#ppt_w-0.172*#ppt_h)"/>
                                          </p:val>
                                        </p:tav>
                                      </p:tavLst>
                                    </p:anim>
                                    <p:anim calcmode="lin" valueType="num">
                                      <p:cBhvr>
                                        <p:cTn id="45" dur="156" decel="50000" autoRev="1" fill="hold">
                                          <p:stCondLst>
                                            <p:cond delay="455"/>
                                          </p:stCondLst>
                                        </p:cTn>
                                        <p:tgtEl>
                                          <p:spTgt spid="15"/>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15"/>
                                        </p:tgtEl>
                                        <p:attrNameLst>
                                          <p:attrName>ppt_y</p:attrName>
                                        </p:attrNameLst>
                                      </p:cBhvr>
                                      <p:tavLst>
                                        <p:tav tm="0">
                                          <p:val>
                                            <p:strVal val="#ppt_y-(0.354*#ppt_w-0.172*#ppt_h)"/>
                                          </p:val>
                                        </p:tav>
                                        <p:tav tm="100000">
                                          <p:val>
                                            <p:strVal val="#ppt_y"/>
                                          </p:val>
                                        </p:tav>
                                      </p:tavLst>
                                    </p:anim>
                                  </p:childTnLst>
                                </p:cTn>
                              </p:par>
                            </p:childTnLst>
                          </p:cTn>
                        </p:par>
                        <p:par>
                          <p:cTn id="47" fill="hold">
                            <p:stCondLst>
                              <p:cond delay="5500"/>
                            </p:stCondLst>
                            <p:childTnLst>
                              <p:par>
                                <p:cTn id="48" presetID="38" presetClass="entr" presetSubtype="0" accel="50000" fill="hold" grpId="0" nodeType="afterEffect">
                                  <p:stCondLst>
                                    <p:cond delay="0"/>
                                  </p:stCondLst>
                                  <p:iterate type="lt">
                                    <p:tmPct val="50000"/>
                                  </p:iterate>
                                  <p:childTnLst>
                                    <p:set>
                                      <p:cBhvr>
                                        <p:cTn id="49" dur="1" fill="hold">
                                          <p:stCondLst>
                                            <p:cond delay="0"/>
                                          </p:stCondLst>
                                        </p:cTn>
                                        <p:tgtEl>
                                          <p:spTgt spid="17"/>
                                        </p:tgtEl>
                                        <p:attrNameLst>
                                          <p:attrName>style.visibility</p:attrName>
                                        </p:attrNameLst>
                                      </p:cBhvr>
                                      <p:to>
                                        <p:strVal val="visible"/>
                                      </p:to>
                                    </p:set>
                                    <p:set>
                                      <p:cBhvr>
                                        <p:cTn id="50" dur="455" fill="hold">
                                          <p:stCondLst>
                                            <p:cond delay="0"/>
                                          </p:stCondLst>
                                        </p:cTn>
                                        <p:tgtEl>
                                          <p:spTgt spid="17"/>
                                        </p:tgtEl>
                                        <p:attrNameLst>
                                          <p:attrName>style.rotation</p:attrName>
                                        </p:attrNameLst>
                                      </p:cBhvr>
                                      <p:to>
                                        <p:strVal val="-45.0"/>
                                      </p:to>
                                    </p:set>
                                    <p:anim calcmode="lin" valueType="num">
                                      <p:cBhvr>
                                        <p:cTn id="51"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52"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53"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54"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childTnLst>
                          </p:cTn>
                        </p:par>
                        <p:par>
                          <p:cTn id="55" fill="hold">
                            <p:stCondLst>
                              <p:cond delay="7000"/>
                            </p:stCondLst>
                            <p:childTnLst>
                              <p:par>
                                <p:cTn id="56" presetID="38" presetClass="entr" presetSubtype="0" accel="50000" fill="hold" grpId="0" nodeType="afterEffect">
                                  <p:stCondLst>
                                    <p:cond delay="0"/>
                                  </p:stCondLst>
                                  <p:iterate type="lt">
                                    <p:tmPct val="50000"/>
                                  </p:iterate>
                                  <p:childTnLst>
                                    <p:set>
                                      <p:cBhvr>
                                        <p:cTn id="57" dur="1" fill="hold">
                                          <p:stCondLst>
                                            <p:cond delay="0"/>
                                          </p:stCondLst>
                                        </p:cTn>
                                        <p:tgtEl>
                                          <p:spTgt spid="19"/>
                                        </p:tgtEl>
                                        <p:attrNameLst>
                                          <p:attrName>style.visibility</p:attrName>
                                        </p:attrNameLst>
                                      </p:cBhvr>
                                      <p:to>
                                        <p:strVal val="visible"/>
                                      </p:to>
                                    </p:set>
                                    <p:set>
                                      <p:cBhvr>
                                        <p:cTn id="58" dur="455" fill="hold">
                                          <p:stCondLst>
                                            <p:cond delay="0"/>
                                          </p:stCondLst>
                                        </p:cTn>
                                        <p:tgtEl>
                                          <p:spTgt spid="19"/>
                                        </p:tgtEl>
                                        <p:attrNameLst>
                                          <p:attrName>style.rotation</p:attrName>
                                        </p:attrNameLst>
                                      </p:cBhvr>
                                      <p:to>
                                        <p:strVal val="-45.0"/>
                                      </p:to>
                                    </p:set>
                                    <p:anim calcmode="lin" valueType="num">
                                      <p:cBhvr>
                                        <p:cTn id="59" dur="455" fill="hold">
                                          <p:stCondLst>
                                            <p:cond delay="455"/>
                                          </p:stCondLst>
                                        </p:cTn>
                                        <p:tgtEl>
                                          <p:spTgt spid="19"/>
                                        </p:tgtEl>
                                        <p:attrNameLst>
                                          <p:attrName>style.rotation</p:attrName>
                                        </p:attrNameLst>
                                      </p:cBhvr>
                                      <p:tavLst>
                                        <p:tav tm="0">
                                          <p:val>
                                            <p:fltVal val="-45"/>
                                          </p:val>
                                        </p:tav>
                                        <p:tav tm="69900">
                                          <p:val>
                                            <p:fltVal val="45"/>
                                          </p:val>
                                        </p:tav>
                                        <p:tav tm="100000">
                                          <p:val>
                                            <p:fltVal val="0"/>
                                          </p:val>
                                        </p:tav>
                                      </p:tavLst>
                                    </p:anim>
                                    <p:anim calcmode="lin" valueType="num">
                                      <p:cBhvr>
                                        <p:cTn id="60" dur="455" fill="hold">
                                          <p:stCondLst>
                                            <p:cond delay="0"/>
                                          </p:stCondLst>
                                        </p:cTn>
                                        <p:tgtEl>
                                          <p:spTgt spid="19"/>
                                        </p:tgtEl>
                                        <p:attrNameLst>
                                          <p:attrName>ppt_y</p:attrName>
                                        </p:attrNameLst>
                                      </p:cBhvr>
                                      <p:tavLst>
                                        <p:tav tm="0">
                                          <p:val>
                                            <p:strVal val="#ppt_y-1"/>
                                          </p:val>
                                        </p:tav>
                                        <p:tav tm="100000">
                                          <p:val>
                                            <p:strVal val="#ppt_y-(0.354*#ppt_w-0.172*#ppt_h)"/>
                                          </p:val>
                                        </p:tav>
                                      </p:tavLst>
                                    </p:anim>
                                    <p:anim calcmode="lin" valueType="num">
                                      <p:cBhvr>
                                        <p:cTn id="61" dur="156" decel="50000" autoRev="1" fill="hold">
                                          <p:stCondLst>
                                            <p:cond delay="455"/>
                                          </p:stCondLst>
                                        </p:cTn>
                                        <p:tgtEl>
                                          <p:spTgt spid="19"/>
                                        </p:tgtEl>
                                        <p:attrNameLst>
                                          <p:attrName>ppt_y</p:attrName>
                                        </p:attrNameLst>
                                      </p:cBhvr>
                                      <p:tavLst>
                                        <p:tav tm="0">
                                          <p:val>
                                            <p:strVal val="#ppt_y-(0.354*#ppt_w-0.172*#ppt_h)"/>
                                          </p:val>
                                        </p:tav>
                                        <p:tav tm="100000">
                                          <p:val>
                                            <p:strVal val="#ppt_y-(0.354*#ppt_w-0.172*#ppt_h)-#ppt_h/2"/>
                                          </p:val>
                                        </p:tav>
                                      </p:tavLst>
                                    </p:anim>
                                    <p:anim calcmode="lin" valueType="num">
                                      <p:cBhvr>
                                        <p:cTn id="62" dur="136" fill="hold">
                                          <p:stCondLst>
                                            <p:cond delay="864"/>
                                          </p:stCondLst>
                                        </p:cTn>
                                        <p:tgtEl>
                                          <p:spTgt spid="19"/>
                                        </p:tgtEl>
                                        <p:attrNameLst>
                                          <p:attrName>ppt_y</p:attrName>
                                        </p:attrNameLst>
                                      </p:cBhvr>
                                      <p:tavLst>
                                        <p:tav tm="0">
                                          <p:val>
                                            <p:strVal val="#ppt_y-(0.354*#ppt_w-0.172*#ppt_h)"/>
                                          </p:val>
                                        </p:tav>
                                        <p:tav tm="100000">
                                          <p:val>
                                            <p:strVal val="#ppt_y"/>
                                          </p:val>
                                        </p:tav>
                                      </p:tavLst>
                                    </p:anim>
                                  </p:childTnLst>
                                </p:cTn>
                              </p:par>
                            </p:childTnLst>
                          </p:cTn>
                        </p:par>
                        <p:par>
                          <p:cTn id="63" fill="hold">
                            <p:stCondLst>
                              <p:cond delay="9000"/>
                            </p:stCondLst>
                            <p:childTnLst>
                              <p:par>
                                <p:cTn id="64" presetID="38" presetClass="entr" presetSubtype="0" accel="50000" fill="hold" grpId="0" nodeType="afterEffect">
                                  <p:stCondLst>
                                    <p:cond delay="0"/>
                                  </p:stCondLst>
                                  <p:iterate type="lt">
                                    <p:tmPct val="50000"/>
                                  </p:iterate>
                                  <p:childTnLst>
                                    <p:set>
                                      <p:cBhvr>
                                        <p:cTn id="65" dur="1" fill="hold">
                                          <p:stCondLst>
                                            <p:cond delay="0"/>
                                          </p:stCondLst>
                                        </p:cTn>
                                        <p:tgtEl>
                                          <p:spTgt spid="22"/>
                                        </p:tgtEl>
                                        <p:attrNameLst>
                                          <p:attrName>style.visibility</p:attrName>
                                        </p:attrNameLst>
                                      </p:cBhvr>
                                      <p:to>
                                        <p:strVal val="visible"/>
                                      </p:to>
                                    </p:set>
                                    <p:set>
                                      <p:cBhvr>
                                        <p:cTn id="66" dur="455" fill="hold">
                                          <p:stCondLst>
                                            <p:cond delay="0"/>
                                          </p:stCondLst>
                                        </p:cTn>
                                        <p:tgtEl>
                                          <p:spTgt spid="22"/>
                                        </p:tgtEl>
                                        <p:attrNameLst>
                                          <p:attrName>style.rotation</p:attrName>
                                        </p:attrNameLst>
                                      </p:cBhvr>
                                      <p:to>
                                        <p:strVal val="-45.0"/>
                                      </p:to>
                                    </p:set>
                                    <p:anim calcmode="lin" valueType="num">
                                      <p:cBhvr>
                                        <p:cTn id="67" dur="455" fill="hold">
                                          <p:stCondLst>
                                            <p:cond delay="455"/>
                                          </p:stCondLst>
                                        </p:cTn>
                                        <p:tgtEl>
                                          <p:spTgt spid="22"/>
                                        </p:tgtEl>
                                        <p:attrNameLst>
                                          <p:attrName>style.rotation</p:attrName>
                                        </p:attrNameLst>
                                      </p:cBhvr>
                                      <p:tavLst>
                                        <p:tav tm="0">
                                          <p:val>
                                            <p:fltVal val="-45"/>
                                          </p:val>
                                        </p:tav>
                                        <p:tav tm="69900">
                                          <p:val>
                                            <p:fltVal val="45"/>
                                          </p:val>
                                        </p:tav>
                                        <p:tav tm="100000">
                                          <p:val>
                                            <p:fltVal val="0"/>
                                          </p:val>
                                        </p:tav>
                                      </p:tavLst>
                                    </p:anim>
                                    <p:anim calcmode="lin" valueType="num">
                                      <p:cBhvr>
                                        <p:cTn id="68" dur="455" fill="hold">
                                          <p:stCondLst>
                                            <p:cond delay="0"/>
                                          </p:stCondLst>
                                        </p:cTn>
                                        <p:tgtEl>
                                          <p:spTgt spid="22"/>
                                        </p:tgtEl>
                                        <p:attrNameLst>
                                          <p:attrName>ppt_y</p:attrName>
                                        </p:attrNameLst>
                                      </p:cBhvr>
                                      <p:tavLst>
                                        <p:tav tm="0">
                                          <p:val>
                                            <p:strVal val="#ppt_y-1"/>
                                          </p:val>
                                        </p:tav>
                                        <p:tav tm="100000">
                                          <p:val>
                                            <p:strVal val="#ppt_y-(0.354*#ppt_w-0.172*#ppt_h)"/>
                                          </p:val>
                                        </p:tav>
                                      </p:tavLst>
                                    </p:anim>
                                    <p:anim calcmode="lin" valueType="num">
                                      <p:cBhvr>
                                        <p:cTn id="69" dur="156" decel="50000" autoRev="1" fill="hold">
                                          <p:stCondLst>
                                            <p:cond delay="455"/>
                                          </p:stCondLst>
                                        </p:cTn>
                                        <p:tgtEl>
                                          <p:spTgt spid="22"/>
                                        </p:tgtEl>
                                        <p:attrNameLst>
                                          <p:attrName>ppt_y</p:attrName>
                                        </p:attrNameLst>
                                      </p:cBhvr>
                                      <p:tavLst>
                                        <p:tav tm="0">
                                          <p:val>
                                            <p:strVal val="#ppt_y-(0.354*#ppt_w-0.172*#ppt_h)"/>
                                          </p:val>
                                        </p:tav>
                                        <p:tav tm="100000">
                                          <p:val>
                                            <p:strVal val="#ppt_y-(0.354*#ppt_w-0.172*#ppt_h)-#ppt_h/2"/>
                                          </p:val>
                                        </p:tav>
                                      </p:tavLst>
                                    </p:anim>
                                    <p:anim calcmode="lin" valueType="num">
                                      <p:cBhvr>
                                        <p:cTn id="70" dur="136" fill="hold">
                                          <p:stCondLst>
                                            <p:cond delay="864"/>
                                          </p:stCondLst>
                                        </p:cTn>
                                        <p:tgtEl>
                                          <p:spTgt spid="22"/>
                                        </p:tgtEl>
                                        <p:attrNameLst>
                                          <p:attrName>ppt_y</p:attrName>
                                        </p:attrNameLst>
                                      </p:cBhvr>
                                      <p:tavLst>
                                        <p:tav tm="0">
                                          <p:val>
                                            <p:strVal val="#ppt_y-(0.354*#ppt_w-0.172*#ppt_h)"/>
                                          </p:val>
                                        </p:tav>
                                        <p:tav tm="100000">
                                          <p:val>
                                            <p:strVal val="#ppt_y"/>
                                          </p:val>
                                        </p:tav>
                                      </p:tavLst>
                                    </p:anim>
                                  </p:childTnLst>
                                </p:cTn>
                              </p:par>
                            </p:childTnLst>
                          </p:cTn>
                        </p:par>
                        <p:par>
                          <p:cTn id="71" fill="hold">
                            <p:stCondLst>
                              <p:cond delay="11000"/>
                            </p:stCondLst>
                            <p:childTnLst>
                              <p:par>
                                <p:cTn id="72" presetID="47" presetClass="entr" presetSubtype="0"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1000"/>
                                        <p:tgtEl>
                                          <p:spTgt spid="23"/>
                                        </p:tgtEl>
                                      </p:cBhvr>
                                    </p:animEffect>
                                    <p:anim calcmode="lin" valueType="num">
                                      <p:cBhvr>
                                        <p:cTn id="75" dur="1000" fill="hold"/>
                                        <p:tgtEl>
                                          <p:spTgt spid="23"/>
                                        </p:tgtEl>
                                        <p:attrNameLst>
                                          <p:attrName>ppt_x</p:attrName>
                                        </p:attrNameLst>
                                      </p:cBhvr>
                                      <p:tavLst>
                                        <p:tav tm="0">
                                          <p:val>
                                            <p:strVal val="#ppt_x"/>
                                          </p:val>
                                        </p:tav>
                                        <p:tav tm="100000">
                                          <p:val>
                                            <p:strVal val="#ppt_x"/>
                                          </p:val>
                                        </p:tav>
                                      </p:tavLst>
                                    </p:anim>
                                    <p:anim calcmode="lin" valueType="num">
                                      <p:cBhvr>
                                        <p:cTn id="76" dur="1000" fill="hold"/>
                                        <p:tgtEl>
                                          <p:spTgt spid="23"/>
                                        </p:tgtEl>
                                        <p:attrNameLst>
                                          <p:attrName>ppt_y</p:attrName>
                                        </p:attrNameLst>
                                      </p:cBhvr>
                                      <p:tavLst>
                                        <p:tav tm="0">
                                          <p:val>
                                            <p:strVal val="#ppt_y-.1"/>
                                          </p:val>
                                        </p:tav>
                                        <p:tav tm="100000">
                                          <p:val>
                                            <p:strVal val="#ppt_y"/>
                                          </p:val>
                                        </p:tav>
                                      </p:tavLst>
                                    </p:anim>
                                  </p:childTnLst>
                                </p:cTn>
                              </p:par>
                            </p:childTnLst>
                          </p:cTn>
                        </p:par>
                        <p:par>
                          <p:cTn id="77" fill="hold">
                            <p:stCondLst>
                              <p:cond delay="12000"/>
                            </p:stCondLst>
                            <p:childTnLst>
                              <p:par>
                                <p:cTn id="78" presetID="42" presetClass="entr" presetSubtype="0" fill="hold"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1000"/>
                                        <p:tgtEl>
                                          <p:spTgt spid="28"/>
                                        </p:tgtEl>
                                      </p:cBhvr>
                                    </p:animEffect>
                                    <p:anim calcmode="lin" valueType="num">
                                      <p:cBhvr>
                                        <p:cTn id="81" dur="1000" fill="hold"/>
                                        <p:tgtEl>
                                          <p:spTgt spid="28"/>
                                        </p:tgtEl>
                                        <p:attrNameLst>
                                          <p:attrName>ppt_x</p:attrName>
                                        </p:attrNameLst>
                                      </p:cBhvr>
                                      <p:tavLst>
                                        <p:tav tm="0">
                                          <p:val>
                                            <p:strVal val="#ppt_x"/>
                                          </p:val>
                                        </p:tav>
                                        <p:tav tm="100000">
                                          <p:val>
                                            <p:strVal val="#ppt_x"/>
                                          </p:val>
                                        </p:tav>
                                      </p:tavLst>
                                    </p:anim>
                                    <p:anim calcmode="lin" valueType="num">
                                      <p:cBhvr>
                                        <p:cTn id="82" dur="1000" fill="hold"/>
                                        <p:tgtEl>
                                          <p:spTgt spid="28"/>
                                        </p:tgtEl>
                                        <p:attrNameLst>
                                          <p:attrName>ppt_y</p:attrName>
                                        </p:attrNameLst>
                                      </p:cBhvr>
                                      <p:tavLst>
                                        <p:tav tm="0">
                                          <p:val>
                                            <p:strVal val="#ppt_y+.1"/>
                                          </p:val>
                                        </p:tav>
                                        <p:tav tm="100000">
                                          <p:val>
                                            <p:strVal val="#ppt_y"/>
                                          </p:val>
                                        </p:tav>
                                      </p:tavLst>
                                    </p:anim>
                                  </p:childTnLst>
                                </p:cTn>
                              </p:par>
                            </p:childTnLst>
                          </p:cTn>
                        </p:par>
                        <p:par>
                          <p:cTn id="83" fill="hold">
                            <p:stCondLst>
                              <p:cond delay="13000"/>
                            </p:stCondLst>
                            <p:childTnLst>
                              <p:par>
                                <p:cTn id="84" presetID="53" presetClass="entr" presetSubtype="16"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p:cTn id="86" dur="500" fill="hold"/>
                                        <p:tgtEl>
                                          <p:spTgt spid="5"/>
                                        </p:tgtEl>
                                        <p:attrNameLst>
                                          <p:attrName>ppt_w</p:attrName>
                                        </p:attrNameLst>
                                      </p:cBhvr>
                                      <p:tavLst>
                                        <p:tav tm="0">
                                          <p:val>
                                            <p:fltVal val="0"/>
                                          </p:val>
                                        </p:tav>
                                        <p:tav tm="100000">
                                          <p:val>
                                            <p:strVal val="#ppt_w"/>
                                          </p:val>
                                        </p:tav>
                                      </p:tavLst>
                                    </p:anim>
                                    <p:anim calcmode="lin" valueType="num">
                                      <p:cBhvr>
                                        <p:cTn id="87" dur="500" fill="hold"/>
                                        <p:tgtEl>
                                          <p:spTgt spid="5"/>
                                        </p:tgtEl>
                                        <p:attrNameLst>
                                          <p:attrName>ppt_h</p:attrName>
                                        </p:attrNameLst>
                                      </p:cBhvr>
                                      <p:tavLst>
                                        <p:tav tm="0">
                                          <p:val>
                                            <p:fltVal val="0"/>
                                          </p:val>
                                        </p:tav>
                                        <p:tav tm="100000">
                                          <p:val>
                                            <p:strVal val="#ppt_h"/>
                                          </p:val>
                                        </p:tav>
                                      </p:tavLst>
                                    </p:anim>
                                    <p:animEffect transition="in" filter="fade">
                                      <p:cBhvr>
                                        <p:cTn id="88" dur="500"/>
                                        <p:tgtEl>
                                          <p:spTgt spid="5"/>
                                        </p:tgtEl>
                                      </p:cBhvr>
                                    </p:animEffect>
                                  </p:childTnLst>
                                </p:cTn>
                              </p:par>
                            </p:childTnLst>
                          </p:cTn>
                        </p:par>
                        <p:par>
                          <p:cTn id="89" fill="hold">
                            <p:stCondLst>
                              <p:cond delay="13500"/>
                            </p:stCondLst>
                            <p:childTnLst>
                              <p:par>
                                <p:cTn id="90" presetID="53" presetClass="entr" presetSubtype="16" fill="hold" nodeType="afterEffect">
                                  <p:stCondLst>
                                    <p:cond delay="0"/>
                                  </p:stCondLst>
                                  <p:childTnLst>
                                    <p:set>
                                      <p:cBhvr>
                                        <p:cTn id="91" dur="1" fill="hold">
                                          <p:stCondLst>
                                            <p:cond delay="0"/>
                                          </p:stCondLst>
                                        </p:cTn>
                                        <p:tgtEl>
                                          <p:spTgt spid="3"/>
                                        </p:tgtEl>
                                        <p:attrNameLst>
                                          <p:attrName>style.visibility</p:attrName>
                                        </p:attrNameLst>
                                      </p:cBhvr>
                                      <p:to>
                                        <p:strVal val="visible"/>
                                      </p:to>
                                    </p:set>
                                    <p:anim calcmode="lin" valueType="num">
                                      <p:cBhvr>
                                        <p:cTn id="92" dur="500" fill="hold"/>
                                        <p:tgtEl>
                                          <p:spTgt spid="3"/>
                                        </p:tgtEl>
                                        <p:attrNameLst>
                                          <p:attrName>ppt_w</p:attrName>
                                        </p:attrNameLst>
                                      </p:cBhvr>
                                      <p:tavLst>
                                        <p:tav tm="0">
                                          <p:val>
                                            <p:fltVal val="0"/>
                                          </p:val>
                                        </p:tav>
                                        <p:tav tm="100000">
                                          <p:val>
                                            <p:strVal val="#ppt_w"/>
                                          </p:val>
                                        </p:tav>
                                      </p:tavLst>
                                    </p:anim>
                                    <p:anim calcmode="lin" valueType="num">
                                      <p:cBhvr>
                                        <p:cTn id="93" dur="500" fill="hold"/>
                                        <p:tgtEl>
                                          <p:spTgt spid="3"/>
                                        </p:tgtEl>
                                        <p:attrNameLst>
                                          <p:attrName>ppt_h</p:attrName>
                                        </p:attrNameLst>
                                      </p:cBhvr>
                                      <p:tavLst>
                                        <p:tav tm="0">
                                          <p:val>
                                            <p:fltVal val="0"/>
                                          </p:val>
                                        </p:tav>
                                        <p:tav tm="100000">
                                          <p:val>
                                            <p:strVal val="#ppt_h"/>
                                          </p:val>
                                        </p:tav>
                                      </p:tavLst>
                                    </p:anim>
                                    <p:animEffect transition="in" filter="fade">
                                      <p:cBhvr>
                                        <p:cTn id="9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95" repeatCount="indefinite" fill="hold" display="0">
                  <p:stCondLst>
                    <p:cond delay="indefinite"/>
                  </p:stCondLst>
                  <p:endCondLst>
                    <p:cond evt="onStopAudio" delay="0">
                      <p:tgtEl>
                        <p:sldTgt/>
                      </p:tgtEl>
                    </p:cond>
                  </p:endCondLst>
                </p:cTn>
                <p:tgtEl>
                  <p:spTgt spid="2"/>
                </p:tgtEl>
              </p:cMediaNode>
            </p:audio>
          </p:childTnLst>
        </p:cTn>
      </p:par>
    </p:tnLst>
    <p:bldLst>
      <p:bldP spid="21" grpId="0"/>
      <p:bldP spid="15" grpId="0"/>
      <p:bldP spid="17" grpId="0"/>
      <p:bldP spid="19" grpId="0"/>
      <p:bldP spid="22"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a:extLst>
              <a:ext uri="{FF2B5EF4-FFF2-40B4-BE49-F238E27FC236}">
                <a16:creationId xmlns:a16="http://schemas.microsoft.com/office/drawing/2014/main" id="{D8DBC0DB-AB51-41D6-9E25-95E507701CBA}"/>
              </a:ext>
            </a:extLst>
          </p:cNvPr>
          <p:cNvPicPr>
            <a:picLocks noChangeAspect="1"/>
          </p:cNvPicPr>
          <p:nvPr/>
        </p:nvPicPr>
        <p:blipFill rotWithShape="1">
          <a:blip r:embed="rId2">
            <a:extLst>
              <a:ext uri="{28A0092B-C50C-407E-A947-70E740481C1C}">
                <a14:useLocalDpi xmlns:a14="http://schemas.microsoft.com/office/drawing/2010/main" val="0"/>
              </a:ext>
            </a:extLst>
          </a:blip>
          <a:srcRect t="14997" b="7078"/>
          <a:stretch/>
        </p:blipFill>
        <p:spPr>
          <a:xfrm>
            <a:off x="-1" y="1080400"/>
            <a:ext cx="12192000" cy="5343526"/>
          </a:xfrm>
          <a:prstGeom prst="rect">
            <a:avLst/>
          </a:prstGeom>
        </p:spPr>
      </p:pic>
      <p:pic>
        <p:nvPicPr>
          <p:cNvPr id="49" name="图片 48">
            <a:extLst>
              <a:ext uri="{FF2B5EF4-FFF2-40B4-BE49-F238E27FC236}">
                <a16:creationId xmlns:a16="http://schemas.microsoft.com/office/drawing/2014/main" id="{1302B7E7-6EC8-4E67-B04F-617F962978B7}"/>
              </a:ext>
            </a:extLst>
          </p:cNvPr>
          <p:cNvPicPr>
            <a:picLocks noChangeAspect="1"/>
          </p:cNvPicPr>
          <p:nvPr/>
        </p:nvPicPr>
        <p:blipFill>
          <a:blip r:embed="rId3" cstate="print">
            <a:extLst>
              <a:ext uri="{BEBA8EAE-BF5A-486C-A8C5-ECC9F3942E4B}">
                <a14:imgProps xmlns:a14="http://schemas.microsoft.com/office/drawing/2010/main">
                  <a14:imgLayer>
                    <a14:imgEffect>
                      <a14:backgroundRemoval t="0" b="34955" l="66603" r="100000">
                        <a14:foregroundMark x1="80654" y1="7792" x2="85996" y2="19156"/>
                        <a14:backgroundMark x1="67252" y1="8954" x2="78633" y2="9901"/>
                        <a14:backgroundMark x1="97377" y1="24365" x2="98869" y2="35170"/>
                        <a14:backgroundMark x1="88114" y1="13173" x2="88426" y2="13388"/>
                      </a14:backgroundRemoval>
                    </a14:imgEffect>
                  </a14:imgLayer>
                </a14:imgProps>
              </a:ext>
              <a:ext uri="{28A0092B-C50C-407E-A947-70E740481C1C}">
                <a14:useLocalDpi xmlns:a14="http://schemas.microsoft.com/office/drawing/2010/main" val="0"/>
              </a:ext>
            </a:extLst>
          </a:blip>
          <a:stretch>
            <a:fillRect/>
          </a:stretch>
        </p:blipFill>
        <p:spPr>
          <a:xfrm>
            <a:off x="-768027" y="434074"/>
            <a:ext cx="11925119" cy="6589944"/>
          </a:xfrm>
          <a:prstGeom prst="rect">
            <a:avLst/>
          </a:prstGeom>
        </p:spPr>
      </p:pic>
      <p:pic>
        <p:nvPicPr>
          <p:cNvPr id="32" name="图片 31">
            <a:extLst>
              <a:ext uri="{FF2B5EF4-FFF2-40B4-BE49-F238E27FC236}">
                <a16:creationId xmlns:a16="http://schemas.microsoft.com/office/drawing/2014/main" id="{48284B8B-AD00-40AA-95C9-19F477BFA4A3}"/>
              </a:ext>
            </a:extLst>
          </p:cNvPr>
          <p:cNvPicPr>
            <a:picLocks noChangeAspect="1"/>
          </p:cNvPicPr>
          <p:nvPr/>
        </p:nvPicPr>
        <p:blipFill rotWithShape="1">
          <a:blip r:embed="rId4">
            <a:extLst>
              <a:ext uri="{28A0092B-C50C-407E-A947-70E740481C1C}">
                <a14:useLocalDpi xmlns:a14="http://schemas.microsoft.com/office/drawing/2010/main" val="0"/>
              </a:ext>
            </a:extLst>
          </a:blip>
          <a:srcRect l="8750" t="56668"/>
          <a:stretch/>
        </p:blipFill>
        <p:spPr>
          <a:xfrm>
            <a:off x="1066800" y="4746171"/>
            <a:ext cx="11125200" cy="2111425"/>
          </a:xfrm>
          <a:prstGeom prst="rect">
            <a:avLst/>
          </a:prstGeom>
        </p:spPr>
      </p:pic>
      <p:pic>
        <p:nvPicPr>
          <p:cNvPr id="28" name="图片 27">
            <a:extLst>
              <a:ext uri="{FF2B5EF4-FFF2-40B4-BE49-F238E27FC236}">
                <a16:creationId xmlns:a16="http://schemas.microsoft.com/office/drawing/2014/main" id="{63A6D011-A507-4002-A1C1-E2A857FE0FEF}"/>
              </a:ext>
            </a:extLst>
          </p:cNvPr>
          <p:cNvPicPr>
            <a:picLocks noChangeAspect="1"/>
          </p:cNvPicPr>
          <p:nvPr/>
        </p:nvPicPr>
        <p:blipFill rotWithShape="1">
          <a:blip r:embed="rId5">
            <a:extLst>
              <a:ext uri="{28A0092B-C50C-407E-A947-70E740481C1C}">
                <a14:useLocalDpi xmlns:a14="http://schemas.microsoft.com/office/drawing/2010/main" val="0"/>
              </a:ext>
            </a:extLst>
          </a:blip>
          <a:srcRect t="59862"/>
          <a:stretch/>
        </p:blipFill>
        <p:spPr>
          <a:xfrm>
            <a:off x="0" y="4339771"/>
            <a:ext cx="12192000" cy="2533802"/>
          </a:xfrm>
          <a:prstGeom prst="rect">
            <a:avLst/>
          </a:prstGeom>
        </p:spPr>
      </p:pic>
      <p:pic>
        <p:nvPicPr>
          <p:cNvPr id="30" name="图片 29">
            <a:extLst>
              <a:ext uri="{FF2B5EF4-FFF2-40B4-BE49-F238E27FC236}">
                <a16:creationId xmlns:a16="http://schemas.microsoft.com/office/drawing/2014/main" id="{7EF6DBCD-DDB3-459B-AD59-195044BDDEFD}"/>
              </a:ext>
            </a:extLst>
          </p:cNvPr>
          <p:cNvPicPr>
            <a:picLocks noChangeAspect="1"/>
          </p:cNvPicPr>
          <p:nvPr/>
        </p:nvPicPr>
        <p:blipFill rotWithShape="1">
          <a:blip r:embed="rId6">
            <a:extLst>
              <a:ext uri="{28A0092B-C50C-407E-A947-70E740481C1C}">
                <a14:useLocalDpi xmlns:a14="http://schemas.microsoft.com/office/drawing/2010/main" val="0"/>
              </a:ext>
            </a:extLst>
          </a:blip>
          <a:srcRect l="42110" t="87921"/>
          <a:stretch/>
        </p:blipFill>
        <p:spPr>
          <a:xfrm>
            <a:off x="5133974" y="6045301"/>
            <a:ext cx="7058025" cy="828272"/>
          </a:xfrm>
          <a:prstGeom prst="rect">
            <a:avLst/>
          </a:prstGeom>
        </p:spPr>
      </p:pic>
      <p:pic>
        <p:nvPicPr>
          <p:cNvPr id="7" name="图片 6">
            <a:extLst>
              <a:ext uri="{FF2B5EF4-FFF2-40B4-BE49-F238E27FC236}">
                <a16:creationId xmlns:a16="http://schemas.microsoft.com/office/drawing/2014/main" id="{42FA3E8B-277E-42E8-B63A-2E1E2F9CBAB2}"/>
              </a:ext>
            </a:extLst>
          </p:cNvPr>
          <p:cNvPicPr>
            <a:picLocks noChangeAspect="1"/>
          </p:cNvPicPr>
          <p:nvPr/>
        </p:nvPicPr>
        <p:blipFill>
          <a:blip r:embed="rId7">
            <a:extLst>
              <a:ext uri="{BEBA8EAE-BF5A-486C-A8C5-ECC9F3942E4B}">
                <a14:imgProps xmlns:a14="http://schemas.microsoft.com/office/drawing/2010/main">
                  <a14:imgLayer>
                    <a14:imgEffect>
                      <a14:backgroundRemoval t="9944" b="100000" l="9930" r="64953">
                        <a14:foregroundMark x1="36098" y1="31332" x2="41706" y2="34334"/>
                      </a14:backgroundRemoval>
                    </a14:imgEffect>
                  </a14:imgLayer>
                </a14:imgProps>
              </a:ext>
              <a:ext uri="{28A0092B-C50C-407E-A947-70E740481C1C}">
                <a14:useLocalDpi xmlns:a14="http://schemas.microsoft.com/office/drawing/2010/main" val="0"/>
              </a:ext>
            </a:extLst>
          </a:blip>
          <a:stretch>
            <a:fillRect/>
          </a:stretch>
        </p:blipFill>
        <p:spPr>
          <a:xfrm>
            <a:off x="-1699999" y="1895481"/>
            <a:ext cx="7532465" cy="4690190"/>
          </a:xfrm>
          <a:prstGeom prst="rect">
            <a:avLst/>
          </a:prstGeom>
        </p:spPr>
      </p:pic>
      <p:pic>
        <p:nvPicPr>
          <p:cNvPr id="41" name="图片 40">
            <a:extLst>
              <a:ext uri="{FF2B5EF4-FFF2-40B4-BE49-F238E27FC236}">
                <a16:creationId xmlns:a16="http://schemas.microsoft.com/office/drawing/2014/main" id="{7DAF5560-7DB2-446C-B5FB-6DB337924426}"/>
              </a:ext>
            </a:extLst>
          </p:cNvPr>
          <p:cNvPicPr>
            <a:picLocks noChangeAspect="1"/>
          </p:cNvPicPr>
          <p:nvPr/>
        </p:nvPicPr>
        <p:blipFill rotWithShape="1">
          <a:blip r:embed="rId8">
            <a:extLst>
              <a:ext uri="{28A0092B-C50C-407E-A947-70E740481C1C}">
                <a14:useLocalDpi xmlns:a14="http://schemas.microsoft.com/office/drawing/2010/main" val="0"/>
              </a:ext>
            </a:extLst>
          </a:blip>
          <a:srcRect l="67031" t="50000"/>
          <a:stretch/>
        </p:blipFill>
        <p:spPr>
          <a:xfrm>
            <a:off x="3837432" y="3401341"/>
            <a:ext cx="4019550" cy="3428597"/>
          </a:xfrm>
          <a:prstGeom prst="rect">
            <a:avLst/>
          </a:prstGeom>
        </p:spPr>
      </p:pic>
      <p:pic>
        <p:nvPicPr>
          <p:cNvPr id="33" name="图片 32">
            <a:extLst>
              <a:ext uri="{FF2B5EF4-FFF2-40B4-BE49-F238E27FC236}">
                <a16:creationId xmlns:a16="http://schemas.microsoft.com/office/drawing/2014/main" id="{D405E03F-DC3E-4034-A9D8-5287E4F55890}"/>
              </a:ext>
            </a:extLst>
          </p:cNvPr>
          <p:cNvPicPr>
            <a:picLocks noChangeAspect="1"/>
          </p:cNvPicPr>
          <p:nvPr/>
        </p:nvPicPr>
        <p:blipFill rotWithShape="1">
          <a:blip r:embed="rId9">
            <a:extLst>
              <a:ext uri="{28A0092B-C50C-407E-A947-70E740481C1C}">
                <a14:useLocalDpi xmlns:a14="http://schemas.microsoft.com/office/drawing/2010/main" val="0"/>
              </a:ext>
            </a:extLst>
          </a:blip>
          <a:srcRect t="65419"/>
          <a:stretch/>
        </p:blipFill>
        <p:spPr>
          <a:xfrm>
            <a:off x="29482" y="5009278"/>
            <a:ext cx="12192000" cy="1861022"/>
          </a:xfrm>
          <a:prstGeom prst="rect">
            <a:avLst/>
          </a:prstGeom>
        </p:spPr>
      </p:pic>
      <p:pic>
        <p:nvPicPr>
          <p:cNvPr id="46" name="图片 45">
            <a:extLst>
              <a:ext uri="{FF2B5EF4-FFF2-40B4-BE49-F238E27FC236}">
                <a16:creationId xmlns:a16="http://schemas.microsoft.com/office/drawing/2014/main" id="{A42DDBD6-CBD7-41D1-B9F6-127DF52CC553}"/>
              </a:ext>
            </a:extLst>
          </p:cNvPr>
          <p:cNvPicPr>
            <a:picLocks noChangeAspect="1"/>
          </p:cNvPicPr>
          <p:nvPr/>
        </p:nvPicPr>
        <p:blipFill rotWithShape="1">
          <a:blip r:embed="rId10">
            <a:extLst>
              <a:ext uri="{28A0092B-C50C-407E-A947-70E740481C1C}">
                <a14:useLocalDpi xmlns:a14="http://schemas.microsoft.com/office/drawing/2010/main" val="0"/>
              </a:ext>
            </a:extLst>
          </a:blip>
          <a:srcRect r="79453" b="40138"/>
          <a:stretch/>
        </p:blipFill>
        <p:spPr>
          <a:xfrm>
            <a:off x="-2" y="0"/>
            <a:ext cx="2505075" cy="4104872"/>
          </a:xfrm>
          <a:prstGeom prst="rect">
            <a:avLst/>
          </a:prstGeom>
        </p:spPr>
      </p:pic>
      <p:grpSp>
        <p:nvGrpSpPr>
          <p:cNvPr id="42" name="组合 41">
            <a:extLst>
              <a:ext uri="{FF2B5EF4-FFF2-40B4-BE49-F238E27FC236}">
                <a16:creationId xmlns:a16="http://schemas.microsoft.com/office/drawing/2014/main" id="{F0393B55-BEE7-460F-82F2-089245F02160}"/>
              </a:ext>
            </a:extLst>
          </p:cNvPr>
          <p:cNvGrpSpPr/>
          <p:nvPr/>
        </p:nvGrpSpPr>
        <p:grpSpPr>
          <a:xfrm>
            <a:off x="1959785" y="-1642956"/>
            <a:ext cx="8944578" cy="6202804"/>
            <a:chOff x="1507208" y="649676"/>
            <a:chExt cx="2239164" cy="2239164"/>
          </a:xfrm>
        </p:grpSpPr>
        <p:pic>
          <p:nvPicPr>
            <p:cNvPr id="43" name="图片 42">
              <a:extLst>
                <a:ext uri="{FF2B5EF4-FFF2-40B4-BE49-F238E27FC236}">
                  <a16:creationId xmlns:a16="http://schemas.microsoft.com/office/drawing/2014/main" id="{D7319A6A-C211-41F6-BB05-9229DDA531A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1507208" y="649676"/>
              <a:ext cx="2239164" cy="2239164"/>
            </a:xfrm>
            <a:prstGeom prst="rect">
              <a:avLst/>
            </a:prstGeom>
          </p:spPr>
        </p:pic>
        <p:sp>
          <p:nvSpPr>
            <p:cNvPr id="44" name="文本框 43">
              <a:extLst>
                <a:ext uri="{FF2B5EF4-FFF2-40B4-BE49-F238E27FC236}">
                  <a16:creationId xmlns:a16="http://schemas.microsoft.com/office/drawing/2014/main" id="{CD69C6FA-B31F-402C-BE2B-E44CC16DB063}"/>
                </a:ext>
              </a:extLst>
            </p:cNvPr>
            <p:cNvSpPr txBox="1"/>
            <p:nvPr/>
          </p:nvSpPr>
          <p:spPr>
            <a:xfrm>
              <a:off x="2398313" y="1480739"/>
              <a:ext cx="341857" cy="399978"/>
            </a:xfrm>
            <a:prstGeom prst="rect">
              <a:avLst/>
            </a:prstGeom>
            <a:noFill/>
          </p:spPr>
          <p:txBody>
            <a:bodyPr wrap="square" rtlCol="0">
              <a:spAutoFit/>
            </a:bodyPr>
            <a:lstStyle/>
            <a:p>
              <a:r>
                <a:rPr lang="en-US" altLang="zh-CN" sz="6600" b="1" dirty="0">
                  <a:ln>
                    <a:solidFill>
                      <a:schemeClr val="tx1"/>
                    </a:solidFill>
                  </a:ln>
                  <a:solidFill>
                    <a:srgbClr val="FFA443"/>
                  </a:solidFill>
                  <a:latin typeface="Snap ITC" panose="04040A07060A02020202" pitchFamily="82" charset="0"/>
                  <a:ea typeface="微软雅黑" panose="020B0503020204020204" pitchFamily="34" charset="-122"/>
                </a:rPr>
                <a:t>2</a:t>
              </a:r>
              <a:endParaRPr lang="zh-CN" altLang="en-US" sz="6600" b="1" dirty="0">
                <a:ln>
                  <a:solidFill>
                    <a:schemeClr val="tx1"/>
                  </a:solidFill>
                </a:ln>
                <a:solidFill>
                  <a:srgbClr val="FFA443"/>
                </a:solidFill>
                <a:latin typeface="Snap ITC" panose="04040A07060A02020202" pitchFamily="82" charset="0"/>
                <a:ea typeface="微软雅黑" panose="020B0503020204020204" pitchFamily="34" charset="-122"/>
              </a:endParaRPr>
            </a:p>
          </p:txBody>
        </p:sp>
      </p:grpSp>
      <p:sp>
        <p:nvSpPr>
          <p:cNvPr id="40" name="矩形 39">
            <a:extLst>
              <a:ext uri="{FF2B5EF4-FFF2-40B4-BE49-F238E27FC236}">
                <a16:creationId xmlns:a16="http://schemas.microsoft.com/office/drawing/2014/main" id="{5382AFBD-8654-410D-A784-8CE75A8422AF}"/>
              </a:ext>
            </a:extLst>
          </p:cNvPr>
          <p:cNvSpPr/>
          <p:nvPr/>
        </p:nvSpPr>
        <p:spPr>
          <a:xfrm>
            <a:off x="1989267" y="2139748"/>
            <a:ext cx="10004330" cy="1015663"/>
          </a:xfrm>
          <a:prstGeom prst="rect">
            <a:avLst/>
          </a:prstGeom>
        </p:spPr>
        <p:txBody>
          <a:bodyPr wrap="square">
            <a:spAutoFit/>
          </a:bodyPr>
          <a:lstStyle/>
          <a:p>
            <a:pPr>
              <a:spcBef>
                <a:spcPct val="50000"/>
              </a:spcBef>
              <a:defRPr/>
            </a:pPr>
            <a:r>
              <a:rPr lang="en-US" altLang="zh-CN" sz="6000" dirty="0">
                <a:solidFill>
                  <a:schemeClr val="accent6">
                    <a:lumMod val="50000"/>
                  </a:schemeClr>
                </a:solidFill>
                <a:effectLst>
                  <a:reflection blurRad="6350" stA="60000" endA="900" endPos="60000" dist="60007" dir="5400000" sy="-100000" algn="bl" rotWithShape="0"/>
                </a:effectLst>
                <a:latin typeface="SVN-Hole Hearted" panose="020B0A06020104020203" pitchFamily="34" charset="0"/>
                <a:ea typeface="字体视界-点点墨体" panose="02000500000000000000" pitchFamily="2" charset="-122"/>
              </a:rPr>
              <a:t>HÌNH </a:t>
            </a:r>
            <a:r>
              <a:rPr lang="en-US" altLang="zh-CN" sz="6000" dirty="0">
                <a:solidFill>
                  <a:srgbClr val="002060"/>
                </a:solidFill>
                <a:effectLst>
                  <a:reflection blurRad="6350" stA="60000" endA="900" endPos="60000" dist="60007" dir="5400000" sy="-100000" algn="bl" rotWithShape="0"/>
                </a:effectLst>
                <a:latin typeface="SVN-Hole Hearted" panose="020B0A06020104020203" pitchFamily="34" charset="0"/>
                <a:ea typeface="字体视界-点点墨体" panose="02000500000000000000" pitchFamily="2" charset="-122"/>
              </a:rPr>
              <a:t>THÀNH </a:t>
            </a:r>
            <a:r>
              <a:rPr lang="en-US" altLang="zh-CN" sz="6000" dirty="0">
                <a:solidFill>
                  <a:srgbClr val="DB4141"/>
                </a:solidFill>
                <a:effectLst>
                  <a:reflection blurRad="6350" stA="60000" endA="900" endPos="60000" dist="60007" dir="5400000" sy="-100000" algn="bl" rotWithShape="0"/>
                </a:effectLst>
                <a:latin typeface="SVN-Hole Hearted" panose="020B0A06020104020203" pitchFamily="34" charset="0"/>
                <a:ea typeface="字体视界-点点墨体" panose="02000500000000000000" pitchFamily="2" charset="-122"/>
              </a:rPr>
              <a:t>KIẾN</a:t>
            </a:r>
            <a:r>
              <a:rPr lang="en-US" altLang="zh-CN" sz="6000" dirty="0">
                <a:solidFill>
                  <a:schemeClr val="accent6">
                    <a:lumMod val="50000"/>
                  </a:schemeClr>
                </a:solidFill>
                <a:effectLst>
                  <a:reflection blurRad="6350" stA="60000" endA="900" endPos="60000" dist="60007" dir="5400000" sy="-100000" algn="bl" rotWithShape="0"/>
                </a:effectLst>
                <a:latin typeface="SVN-Hole Hearted" panose="020B0A06020104020203" pitchFamily="34" charset="0"/>
                <a:ea typeface="字体视界-点点墨体" panose="02000500000000000000" pitchFamily="2" charset="-122"/>
              </a:rPr>
              <a:t> </a:t>
            </a:r>
            <a:r>
              <a:rPr lang="en-US" altLang="zh-CN" sz="6000" dirty="0">
                <a:solidFill>
                  <a:srgbClr val="00B0F0"/>
                </a:solidFill>
                <a:effectLst>
                  <a:reflection blurRad="6350" stA="60000" endA="900" endPos="60000" dist="60007" dir="5400000" sy="-100000" algn="bl" rotWithShape="0"/>
                </a:effectLst>
                <a:latin typeface="SVN-Hole Hearted" panose="020B0A06020104020203" pitchFamily="34" charset="0"/>
                <a:ea typeface="字体视界-点点墨体" panose="02000500000000000000" pitchFamily="2" charset="-122"/>
              </a:rPr>
              <a:t>THỨC</a:t>
            </a:r>
          </a:p>
        </p:txBody>
      </p:sp>
      <p:pic>
        <p:nvPicPr>
          <p:cNvPr id="15" name="Picture 11" descr="Top Chirping Bird Stickers for Android &amp;amp; iOS | Gfycat">
            <a:hlinkClick r:id="rId12" action="ppaction://hlinksldjump"/>
            <a:extLst>
              <a:ext uri="{FF2B5EF4-FFF2-40B4-BE49-F238E27FC236}">
                <a16:creationId xmlns:a16="http://schemas.microsoft.com/office/drawing/2014/main" id="{0BC7EFF6-60AD-4DC8-B6B4-F7E3C5EDF506}"/>
              </a:ext>
            </a:extLst>
          </p:cNvPr>
          <p:cNvPicPr>
            <a:picLocks noChangeAspect="1" noChangeArrowheads="1" noCrop="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0871755" y="472281"/>
            <a:ext cx="1245932" cy="1245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6806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p14:dur="10">
        <p15:prstTrans prst="peelOff"/>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par>
                                <p:cTn id="8" presetID="14" presetClass="entr" presetSubtype="1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randombar(horizontal)">
                                      <p:cBhvr>
                                        <p:cTn id="10" dur="500"/>
                                        <p:tgtEl>
                                          <p:spTgt spid="28"/>
                                        </p:tgtEl>
                                      </p:cBhvr>
                                    </p:animEffect>
                                  </p:childTnLst>
                                </p:cTn>
                              </p:par>
                              <p:par>
                                <p:cTn id="11" presetID="14" presetClass="entr" presetSubtype="1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randombar(horizontal)">
                                      <p:cBhvr>
                                        <p:cTn id="13" dur="500"/>
                                        <p:tgtEl>
                                          <p:spTgt spid="30"/>
                                        </p:tgtEl>
                                      </p:cBhvr>
                                    </p:animEffect>
                                  </p:childTnLst>
                                </p:cTn>
                              </p:par>
                              <p:par>
                                <p:cTn id="14" presetID="22" presetClass="entr" presetSubtype="4"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down)">
                                      <p:cBhvr>
                                        <p:cTn id="16" dur="500"/>
                                        <p:tgtEl>
                                          <p:spTgt spid="33"/>
                                        </p:tgtEl>
                                      </p:cBhvr>
                                    </p:animEffect>
                                  </p:childTnLst>
                                </p:cTn>
                              </p:par>
                              <p:par>
                                <p:cTn id="17" presetID="42"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22" presetClass="entr" presetSubtype="2" fill="hold"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right)">
                                      <p:cBhvr>
                                        <p:cTn id="24" dur="500"/>
                                        <p:tgtEl>
                                          <p:spTgt spid="41"/>
                                        </p:tgtEl>
                                      </p:cBhvr>
                                    </p:animEffect>
                                  </p:childTnLst>
                                </p:cTn>
                              </p:par>
                              <p:par>
                                <p:cTn id="25" presetID="42" presetClass="entr" presetSubtype="0" fill="hold"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anim calcmode="lin" valueType="num">
                                      <p:cBhvr>
                                        <p:cTn id="28" dur="1000" fill="hold"/>
                                        <p:tgtEl>
                                          <p:spTgt spid="45"/>
                                        </p:tgtEl>
                                        <p:attrNameLst>
                                          <p:attrName>ppt_x</p:attrName>
                                        </p:attrNameLst>
                                      </p:cBhvr>
                                      <p:tavLst>
                                        <p:tav tm="0">
                                          <p:val>
                                            <p:strVal val="#ppt_x"/>
                                          </p:val>
                                        </p:tav>
                                        <p:tav tm="100000">
                                          <p:val>
                                            <p:strVal val="#ppt_x"/>
                                          </p:val>
                                        </p:tav>
                                      </p:tavLst>
                                    </p:anim>
                                    <p:anim calcmode="lin" valueType="num">
                                      <p:cBhvr>
                                        <p:cTn id="29" dur="1000" fill="hold"/>
                                        <p:tgtEl>
                                          <p:spTgt spid="45"/>
                                        </p:tgtEl>
                                        <p:attrNameLst>
                                          <p:attrName>ppt_y</p:attrName>
                                        </p:attrNameLst>
                                      </p:cBhvr>
                                      <p:tavLst>
                                        <p:tav tm="0">
                                          <p:val>
                                            <p:strVal val="#ppt_y+.1"/>
                                          </p:val>
                                        </p:tav>
                                        <p:tav tm="100000">
                                          <p:val>
                                            <p:strVal val="#ppt_y"/>
                                          </p:val>
                                        </p:tav>
                                      </p:tavLst>
                                    </p:anim>
                                  </p:childTnLst>
                                </p:cTn>
                              </p:par>
                              <p:par>
                                <p:cTn id="30" presetID="22" presetClass="entr" presetSubtype="8" fill="hold"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500"/>
                                        <p:tgtEl>
                                          <p:spTgt spid="46"/>
                                        </p:tgtEl>
                                      </p:cBhvr>
                                    </p:animEffect>
                                  </p:childTnLst>
                                </p:cTn>
                              </p:par>
                              <p:par>
                                <p:cTn id="33" presetID="22" presetClass="entr" presetSubtype="1"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up)">
                                      <p:cBhvr>
                                        <p:cTn id="35" dur="500"/>
                                        <p:tgtEl>
                                          <p:spTgt spid="49"/>
                                        </p:tgtEl>
                                      </p:cBhvr>
                                    </p:animEffect>
                                  </p:childTnLst>
                                </p:cTn>
                              </p:par>
                              <p:par>
                                <p:cTn id="36" presetID="53" presetClass="entr" presetSubtype="16" fill="hold" nodeType="with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p:cTn id="38" dur="500" fill="hold"/>
                                        <p:tgtEl>
                                          <p:spTgt spid="42"/>
                                        </p:tgtEl>
                                        <p:attrNameLst>
                                          <p:attrName>ppt_w</p:attrName>
                                        </p:attrNameLst>
                                      </p:cBhvr>
                                      <p:tavLst>
                                        <p:tav tm="0">
                                          <p:val>
                                            <p:fltVal val="0"/>
                                          </p:val>
                                        </p:tav>
                                        <p:tav tm="100000">
                                          <p:val>
                                            <p:strVal val="#ppt_w"/>
                                          </p:val>
                                        </p:tav>
                                      </p:tavLst>
                                    </p:anim>
                                    <p:anim calcmode="lin" valueType="num">
                                      <p:cBhvr>
                                        <p:cTn id="39" dur="500" fill="hold"/>
                                        <p:tgtEl>
                                          <p:spTgt spid="42"/>
                                        </p:tgtEl>
                                        <p:attrNameLst>
                                          <p:attrName>ppt_h</p:attrName>
                                        </p:attrNameLst>
                                      </p:cBhvr>
                                      <p:tavLst>
                                        <p:tav tm="0">
                                          <p:val>
                                            <p:fltVal val="0"/>
                                          </p:val>
                                        </p:tav>
                                        <p:tav tm="100000">
                                          <p:val>
                                            <p:strVal val="#ppt_h"/>
                                          </p:val>
                                        </p:tav>
                                      </p:tavLst>
                                    </p:anim>
                                    <p:animEffect transition="in" filter="fade">
                                      <p:cBhvr>
                                        <p:cTn id="40" dur="500"/>
                                        <p:tgtEl>
                                          <p:spTgt spid="42"/>
                                        </p:tgtEl>
                                      </p:cBhvr>
                                    </p:animEffect>
                                  </p:childTnLst>
                                </p:cTn>
                              </p:par>
                            </p:childTnLst>
                          </p:cTn>
                        </p:par>
                        <p:par>
                          <p:cTn id="41" fill="hold">
                            <p:stCondLst>
                              <p:cond delay="10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40">
                                            <p:txEl>
                                              <p:pRg st="0" end="0"/>
                                            </p:txEl>
                                          </p:spTgt>
                                        </p:tgtEl>
                                        <p:attrNameLst>
                                          <p:attrName>style.visibility</p:attrName>
                                        </p:attrNameLst>
                                      </p:cBhvr>
                                      <p:to>
                                        <p:strVal val="visible"/>
                                      </p:to>
                                    </p:set>
                                    <p:anim calcmode="lin" valueType="num">
                                      <p:cBhvr>
                                        <p:cTn id="44" dur="500" fill="hold"/>
                                        <p:tgtEl>
                                          <p:spTgt spid="4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40">
                                            <p:txEl>
                                              <p:pRg st="0" end="0"/>
                                            </p:txEl>
                                          </p:spTgt>
                                        </p:tgtEl>
                                        <p:attrNameLst>
                                          <p:attrName>ppt_y</p:attrName>
                                        </p:attrNameLst>
                                      </p:cBhvr>
                                      <p:tavLst>
                                        <p:tav tm="0">
                                          <p:val>
                                            <p:strVal val="#ppt_y"/>
                                          </p:val>
                                        </p:tav>
                                        <p:tav tm="100000">
                                          <p:val>
                                            <p:strVal val="#ppt_y"/>
                                          </p:val>
                                        </p:tav>
                                      </p:tavLst>
                                    </p:anim>
                                    <p:anim calcmode="lin" valueType="num">
                                      <p:cBhvr>
                                        <p:cTn id="46" dur="500" fill="hold"/>
                                        <p:tgtEl>
                                          <p:spTgt spid="4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4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047F1DDC-5027-4EB4-8101-52A92B5812B4}"/>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3500" b="97833" l="10000" r="90000">
                        <a14:foregroundMark x1="49889" y1="3500" x2="49889" y2="3500"/>
                        <a14:foregroundMark x1="27556" y1="94667" x2="58667" y2="97833"/>
                      </a14:backgroundRemoval>
                    </a14:imgEffect>
                  </a14:imgLayer>
                </a14:imgProps>
              </a:ext>
              <a:ext uri="{28A0092B-C50C-407E-A947-70E740481C1C}">
                <a14:useLocalDpi xmlns:a14="http://schemas.microsoft.com/office/drawing/2010/main" val="0"/>
              </a:ext>
            </a:extLst>
          </a:blip>
          <a:stretch>
            <a:fillRect/>
          </a:stretch>
        </p:blipFill>
        <p:spPr>
          <a:xfrm>
            <a:off x="8564385" y="2197236"/>
            <a:ext cx="4515973" cy="3010649"/>
          </a:xfrm>
          <a:prstGeom prst="rect">
            <a:avLst/>
          </a:prstGeom>
        </p:spPr>
      </p:pic>
      <p:pic>
        <p:nvPicPr>
          <p:cNvPr id="9" name="Picture 8" descr="Background pattern&#10;&#10;Description automatically generated">
            <a:extLst>
              <a:ext uri="{FF2B5EF4-FFF2-40B4-BE49-F238E27FC236}">
                <a16:creationId xmlns:a16="http://schemas.microsoft.com/office/drawing/2014/main" id="{066722F9-EF48-4B67-B648-D656FFED51F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3500" b="97833" l="10000" r="90000">
                        <a14:foregroundMark x1="49889" y1="3500" x2="49889" y2="3500"/>
                        <a14:foregroundMark x1="27556" y1="94667" x2="58667" y2="97833"/>
                      </a14:backgroundRemoval>
                    </a14:imgEffect>
                  </a14:imgLayer>
                </a14:imgProps>
              </a:ext>
              <a:ext uri="{28A0092B-C50C-407E-A947-70E740481C1C}">
                <a14:useLocalDpi xmlns:a14="http://schemas.microsoft.com/office/drawing/2010/main" val="0"/>
              </a:ext>
            </a:extLst>
          </a:blip>
          <a:stretch>
            <a:fillRect/>
          </a:stretch>
        </p:blipFill>
        <p:spPr>
          <a:xfrm>
            <a:off x="7360955" y="2692213"/>
            <a:ext cx="3427190" cy="2284794"/>
          </a:xfrm>
          <a:prstGeom prst="rect">
            <a:avLst/>
          </a:prstGeom>
        </p:spPr>
      </p:pic>
      <p:pic>
        <p:nvPicPr>
          <p:cNvPr id="10" name="Picture 9" descr="Background pattern&#10;&#10;Description automatically generated">
            <a:extLst>
              <a:ext uri="{FF2B5EF4-FFF2-40B4-BE49-F238E27FC236}">
                <a16:creationId xmlns:a16="http://schemas.microsoft.com/office/drawing/2014/main" id="{DE553F73-0BFF-4A71-8BEB-308F94E6C566}"/>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3500" b="97833" l="10000" r="90000">
                        <a14:foregroundMark x1="49889" y1="3500" x2="49889" y2="3500"/>
                        <a14:foregroundMark x1="27556" y1="94667" x2="58667" y2="97833"/>
                      </a14:backgroundRemoval>
                    </a14:imgEffect>
                  </a14:imgLayer>
                </a14:imgProps>
              </a:ext>
              <a:ext uri="{28A0092B-C50C-407E-A947-70E740481C1C}">
                <a14:useLocalDpi xmlns:a14="http://schemas.microsoft.com/office/drawing/2010/main" val="0"/>
              </a:ext>
            </a:extLst>
          </a:blip>
          <a:stretch>
            <a:fillRect/>
          </a:stretch>
        </p:blipFill>
        <p:spPr>
          <a:xfrm>
            <a:off x="5156161" y="2010627"/>
            <a:ext cx="4515973" cy="3010649"/>
          </a:xfrm>
          <a:prstGeom prst="rect">
            <a:avLst/>
          </a:prstGeom>
        </p:spPr>
      </p:pic>
      <p:pic>
        <p:nvPicPr>
          <p:cNvPr id="11" name="图片 7">
            <a:extLst>
              <a:ext uri="{FF2B5EF4-FFF2-40B4-BE49-F238E27FC236}">
                <a16:creationId xmlns:a16="http://schemas.microsoft.com/office/drawing/2014/main" id="{83F56507-924D-40E2-9DD4-7D55C5F2685E}"/>
              </a:ext>
            </a:extLst>
          </p:cNvPr>
          <p:cNvPicPr>
            <a:picLocks noChangeAspect="1"/>
          </p:cNvPicPr>
          <p:nvPr/>
        </p:nvPicPr>
        <p:blipFill rotWithShape="1">
          <a:blip r:embed="rId5">
            <a:extLst>
              <a:ext uri="{28A0092B-C50C-407E-A947-70E740481C1C}">
                <a14:useLocalDpi xmlns:a14="http://schemas.microsoft.com/office/drawing/2010/main" val="0"/>
              </a:ext>
            </a:extLst>
          </a:blip>
          <a:srcRect t="14997" b="7078"/>
          <a:stretch/>
        </p:blipFill>
        <p:spPr>
          <a:xfrm>
            <a:off x="-63500" y="1931898"/>
            <a:ext cx="12192000" cy="5343526"/>
          </a:xfrm>
          <a:prstGeom prst="rect">
            <a:avLst/>
          </a:prstGeom>
        </p:spPr>
      </p:pic>
      <p:pic>
        <p:nvPicPr>
          <p:cNvPr id="13" name="Picture 12" descr="A child standing next to a cow&#10;&#10;Description automatically generated with low confidence">
            <a:extLst>
              <a:ext uri="{FF2B5EF4-FFF2-40B4-BE49-F238E27FC236}">
                <a16:creationId xmlns:a16="http://schemas.microsoft.com/office/drawing/2014/main" id="{DEE34264-44C8-46CD-9904-A37D056535B2}"/>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874" b="89916" l="9217" r="90609">
                        <a14:foregroundMark x1="90609" y1="71639" x2="90609" y2="71639"/>
                        <a14:foregroundMark x1="9217" y1="72689" x2="9217" y2="72689"/>
                      </a14:backgroundRemoval>
                    </a14:imgEffect>
                  </a14:imgLayer>
                </a14:imgProps>
              </a:ext>
              <a:ext uri="{28A0092B-C50C-407E-A947-70E740481C1C}">
                <a14:useLocalDpi xmlns:a14="http://schemas.microsoft.com/office/drawing/2010/main" val="0"/>
              </a:ext>
            </a:extLst>
          </a:blip>
          <a:stretch>
            <a:fillRect/>
          </a:stretch>
        </p:blipFill>
        <p:spPr>
          <a:xfrm>
            <a:off x="5823781" y="1972079"/>
            <a:ext cx="6463469" cy="6009855"/>
          </a:xfrm>
          <a:prstGeom prst="rect">
            <a:avLst/>
          </a:prstGeom>
        </p:spPr>
      </p:pic>
      <p:pic>
        <p:nvPicPr>
          <p:cNvPr id="14" name="图片 5">
            <a:extLst>
              <a:ext uri="{FF2B5EF4-FFF2-40B4-BE49-F238E27FC236}">
                <a16:creationId xmlns:a16="http://schemas.microsoft.com/office/drawing/2014/main" id="{2E161B26-5CDC-42A2-95B2-FCEA908B1527}"/>
              </a:ext>
            </a:extLst>
          </p:cNvPr>
          <p:cNvPicPr>
            <a:picLocks noChangeAspect="1"/>
          </p:cNvPicPr>
          <p:nvPr/>
        </p:nvPicPr>
        <p:blipFill rotWithShape="1">
          <a:blip r:embed="rId8">
            <a:extLst>
              <a:ext uri="{28A0092B-C50C-407E-A947-70E740481C1C}">
                <a14:useLocalDpi xmlns:a14="http://schemas.microsoft.com/office/drawing/2010/main" val="0"/>
              </a:ext>
            </a:extLst>
          </a:blip>
          <a:srcRect t="59862"/>
          <a:stretch/>
        </p:blipFill>
        <p:spPr>
          <a:xfrm>
            <a:off x="15559" y="4055971"/>
            <a:ext cx="12192000" cy="2752322"/>
          </a:xfrm>
          <a:prstGeom prst="rect">
            <a:avLst/>
          </a:prstGeom>
        </p:spPr>
      </p:pic>
      <p:pic>
        <p:nvPicPr>
          <p:cNvPr id="15" name="图片 11">
            <a:extLst>
              <a:ext uri="{FF2B5EF4-FFF2-40B4-BE49-F238E27FC236}">
                <a16:creationId xmlns:a16="http://schemas.microsoft.com/office/drawing/2014/main" id="{EA166F6D-894C-4A10-B1B0-5ED997267368}"/>
              </a:ext>
            </a:extLst>
          </p:cNvPr>
          <p:cNvPicPr>
            <a:picLocks noChangeAspect="1"/>
          </p:cNvPicPr>
          <p:nvPr/>
        </p:nvPicPr>
        <p:blipFill rotWithShape="1">
          <a:blip r:embed="rId9">
            <a:extLst>
              <a:ext uri="{28A0092B-C50C-407E-A947-70E740481C1C}">
                <a14:useLocalDpi xmlns:a14="http://schemas.microsoft.com/office/drawing/2010/main" val="0"/>
              </a:ext>
            </a:extLst>
          </a:blip>
          <a:srcRect r="79453" b="40138"/>
          <a:stretch/>
        </p:blipFill>
        <p:spPr>
          <a:xfrm>
            <a:off x="-28234" y="-36836"/>
            <a:ext cx="2505075" cy="4104872"/>
          </a:xfrm>
          <a:prstGeom prst="rect">
            <a:avLst/>
          </a:prstGeom>
        </p:spPr>
      </p:pic>
      <p:pic>
        <p:nvPicPr>
          <p:cNvPr id="16" name="图片 13">
            <a:extLst>
              <a:ext uri="{FF2B5EF4-FFF2-40B4-BE49-F238E27FC236}">
                <a16:creationId xmlns:a16="http://schemas.microsoft.com/office/drawing/2014/main" id="{A602F1CC-979E-4CE5-84A3-C57273BF36CB}"/>
              </a:ext>
            </a:extLst>
          </p:cNvPr>
          <p:cNvPicPr>
            <a:picLocks noChangeAspect="1"/>
          </p:cNvPicPr>
          <p:nvPr/>
        </p:nvPicPr>
        <p:blipFill rotWithShape="1">
          <a:blip r:embed="rId10">
            <a:extLst>
              <a:ext uri="{28A0092B-C50C-407E-A947-70E740481C1C}">
                <a14:useLocalDpi xmlns:a14="http://schemas.microsoft.com/office/drawing/2010/main" val="0"/>
              </a:ext>
            </a:extLst>
          </a:blip>
          <a:srcRect l="42110" t="87921"/>
          <a:stretch/>
        </p:blipFill>
        <p:spPr>
          <a:xfrm>
            <a:off x="5197475" y="6004704"/>
            <a:ext cx="7058025" cy="828272"/>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6A467141-CF17-4F80-A308-1849A1B6D19E}"/>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6163" b="94070" l="10000" r="90000">
                        <a14:foregroundMark x1="33140" y1="13372" x2="33140" y2="13372"/>
                        <a14:foregroundMark x1="43256" y1="13837" x2="43256" y2="13837"/>
                        <a14:foregroundMark x1="45116" y1="91163" x2="45116" y2="91163"/>
                        <a14:foregroundMark x1="33372" y1="94186" x2="33372" y2="94186"/>
                        <a14:foregroundMark x1="37674" y1="94186" x2="40349" y2="94186"/>
                        <a14:foregroundMark x1="78953" y1="6163" x2="78953" y2="6163"/>
                      </a14:backgroundRemoval>
                    </a14:imgEffect>
                  </a14:imgLayer>
                </a14:imgProps>
              </a:ext>
              <a:ext uri="{28A0092B-C50C-407E-A947-70E740481C1C}">
                <a14:useLocalDpi xmlns:a14="http://schemas.microsoft.com/office/drawing/2010/main" val="0"/>
              </a:ext>
            </a:extLst>
          </a:blip>
          <a:stretch>
            <a:fillRect/>
          </a:stretch>
        </p:blipFill>
        <p:spPr>
          <a:xfrm>
            <a:off x="-367643" y="3285462"/>
            <a:ext cx="3339443" cy="3547515"/>
          </a:xfrm>
          <a:prstGeom prst="rect">
            <a:avLst/>
          </a:prstGeom>
        </p:spPr>
      </p:pic>
      <p:pic>
        <p:nvPicPr>
          <p:cNvPr id="18" name="图片 2">
            <a:extLst>
              <a:ext uri="{FF2B5EF4-FFF2-40B4-BE49-F238E27FC236}">
                <a16:creationId xmlns:a16="http://schemas.microsoft.com/office/drawing/2014/main" id="{1939444F-CD88-442D-B6AF-B81D3859A348}"/>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890672" y="2899213"/>
            <a:ext cx="5880747" cy="4199857"/>
          </a:xfrm>
          <a:prstGeom prst="rect">
            <a:avLst/>
          </a:prstGeom>
        </p:spPr>
      </p:pic>
      <p:sp>
        <p:nvSpPr>
          <p:cNvPr id="2" name="Rectangle: Rounded Corners 1">
            <a:extLst>
              <a:ext uri="{FF2B5EF4-FFF2-40B4-BE49-F238E27FC236}">
                <a16:creationId xmlns:a16="http://schemas.microsoft.com/office/drawing/2014/main" id="{53CC5783-A64D-4DF3-9211-17E1EFC6F877}"/>
              </a:ext>
            </a:extLst>
          </p:cNvPr>
          <p:cNvSpPr/>
          <p:nvPr/>
        </p:nvSpPr>
        <p:spPr>
          <a:xfrm>
            <a:off x="685800" y="806661"/>
            <a:ext cx="11125200" cy="5747657"/>
          </a:xfrm>
          <a:prstGeom prst="roundRect">
            <a:avLst/>
          </a:prstGeom>
          <a:solidFill>
            <a:schemeClr val="bg1">
              <a:alpha val="64000"/>
            </a:schemeClr>
          </a:solidFill>
          <a:ln w="1905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Box 8">
            <a:extLst>
              <a:ext uri="{FF2B5EF4-FFF2-40B4-BE49-F238E27FC236}">
                <a16:creationId xmlns:a16="http://schemas.microsoft.com/office/drawing/2014/main" id="{5E27D7FC-EA44-4582-B9AB-61277654B74E}"/>
              </a:ext>
            </a:extLst>
          </p:cNvPr>
          <p:cNvSpPr txBox="1">
            <a:spLocks noChangeArrowheads="1"/>
          </p:cNvSpPr>
          <p:nvPr/>
        </p:nvSpPr>
        <p:spPr bwMode="auto">
          <a:xfrm>
            <a:off x="2044097" y="893243"/>
            <a:ext cx="668239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4000" b="1" dirty="0">
                <a:solidFill>
                  <a:srgbClr val="FF0000"/>
                </a:solidFill>
                <a:latin typeface="UVN Bach Dang Nang" panose="02070803090706020303" pitchFamily="18" charset="0"/>
              </a:rPr>
              <a:t>1. </a:t>
            </a:r>
            <a:r>
              <a:rPr lang="en-US" altLang="en-US" sz="4000" b="1" dirty="0" err="1">
                <a:solidFill>
                  <a:srgbClr val="FF0000"/>
                </a:solidFill>
                <a:latin typeface="UVN Bach Dang Nang" panose="02070803090706020303" pitchFamily="18" charset="0"/>
              </a:rPr>
              <a:t>Đọc</a:t>
            </a:r>
            <a:r>
              <a:rPr lang="en-US" altLang="en-US" sz="4000" b="1" dirty="0">
                <a:solidFill>
                  <a:srgbClr val="FF0000"/>
                </a:solidFill>
                <a:latin typeface="UVN Bach Dang Nang" panose="02070803090706020303" pitchFamily="18" charset="0"/>
              </a:rPr>
              <a:t> </a:t>
            </a:r>
            <a:r>
              <a:rPr lang="en-US" altLang="en-US" sz="4000" b="1" dirty="0" err="1">
                <a:solidFill>
                  <a:srgbClr val="FF0000"/>
                </a:solidFill>
                <a:latin typeface="UVN Bach Dang Nang" panose="02070803090706020303" pitchFamily="18" charset="0"/>
              </a:rPr>
              <a:t>đoạn</a:t>
            </a:r>
            <a:r>
              <a:rPr lang="en-US" altLang="en-US" sz="4000" b="1" dirty="0">
                <a:solidFill>
                  <a:srgbClr val="FF0000"/>
                </a:solidFill>
                <a:latin typeface="UVN Bach Dang Nang" panose="02070803090706020303" pitchFamily="18" charset="0"/>
              </a:rPr>
              <a:t> </a:t>
            </a:r>
            <a:r>
              <a:rPr lang="en-US" altLang="en-US" sz="4000" b="1" dirty="0" err="1">
                <a:solidFill>
                  <a:srgbClr val="FF0000"/>
                </a:solidFill>
                <a:latin typeface="UVN Bach Dang Nang" panose="02070803090706020303" pitchFamily="18" charset="0"/>
              </a:rPr>
              <a:t>văn</a:t>
            </a:r>
            <a:r>
              <a:rPr lang="en-US" altLang="en-US" sz="4000" b="1" dirty="0">
                <a:solidFill>
                  <a:srgbClr val="FF0000"/>
                </a:solidFill>
                <a:latin typeface="UVN Bach Dang Nang" panose="02070803090706020303" pitchFamily="18" charset="0"/>
              </a:rPr>
              <a:t> </a:t>
            </a:r>
            <a:r>
              <a:rPr lang="en-US" altLang="en-US" sz="4000" b="1" dirty="0" err="1">
                <a:solidFill>
                  <a:srgbClr val="FF0000"/>
                </a:solidFill>
                <a:latin typeface="UVN Bach Dang Nang" panose="02070803090706020303" pitchFamily="18" charset="0"/>
              </a:rPr>
              <a:t>sau</a:t>
            </a:r>
            <a:r>
              <a:rPr lang="en-US" altLang="en-US" sz="4000" b="1" dirty="0">
                <a:solidFill>
                  <a:srgbClr val="FF0000"/>
                </a:solidFill>
                <a:latin typeface="UVN Bach Dang Nang" panose="02070803090706020303" pitchFamily="18" charset="0"/>
              </a:rPr>
              <a:t>:</a:t>
            </a:r>
          </a:p>
        </p:txBody>
      </p:sp>
      <p:sp>
        <p:nvSpPr>
          <p:cNvPr id="20" name="Text Box 9">
            <a:extLst>
              <a:ext uri="{FF2B5EF4-FFF2-40B4-BE49-F238E27FC236}">
                <a16:creationId xmlns:a16="http://schemas.microsoft.com/office/drawing/2014/main" id="{89F6013E-5F83-4C32-808E-33CEF797F0F1}"/>
              </a:ext>
            </a:extLst>
          </p:cNvPr>
          <p:cNvSpPr txBox="1">
            <a:spLocks noChangeArrowheads="1"/>
          </p:cNvSpPr>
          <p:nvPr/>
        </p:nvSpPr>
        <p:spPr bwMode="auto">
          <a:xfrm>
            <a:off x="902380" y="1516602"/>
            <a:ext cx="10692040" cy="3477875"/>
          </a:xfrm>
          <a:prstGeom prst="rect">
            <a:avLst/>
          </a:prstGeom>
          <a:noFill/>
          <a:ln w="9525">
            <a:noFill/>
            <a:miter lim="800000"/>
            <a:headEnd/>
            <a:tailEnd/>
          </a:ln>
          <a:effectLst/>
        </p:spPr>
        <p:txBody>
          <a:bodyPr wrap="square">
            <a:spAutoFit/>
          </a:bodyPr>
          <a:lstStyle/>
          <a:p>
            <a:pPr algn="just">
              <a:spcBef>
                <a:spcPct val="50000"/>
              </a:spcBef>
              <a:defRPr/>
            </a:pPr>
            <a:r>
              <a:rPr lang="en-US" sz="40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Trên</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nương</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mỗi</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người</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một</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việc</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Người</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lớn</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đánh</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trâu</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ra</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cày</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Các</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cụ</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già</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nhặt</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cỏ</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đốt</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lá</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Mấy</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chú</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bé</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bắc</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bếp</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thổi</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cơm</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Các</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bà</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mẹ</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tra</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ngô</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Các</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em</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bé</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ngủ</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khì</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trên</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lưng</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mẹ</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Lũ</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chó</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sủa</a:t>
            </a:r>
            <a:r>
              <a:rPr lang="en-US" sz="3600" b="1" dirty="0">
                <a:solidFill>
                  <a:srgbClr val="002060"/>
                </a:solidFill>
                <a:latin typeface="UVN Bach Dang Nang" panose="02070803090706020303" pitchFamily="18" charset="0"/>
              </a:rPr>
              <a:t> om </a:t>
            </a:r>
            <a:r>
              <a:rPr lang="en-US" sz="3600" b="1" dirty="0" err="1">
                <a:solidFill>
                  <a:srgbClr val="002060"/>
                </a:solidFill>
                <a:latin typeface="UVN Bach Dang Nang" panose="02070803090706020303" pitchFamily="18" charset="0"/>
              </a:rPr>
              <a:t>cả</a:t>
            </a:r>
            <a:r>
              <a:rPr lang="en-US" sz="3600" b="1" dirty="0">
                <a:solidFill>
                  <a:srgbClr val="002060"/>
                </a:solidFill>
                <a:latin typeface="UVN Bach Dang Nang" panose="02070803090706020303" pitchFamily="18" charset="0"/>
              </a:rPr>
              <a:t> </a:t>
            </a:r>
            <a:r>
              <a:rPr lang="en-US" sz="3600" b="1" dirty="0" err="1">
                <a:solidFill>
                  <a:srgbClr val="002060"/>
                </a:solidFill>
                <a:latin typeface="UVN Bach Dang Nang" panose="02070803090706020303" pitchFamily="18" charset="0"/>
              </a:rPr>
              <a:t>rừng</a:t>
            </a:r>
            <a:r>
              <a:rPr lang="en-US" sz="3600" b="1" dirty="0">
                <a:solidFill>
                  <a:srgbClr val="002060"/>
                </a:solidFill>
                <a:latin typeface="UVN Bach Dang Nang" panose="02070803090706020303" pitchFamily="18" charset="0"/>
              </a:rPr>
              <a:t>.                                         </a:t>
            </a:r>
          </a:p>
          <a:p>
            <a:pPr algn="r">
              <a:spcBef>
                <a:spcPct val="50000"/>
              </a:spcBef>
              <a:defRPr/>
            </a:pPr>
            <a:r>
              <a:rPr lang="en-US" sz="2400" i="1" dirty="0">
                <a:solidFill>
                  <a:srgbClr val="002060"/>
                </a:solidFill>
                <a:latin typeface="UVN Bach Dang Nang" panose="02070803090706020303" pitchFamily="18" charset="0"/>
              </a:rPr>
              <a:t>Theo </a:t>
            </a:r>
            <a:r>
              <a:rPr lang="en-US" sz="2400" i="1" dirty="0" err="1">
                <a:solidFill>
                  <a:srgbClr val="002060"/>
                </a:solidFill>
                <a:latin typeface="UVN Bach Dang Nang" panose="02070803090706020303" pitchFamily="18" charset="0"/>
              </a:rPr>
              <a:t>Tô</a:t>
            </a:r>
            <a:r>
              <a:rPr lang="en-US" sz="2400" i="1" dirty="0">
                <a:solidFill>
                  <a:srgbClr val="002060"/>
                </a:solidFill>
                <a:latin typeface="UVN Bach Dang Nang" panose="02070803090706020303" pitchFamily="18" charset="0"/>
              </a:rPr>
              <a:t> </a:t>
            </a:r>
            <a:r>
              <a:rPr lang="en-US" sz="2400" i="1" dirty="0" err="1">
                <a:solidFill>
                  <a:srgbClr val="002060"/>
                </a:solidFill>
                <a:latin typeface="UVN Bach Dang Nang" panose="02070803090706020303" pitchFamily="18" charset="0"/>
              </a:rPr>
              <a:t>Hoài</a:t>
            </a:r>
            <a:endParaRPr lang="en-US" sz="2400" i="1" dirty="0">
              <a:solidFill>
                <a:srgbClr val="002060"/>
              </a:solidFill>
              <a:latin typeface="UVN Bach Dang Nang" panose="02070803090706020303" pitchFamily="18" charset="0"/>
            </a:endParaRPr>
          </a:p>
        </p:txBody>
      </p:sp>
      <p:sp>
        <p:nvSpPr>
          <p:cNvPr id="21" name="TextBox 20">
            <a:extLst>
              <a:ext uri="{FF2B5EF4-FFF2-40B4-BE49-F238E27FC236}">
                <a16:creationId xmlns:a16="http://schemas.microsoft.com/office/drawing/2014/main" id="{A835789D-1921-47E2-B7E1-BBAD218DD33E}"/>
              </a:ext>
            </a:extLst>
          </p:cNvPr>
          <p:cNvSpPr txBox="1"/>
          <p:nvPr/>
        </p:nvSpPr>
        <p:spPr>
          <a:xfrm>
            <a:off x="2442744" y="69456"/>
            <a:ext cx="6727370" cy="707886"/>
          </a:xfrm>
          <a:prstGeom prst="rect">
            <a:avLst/>
          </a:prstGeom>
          <a:noFill/>
        </p:spPr>
        <p:txBody>
          <a:bodyPr wrap="square">
            <a:spAutoFit/>
          </a:bodyPr>
          <a:lstStyle/>
          <a:p>
            <a:r>
              <a:rPr lang="en-US" altLang="zh-CN" sz="4000" dirty="0">
                <a:solidFill>
                  <a:schemeClr val="accent6">
                    <a:lumMod val="50000"/>
                  </a:schemeClr>
                </a:solidFill>
                <a:effectLst>
                  <a:reflection blurRad="6350" stA="60000" endA="900" endPos="60000" dist="60007" dir="5400000" sy="-100000" algn="bl" rotWithShape="0"/>
                </a:effectLst>
                <a:latin typeface="Times New Roman" panose="02020603050405020304" pitchFamily="18" charset="0"/>
                <a:ea typeface="字体视界-点点墨体" panose="02000500000000000000" pitchFamily="2" charset="-122"/>
                <a:cs typeface="Times New Roman" panose="02020603050405020304" pitchFamily="18" charset="0"/>
              </a:rPr>
              <a:t>I – </a:t>
            </a:r>
            <a:r>
              <a:rPr lang="en-US" altLang="zh-CN" sz="4000" dirty="0" err="1">
                <a:solidFill>
                  <a:schemeClr val="accent6">
                    <a:lumMod val="50000"/>
                  </a:schemeClr>
                </a:solidFill>
                <a:effectLst>
                  <a:reflection blurRad="6350" stA="60000" endA="900" endPos="60000" dist="60007" dir="5400000" sy="-100000" algn="bl" rotWithShape="0"/>
                </a:effectLst>
                <a:latin typeface="Times New Roman" panose="02020603050405020304" pitchFamily="18" charset="0"/>
                <a:ea typeface="字体视界-点点墨体" panose="02000500000000000000" pitchFamily="2" charset="-122"/>
                <a:cs typeface="Times New Roman" panose="02020603050405020304" pitchFamily="18" charset="0"/>
              </a:rPr>
              <a:t>Nhận</a:t>
            </a:r>
            <a:r>
              <a:rPr lang="en-US" altLang="zh-CN" sz="4000" dirty="0">
                <a:solidFill>
                  <a:schemeClr val="accent6">
                    <a:lumMod val="50000"/>
                  </a:schemeClr>
                </a:solidFill>
                <a:effectLst>
                  <a:reflection blurRad="6350" stA="60000" endA="900" endPos="60000" dist="60007" dir="5400000" sy="-100000" algn="bl" rotWithShape="0"/>
                </a:effectLst>
                <a:latin typeface="Times New Roman" panose="02020603050405020304" pitchFamily="18" charset="0"/>
                <a:ea typeface="字体视界-点点墨体" panose="02000500000000000000" pitchFamily="2" charset="-122"/>
                <a:cs typeface="Times New Roman" panose="02020603050405020304" pitchFamily="18" charset="0"/>
              </a:rPr>
              <a:t> </a:t>
            </a:r>
            <a:r>
              <a:rPr lang="en-US" altLang="zh-CN" sz="4000" dirty="0" err="1">
                <a:solidFill>
                  <a:schemeClr val="accent6">
                    <a:lumMod val="50000"/>
                  </a:schemeClr>
                </a:solidFill>
                <a:effectLst>
                  <a:reflection blurRad="6350" stA="60000" endA="900" endPos="60000" dist="60007" dir="5400000" sy="-100000" algn="bl" rotWithShape="0"/>
                </a:effectLst>
                <a:latin typeface="Times New Roman" panose="02020603050405020304" pitchFamily="18" charset="0"/>
                <a:ea typeface="字体视界-点点墨体" panose="02000500000000000000" pitchFamily="2" charset="-122"/>
                <a:cs typeface="Times New Roman" panose="02020603050405020304" pitchFamily="18" charset="0"/>
              </a:rPr>
              <a:t>xét</a:t>
            </a:r>
            <a:endParaRPr lang="en-US" sz="4000" dirty="0">
              <a:latin typeface="Times New Roman" panose="02020603050405020304" pitchFamily="18" charset="0"/>
              <a:cs typeface="Times New Roman" panose="02020603050405020304" pitchFamily="18" charset="0"/>
            </a:endParaRPr>
          </a:p>
        </p:txBody>
      </p:sp>
      <p:sp>
        <p:nvSpPr>
          <p:cNvPr id="22" name="Text Box 8">
            <a:extLst>
              <a:ext uri="{FF2B5EF4-FFF2-40B4-BE49-F238E27FC236}">
                <a16:creationId xmlns:a16="http://schemas.microsoft.com/office/drawing/2014/main" id="{A4AE1490-ACCE-497D-A342-E680F2869B94}"/>
              </a:ext>
            </a:extLst>
          </p:cNvPr>
          <p:cNvSpPr txBox="1">
            <a:spLocks noChangeArrowheads="1"/>
          </p:cNvSpPr>
          <p:nvPr/>
        </p:nvSpPr>
        <p:spPr bwMode="auto">
          <a:xfrm>
            <a:off x="3015593" y="5137177"/>
            <a:ext cx="6682390" cy="707886"/>
          </a:xfrm>
          <a:prstGeom prst="homePlate">
            <a:avLst/>
          </a:prstGeom>
          <a:solidFill>
            <a:srgbClr val="FFFF00"/>
          </a:solidFill>
          <a:ln w="38100">
            <a:solidFill>
              <a:schemeClr val="tx1"/>
            </a:solidFill>
            <a:prstDash val="lgDashDot"/>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4000" b="1" dirty="0" err="1">
                <a:solidFill>
                  <a:srgbClr val="FF0000"/>
                </a:solidFill>
                <a:latin typeface="UVN Bach Dang Nang" panose="02070803090706020303" pitchFamily="18" charset="0"/>
              </a:rPr>
              <a:t>Đoạn</a:t>
            </a:r>
            <a:r>
              <a:rPr lang="en-US" altLang="en-US" sz="4000" b="1" dirty="0">
                <a:solidFill>
                  <a:srgbClr val="FF0000"/>
                </a:solidFill>
                <a:latin typeface="UVN Bach Dang Nang" panose="02070803090706020303" pitchFamily="18" charset="0"/>
              </a:rPr>
              <a:t> </a:t>
            </a:r>
            <a:r>
              <a:rPr lang="en-US" altLang="en-US" sz="4000" b="1" dirty="0" err="1">
                <a:solidFill>
                  <a:srgbClr val="FF0000"/>
                </a:solidFill>
                <a:latin typeface="UVN Bach Dang Nang" panose="02070803090706020303" pitchFamily="18" charset="0"/>
              </a:rPr>
              <a:t>văn</a:t>
            </a:r>
            <a:r>
              <a:rPr lang="en-US" altLang="en-US" sz="4000" b="1" dirty="0">
                <a:solidFill>
                  <a:srgbClr val="FF0000"/>
                </a:solidFill>
                <a:latin typeface="UVN Bach Dang Nang" panose="02070803090706020303" pitchFamily="18" charset="0"/>
              </a:rPr>
              <a:t> </a:t>
            </a:r>
            <a:r>
              <a:rPr lang="en-US" altLang="en-US" sz="4000" b="1" dirty="0" err="1">
                <a:solidFill>
                  <a:srgbClr val="FF0000"/>
                </a:solidFill>
                <a:latin typeface="UVN Bach Dang Nang" panose="02070803090706020303" pitchFamily="18" charset="0"/>
              </a:rPr>
              <a:t>trên</a:t>
            </a:r>
            <a:r>
              <a:rPr lang="en-US" altLang="en-US" sz="4000" b="1" dirty="0">
                <a:solidFill>
                  <a:srgbClr val="FF0000"/>
                </a:solidFill>
                <a:latin typeface="UVN Bach Dang Nang" panose="02070803090706020303" pitchFamily="18" charset="0"/>
              </a:rPr>
              <a:t> </a:t>
            </a:r>
            <a:r>
              <a:rPr lang="en-US" altLang="en-US" sz="4000" b="1" dirty="0" err="1">
                <a:solidFill>
                  <a:srgbClr val="FF0000"/>
                </a:solidFill>
                <a:latin typeface="UVN Bach Dang Nang" panose="02070803090706020303" pitchFamily="18" charset="0"/>
              </a:rPr>
              <a:t>có</a:t>
            </a:r>
            <a:r>
              <a:rPr lang="en-US" altLang="en-US" sz="4000" b="1" dirty="0">
                <a:solidFill>
                  <a:srgbClr val="FF0000"/>
                </a:solidFill>
                <a:latin typeface="UVN Bach Dang Nang" panose="02070803090706020303" pitchFamily="18" charset="0"/>
              </a:rPr>
              <a:t> </a:t>
            </a:r>
            <a:r>
              <a:rPr lang="en-US" altLang="en-US" sz="4000" b="1" dirty="0" err="1">
                <a:solidFill>
                  <a:srgbClr val="FF0000"/>
                </a:solidFill>
                <a:latin typeface="UVN Bach Dang Nang" panose="02070803090706020303" pitchFamily="18" charset="0"/>
              </a:rPr>
              <a:t>mấy</a:t>
            </a:r>
            <a:r>
              <a:rPr lang="en-US" altLang="en-US" sz="4000" b="1" dirty="0">
                <a:solidFill>
                  <a:srgbClr val="FF0000"/>
                </a:solidFill>
                <a:latin typeface="UVN Bach Dang Nang" panose="02070803090706020303" pitchFamily="18" charset="0"/>
              </a:rPr>
              <a:t> </a:t>
            </a:r>
            <a:r>
              <a:rPr lang="en-US" altLang="en-US" sz="4000" b="1" dirty="0" err="1">
                <a:solidFill>
                  <a:srgbClr val="FF0000"/>
                </a:solidFill>
                <a:latin typeface="UVN Bach Dang Nang" panose="02070803090706020303" pitchFamily="18" charset="0"/>
              </a:rPr>
              <a:t>câu</a:t>
            </a:r>
            <a:r>
              <a:rPr lang="en-US" altLang="en-US" sz="4000" b="1" dirty="0">
                <a:solidFill>
                  <a:srgbClr val="FF0000"/>
                </a:solidFill>
                <a:latin typeface="UVN Bach Dang Nang" panose="02070803090706020303" pitchFamily="18" charset="0"/>
              </a:rPr>
              <a:t>?</a:t>
            </a:r>
          </a:p>
        </p:txBody>
      </p:sp>
      <p:sp>
        <p:nvSpPr>
          <p:cNvPr id="23" name="Text Box 8">
            <a:extLst>
              <a:ext uri="{FF2B5EF4-FFF2-40B4-BE49-F238E27FC236}">
                <a16:creationId xmlns:a16="http://schemas.microsoft.com/office/drawing/2014/main" id="{B1A8AA18-2C9E-4B56-9ABA-741B573383F7}"/>
              </a:ext>
            </a:extLst>
          </p:cNvPr>
          <p:cNvSpPr txBox="1">
            <a:spLocks noChangeArrowheads="1"/>
          </p:cNvSpPr>
          <p:nvPr/>
        </p:nvSpPr>
        <p:spPr bwMode="auto">
          <a:xfrm>
            <a:off x="2990622" y="5097857"/>
            <a:ext cx="6682390" cy="783193"/>
          </a:xfrm>
          <a:prstGeom prst="roundRect">
            <a:avLst/>
          </a:prstGeom>
          <a:solidFill>
            <a:srgbClr val="92D050"/>
          </a:solidFill>
          <a:ln w="28575">
            <a:solidFill>
              <a:schemeClr val="tx1"/>
            </a:solidFill>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4000" b="1" dirty="0" err="1">
                <a:solidFill>
                  <a:srgbClr val="FF0000"/>
                </a:solidFill>
                <a:latin typeface="UVN Bach Dang Nang" panose="02070803090706020303" pitchFamily="18" charset="0"/>
              </a:rPr>
              <a:t>Đoạn</a:t>
            </a:r>
            <a:r>
              <a:rPr lang="en-US" altLang="en-US" sz="4000" b="1" dirty="0">
                <a:solidFill>
                  <a:srgbClr val="FF0000"/>
                </a:solidFill>
                <a:latin typeface="UVN Bach Dang Nang" panose="02070803090706020303" pitchFamily="18" charset="0"/>
              </a:rPr>
              <a:t> </a:t>
            </a:r>
            <a:r>
              <a:rPr lang="en-US" altLang="en-US" sz="4000" b="1" dirty="0" err="1">
                <a:solidFill>
                  <a:srgbClr val="FF0000"/>
                </a:solidFill>
                <a:latin typeface="UVN Bach Dang Nang" panose="02070803090706020303" pitchFamily="18" charset="0"/>
              </a:rPr>
              <a:t>văn</a:t>
            </a:r>
            <a:r>
              <a:rPr lang="en-US" altLang="en-US" sz="4000" b="1" dirty="0">
                <a:solidFill>
                  <a:srgbClr val="FF0000"/>
                </a:solidFill>
                <a:latin typeface="UVN Bach Dang Nang" panose="02070803090706020303" pitchFamily="18" charset="0"/>
              </a:rPr>
              <a:t> </a:t>
            </a:r>
            <a:r>
              <a:rPr lang="en-US" altLang="en-US" sz="4000" b="1" dirty="0" err="1">
                <a:solidFill>
                  <a:srgbClr val="FF0000"/>
                </a:solidFill>
                <a:latin typeface="UVN Bach Dang Nang" panose="02070803090706020303" pitchFamily="18" charset="0"/>
              </a:rPr>
              <a:t>có</a:t>
            </a:r>
            <a:r>
              <a:rPr lang="en-US" altLang="en-US" sz="4000" b="1" dirty="0">
                <a:solidFill>
                  <a:srgbClr val="FF0000"/>
                </a:solidFill>
                <a:latin typeface="UVN Bach Dang Nang" panose="02070803090706020303" pitchFamily="18" charset="0"/>
              </a:rPr>
              <a:t> 7 </a:t>
            </a:r>
            <a:r>
              <a:rPr lang="en-US" altLang="en-US" sz="4000" b="1" dirty="0" err="1">
                <a:solidFill>
                  <a:srgbClr val="FF0000"/>
                </a:solidFill>
                <a:latin typeface="UVN Bach Dang Nang" panose="02070803090706020303" pitchFamily="18" charset="0"/>
              </a:rPr>
              <a:t>câu</a:t>
            </a:r>
            <a:r>
              <a:rPr lang="en-US" altLang="en-US" sz="4000" b="1" dirty="0">
                <a:solidFill>
                  <a:srgbClr val="FF0000"/>
                </a:solidFill>
                <a:latin typeface="UVN Bach Dang Nang" panose="02070803090706020303" pitchFamily="18" charset="0"/>
              </a:rPr>
              <a:t>.</a:t>
            </a:r>
          </a:p>
        </p:txBody>
      </p:sp>
    </p:spTree>
    <p:extLst>
      <p:ext uri="{BB962C8B-B14F-4D97-AF65-F5344CB8AC3E}">
        <p14:creationId xmlns:p14="http://schemas.microsoft.com/office/powerpoint/2010/main" val="23439728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p14:dur="10">
        <p15:prstTrans prst="pageCurlDoub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par>
                                <p:cTn id="8" presetID="14"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42"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par>
                                <p:cTn id="16" presetID="2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53" presetClass="entr" presetSubtype="16"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2" presetClass="entr" presetSubtype="4"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circle(in)">
                                      <p:cBhvr>
                                        <p:cTn id="37" dur="20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Scale>
                                      <p:cBhvr>
                                        <p:cTn id="4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9"/>
                                        </p:tgtEl>
                                        <p:attrNameLst>
                                          <p:attrName>ppt_x</p:attrName>
                                          <p:attrName>ppt_y</p:attrName>
                                        </p:attrNameLst>
                                      </p:cBhvr>
                                    </p:animMotion>
                                    <p:animEffect transition="in" filter="fade">
                                      <p:cBhvr>
                                        <p:cTn id="44" dur="10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52"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xit" presetSubtype="4" fill="hold" grpId="1" nodeType="clickEffect">
                                  <p:stCondLst>
                                    <p:cond delay="0"/>
                                  </p:stCondLst>
                                  <p:childTnLst>
                                    <p:anim calcmode="lin" valueType="num">
                                      <p:cBhvr additive="base">
                                        <p:cTn id="61" dur="500"/>
                                        <p:tgtEl>
                                          <p:spTgt spid="22"/>
                                        </p:tgtEl>
                                        <p:attrNameLst>
                                          <p:attrName>ppt_y</p:attrName>
                                        </p:attrNameLst>
                                      </p:cBhvr>
                                      <p:tavLst>
                                        <p:tav tm="0">
                                          <p:val>
                                            <p:strVal val="#ppt_y"/>
                                          </p:val>
                                        </p:tav>
                                        <p:tav tm="100000">
                                          <p:val>
                                            <p:strVal val="#ppt_y+#ppt_h*1.125000"/>
                                          </p:val>
                                        </p:tav>
                                      </p:tavLst>
                                    </p:anim>
                                    <p:animEffect transition="out" filter="wipe(down)">
                                      <p:cBhvr>
                                        <p:cTn id="62" dur="500"/>
                                        <p:tgtEl>
                                          <p:spTgt spid="22"/>
                                        </p:tgtEl>
                                      </p:cBhvr>
                                    </p:animEffect>
                                    <p:set>
                                      <p:cBhvr>
                                        <p:cTn id="63" dur="1" fill="hold">
                                          <p:stCondLst>
                                            <p:cond delay="499"/>
                                          </p:stCondLst>
                                        </p:cTn>
                                        <p:tgtEl>
                                          <p:spTgt spid="22"/>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52" presetClass="entr" presetSubtype="0" fill="hold" grpId="0" nodeType="clickEffect">
                                  <p:stCondLst>
                                    <p:cond delay="0"/>
                                  </p:stCondLst>
                                  <p:childTnLst>
                                    <p:set>
                                      <p:cBhvr>
                                        <p:cTn id="67" dur="1" fill="hold">
                                          <p:stCondLst>
                                            <p:cond delay="0"/>
                                          </p:stCondLst>
                                        </p:cTn>
                                        <p:tgtEl>
                                          <p:spTgt spid="23"/>
                                        </p:tgtEl>
                                        <p:attrNameLst>
                                          <p:attrName>style.visibility</p:attrName>
                                        </p:attrNameLst>
                                      </p:cBhvr>
                                      <p:to>
                                        <p:strVal val="visible"/>
                                      </p:to>
                                    </p:set>
                                    <p:animScale>
                                      <p:cBhvr>
                                        <p:cTn id="68"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23"/>
                                        </p:tgtEl>
                                        <p:attrNameLst>
                                          <p:attrName>ppt_x</p:attrName>
                                          <p:attrName>ppt_y</p:attrName>
                                        </p:attrNameLst>
                                      </p:cBhvr>
                                    </p:animMotion>
                                    <p:animEffect transition="in" filter="fade">
                                      <p:cBhvr>
                                        <p:cTn id="7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p:bldP spid="20" grpId="0"/>
      <p:bldP spid="21" grpId="0"/>
      <p:bldP spid="22" grpId="0" animBg="1"/>
      <p:bldP spid="22" grpId="1" animBg="1"/>
      <p:bldP spid="2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5">
            <a:extLst>
              <a:ext uri="{FF2B5EF4-FFF2-40B4-BE49-F238E27FC236}">
                <a16:creationId xmlns:a16="http://schemas.microsoft.com/office/drawing/2014/main" id="{5BD6030A-5B4D-4894-B961-79DDBE372047}"/>
              </a:ext>
            </a:extLst>
          </p:cNvPr>
          <p:cNvPicPr>
            <a:picLocks noChangeAspect="1"/>
          </p:cNvPicPr>
          <p:nvPr/>
        </p:nvPicPr>
        <p:blipFill rotWithShape="1">
          <a:blip r:embed="rId3">
            <a:extLst>
              <a:ext uri="{28A0092B-C50C-407E-A947-70E740481C1C}">
                <a14:useLocalDpi xmlns:a14="http://schemas.microsoft.com/office/drawing/2010/main" val="0"/>
              </a:ext>
            </a:extLst>
          </a:blip>
          <a:srcRect r="79453" b="40138"/>
          <a:stretch/>
        </p:blipFill>
        <p:spPr>
          <a:xfrm>
            <a:off x="-2" y="0"/>
            <a:ext cx="2505075" cy="4104872"/>
          </a:xfrm>
          <a:prstGeom prst="rect">
            <a:avLst/>
          </a:prstGeom>
        </p:spPr>
      </p:pic>
      <p:pic>
        <p:nvPicPr>
          <p:cNvPr id="15" name="图片 27">
            <a:extLst>
              <a:ext uri="{FF2B5EF4-FFF2-40B4-BE49-F238E27FC236}">
                <a16:creationId xmlns:a16="http://schemas.microsoft.com/office/drawing/2014/main" id="{74385C27-2B59-42E7-A6C7-82C18688DB95}"/>
              </a:ext>
            </a:extLst>
          </p:cNvPr>
          <p:cNvPicPr>
            <a:picLocks noChangeAspect="1"/>
          </p:cNvPicPr>
          <p:nvPr/>
        </p:nvPicPr>
        <p:blipFill rotWithShape="1">
          <a:blip r:embed="rId4">
            <a:extLst>
              <a:ext uri="{BEBA8EAE-BF5A-486C-A8C5-ECC9F3942E4B}">
                <a14:imgProps xmlns:a14="http://schemas.microsoft.com/office/drawing/2010/main">
                  <a14:imgLayer>
                    <a14:imgEffect>
                      <a14:backgroundRemoval t="0" b="99136" l="9712" r="89985"/>
                    </a14:imgEffect>
                  </a14:imgLayer>
                </a14:imgProps>
              </a:ext>
            </a:extLst>
          </a:blip>
          <a:srcRect r="50403" b="54583"/>
          <a:stretch/>
        </p:blipFill>
        <p:spPr>
          <a:xfrm rot="1465205">
            <a:off x="10095518" y="-1240958"/>
            <a:ext cx="856228" cy="688878"/>
          </a:xfrm>
          <a:prstGeom prst="rect">
            <a:avLst/>
          </a:prstGeom>
        </p:spPr>
      </p:pic>
      <p:pic>
        <p:nvPicPr>
          <p:cNvPr id="16" name="图片 30">
            <a:extLst>
              <a:ext uri="{FF2B5EF4-FFF2-40B4-BE49-F238E27FC236}">
                <a16:creationId xmlns:a16="http://schemas.microsoft.com/office/drawing/2014/main" id="{A80CF60D-D34E-40D5-B398-06E9CA287111}"/>
              </a:ext>
            </a:extLst>
          </p:cNvPr>
          <p:cNvPicPr>
            <a:picLocks noChangeAspect="1"/>
          </p:cNvPicPr>
          <p:nvPr/>
        </p:nvPicPr>
        <p:blipFill>
          <a:blip r:embed="rId5">
            <a:extLst>
              <a:ext uri="{BEBA8EAE-BF5A-486C-A8C5-ECC9F3942E4B}">
                <a14:imgProps xmlns:a14="http://schemas.microsoft.com/office/drawing/2010/main">
                  <a14:imgLayer>
                    <a14:imgEffect>
                      <a14:backgroundRemoval t="6552" b="82759" l="16575" r="87293"/>
                    </a14:imgEffect>
                  </a14:imgLayer>
                </a14:imgProps>
              </a:ext>
            </a:extLst>
          </a:blip>
          <a:stretch>
            <a:fillRect/>
          </a:stretch>
        </p:blipFill>
        <p:spPr>
          <a:xfrm rot="12007807">
            <a:off x="10051977" y="2459079"/>
            <a:ext cx="906586" cy="726271"/>
          </a:xfrm>
          <a:prstGeom prst="rect">
            <a:avLst/>
          </a:prstGeom>
        </p:spPr>
      </p:pic>
      <p:sp>
        <p:nvSpPr>
          <p:cNvPr id="17" name="Text Box 16">
            <a:extLst>
              <a:ext uri="{FF2B5EF4-FFF2-40B4-BE49-F238E27FC236}">
                <a16:creationId xmlns:a16="http://schemas.microsoft.com/office/drawing/2014/main" id="{73905996-CFD2-4010-B0C2-4622DF654F14}"/>
              </a:ext>
            </a:extLst>
          </p:cNvPr>
          <p:cNvSpPr txBox="1">
            <a:spLocks noChangeArrowheads="1"/>
          </p:cNvSpPr>
          <p:nvPr/>
        </p:nvSpPr>
        <p:spPr bwMode="auto">
          <a:xfrm>
            <a:off x="1730827" y="1453825"/>
            <a:ext cx="10673443" cy="4401205"/>
          </a:xfrm>
          <a:prstGeom prst="rect">
            <a:avLst/>
          </a:prstGeom>
          <a:noFill/>
          <a:ln w="9525">
            <a:noFill/>
            <a:miter lim="800000"/>
            <a:headEnd/>
            <a:tailEnd/>
          </a:ln>
          <a:effectLst/>
        </p:spPr>
        <p:txBody>
          <a:bodyPr wrap="square">
            <a:spAutoFit/>
          </a:bodyPr>
          <a:lstStyle/>
          <a:p>
            <a:pPr marL="342900" indent="-342900">
              <a:spcBef>
                <a:spcPct val="50000"/>
              </a:spcBef>
              <a:defRPr/>
            </a:pPr>
            <a:r>
              <a:rPr lang="en-US" sz="4000" b="1" dirty="0">
                <a:solidFill>
                  <a:srgbClr val="FF0000"/>
                </a:solidFill>
                <a:latin typeface="UVN Bach Dang Nang" panose="02070803090706020303" pitchFamily="18" charset="0"/>
                <a:cs typeface="Times New Roman" pitchFamily="18" charset="0"/>
              </a:rPr>
              <a:t>2. </a:t>
            </a:r>
            <a:r>
              <a:rPr lang="en-US" sz="4000" b="1" dirty="0" err="1">
                <a:solidFill>
                  <a:srgbClr val="FF0000"/>
                </a:solidFill>
                <a:latin typeface="UVN Bach Dang Nang" panose="02070803090706020303" pitchFamily="18" charset="0"/>
                <a:cs typeface="Times New Roman" pitchFamily="18" charset="0"/>
              </a:rPr>
              <a:t>Tìm</a:t>
            </a:r>
            <a:r>
              <a:rPr lang="en-US" sz="4000" b="1" dirty="0">
                <a:solidFill>
                  <a:srgbClr val="FF0000"/>
                </a:solidFill>
                <a:latin typeface="UVN Bach Dang Nang" panose="02070803090706020303" pitchFamily="18" charset="0"/>
                <a:cs typeface="Times New Roman" pitchFamily="18" charset="0"/>
              </a:rPr>
              <a:t> </a:t>
            </a:r>
            <a:r>
              <a:rPr lang="en-US" sz="4000" b="1" dirty="0" err="1">
                <a:solidFill>
                  <a:srgbClr val="FF0000"/>
                </a:solidFill>
                <a:latin typeface="UVN Bach Dang Nang" panose="02070803090706020303" pitchFamily="18" charset="0"/>
                <a:cs typeface="Times New Roman" pitchFamily="18" charset="0"/>
              </a:rPr>
              <a:t>trong</a:t>
            </a:r>
            <a:r>
              <a:rPr lang="en-US" sz="4000" b="1" dirty="0">
                <a:solidFill>
                  <a:srgbClr val="FF0000"/>
                </a:solidFill>
                <a:latin typeface="UVN Bach Dang Nang" panose="02070803090706020303" pitchFamily="18" charset="0"/>
                <a:cs typeface="Times New Roman" pitchFamily="18" charset="0"/>
              </a:rPr>
              <a:t> </a:t>
            </a:r>
            <a:r>
              <a:rPr lang="en-US" sz="4000" b="1" dirty="0" err="1">
                <a:solidFill>
                  <a:srgbClr val="FF0000"/>
                </a:solidFill>
                <a:latin typeface="UVN Bach Dang Nang" panose="02070803090706020303" pitchFamily="18" charset="0"/>
                <a:cs typeface="Times New Roman" pitchFamily="18" charset="0"/>
              </a:rPr>
              <a:t>mỗi</a:t>
            </a:r>
            <a:r>
              <a:rPr lang="en-US" sz="4000" b="1" dirty="0">
                <a:solidFill>
                  <a:srgbClr val="FF0000"/>
                </a:solidFill>
                <a:latin typeface="UVN Bach Dang Nang" panose="02070803090706020303" pitchFamily="18" charset="0"/>
                <a:cs typeface="Times New Roman" pitchFamily="18" charset="0"/>
              </a:rPr>
              <a:t> </a:t>
            </a:r>
            <a:r>
              <a:rPr lang="en-US" sz="4000" b="1" dirty="0" err="1">
                <a:solidFill>
                  <a:srgbClr val="FF0000"/>
                </a:solidFill>
                <a:latin typeface="UVN Bach Dang Nang" panose="02070803090706020303" pitchFamily="18" charset="0"/>
                <a:cs typeface="Times New Roman" pitchFamily="18" charset="0"/>
              </a:rPr>
              <a:t>câu</a:t>
            </a:r>
            <a:r>
              <a:rPr lang="en-US" sz="4000" b="1" dirty="0">
                <a:solidFill>
                  <a:srgbClr val="FF0000"/>
                </a:solidFill>
                <a:latin typeface="UVN Bach Dang Nang" panose="02070803090706020303" pitchFamily="18" charset="0"/>
                <a:cs typeface="Times New Roman" pitchFamily="18" charset="0"/>
              </a:rPr>
              <a:t> </a:t>
            </a:r>
            <a:r>
              <a:rPr lang="en-US" sz="4000" b="1" dirty="0" err="1">
                <a:solidFill>
                  <a:srgbClr val="FF0000"/>
                </a:solidFill>
                <a:latin typeface="UVN Bach Dang Nang" panose="02070803090706020303" pitchFamily="18" charset="0"/>
                <a:cs typeface="Times New Roman" pitchFamily="18" charset="0"/>
              </a:rPr>
              <a:t>trên</a:t>
            </a:r>
            <a:r>
              <a:rPr lang="en-US" sz="4000" b="1" dirty="0">
                <a:solidFill>
                  <a:srgbClr val="FF0000"/>
                </a:solidFill>
                <a:latin typeface="UVN Bach Dang Nang" panose="02070803090706020303" pitchFamily="18" charset="0"/>
                <a:cs typeface="Times New Roman" pitchFamily="18" charset="0"/>
              </a:rPr>
              <a:t> </a:t>
            </a:r>
            <a:r>
              <a:rPr lang="en-US" sz="4000" b="1" dirty="0" err="1">
                <a:solidFill>
                  <a:srgbClr val="FF0000"/>
                </a:solidFill>
                <a:latin typeface="UVN Bach Dang Nang" panose="02070803090706020303" pitchFamily="18" charset="0"/>
                <a:cs typeface="Times New Roman" pitchFamily="18" charset="0"/>
              </a:rPr>
              <a:t>các</a:t>
            </a:r>
            <a:r>
              <a:rPr lang="en-US" sz="4000" b="1" dirty="0">
                <a:solidFill>
                  <a:srgbClr val="FF0000"/>
                </a:solidFill>
                <a:latin typeface="UVN Bach Dang Nang" panose="02070803090706020303" pitchFamily="18" charset="0"/>
                <a:cs typeface="Times New Roman" pitchFamily="18" charset="0"/>
              </a:rPr>
              <a:t> </a:t>
            </a:r>
            <a:r>
              <a:rPr lang="en-US" sz="4000" b="1" dirty="0" err="1">
                <a:solidFill>
                  <a:srgbClr val="FF0000"/>
                </a:solidFill>
                <a:latin typeface="UVN Bach Dang Nang" panose="02070803090706020303" pitchFamily="18" charset="0"/>
                <a:cs typeface="Times New Roman" pitchFamily="18" charset="0"/>
              </a:rPr>
              <a:t>từ</a:t>
            </a:r>
            <a:r>
              <a:rPr lang="en-US" sz="4000" b="1" dirty="0">
                <a:solidFill>
                  <a:srgbClr val="FF0000"/>
                </a:solidFill>
                <a:latin typeface="UVN Bach Dang Nang" panose="02070803090706020303" pitchFamily="18" charset="0"/>
                <a:cs typeface="Times New Roman" pitchFamily="18" charset="0"/>
              </a:rPr>
              <a:t> </a:t>
            </a:r>
            <a:r>
              <a:rPr lang="en-US" sz="4000" b="1" dirty="0" err="1">
                <a:solidFill>
                  <a:srgbClr val="FF0000"/>
                </a:solidFill>
                <a:latin typeface="UVN Bach Dang Nang" panose="02070803090706020303" pitchFamily="18" charset="0"/>
                <a:cs typeface="Times New Roman" pitchFamily="18" charset="0"/>
              </a:rPr>
              <a:t>ngữ</a:t>
            </a:r>
            <a:r>
              <a:rPr lang="en-US" sz="4000" b="1" dirty="0">
                <a:solidFill>
                  <a:srgbClr val="FF0000"/>
                </a:solidFill>
                <a:latin typeface="UVN Bach Dang Nang" panose="02070803090706020303" pitchFamily="18" charset="0"/>
                <a:cs typeface="Times New Roman" pitchFamily="18" charset="0"/>
              </a:rPr>
              <a:t>:</a:t>
            </a:r>
          </a:p>
          <a:p>
            <a:pPr marL="342900" indent="-342900">
              <a:spcBef>
                <a:spcPct val="50000"/>
              </a:spcBef>
              <a:buFontTx/>
              <a:buAutoNum type="alphaLcParenR"/>
              <a:defRPr/>
            </a:pPr>
            <a:r>
              <a:rPr lang="en-US" sz="4000" b="1" dirty="0">
                <a:solidFill>
                  <a:schemeClr val="accent5">
                    <a:lumMod val="50000"/>
                  </a:schemeClr>
                </a:solidFill>
                <a:latin typeface="UVN Bach Dang Nang" panose="02070803090706020303" pitchFamily="18" charset="0"/>
                <a:cs typeface="Times New Roman" pitchFamily="18" charset="0"/>
              </a:rPr>
              <a:t> </a:t>
            </a:r>
            <a:r>
              <a:rPr lang="en-US" sz="4000" b="1" dirty="0" err="1">
                <a:solidFill>
                  <a:schemeClr val="accent5">
                    <a:lumMod val="50000"/>
                  </a:schemeClr>
                </a:solidFill>
                <a:latin typeface="UVN Bach Dang Nang" panose="02070803090706020303" pitchFamily="18" charset="0"/>
                <a:cs typeface="Times New Roman" pitchFamily="18" charset="0"/>
              </a:rPr>
              <a:t>Chỉ</a:t>
            </a:r>
            <a:r>
              <a:rPr lang="en-US" sz="4000" b="1" dirty="0">
                <a:solidFill>
                  <a:schemeClr val="accent5">
                    <a:lumMod val="50000"/>
                  </a:schemeClr>
                </a:solidFill>
                <a:latin typeface="UVN Bach Dang Nang" panose="02070803090706020303" pitchFamily="18" charset="0"/>
                <a:cs typeface="Times New Roman" pitchFamily="18" charset="0"/>
              </a:rPr>
              <a:t> </a:t>
            </a:r>
            <a:r>
              <a:rPr lang="en-US" sz="4000" b="1" dirty="0" err="1">
                <a:solidFill>
                  <a:schemeClr val="accent5">
                    <a:lumMod val="50000"/>
                  </a:schemeClr>
                </a:solidFill>
                <a:latin typeface="UVN Bach Dang Nang" panose="02070803090706020303" pitchFamily="18" charset="0"/>
                <a:cs typeface="Times New Roman" pitchFamily="18" charset="0"/>
              </a:rPr>
              <a:t>hoạt</a:t>
            </a:r>
            <a:r>
              <a:rPr lang="en-US" sz="4000" b="1" dirty="0">
                <a:solidFill>
                  <a:schemeClr val="accent5">
                    <a:lumMod val="50000"/>
                  </a:schemeClr>
                </a:solidFill>
                <a:latin typeface="UVN Bach Dang Nang" panose="02070803090706020303" pitchFamily="18" charset="0"/>
                <a:cs typeface="Times New Roman" pitchFamily="18" charset="0"/>
              </a:rPr>
              <a:t> </a:t>
            </a:r>
            <a:r>
              <a:rPr lang="en-US" sz="4000" b="1" dirty="0" err="1">
                <a:solidFill>
                  <a:schemeClr val="accent5">
                    <a:lumMod val="50000"/>
                  </a:schemeClr>
                </a:solidFill>
                <a:latin typeface="UVN Bach Dang Nang" panose="02070803090706020303" pitchFamily="18" charset="0"/>
                <a:cs typeface="Times New Roman" pitchFamily="18" charset="0"/>
              </a:rPr>
              <a:t>động</a:t>
            </a:r>
            <a:r>
              <a:rPr lang="en-US" sz="4000" b="1" dirty="0">
                <a:solidFill>
                  <a:schemeClr val="accent5">
                    <a:lumMod val="50000"/>
                  </a:schemeClr>
                </a:solidFill>
                <a:latin typeface="UVN Bach Dang Nang" panose="02070803090706020303" pitchFamily="18" charset="0"/>
                <a:cs typeface="Times New Roman" pitchFamily="18" charset="0"/>
              </a:rPr>
              <a:t>:                           </a:t>
            </a:r>
          </a:p>
          <a:p>
            <a:pPr marL="342900" indent="-342900">
              <a:spcBef>
                <a:spcPct val="50000"/>
              </a:spcBef>
              <a:defRPr/>
            </a:pPr>
            <a:r>
              <a:rPr lang="en-US" sz="4000" b="1" dirty="0">
                <a:solidFill>
                  <a:schemeClr val="accent6"/>
                </a:solidFill>
                <a:latin typeface="UVN Bach Dang Nang" panose="02070803090706020303" pitchFamily="18" charset="0"/>
                <a:cs typeface="Times New Roman" pitchFamily="18" charset="0"/>
              </a:rPr>
              <a:t>       </a:t>
            </a:r>
            <a:r>
              <a:rPr lang="en-US" sz="4000" b="1" dirty="0">
                <a:solidFill>
                  <a:srgbClr val="FF0000"/>
                </a:solidFill>
                <a:latin typeface="UVN Bach Dang Nang" panose="02070803090706020303" pitchFamily="18" charset="0"/>
                <a:cs typeface="Times New Roman" pitchFamily="18" charset="0"/>
              </a:rPr>
              <a:t>M:</a:t>
            </a:r>
            <a:r>
              <a:rPr lang="en-US" sz="4000" b="1" dirty="0">
                <a:solidFill>
                  <a:schemeClr val="accent6"/>
                </a:solidFill>
                <a:latin typeface="UVN Bach Dang Nang" panose="02070803090706020303" pitchFamily="18" charset="0"/>
                <a:cs typeface="Times New Roman" pitchFamily="18" charset="0"/>
              </a:rPr>
              <a:t> </a:t>
            </a:r>
            <a:r>
              <a:rPr lang="en-US" sz="4000" b="1" i="1" dirty="0" err="1">
                <a:solidFill>
                  <a:schemeClr val="accent6"/>
                </a:solidFill>
                <a:latin typeface="UVN Bach Dang Nang" panose="02070803090706020303" pitchFamily="18" charset="0"/>
                <a:cs typeface="Times New Roman" pitchFamily="18" charset="0"/>
              </a:rPr>
              <a:t>đánh</a:t>
            </a:r>
            <a:r>
              <a:rPr lang="en-US" sz="4000" b="1" i="1" dirty="0">
                <a:solidFill>
                  <a:schemeClr val="accent6"/>
                </a:solidFill>
                <a:latin typeface="UVN Bach Dang Nang" panose="02070803090706020303" pitchFamily="18" charset="0"/>
                <a:cs typeface="Times New Roman" pitchFamily="18" charset="0"/>
              </a:rPr>
              <a:t> </a:t>
            </a:r>
            <a:r>
              <a:rPr lang="en-US" sz="4000" b="1" i="1" dirty="0" err="1">
                <a:solidFill>
                  <a:schemeClr val="accent6"/>
                </a:solidFill>
                <a:latin typeface="UVN Bach Dang Nang" panose="02070803090706020303" pitchFamily="18" charset="0"/>
                <a:cs typeface="Times New Roman" pitchFamily="18" charset="0"/>
              </a:rPr>
              <a:t>trâu</a:t>
            </a:r>
            <a:r>
              <a:rPr lang="en-US" sz="4000" b="1" i="1" dirty="0">
                <a:solidFill>
                  <a:schemeClr val="accent6"/>
                </a:solidFill>
                <a:latin typeface="UVN Bach Dang Nang" panose="02070803090706020303" pitchFamily="18" charset="0"/>
                <a:cs typeface="Times New Roman" pitchFamily="18" charset="0"/>
              </a:rPr>
              <a:t> ra </a:t>
            </a:r>
            <a:r>
              <a:rPr lang="en-US" sz="4000" b="1" i="1" dirty="0" err="1">
                <a:solidFill>
                  <a:schemeClr val="accent6"/>
                </a:solidFill>
                <a:latin typeface="UVN Bach Dang Nang" panose="02070803090706020303" pitchFamily="18" charset="0"/>
                <a:cs typeface="Times New Roman" pitchFamily="18" charset="0"/>
              </a:rPr>
              <a:t>cày</a:t>
            </a:r>
            <a:endParaRPr lang="en-US" sz="4000" b="1" i="1" dirty="0">
              <a:solidFill>
                <a:schemeClr val="accent6"/>
              </a:solidFill>
              <a:latin typeface="UVN Bach Dang Nang" panose="02070803090706020303" pitchFamily="18" charset="0"/>
              <a:cs typeface="Times New Roman" pitchFamily="18" charset="0"/>
            </a:endParaRPr>
          </a:p>
          <a:p>
            <a:pPr marL="342900" indent="-342900">
              <a:spcBef>
                <a:spcPct val="50000"/>
              </a:spcBef>
              <a:defRPr/>
            </a:pPr>
            <a:r>
              <a:rPr lang="en-US" sz="4000" b="1" dirty="0">
                <a:solidFill>
                  <a:schemeClr val="accent5">
                    <a:lumMod val="50000"/>
                  </a:schemeClr>
                </a:solidFill>
                <a:latin typeface="UVN Bach Dang Nang" panose="02070803090706020303" pitchFamily="18" charset="0"/>
                <a:cs typeface="Times New Roman" pitchFamily="18" charset="0"/>
              </a:rPr>
              <a:t>b) </a:t>
            </a:r>
            <a:r>
              <a:rPr lang="en-US" sz="4000" b="1" dirty="0" err="1">
                <a:solidFill>
                  <a:schemeClr val="accent5">
                    <a:lumMod val="50000"/>
                  </a:schemeClr>
                </a:solidFill>
                <a:latin typeface="UVN Bach Dang Nang" panose="02070803090706020303" pitchFamily="18" charset="0"/>
                <a:cs typeface="Times New Roman" pitchFamily="18" charset="0"/>
              </a:rPr>
              <a:t>Chỉ</a:t>
            </a:r>
            <a:r>
              <a:rPr lang="en-US" sz="4000" b="1" dirty="0">
                <a:solidFill>
                  <a:schemeClr val="accent5">
                    <a:lumMod val="50000"/>
                  </a:schemeClr>
                </a:solidFill>
                <a:latin typeface="UVN Bach Dang Nang" panose="02070803090706020303" pitchFamily="18" charset="0"/>
                <a:cs typeface="Times New Roman" pitchFamily="18" charset="0"/>
              </a:rPr>
              <a:t> </a:t>
            </a:r>
            <a:r>
              <a:rPr lang="en-US" sz="4000" b="1" dirty="0" err="1">
                <a:solidFill>
                  <a:schemeClr val="accent5">
                    <a:lumMod val="50000"/>
                  </a:schemeClr>
                </a:solidFill>
                <a:latin typeface="UVN Bach Dang Nang" panose="02070803090706020303" pitchFamily="18" charset="0"/>
                <a:cs typeface="Times New Roman" pitchFamily="18" charset="0"/>
              </a:rPr>
              <a:t>người</a:t>
            </a:r>
            <a:r>
              <a:rPr lang="en-US" sz="4000" b="1" dirty="0">
                <a:solidFill>
                  <a:schemeClr val="accent5">
                    <a:lumMod val="50000"/>
                  </a:schemeClr>
                </a:solidFill>
                <a:latin typeface="UVN Bach Dang Nang" panose="02070803090706020303" pitchFamily="18" charset="0"/>
                <a:cs typeface="Times New Roman" pitchFamily="18" charset="0"/>
              </a:rPr>
              <a:t> </a:t>
            </a:r>
            <a:r>
              <a:rPr lang="en-US" sz="4000" b="1" dirty="0" err="1">
                <a:solidFill>
                  <a:schemeClr val="accent5">
                    <a:lumMod val="50000"/>
                  </a:schemeClr>
                </a:solidFill>
                <a:latin typeface="UVN Bach Dang Nang" panose="02070803090706020303" pitchFamily="18" charset="0"/>
                <a:cs typeface="Times New Roman" pitchFamily="18" charset="0"/>
              </a:rPr>
              <a:t>hoặc</a:t>
            </a:r>
            <a:r>
              <a:rPr lang="en-US" sz="4000" b="1" dirty="0">
                <a:solidFill>
                  <a:schemeClr val="accent5">
                    <a:lumMod val="50000"/>
                  </a:schemeClr>
                </a:solidFill>
                <a:latin typeface="UVN Bach Dang Nang" panose="02070803090706020303" pitchFamily="18" charset="0"/>
                <a:cs typeface="Times New Roman" pitchFamily="18" charset="0"/>
              </a:rPr>
              <a:t> </a:t>
            </a:r>
            <a:r>
              <a:rPr lang="en-US" sz="4000" b="1" dirty="0" err="1">
                <a:solidFill>
                  <a:schemeClr val="accent5">
                    <a:lumMod val="50000"/>
                  </a:schemeClr>
                </a:solidFill>
                <a:latin typeface="UVN Bach Dang Nang" panose="02070803090706020303" pitchFamily="18" charset="0"/>
                <a:cs typeface="Times New Roman" pitchFamily="18" charset="0"/>
              </a:rPr>
              <a:t>vật</a:t>
            </a:r>
            <a:r>
              <a:rPr lang="en-US" sz="4000" b="1" dirty="0">
                <a:solidFill>
                  <a:schemeClr val="accent5">
                    <a:lumMod val="50000"/>
                  </a:schemeClr>
                </a:solidFill>
                <a:latin typeface="UVN Bach Dang Nang" panose="02070803090706020303" pitchFamily="18" charset="0"/>
                <a:cs typeface="Times New Roman" pitchFamily="18" charset="0"/>
              </a:rPr>
              <a:t> </a:t>
            </a:r>
            <a:r>
              <a:rPr lang="en-US" sz="4000" b="1" dirty="0" err="1">
                <a:solidFill>
                  <a:schemeClr val="accent5">
                    <a:lumMod val="50000"/>
                  </a:schemeClr>
                </a:solidFill>
                <a:latin typeface="UVN Bach Dang Nang" panose="02070803090706020303" pitchFamily="18" charset="0"/>
                <a:cs typeface="Times New Roman" pitchFamily="18" charset="0"/>
              </a:rPr>
              <a:t>hoạt</a:t>
            </a:r>
            <a:r>
              <a:rPr lang="en-US" sz="4000" b="1" dirty="0">
                <a:solidFill>
                  <a:schemeClr val="accent5">
                    <a:lumMod val="50000"/>
                  </a:schemeClr>
                </a:solidFill>
                <a:latin typeface="UVN Bach Dang Nang" panose="02070803090706020303" pitchFamily="18" charset="0"/>
                <a:cs typeface="Times New Roman" pitchFamily="18" charset="0"/>
              </a:rPr>
              <a:t> </a:t>
            </a:r>
            <a:r>
              <a:rPr lang="en-US" sz="4000" b="1" dirty="0" err="1">
                <a:solidFill>
                  <a:schemeClr val="accent5">
                    <a:lumMod val="50000"/>
                  </a:schemeClr>
                </a:solidFill>
                <a:latin typeface="UVN Bach Dang Nang" panose="02070803090706020303" pitchFamily="18" charset="0"/>
                <a:cs typeface="Times New Roman" pitchFamily="18" charset="0"/>
              </a:rPr>
              <a:t>động</a:t>
            </a:r>
            <a:r>
              <a:rPr lang="en-US" sz="4000" b="1" dirty="0">
                <a:solidFill>
                  <a:schemeClr val="accent5">
                    <a:lumMod val="50000"/>
                  </a:schemeClr>
                </a:solidFill>
                <a:latin typeface="UVN Bach Dang Nang" panose="02070803090706020303" pitchFamily="18" charset="0"/>
                <a:cs typeface="Times New Roman" pitchFamily="18" charset="0"/>
              </a:rPr>
              <a:t>:  </a:t>
            </a:r>
          </a:p>
          <a:p>
            <a:pPr marL="342900" indent="-342900">
              <a:spcBef>
                <a:spcPct val="50000"/>
              </a:spcBef>
              <a:defRPr/>
            </a:pPr>
            <a:r>
              <a:rPr lang="en-US" sz="4000" b="1" dirty="0">
                <a:solidFill>
                  <a:schemeClr val="accent6"/>
                </a:solidFill>
                <a:latin typeface="UVN Bach Dang Nang" panose="02070803090706020303" pitchFamily="18" charset="0"/>
                <a:cs typeface="Times New Roman" pitchFamily="18" charset="0"/>
              </a:rPr>
              <a:t>         </a:t>
            </a:r>
            <a:r>
              <a:rPr lang="en-US" sz="4000" b="1" dirty="0">
                <a:solidFill>
                  <a:srgbClr val="FF0000"/>
                </a:solidFill>
                <a:latin typeface="UVN Bach Dang Nang" panose="02070803090706020303" pitchFamily="18" charset="0"/>
                <a:cs typeface="Times New Roman" pitchFamily="18" charset="0"/>
              </a:rPr>
              <a:t>M:</a:t>
            </a:r>
            <a:r>
              <a:rPr lang="en-US" sz="4000" b="1" dirty="0">
                <a:solidFill>
                  <a:schemeClr val="accent6"/>
                </a:solidFill>
                <a:latin typeface="UVN Bach Dang Nang" panose="02070803090706020303" pitchFamily="18" charset="0"/>
                <a:cs typeface="Times New Roman" pitchFamily="18" charset="0"/>
              </a:rPr>
              <a:t> </a:t>
            </a:r>
            <a:r>
              <a:rPr lang="en-US" sz="4000" b="1" i="1" dirty="0" err="1">
                <a:solidFill>
                  <a:schemeClr val="accent6"/>
                </a:solidFill>
                <a:latin typeface="UVN Bach Dang Nang" panose="02070803090706020303" pitchFamily="18" charset="0"/>
                <a:cs typeface="Times New Roman" pitchFamily="18" charset="0"/>
              </a:rPr>
              <a:t>người</a:t>
            </a:r>
            <a:r>
              <a:rPr lang="en-US" sz="4000" b="1" i="1" dirty="0">
                <a:solidFill>
                  <a:schemeClr val="accent6"/>
                </a:solidFill>
                <a:latin typeface="UVN Bach Dang Nang" panose="02070803090706020303" pitchFamily="18" charset="0"/>
                <a:cs typeface="Times New Roman" pitchFamily="18" charset="0"/>
              </a:rPr>
              <a:t> </a:t>
            </a:r>
            <a:r>
              <a:rPr lang="en-US" sz="4000" b="1" i="1" dirty="0" err="1">
                <a:solidFill>
                  <a:schemeClr val="accent6"/>
                </a:solidFill>
                <a:latin typeface="UVN Bach Dang Nang" panose="02070803090706020303" pitchFamily="18" charset="0"/>
                <a:cs typeface="Times New Roman" pitchFamily="18" charset="0"/>
              </a:rPr>
              <a:t>lớn</a:t>
            </a:r>
            <a:endParaRPr lang="en-US" sz="4000" b="1" i="1" dirty="0">
              <a:solidFill>
                <a:schemeClr val="accent6"/>
              </a:solidFill>
              <a:latin typeface="UVN Bach Dang Nang" panose="02070803090706020303" pitchFamily="18" charset="0"/>
              <a:cs typeface="Times New Roman" pitchFamily="18" charset="0"/>
            </a:endParaRPr>
          </a:p>
        </p:txBody>
      </p:sp>
      <p:pic>
        <p:nvPicPr>
          <p:cNvPr id="18" name="Picture 17" descr="A picture containing text&#10;&#10;Description automatically generated">
            <a:extLst>
              <a:ext uri="{FF2B5EF4-FFF2-40B4-BE49-F238E27FC236}">
                <a16:creationId xmlns:a16="http://schemas.microsoft.com/office/drawing/2014/main" id="{30B958A3-7BA1-41C6-8AC0-022FDDF4B875}"/>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6163" b="94070" l="10000" r="90000">
                        <a14:foregroundMark x1="33140" y1="13372" x2="33140" y2="13372"/>
                        <a14:foregroundMark x1="43256" y1="13837" x2="43256" y2="13837"/>
                        <a14:foregroundMark x1="45116" y1="91163" x2="45116" y2="91163"/>
                        <a14:foregroundMark x1="33372" y1="94186" x2="33372" y2="94186"/>
                        <a14:foregroundMark x1="37674" y1="94186" x2="40349" y2="94186"/>
                        <a14:foregroundMark x1="78953" y1="6163" x2="78953" y2="6163"/>
                      </a14:backgroundRemoval>
                    </a14:imgEffect>
                  </a14:imgLayer>
                </a14:imgProps>
              </a:ext>
              <a:ext uri="{28A0092B-C50C-407E-A947-70E740481C1C}">
                <a14:useLocalDpi xmlns:a14="http://schemas.microsoft.com/office/drawing/2010/main" val="0"/>
              </a:ext>
            </a:extLst>
          </a:blip>
          <a:stretch>
            <a:fillRect/>
          </a:stretch>
        </p:blipFill>
        <p:spPr>
          <a:xfrm flipH="1">
            <a:off x="9004352" y="2822215"/>
            <a:ext cx="3682947" cy="3684132"/>
          </a:xfrm>
          <a:prstGeom prst="rect">
            <a:avLst/>
          </a:prstGeom>
        </p:spPr>
      </p:pic>
    </p:spTree>
    <p:extLst>
      <p:ext uri="{BB962C8B-B14F-4D97-AF65-F5344CB8AC3E}">
        <p14:creationId xmlns:p14="http://schemas.microsoft.com/office/powerpoint/2010/main" val="1866171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p14:dur="10">
        <p15:prstTrans prst="pageCurlDoub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
                                        <p:tgtEl>
                                          <p:spTgt spid="14"/>
                                        </p:tgtEl>
                                      </p:cBhvr>
                                    </p:animEffect>
                                  </p:childTnLst>
                                </p:cTn>
                              </p:par>
                              <p:par>
                                <p:cTn id="8" presetID="59" presetClass="path" presetSubtype="0" accel="50000" decel="50000" fill="hold" nodeType="withEffect">
                                  <p:stCondLst>
                                    <p:cond delay="0"/>
                                  </p:stCondLst>
                                  <p:childTnLst>
                                    <p:animMotion origin="layout" path="M -0.33346 -0.1699 C -0.34635 -0.19629 -0.39036 -0.16481 -0.43099 -0.10092 C -0.47305 -0.03611 -0.49713 0.03588 -0.48385 0.0625 C -0.47096 0.08935 -0.49479 0.1625 -0.53711 0.22732 C -0.57812 0.29098 -0.62161 0.32199 -0.63489 0.29584 " pathEditMode="relative" rAng="19140000" ptsTypes="AAAAA">
                                      <p:cBhvr>
                                        <p:cTn id="9" dur="2000" fill="hold"/>
                                        <p:tgtEl>
                                          <p:spTgt spid="15"/>
                                        </p:tgtEl>
                                        <p:attrNameLst>
                                          <p:attrName>ppt_x</p:attrName>
                                          <p:attrName>ppt_y</p:attrName>
                                        </p:attrNameLst>
                                      </p:cBhvr>
                                      <p:rCtr x="-15065" y="23310"/>
                                    </p:animMotion>
                                  </p:childTnLst>
                                </p:cTn>
                              </p:par>
                              <p:par>
                                <p:cTn id="10" presetID="59" presetClass="path" presetSubtype="0" accel="50000" decel="50000" fill="hold" nodeType="withEffect">
                                  <p:stCondLst>
                                    <p:cond delay="0"/>
                                  </p:stCondLst>
                                  <p:childTnLst>
                                    <p:animMotion origin="layout" path="M -0.07018 0.48473 C -0.08281 0.45787 -0.05404 0.38449 -0.00925 0.3169 C 0.03698 0.25093 0.08489 0.21713 0.09687 0.24491 C 0.1095 0.27223 0.15638 0.23843 0.2026 0.17223 C 0.24792 0.10602 0.27643 0.03125 0.26406 0.0044 " pathEditMode="relative" rAng="19260000" ptsTypes="AAAAA">
                                      <p:cBhvr>
                                        <p:cTn id="11" dur="2000" spd="-100000" fill="hold"/>
                                        <p:tgtEl>
                                          <p:spTgt spid="16"/>
                                        </p:tgtEl>
                                        <p:attrNameLst>
                                          <p:attrName>ppt_x</p:attrName>
                                          <p:attrName>ppt_y</p:attrName>
                                        </p:attrNameLst>
                                      </p:cBhvr>
                                      <p:rCtr x="16693" y="-24028"/>
                                    </p:animMotion>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17"/>
                                        </p:tgtEl>
                                        <p:attrNameLst>
                                          <p:attrName>style.visibility</p:attrName>
                                        </p:attrNameLst>
                                      </p:cBhvr>
                                      <p:to>
                                        <p:strVal val="visible"/>
                                      </p:to>
                                    </p:set>
                                    <p:anim by="(-#ppt_w*2)" calcmode="lin" valueType="num">
                                      <p:cBhvr rctx="PPT">
                                        <p:cTn id="14" dur="500" autoRev="1" fill="hold">
                                          <p:stCondLst>
                                            <p:cond delay="0"/>
                                          </p:stCondLst>
                                        </p:cTn>
                                        <p:tgtEl>
                                          <p:spTgt spid="17"/>
                                        </p:tgtEl>
                                        <p:attrNameLst>
                                          <p:attrName>ppt_w</p:attrName>
                                        </p:attrNameLst>
                                      </p:cBhvr>
                                    </p:anim>
                                    <p:anim by="(#ppt_w*0.50)" calcmode="lin" valueType="num">
                                      <p:cBhvr>
                                        <p:cTn id="15" dur="500" decel="50000" autoRev="1" fill="hold">
                                          <p:stCondLst>
                                            <p:cond delay="0"/>
                                          </p:stCondLst>
                                        </p:cTn>
                                        <p:tgtEl>
                                          <p:spTgt spid="17"/>
                                        </p:tgtEl>
                                        <p:attrNameLst>
                                          <p:attrName>ppt_x</p:attrName>
                                        </p:attrNameLst>
                                      </p:cBhvr>
                                    </p:anim>
                                    <p:anim from="(-#ppt_h/2)" to="(#ppt_y)" calcmode="lin" valueType="num">
                                      <p:cBhvr>
                                        <p:cTn id="16" dur="1000" fill="hold">
                                          <p:stCondLst>
                                            <p:cond delay="0"/>
                                          </p:stCondLst>
                                        </p:cTn>
                                        <p:tgtEl>
                                          <p:spTgt spid="17"/>
                                        </p:tgtEl>
                                        <p:attrNameLst>
                                          <p:attrName>ppt_y</p:attrName>
                                        </p:attrNameLst>
                                      </p:cBhvr>
                                    </p:anim>
                                    <p:animRot by="21600000">
                                      <p:cBhvr>
                                        <p:cTn id="17" dur="1000"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047F1DDC-5027-4EB4-8101-52A92B5812B4}"/>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3500" b="97833" l="10000" r="90000">
                        <a14:foregroundMark x1="49889" y1="3500" x2="49889" y2="3500"/>
                        <a14:foregroundMark x1="27556" y1="94667" x2="58667" y2="97833"/>
                      </a14:backgroundRemoval>
                    </a14:imgEffect>
                  </a14:imgLayer>
                </a14:imgProps>
              </a:ext>
              <a:ext uri="{28A0092B-C50C-407E-A947-70E740481C1C}">
                <a14:useLocalDpi xmlns:a14="http://schemas.microsoft.com/office/drawing/2010/main" val="0"/>
              </a:ext>
            </a:extLst>
          </a:blip>
          <a:stretch>
            <a:fillRect/>
          </a:stretch>
        </p:blipFill>
        <p:spPr>
          <a:xfrm>
            <a:off x="8564385" y="2197236"/>
            <a:ext cx="4515973" cy="3010649"/>
          </a:xfrm>
          <a:prstGeom prst="rect">
            <a:avLst/>
          </a:prstGeom>
        </p:spPr>
      </p:pic>
      <p:pic>
        <p:nvPicPr>
          <p:cNvPr id="9" name="Picture 8" descr="Background pattern&#10;&#10;Description automatically generated">
            <a:extLst>
              <a:ext uri="{FF2B5EF4-FFF2-40B4-BE49-F238E27FC236}">
                <a16:creationId xmlns:a16="http://schemas.microsoft.com/office/drawing/2014/main" id="{066722F9-EF48-4B67-B648-D656FFED51F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3500" b="97833" l="10000" r="90000">
                        <a14:foregroundMark x1="49889" y1="3500" x2="49889" y2="3500"/>
                        <a14:foregroundMark x1="27556" y1="94667" x2="58667" y2="97833"/>
                      </a14:backgroundRemoval>
                    </a14:imgEffect>
                  </a14:imgLayer>
                </a14:imgProps>
              </a:ext>
              <a:ext uri="{28A0092B-C50C-407E-A947-70E740481C1C}">
                <a14:useLocalDpi xmlns:a14="http://schemas.microsoft.com/office/drawing/2010/main" val="0"/>
              </a:ext>
            </a:extLst>
          </a:blip>
          <a:stretch>
            <a:fillRect/>
          </a:stretch>
        </p:blipFill>
        <p:spPr>
          <a:xfrm>
            <a:off x="7360955" y="2692213"/>
            <a:ext cx="3427190" cy="2284794"/>
          </a:xfrm>
          <a:prstGeom prst="rect">
            <a:avLst/>
          </a:prstGeom>
        </p:spPr>
      </p:pic>
      <p:pic>
        <p:nvPicPr>
          <p:cNvPr id="10" name="Picture 9" descr="Background pattern&#10;&#10;Description automatically generated">
            <a:extLst>
              <a:ext uri="{FF2B5EF4-FFF2-40B4-BE49-F238E27FC236}">
                <a16:creationId xmlns:a16="http://schemas.microsoft.com/office/drawing/2014/main" id="{DE553F73-0BFF-4A71-8BEB-308F94E6C566}"/>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3500" b="97833" l="10000" r="90000">
                        <a14:foregroundMark x1="49889" y1="3500" x2="49889" y2="3500"/>
                        <a14:foregroundMark x1="27556" y1="94667" x2="58667" y2="97833"/>
                      </a14:backgroundRemoval>
                    </a14:imgEffect>
                  </a14:imgLayer>
                </a14:imgProps>
              </a:ext>
              <a:ext uri="{28A0092B-C50C-407E-A947-70E740481C1C}">
                <a14:useLocalDpi xmlns:a14="http://schemas.microsoft.com/office/drawing/2010/main" val="0"/>
              </a:ext>
            </a:extLst>
          </a:blip>
          <a:stretch>
            <a:fillRect/>
          </a:stretch>
        </p:blipFill>
        <p:spPr>
          <a:xfrm>
            <a:off x="5156161" y="2010627"/>
            <a:ext cx="4515973" cy="3010649"/>
          </a:xfrm>
          <a:prstGeom prst="rect">
            <a:avLst/>
          </a:prstGeom>
        </p:spPr>
      </p:pic>
      <p:pic>
        <p:nvPicPr>
          <p:cNvPr id="11" name="图片 7">
            <a:extLst>
              <a:ext uri="{FF2B5EF4-FFF2-40B4-BE49-F238E27FC236}">
                <a16:creationId xmlns:a16="http://schemas.microsoft.com/office/drawing/2014/main" id="{83F56507-924D-40E2-9DD4-7D55C5F2685E}"/>
              </a:ext>
            </a:extLst>
          </p:cNvPr>
          <p:cNvPicPr>
            <a:picLocks noChangeAspect="1"/>
          </p:cNvPicPr>
          <p:nvPr/>
        </p:nvPicPr>
        <p:blipFill rotWithShape="1">
          <a:blip r:embed="rId5">
            <a:extLst>
              <a:ext uri="{28A0092B-C50C-407E-A947-70E740481C1C}">
                <a14:useLocalDpi xmlns:a14="http://schemas.microsoft.com/office/drawing/2010/main" val="0"/>
              </a:ext>
            </a:extLst>
          </a:blip>
          <a:srcRect t="14997" b="7078"/>
          <a:stretch/>
        </p:blipFill>
        <p:spPr>
          <a:xfrm>
            <a:off x="-63500" y="1931898"/>
            <a:ext cx="12192000" cy="5343526"/>
          </a:xfrm>
          <a:prstGeom prst="rect">
            <a:avLst/>
          </a:prstGeom>
        </p:spPr>
      </p:pic>
      <p:pic>
        <p:nvPicPr>
          <p:cNvPr id="13" name="Picture 12" descr="A child standing next to a cow&#10;&#10;Description automatically generated with low confidence">
            <a:extLst>
              <a:ext uri="{FF2B5EF4-FFF2-40B4-BE49-F238E27FC236}">
                <a16:creationId xmlns:a16="http://schemas.microsoft.com/office/drawing/2014/main" id="{DEE34264-44C8-46CD-9904-A37D056535B2}"/>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874" b="89916" l="9217" r="90609">
                        <a14:foregroundMark x1="90609" y1="71639" x2="90609" y2="71639"/>
                        <a14:foregroundMark x1="9217" y1="72689" x2="9217" y2="72689"/>
                      </a14:backgroundRemoval>
                    </a14:imgEffect>
                  </a14:imgLayer>
                </a14:imgProps>
              </a:ext>
              <a:ext uri="{28A0092B-C50C-407E-A947-70E740481C1C}">
                <a14:useLocalDpi xmlns:a14="http://schemas.microsoft.com/office/drawing/2010/main" val="0"/>
              </a:ext>
            </a:extLst>
          </a:blip>
          <a:stretch>
            <a:fillRect/>
          </a:stretch>
        </p:blipFill>
        <p:spPr>
          <a:xfrm>
            <a:off x="6150606" y="1776123"/>
            <a:ext cx="6463469" cy="6009855"/>
          </a:xfrm>
          <a:prstGeom prst="rect">
            <a:avLst/>
          </a:prstGeom>
        </p:spPr>
      </p:pic>
      <p:pic>
        <p:nvPicPr>
          <p:cNvPr id="14" name="图片 5">
            <a:extLst>
              <a:ext uri="{FF2B5EF4-FFF2-40B4-BE49-F238E27FC236}">
                <a16:creationId xmlns:a16="http://schemas.microsoft.com/office/drawing/2014/main" id="{2E161B26-5CDC-42A2-95B2-FCEA908B1527}"/>
              </a:ext>
            </a:extLst>
          </p:cNvPr>
          <p:cNvPicPr>
            <a:picLocks noChangeAspect="1"/>
          </p:cNvPicPr>
          <p:nvPr/>
        </p:nvPicPr>
        <p:blipFill rotWithShape="1">
          <a:blip r:embed="rId8">
            <a:extLst>
              <a:ext uri="{28A0092B-C50C-407E-A947-70E740481C1C}">
                <a14:useLocalDpi xmlns:a14="http://schemas.microsoft.com/office/drawing/2010/main" val="0"/>
              </a:ext>
            </a:extLst>
          </a:blip>
          <a:srcRect t="59862"/>
          <a:stretch/>
        </p:blipFill>
        <p:spPr>
          <a:xfrm>
            <a:off x="15559" y="4055971"/>
            <a:ext cx="12192000" cy="2752322"/>
          </a:xfrm>
          <a:prstGeom prst="rect">
            <a:avLst/>
          </a:prstGeom>
        </p:spPr>
      </p:pic>
      <p:pic>
        <p:nvPicPr>
          <p:cNvPr id="15" name="图片 11">
            <a:extLst>
              <a:ext uri="{FF2B5EF4-FFF2-40B4-BE49-F238E27FC236}">
                <a16:creationId xmlns:a16="http://schemas.microsoft.com/office/drawing/2014/main" id="{EA166F6D-894C-4A10-B1B0-5ED997267368}"/>
              </a:ext>
            </a:extLst>
          </p:cNvPr>
          <p:cNvPicPr>
            <a:picLocks noChangeAspect="1"/>
          </p:cNvPicPr>
          <p:nvPr/>
        </p:nvPicPr>
        <p:blipFill rotWithShape="1">
          <a:blip r:embed="rId9">
            <a:extLst>
              <a:ext uri="{28A0092B-C50C-407E-A947-70E740481C1C}">
                <a14:useLocalDpi xmlns:a14="http://schemas.microsoft.com/office/drawing/2010/main" val="0"/>
              </a:ext>
            </a:extLst>
          </a:blip>
          <a:srcRect r="79453" b="40138"/>
          <a:stretch/>
        </p:blipFill>
        <p:spPr>
          <a:xfrm>
            <a:off x="-28234" y="-36836"/>
            <a:ext cx="2505075" cy="4104872"/>
          </a:xfrm>
          <a:prstGeom prst="rect">
            <a:avLst/>
          </a:prstGeom>
        </p:spPr>
      </p:pic>
      <p:pic>
        <p:nvPicPr>
          <p:cNvPr id="16" name="图片 13">
            <a:extLst>
              <a:ext uri="{FF2B5EF4-FFF2-40B4-BE49-F238E27FC236}">
                <a16:creationId xmlns:a16="http://schemas.microsoft.com/office/drawing/2014/main" id="{A602F1CC-979E-4CE5-84A3-C57273BF36CB}"/>
              </a:ext>
            </a:extLst>
          </p:cNvPr>
          <p:cNvPicPr>
            <a:picLocks noChangeAspect="1"/>
          </p:cNvPicPr>
          <p:nvPr/>
        </p:nvPicPr>
        <p:blipFill rotWithShape="1">
          <a:blip r:embed="rId10">
            <a:extLst>
              <a:ext uri="{28A0092B-C50C-407E-A947-70E740481C1C}">
                <a14:useLocalDpi xmlns:a14="http://schemas.microsoft.com/office/drawing/2010/main" val="0"/>
              </a:ext>
            </a:extLst>
          </a:blip>
          <a:srcRect l="42110" t="87921"/>
          <a:stretch/>
        </p:blipFill>
        <p:spPr>
          <a:xfrm>
            <a:off x="5197475" y="6004704"/>
            <a:ext cx="7058025" cy="828272"/>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6A467141-CF17-4F80-A308-1849A1B6D19E}"/>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6163" b="94070" l="10000" r="90000">
                        <a14:foregroundMark x1="33140" y1="13372" x2="33140" y2="13372"/>
                        <a14:foregroundMark x1="43256" y1="13837" x2="43256" y2="13837"/>
                        <a14:foregroundMark x1="45116" y1="91163" x2="45116" y2="91163"/>
                        <a14:foregroundMark x1="33372" y1="94186" x2="33372" y2="94186"/>
                        <a14:foregroundMark x1="37674" y1="94186" x2="40349" y2="94186"/>
                        <a14:foregroundMark x1="78953" y1="6163" x2="78953" y2="6163"/>
                      </a14:backgroundRemoval>
                    </a14:imgEffect>
                  </a14:imgLayer>
                </a14:imgProps>
              </a:ext>
              <a:ext uri="{28A0092B-C50C-407E-A947-70E740481C1C}">
                <a14:useLocalDpi xmlns:a14="http://schemas.microsoft.com/office/drawing/2010/main" val="0"/>
              </a:ext>
            </a:extLst>
          </a:blip>
          <a:stretch>
            <a:fillRect/>
          </a:stretch>
        </p:blipFill>
        <p:spPr>
          <a:xfrm>
            <a:off x="-367643" y="3285462"/>
            <a:ext cx="3339443" cy="3547515"/>
          </a:xfrm>
          <a:prstGeom prst="rect">
            <a:avLst/>
          </a:prstGeom>
        </p:spPr>
      </p:pic>
      <p:pic>
        <p:nvPicPr>
          <p:cNvPr id="18" name="图片 2">
            <a:extLst>
              <a:ext uri="{FF2B5EF4-FFF2-40B4-BE49-F238E27FC236}">
                <a16:creationId xmlns:a16="http://schemas.microsoft.com/office/drawing/2014/main" id="{1939444F-CD88-442D-B6AF-B81D3859A348}"/>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890672" y="2899213"/>
            <a:ext cx="5880747" cy="4199857"/>
          </a:xfrm>
          <a:prstGeom prst="rect">
            <a:avLst/>
          </a:prstGeom>
        </p:spPr>
      </p:pic>
      <p:sp>
        <p:nvSpPr>
          <p:cNvPr id="2" name="Rectangle: Rounded Corners 1">
            <a:extLst>
              <a:ext uri="{FF2B5EF4-FFF2-40B4-BE49-F238E27FC236}">
                <a16:creationId xmlns:a16="http://schemas.microsoft.com/office/drawing/2014/main" id="{53CC5783-A64D-4DF3-9211-17E1EFC6F877}"/>
              </a:ext>
            </a:extLst>
          </p:cNvPr>
          <p:cNvSpPr/>
          <p:nvPr/>
        </p:nvSpPr>
        <p:spPr>
          <a:xfrm>
            <a:off x="266717" y="972340"/>
            <a:ext cx="5652299" cy="5541292"/>
          </a:xfrm>
          <a:prstGeom prst="roundRect">
            <a:avLst/>
          </a:prstGeom>
          <a:solidFill>
            <a:srgbClr val="00B050">
              <a:alpha val="42000"/>
            </a:srgbClr>
          </a:solidFill>
          <a:ln w="1905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Box 8">
            <a:extLst>
              <a:ext uri="{FF2B5EF4-FFF2-40B4-BE49-F238E27FC236}">
                <a16:creationId xmlns:a16="http://schemas.microsoft.com/office/drawing/2014/main" id="{5E27D7FC-EA44-4582-B9AB-61277654B74E}"/>
              </a:ext>
            </a:extLst>
          </p:cNvPr>
          <p:cNvSpPr txBox="1">
            <a:spLocks noChangeArrowheads="1"/>
          </p:cNvSpPr>
          <p:nvPr/>
        </p:nvSpPr>
        <p:spPr bwMode="auto">
          <a:xfrm>
            <a:off x="2157898" y="-26364"/>
            <a:ext cx="66823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600" b="1" dirty="0">
                <a:solidFill>
                  <a:srgbClr val="EA6476"/>
                </a:solidFill>
                <a:latin typeface="UVN Bach Dang Nang" panose="02070803090706020303" pitchFamily="18" charset="0"/>
              </a:rPr>
              <a:t>1. </a:t>
            </a:r>
            <a:r>
              <a:rPr lang="en-US" altLang="en-US" sz="3600" b="1" dirty="0" err="1">
                <a:solidFill>
                  <a:srgbClr val="EA6476"/>
                </a:solidFill>
                <a:latin typeface="UVN Bach Dang Nang" panose="02070803090706020303" pitchFamily="18" charset="0"/>
              </a:rPr>
              <a:t>Tìm</a:t>
            </a:r>
            <a:r>
              <a:rPr lang="en-US" altLang="en-US" sz="3600" b="1" dirty="0">
                <a:solidFill>
                  <a:srgbClr val="EA6476"/>
                </a:solidFill>
                <a:latin typeface="UVN Bach Dang Nang" panose="02070803090706020303" pitchFamily="18" charset="0"/>
              </a:rPr>
              <a:t> </a:t>
            </a:r>
            <a:r>
              <a:rPr lang="en-US" altLang="en-US" sz="3600" b="1" dirty="0" err="1">
                <a:solidFill>
                  <a:srgbClr val="EA6476"/>
                </a:solidFill>
                <a:latin typeface="UVN Bach Dang Nang" panose="02070803090706020303" pitchFamily="18" charset="0"/>
              </a:rPr>
              <a:t>trong</a:t>
            </a:r>
            <a:r>
              <a:rPr lang="en-US" altLang="en-US" sz="3600" b="1" dirty="0">
                <a:solidFill>
                  <a:srgbClr val="EA6476"/>
                </a:solidFill>
                <a:latin typeface="UVN Bach Dang Nang" panose="02070803090706020303" pitchFamily="18" charset="0"/>
              </a:rPr>
              <a:t> </a:t>
            </a:r>
            <a:r>
              <a:rPr lang="en-US" altLang="en-US" sz="3600" b="1" dirty="0" err="1">
                <a:solidFill>
                  <a:srgbClr val="EA6476"/>
                </a:solidFill>
                <a:latin typeface="UVN Bach Dang Nang" panose="02070803090706020303" pitchFamily="18" charset="0"/>
              </a:rPr>
              <a:t>đoạn</a:t>
            </a:r>
            <a:r>
              <a:rPr lang="en-US" altLang="en-US" sz="3600" b="1" dirty="0">
                <a:solidFill>
                  <a:srgbClr val="EA6476"/>
                </a:solidFill>
                <a:latin typeface="UVN Bach Dang Nang" panose="02070803090706020303" pitchFamily="18" charset="0"/>
              </a:rPr>
              <a:t> </a:t>
            </a:r>
            <a:r>
              <a:rPr lang="en-US" altLang="en-US" sz="3600" b="1" dirty="0" err="1">
                <a:solidFill>
                  <a:srgbClr val="EA6476"/>
                </a:solidFill>
                <a:latin typeface="UVN Bach Dang Nang" panose="02070803090706020303" pitchFamily="18" charset="0"/>
              </a:rPr>
              <a:t>văn</a:t>
            </a:r>
            <a:r>
              <a:rPr lang="en-US" altLang="en-US" sz="3600" b="1" dirty="0">
                <a:solidFill>
                  <a:srgbClr val="EA6476"/>
                </a:solidFill>
                <a:latin typeface="UVN Bach Dang Nang" panose="02070803090706020303" pitchFamily="18" charset="0"/>
              </a:rPr>
              <a:t> </a:t>
            </a:r>
            <a:r>
              <a:rPr lang="en-US" altLang="en-US" sz="3600" b="1" dirty="0" err="1">
                <a:solidFill>
                  <a:srgbClr val="EA6476"/>
                </a:solidFill>
                <a:latin typeface="UVN Bach Dang Nang" panose="02070803090706020303" pitchFamily="18" charset="0"/>
              </a:rPr>
              <a:t>sau</a:t>
            </a:r>
            <a:r>
              <a:rPr lang="en-US" altLang="en-US" sz="3600" b="1" dirty="0">
                <a:solidFill>
                  <a:srgbClr val="EA6476"/>
                </a:solidFill>
                <a:latin typeface="UVN Bach Dang Nang" panose="02070803090706020303" pitchFamily="18" charset="0"/>
              </a:rPr>
              <a:t>:</a:t>
            </a:r>
          </a:p>
        </p:txBody>
      </p:sp>
      <p:sp>
        <p:nvSpPr>
          <p:cNvPr id="20" name="Text Box 9">
            <a:extLst>
              <a:ext uri="{FF2B5EF4-FFF2-40B4-BE49-F238E27FC236}">
                <a16:creationId xmlns:a16="http://schemas.microsoft.com/office/drawing/2014/main" id="{89F6013E-5F83-4C32-808E-33CEF797F0F1}"/>
              </a:ext>
            </a:extLst>
          </p:cNvPr>
          <p:cNvSpPr txBox="1">
            <a:spLocks noChangeArrowheads="1"/>
          </p:cNvSpPr>
          <p:nvPr/>
        </p:nvSpPr>
        <p:spPr bwMode="auto">
          <a:xfrm>
            <a:off x="507839" y="1039040"/>
            <a:ext cx="5038401" cy="5386090"/>
          </a:xfrm>
          <a:prstGeom prst="rect">
            <a:avLst/>
          </a:prstGeom>
          <a:noFill/>
          <a:ln w="9525">
            <a:noFill/>
            <a:miter lim="800000"/>
            <a:headEnd/>
            <a:tailEnd/>
          </a:ln>
          <a:effectLst/>
        </p:spPr>
        <p:txBody>
          <a:bodyPr wrap="square">
            <a:spAutoFit/>
          </a:bodyPr>
          <a:lstStyle/>
          <a:p>
            <a:pPr algn="just">
              <a:spcBef>
                <a:spcPct val="50000"/>
              </a:spcBef>
              <a:defRPr/>
            </a:pPr>
            <a:r>
              <a:rPr lang="en-US" sz="4000" b="1" dirty="0">
                <a:latin typeface="UVN Bach Dang Nang" panose="02070803090706020303" pitchFamily="18" charset="0"/>
              </a:rPr>
              <a:t>	</a:t>
            </a:r>
            <a:r>
              <a:rPr lang="en-US" sz="3200" b="1" dirty="0" err="1">
                <a:latin typeface="UVN Bach Dang Nang" panose="02070803090706020303" pitchFamily="18" charset="0"/>
              </a:rPr>
              <a:t>Trên</a:t>
            </a:r>
            <a:r>
              <a:rPr lang="en-US" sz="3200" b="1" dirty="0">
                <a:latin typeface="UVN Bach Dang Nang" panose="02070803090706020303" pitchFamily="18" charset="0"/>
              </a:rPr>
              <a:t> </a:t>
            </a:r>
            <a:r>
              <a:rPr lang="en-US" sz="3200" b="1" dirty="0" err="1">
                <a:latin typeface="UVN Bach Dang Nang" panose="02070803090706020303" pitchFamily="18" charset="0"/>
              </a:rPr>
              <a:t>nương</a:t>
            </a:r>
            <a:r>
              <a:rPr lang="en-US" sz="3200" b="1" dirty="0">
                <a:latin typeface="UVN Bach Dang Nang" panose="02070803090706020303" pitchFamily="18" charset="0"/>
              </a:rPr>
              <a:t>, </a:t>
            </a:r>
            <a:r>
              <a:rPr lang="en-US" sz="3200" b="1" dirty="0" err="1">
                <a:latin typeface="UVN Bach Dang Nang" panose="02070803090706020303" pitchFamily="18" charset="0"/>
              </a:rPr>
              <a:t>mỗi</a:t>
            </a:r>
            <a:r>
              <a:rPr lang="en-US" sz="3200" b="1" dirty="0">
                <a:latin typeface="UVN Bach Dang Nang" panose="02070803090706020303" pitchFamily="18" charset="0"/>
              </a:rPr>
              <a:t> </a:t>
            </a:r>
            <a:r>
              <a:rPr lang="en-US" sz="3200" b="1" dirty="0" err="1">
                <a:latin typeface="UVN Bach Dang Nang" panose="02070803090706020303" pitchFamily="18" charset="0"/>
              </a:rPr>
              <a:t>người</a:t>
            </a:r>
            <a:r>
              <a:rPr lang="en-US" sz="3200" b="1" dirty="0">
                <a:latin typeface="UVN Bach Dang Nang" panose="02070803090706020303" pitchFamily="18" charset="0"/>
              </a:rPr>
              <a:t> </a:t>
            </a:r>
            <a:r>
              <a:rPr lang="en-US" sz="3200" b="1" dirty="0" err="1">
                <a:latin typeface="UVN Bach Dang Nang" panose="02070803090706020303" pitchFamily="18" charset="0"/>
              </a:rPr>
              <a:t>một</a:t>
            </a:r>
            <a:r>
              <a:rPr lang="en-US" sz="3200" b="1" dirty="0">
                <a:latin typeface="UVN Bach Dang Nang" panose="02070803090706020303" pitchFamily="18" charset="0"/>
              </a:rPr>
              <a:t> </a:t>
            </a:r>
            <a:r>
              <a:rPr lang="en-US" sz="3200" b="1" dirty="0" err="1">
                <a:latin typeface="UVN Bach Dang Nang" panose="02070803090706020303" pitchFamily="18" charset="0"/>
              </a:rPr>
              <a:t>việc</a:t>
            </a:r>
            <a:r>
              <a:rPr lang="en-US" sz="3200" b="1" dirty="0">
                <a:latin typeface="UVN Bach Dang Nang" panose="02070803090706020303" pitchFamily="18" charset="0"/>
              </a:rPr>
              <a:t>. </a:t>
            </a:r>
            <a:r>
              <a:rPr lang="en-US" sz="3200" b="1" dirty="0" err="1">
                <a:latin typeface="UVN Bach Dang Nang" panose="02070803090706020303" pitchFamily="18" charset="0"/>
              </a:rPr>
              <a:t>Người</a:t>
            </a:r>
            <a:r>
              <a:rPr lang="en-US" sz="3200" b="1" dirty="0">
                <a:latin typeface="UVN Bach Dang Nang" panose="02070803090706020303" pitchFamily="18" charset="0"/>
              </a:rPr>
              <a:t> </a:t>
            </a:r>
            <a:r>
              <a:rPr lang="en-US" sz="3200" b="1" dirty="0" err="1">
                <a:latin typeface="UVN Bach Dang Nang" panose="02070803090706020303" pitchFamily="18" charset="0"/>
              </a:rPr>
              <a:t>lớn</a:t>
            </a:r>
            <a:r>
              <a:rPr lang="en-US" sz="3200" b="1" dirty="0">
                <a:latin typeface="UVN Bach Dang Nang" panose="02070803090706020303" pitchFamily="18" charset="0"/>
              </a:rPr>
              <a:t> </a:t>
            </a:r>
            <a:r>
              <a:rPr lang="en-US" sz="3200" b="1" dirty="0" err="1">
                <a:latin typeface="UVN Bach Dang Nang" panose="02070803090706020303" pitchFamily="18" charset="0"/>
              </a:rPr>
              <a:t>đánh</a:t>
            </a:r>
            <a:r>
              <a:rPr lang="en-US" sz="3200" b="1" dirty="0">
                <a:latin typeface="UVN Bach Dang Nang" panose="02070803090706020303" pitchFamily="18" charset="0"/>
              </a:rPr>
              <a:t> </a:t>
            </a:r>
            <a:r>
              <a:rPr lang="en-US" sz="3200" b="1" dirty="0" err="1">
                <a:latin typeface="UVN Bach Dang Nang" panose="02070803090706020303" pitchFamily="18" charset="0"/>
              </a:rPr>
              <a:t>trâu</a:t>
            </a:r>
            <a:r>
              <a:rPr lang="en-US" sz="3200" b="1" dirty="0">
                <a:latin typeface="UVN Bach Dang Nang" panose="02070803090706020303" pitchFamily="18" charset="0"/>
              </a:rPr>
              <a:t> ra </a:t>
            </a:r>
            <a:r>
              <a:rPr lang="en-US" sz="3200" b="1" dirty="0" err="1">
                <a:latin typeface="UVN Bach Dang Nang" panose="02070803090706020303" pitchFamily="18" charset="0"/>
              </a:rPr>
              <a:t>cày</a:t>
            </a:r>
            <a:r>
              <a:rPr lang="en-US" sz="3200" b="1" dirty="0">
                <a:latin typeface="UVN Bach Dang Nang" panose="02070803090706020303" pitchFamily="18" charset="0"/>
              </a:rPr>
              <a:t>. </a:t>
            </a:r>
            <a:r>
              <a:rPr lang="en-US" sz="3200" b="1" dirty="0" err="1">
                <a:latin typeface="UVN Bach Dang Nang" panose="02070803090706020303" pitchFamily="18" charset="0"/>
              </a:rPr>
              <a:t>Các</a:t>
            </a:r>
            <a:r>
              <a:rPr lang="en-US" sz="3200" b="1" dirty="0">
                <a:latin typeface="UVN Bach Dang Nang" panose="02070803090706020303" pitchFamily="18" charset="0"/>
              </a:rPr>
              <a:t> </a:t>
            </a:r>
            <a:r>
              <a:rPr lang="en-US" sz="3200" b="1" dirty="0" err="1">
                <a:latin typeface="UVN Bach Dang Nang" panose="02070803090706020303" pitchFamily="18" charset="0"/>
              </a:rPr>
              <a:t>cụ</a:t>
            </a:r>
            <a:r>
              <a:rPr lang="en-US" sz="3200" b="1" dirty="0">
                <a:latin typeface="UVN Bach Dang Nang" panose="02070803090706020303" pitchFamily="18" charset="0"/>
              </a:rPr>
              <a:t> </a:t>
            </a:r>
            <a:r>
              <a:rPr lang="en-US" sz="3200" b="1" dirty="0" err="1">
                <a:latin typeface="UVN Bach Dang Nang" panose="02070803090706020303" pitchFamily="18" charset="0"/>
              </a:rPr>
              <a:t>già</a:t>
            </a:r>
            <a:r>
              <a:rPr lang="en-US" sz="3200" b="1" dirty="0">
                <a:latin typeface="UVN Bach Dang Nang" panose="02070803090706020303" pitchFamily="18" charset="0"/>
              </a:rPr>
              <a:t> </a:t>
            </a:r>
            <a:r>
              <a:rPr lang="en-US" sz="3200" b="1" dirty="0" err="1">
                <a:latin typeface="UVN Bach Dang Nang" panose="02070803090706020303" pitchFamily="18" charset="0"/>
              </a:rPr>
              <a:t>nhặt</a:t>
            </a:r>
            <a:r>
              <a:rPr lang="en-US" sz="3200" b="1" dirty="0">
                <a:latin typeface="UVN Bach Dang Nang" panose="02070803090706020303" pitchFamily="18" charset="0"/>
              </a:rPr>
              <a:t> </a:t>
            </a:r>
            <a:r>
              <a:rPr lang="en-US" sz="3200" b="1" dirty="0" err="1">
                <a:latin typeface="UVN Bach Dang Nang" panose="02070803090706020303" pitchFamily="18" charset="0"/>
              </a:rPr>
              <a:t>cỏ</a:t>
            </a:r>
            <a:r>
              <a:rPr lang="en-US" sz="3200" b="1" dirty="0">
                <a:latin typeface="UVN Bach Dang Nang" panose="02070803090706020303" pitchFamily="18" charset="0"/>
              </a:rPr>
              <a:t>, </a:t>
            </a:r>
            <a:r>
              <a:rPr lang="en-US" sz="3200" b="1" dirty="0" err="1">
                <a:latin typeface="UVN Bach Dang Nang" panose="02070803090706020303" pitchFamily="18" charset="0"/>
              </a:rPr>
              <a:t>đốt</a:t>
            </a:r>
            <a:r>
              <a:rPr lang="en-US" sz="3200" b="1" dirty="0">
                <a:latin typeface="UVN Bach Dang Nang" panose="02070803090706020303" pitchFamily="18" charset="0"/>
              </a:rPr>
              <a:t> </a:t>
            </a:r>
            <a:r>
              <a:rPr lang="en-US" sz="3200" b="1" dirty="0" err="1">
                <a:latin typeface="UVN Bach Dang Nang" panose="02070803090706020303" pitchFamily="18" charset="0"/>
              </a:rPr>
              <a:t>lá</a:t>
            </a:r>
            <a:r>
              <a:rPr lang="en-US" sz="3200" b="1" dirty="0">
                <a:latin typeface="UVN Bach Dang Nang" panose="02070803090706020303" pitchFamily="18" charset="0"/>
              </a:rPr>
              <a:t>. </a:t>
            </a:r>
            <a:r>
              <a:rPr lang="en-US" sz="3200" b="1" dirty="0" err="1">
                <a:latin typeface="UVN Bach Dang Nang" panose="02070803090706020303" pitchFamily="18" charset="0"/>
              </a:rPr>
              <a:t>Mấy</a:t>
            </a:r>
            <a:r>
              <a:rPr lang="en-US" sz="3200" b="1" dirty="0">
                <a:latin typeface="UVN Bach Dang Nang" panose="02070803090706020303" pitchFamily="18" charset="0"/>
              </a:rPr>
              <a:t> </a:t>
            </a:r>
            <a:r>
              <a:rPr lang="en-US" sz="3200" b="1" dirty="0" err="1">
                <a:latin typeface="UVN Bach Dang Nang" panose="02070803090706020303" pitchFamily="18" charset="0"/>
              </a:rPr>
              <a:t>chú</a:t>
            </a:r>
            <a:r>
              <a:rPr lang="en-US" sz="3200" b="1" dirty="0">
                <a:latin typeface="UVN Bach Dang Nang" panose="02070803090706020303" pitchFamily="18" charset="0"/>
              </a:rPr>
              <a:t> </a:t>
            </a:r>
            <a:r>
              <a:rPr lang="en-US" sz="3200" b="1" dirty="0" err="1">
                <a:latin typeface="UVN Bach Dang Nang" panose="02070803090706020303" pitchFamily="18" charset="0"/>
              </a:rPr>
              <a:t>bé</a:t>
            </a:r>
            <a:r>
              <a:rPr lang="en-US" sz="3200" b="1" dirty="0">
                <a:latin typeface="UVN Bach Dang Nang" panose="02070803090706020303" pitchFamily="18" charset="0"/>
              </a:rPr>
              <a:t> </a:t>
            </a:r>
            <a:r>
              <a:rPr lang="en-US" sz="3200" b="1" dirty="0" err="1">
                <a:latin typeface="UVN Bach Dang Nang" panose="02070803090706020303" pitchFamily="18" charset="0"/>
              </a:rPr>
              <a:t>bắc</a:t>
            </a:r>
            <a:r>
              <a:rPr lang="en-US" sz="3200" b="1" dirty="0">
                <a:latin typeface="UVN Bach Dang Nang" panose="02070803090706020303" pitchFamily="18" charset="0"/>
              </a:rPr>
              <a:t> </a:t>
            </a:r>
            <a:r>
              <a:rPr lang="en-US" sz="3200" b="1" dirty="0" err="1">
                <a:latin typeface="UVN Bach Dang Nang" panose="02070803090706020303" pitchFamily="18" charset="0"/>
              </a:rPr>
              <a:t>bếp</a:t>
            </a:r>
            <a:r>
              <a:rPr lang="en-US" sz="3200" b="1" dirty="0">
                <a:latin typeface="UVN Bach Dang Nang" panose="02070803090706020303" pitchFamily="18" charset="0"/>
              </a:rPr>
              <a:t> </a:t>
            </a:r>
            <a:r>
              <a:rPr lang="en-US" sz="3200" b="1" dirty="0" err="1">
                <a:latin typeface="UVN Bach Dang Nang" panose="02070803090706020303" pitchFamily="18" charset="0"/>
              </a:rPr>
              <a:t>thổi</a:t>
            </a:r>
            <a:r>
              <a:rPr lang="en-US" sz="3200" b="1" dirty="0">
                <a:latin typeface="UVN Bach Dang Nang" panose="02070803090706020303" pitchFamily="18" charset="0"/>
              </a:rPr>
              <a:t> </a:t>
            </a:r>
            <a:r>
              <a:rPr lang="en-US" sz="3200" b="1" dirty="0" err="1">
                <a:latin typeface="UVN Bach Dang Nang" panose="02070803090706020303" pitchFamily="18" charset="0"/>
              </a:rPr>
              <a:t>cơm</a:t>
            </a:r>
            <a:r>
              <a:rPr lang="en-US" sz="3200" b="1" dirty="0">
                <a:latin typeface="UVN Bach Dang Nang" panose="02070803090706020303" pitchFamily="18" charset="0"/>
              </a:rPr>
              <a:t>. </a:t>
            </a:r>
            <a:r>
              <a:rPr lang="en-US" sz="3200" b="1" dirty="0" err="1">
                <a:latin typeface="UVN Bach Dang Nang" panose="02070803090706020303" pitchFamily="18" charset="0"/>
              </a:rPr>
              <a:t>Các</a:t>
            </a:r>
            <a:r>
              <a:rPr lang="en-US" sz="3200" b="1" dirty="0">
                <a:latin typeface="UVN Bach Dang Nang" panose="02070803090706020303" pitchFamily="18" charset="0"/>
              </a:rPr>
              <a:t> </a:t>
            </a:r>
            <a:r>
              <a:rPr lang="en-US" sz="3200" b="1" dirty="0" err="1">
                <a:latin typeface="UVN Bach Dang Nang" panose="02070803090706020303" pitchFamily="18" charset="0"/>
              </a:rPr>
              <a:t>bà</a:t>
            </a:r>
            <a:r>
              <a:rPr lang="en-US" sz="3200" b="1" dirty="0">
                <a:latin typeface="UVN Bach Dang Nang" panose="02070803090706020303" pitchFamily="18" charset="0"/>
              </a:rPr>
              <a:t> </a:t>
            </a:r>
            <a:r>
              <a:rPr lang="en-US" sz="3200" b="1" dirty="0" err="1">
                <a:latin typeface="UVN Bach Dang Nang" panose="02070803090706020303" pitchFamily="18" charset="0"/>
              </a:rPr>
              <a:t>mẹ</a:t>
            </a:r>
            <a:r>
              <a:rPr lang="en-US" sz="3200" b="1" dirty="0">
                <a:latin typeface="UVN Bach Dang Nang" panose="02070803090706020303" pitchFamily="18" charset="0"/>
              </a:rPr>
              <a:t> </a:t>
            </a:r>
            <a:r>
              <a:rPr lang="en-US" sz="3200" b="1" dirty="0" err="1">
                <a:latin typeface="UVN Bach Dang Nang" panose="02070803090706020303" pitchFamily="18" charset="0"/>
              </a:rPr>
              <a:t>tra</a:t>
            </a:r>
            <a:r>
              <a:rPr lang="en-US" sz="3200" b="1" dirty="0">
                <a:latin typeface="UVN Bach Dang Nang" panose="02070803090706020303" pitchFamily="18" charset="0"/>
              </a:rPr>
              <a:t> </a:t>
            </a:r>
            <a:r>
              <a:rPr lang="en-US" sz="3200" b="1" dirty="0" err="1">
                <a:latin typeface="UVN Bach Dang Nang" panose="02070803090706020303" pitchFamily="18" charset="0"/>
              </a:rPr>
              <a:t>ngô</a:t>
            </a:r>
            <a:r>
              <a:rPr lang="en-US" sz="3200" b="1" dirty="0">
                <a:latin typeface="UVN Bach Dang Nang" panose="02070803090706020303" pitchFamily="18" charset="0"/>
              </a:rPr>
              <a:t>. </a:t>
            </a:r>
            <a:r>
              <a:rPr lang="en-US" sz="3200" b="1" dirty="0" err="1">
                <a:latin typeface="UVN Bach Dang Nang" panose="02070803090706020303" pitchFamily="18" charset="0"/>
              </a:rPr>
              <a:t>Các</a:t>
            </a:r>
            <a:r>
              <a:rPr lang="en-US" sz="3200" b="1" dirty="0">
                <a:latin typeface="UVN Bach Dang Nang" panose="02070803090706020303" pitchFamily="18" charset="0"/>
              </a:rPr>
              <a:t> </a:t>
            </a:r>
            <a:r>
              <a:rPr lang="en-US" sz="3200" b="1" dirty="0" err="1">
                <a:latin typeface="UVN Bach Dang Nang" panose="02070803090706020303" pitchFamily="18" charset="0"/>
              </a:rPr>
              <a:t>em</a:t>
            </a:r>
            <a:r>
              <a:rPr lang="en-US" sz="3200" b="1" dirty="0">
                <a:latin typeface="UVN Bach Dang Nang" panose="02070803090706020303" pitchFamily="18" charset="0"/>
              </a:rPr>
              <a:t> </a:t>
            </a:r>
            <a:r>
              <a:rPr lang="en-US" sz="3200" b="1" dirty="0" err="1">
                <a:latin typeface="UVN Bach Dang Nang" panose="02070803090706020303" pitchFamily="18" charset="0"/>
              </a:rPr>
              <a:t>bé</a:t>
            </a:r>
            <a:r>
              <a:rPr lang="en-US" sz="3200" b="1" dirty="0">
                <a:latin typeface="UVN Bach Dang Nang" panose="02070803090706020303" pitchFamily="18" charset="0"/>
              </a:rPr>
              <a:t> </a:t>
            </a:r>
            <a:r>
              <a:rPr lang="en-US" sz="3200" b="1" dirty="0" err="1">
                <a:latin typeface="UVN Bach Dang Nang" panose="02070803090706020303" pitchFamily="18" charset="0"/>
              </a:rPr>
              <a:t>ngủ</a:t>
            </a:r>
            <a:r>
              <a:rPr lang="en-US" sz="3200" b="1" dirty="0">
                <a:latin typeface="UVN Bach Dang Nang" panose="02070803090706020303" pitchFamily="18" charset="0"/>
              </a:rPr>
              <a:t> </a:t>
            </a:r>
            <a:r>
              <a:rPr lang="en-US" sz="3200" b="1" dirty="0" err="1">
                <a:latin typeface="UVN Bach Dang Nang" panose="02070803090706020303" pitchFamily="18" charset="0"/>
              </a:rPr>
              <a:t>khì</a:t>
            </a:r>
            <a:r>
              <a:rPr lang="en-US" sz="3200" b="1" dirty="0">
                <a:latin typeface="UVN Bach Dang Nang" panose="02070803090706020303" pitchFamily="18" charset="0"/>
              </a:rPr>
              <a:t> </a:t>
            </a:r>
            <a:r>
              <a:rPr lang="en-US" sz="3200" b="1" dirty="0" err="1">
                <a:latin typeface="UVN Bach Dang Nang" panose="02070803090706020303" pitchFamily="18" charset="0"/>
              </a:rPr>
              <a:t>trên</a:t>
            </a:r>
            <a:r>
              <a:rPr lang="en-US" sz="3200" b="1" dirty="0">
                <a:latin typeface="UVN Bach Dang Nang" panose="02070803090706020303" pitchFamily="18" charset="0"/>
              </a:rPr>
              <a:t> </a:t>
            </a:r>
            <a:r>
              <a:rPr lang="en-US" sz="3200" b="1" dirty="0" err="1">
                <a:latin typeface="UVN Bach Dang Nang" panose="02070803090706020303" pitchFamily="18" charset="0"/>
              </a:rPr>
              <a:t>lưng</a:t>
            </a:r>
            <a:r>
              <a:rPr lang="en-US" sz="3200" b="1" dirty="0">
                <a:latin typeface="UVN Bach Dang Nang" panose="02070803090706020303" pitchFamily="18" charset="0"/>
              </a:rPr>
              <a:t> </a:t>
            </a:r>
            <a:r>
              <a:rPr lang="en-US" sz="3200" b="1" dirty="0" err="1">
                <a:latin typeface="UVN Bach Dang Nang" panose="02070803090706020303" pitchFamily="18" charset="0"/>
              </a:rPr>
              <a:t>mẹ</a:t>
            </a:r>
            <a:r>
              <a:rPr lang="en-US" sz="3200" b="1" dirty="0">
                <a:latin typeface="UVN Bach Dang Nang" panose="02070803090706020303" pitchFamily="18" charset="0"/>
              </a:rPr>
              <a:t>. </a:t>
            </a:r>
            <a:r>
              <a:rPr lang="en-US" sz="3200" b="1" dirty="0" err="1">
                <a:latin typeface="UVN Bach Dang Nang" panose="02070803090706020303" pitchFamily="18" charset="0"/>
              </a:rPr>
              <a:t>Lũ</a:t>
            </a:r>
            <a:r>
              <a:rPr lang="en-US" sz="3200" b="1" dirty="0">
                <a:latin typeface="UVN Bach Dang Nang" panose="02070803090706020303" pitchFamily="18" charset="0"/>
              </a:rPr>
              <a:t> </a:t>
            </a:r>
            <a:r>
              <a:rPr lang="en-US" sz="3200" b="1" dirty="0" err="1">
                <a:latin typeface="UVN Bach Dang Nang" panose="02070803090706020303" pitchFamily="18" charset="0"/>
              </a:rPr>
              <a:t>chó</a:t>
            </a:r>
            <a:r>
              <a:rPr lang="en-US" sz="3200" b="1" dirty="0">
                <a:latin typeface="UVN Bach Dang Nang" panose="02070803090706020303" pitchFamily="18" charset="0"/>
              </a:rPr>
              <a:t> </a:t>
            </a:r>
            <a:r>
              <a:rPr lang="en-US" sz="3200" b="1" dirty="0" err="1">
                <a:latin typeface="UVN Bach Dang Nang" panose="02070803090706020303" pitchFamily="18" charset="0"/>
              </a:rPr>
              <a:t>sủa</a:t>
            </a:r>
            <a:r>
              <a:rPr lang="en-US" sz="3200" b="1" dirty="0">
                <a:latin typeface="UVN Bach Dang Nang" panose="02070803090706020303" pitchFamily="18" charset="0"/>
              </a:rPr>
              <a:t> </a:t>
            </a:r>
            <a:r>
              <a:rPr lang="en-US" sz="3200" b="1" dirty="0" err="1">
                <a:latin typeface="UVN Bach Dang Nang" panose="02070803090706020303" pitchFamily="18" charset="0"/>
              </a:rPr>
              <a:t>om</a:t>
            </a:r>
            <a:r>
              <a:rPr lang="en-US" sz="3200" b="1" dirty="0">
                <a:latin typeface="UVN Bach Dang Nang" panose="02070803090706020303" pitchFamily="18" charset="0"/>
              </a:rPr>
              <a:t> </a:t>
            </a:r>
            <a:r>
              <a:rPr lang="en-US" sz="3200" b="1" dirty="0" err="1">
                <a:latin typeface="UVN Bach Dang Nang" panose="02070803090706020303" pitchFamily="18" charset="0"/>
              </a:rPr>
              <a:t>cả</a:t>
            </a:r>
            <a:r>
              <a:rPr lang="en-US" sz="3200" b="1" dirty="0">
                <a:latin typeface="UVN Bach Dang Nang" panose="02070803090706020303" pitchFamily="18" charset="0"/>
              </a:rPr>
              <a:t> </a:t>
            </a:r>
            <a:r>
              <a:rPr lang="en-US" sz="3200" b="1" dirty="0" err="1">
                <a:latin typeface="UVN Bach Dang Nang" panose="02070803090706020303" pitchFamily="18" charset="0"/>
              </a:rPr>
              <a:t>rừng</a:t>
            </a:r>
            <a:r>
              <a:rPr lang="en-US" sz="3200" b="1" dirty="0">
                <a:latin typeface="UVN Bach Dang Nang" panose="02070803090706020303" pitchFamily="18" charset="0"/>
              </a:rPr>
              <a:t>.</a:t>
            </a:r>
          </a:p>
          <a:p>
            <a:pPr algn="ctr">
              <a:spcBef>
                <a:spcPct val="50000"/>
              </a:spcBef>
              <a:defRPr/>
            </a:pPr>
            <a:r>
              <a:rPr lang="en-US" sz="3200" i="1" dirty="0">
                <a:latin typeface="UVN Bach Dang Nang" panose="02070803090706020303" pitchFamily="18" charset="0"/>
              </a:rPr>
              <a:t>Theo </a:t>
            </a:r>
            <a:r>
              <a:rPr lang="en-US" sz="3200" i="1" dirty="0" err="1">
                <a:latin typeface="UVN Bach Dang Nang" panose="02070803090706020303" pitchFamily="18" charset="0"/>
              </a:rPr>
              <a:t>Tô</a:t>
            </a:r>
            <a:r>
              <a:rPr lang="en-US" sz="3200" i="1" dirty="0">
                <a:latin typeface="UVN Bach Dang Nang" panose="02070803090706020303" pitchFamily="18" charset="0"/>
              </a:rPr>
              <a:t> </a:t>
            </a:r>
            <a:r>
              <a:rPr lang="en-US" sz="3200" i="1" dirty="0" err="1">
                <a:latin typeface="UVN Bach Dang Nang" panose="02070803090706020303" pitchFamily="18" charset="0"/>
              </a:rPr>
              <a:t>Hoài</a:t>
            </a:r>
            <a:endParaRPr lang="en-US" sz="3200" i="1" dirty="0">
              <a:latin typeface="UVN Bach Dang Nang" panose="02070803090706020303" pitchFamily="18" charset="0"/>
            </a:endParaRPr>
          </a:p>
        </p:txBody>
      </p:sp>
      <p:sp>
        <p:nvSpPr>
          <p:cNvPr id="22" name="Rectangle: Rounded Corners 21">
            <a:extLst>
              <a:ext uri="{FF2B5EF4-FFF2-40B4-BE49-F238E27FC236}">
                <a16:creationId xmlns:a16="http://schemas.microsoft.com/office/drawing/2014/main" id="{499A51BD-DFC9-4CBA-A482-F46C841DB8BC}"/>
              </a:ext>
            </a:extLst>
          </p:cNvPr>
          <p:cNvSpPr/>
          <p:nvPr/>
        </p:nvSpPr>
        <p:spPr>
          <a:xfrm>
            <a:off x="6094584" y="709929"/>
            <a:ext cx="5855595" cy="2670986"/>
          </a:xfrm>
          <a:prstGeom prst="roundRect">
            <a:avLst/>
          </a:prstGeom>
          <a:solidFill>
            <a:schemeClr val="bg1"/>
          </a:solidFill>
          <a:ln w="1905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A54F384D-69D9-490A-A05D-48C2BC685725}"/>
              </a:ext>
            </a:extLst>
          </p:cNvPr>
          <p:cNvSpPr/>
          <p:nvPr/>
        </p:nvSpPr>
        <p:spPr>
          <a:xfrm>
            <a:off x="6094584" y="3674691"/>
            <a:ext cx="5855595" cy="2838941"/>
          </a:xfrm>
          <a:prstGeom prst="roundRect">
            <a:avLst/>
          </a:prstGeom>
          <a:solidFill>
            <a:schemeClr val="bg1"/>
          </a:solidFill>
          <a:ln w="1905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UVN Bach Dang Nang" panose="02070803090706020303" pitchFamily="18" charset="0"/>
            </a:endParaRPr>
          </a:p>
        </p:txBody>
      </p:sp>
      <p:sp>
        <p:nvSpPr>
          <p:cNvPr id="24" name="TextBox 23">
            <a:extLst>
              <a:ext uri="{FF2B5EF4-FFF2-40B4-BE49-F238E27FC236}">
                <a16:creationId xmlns:a16="http://schemas.microsoft.com/office/drawing/2014/main" id="{C0A69846-90FC-424F-99CF-FBC6EDBE39FC}"/>
              </a:ext>
            </a:extLst>
          </p:cNvPr>
          <p:cNvSpPr txBox="1"/>
          <p:nvPr/>
        </p:nvSpPr>
        <p:spPr>
          <a:xfrm>
            <a:off x="7582348" y="638172"/>
            <a:ext cx="3572232" cy="584775"/>
          </a:xfrm>
          <a:prstGeom prst="rect">
            <a:avLst/>
          </a:prstGeom>
          <a:noFill/>
        </p:spPr>
        <p:txBody>
          <a:bodyPr wrap="square">
            <a:spAutoFit/>
          </a:bodyPr>
          <a:lstStyle/>
          <a:p>
            <a:pPr marL="342900" indent="-342900">
              <a:spcBef>
                <a:spcPct val="50000"/>
              </a:spcBef>
              <a:defRPr/>
            </a:pPr>
            <a:r>
              <a:rPr lang="en-US" sz="3200" b="1" dirty="0" err="1">
                <a:latin typeface="UVN Bach Dang Nang" panose="02070803090706020303" pitchFamily="18" charset="0"/>
                <a:cs typeface="Times New Roman" pitchFamily="18" charset="0"/>
              </a:rPr>
              <a:t>Từ</a:t>
            </a:r>
            <a:r>
              <a:rPr lang="en-US" sz="3200" b="1" dirty="0">
                <a:latin typeface="UVN Bach Dang Nang" panose="02070803090706020303" pitchFamily="18" charset="0"/>
                <a:cs typeface="Times New Roman" pitchFamily="18" charset="0"/>
              </a:rPr>
              <a:t> </a:t>
            </a:r>
            <a:r>
              <a:rPr lang="en-US" sz="3200" b="1" dirty="0" err="1">
                <a:latin typeface="UVN Bach Dang Nang" panose="02070803090706020303" pitchFamily="18" charset="0"/>
                <a:cs typeface="Times New Roman" pitchFamily="18" charset="0"/>
              </a:rPr>
              <a:t>chỉ</a:t>
            </a:r>
            <a:r>
              <a:rPr lang="en-US" sz="3200" b="1" dirty="0">
                <a:latin typeface="UVN Bach Dang Nang" panose="02070803090706020303" pitchFamily="18" charset="0"/>
                <a:cs typeface="Times New Roman" pitchFamily="18" charset="0"/>
              </a:rPr>
              <a:t> </a:t>
            </a:r>
            <a:r>
              <a:rPr lang="en-US" sz="3200" b="1" dirty="0" err="1">
                <a:latin typeface="UVN Bach Dang Nang" panose="02070803090706020303" pitchFamily="18" charset="0"/>
                <a:cs typeface="Times New Roman" pitchFamily="18" charset="0"/>
              </a:rPr>
              <a:t>hoạt</a:t>
            </a:r>
            <a:r>
              <a:rPr lang="en-US" sz="3200" b="1" dirty="0">
                <a:latin typeface="UVN Bach Dang Nang" panose="02070803090706020303" pitchFamily="18" charset="0"/>
                <a:cs typeface="Times New Roman" pitchFamily="18" charset="0"/>
              </a:rPr>
              <a:t> </a:t>
            </a:r>
            <a:r>
              <a:rPr lang="en-US" sz="3200" b="1" dirty="0" err="1">
                <a:latin typeface="UVN Bach Dang Nang" panose="02070803090706020303" pitchFamily="18" charset="0"/>
                <a:cs typeface="Times New Roman" pitchFamily="18" charset="0"/>
              </a:rPr>
              <a:t>động</a:t>
            </a:r>
            <a:r>
              <a:rPr lang="en-US" sz="3200" b="1" dirty="0">
                <a:latin typeface="UVN Bach Dang Nang" panose="02070803090706020303" pitchFamily="18" charset="0"/>
                <a:cs typeface="Times New Roman" pitchFamily="18" charset="0"/>
              </a:rPr>
              <a:t>:                           </a:t>
            </a:r>
          </a:p>
        </p:txBody>
      </p:sp>
      <p:sp>
        <p:nvSpPr>
          <p:cNvPr id="25" name="TextBox 24">
            <a:extLst>
              <a:ext uri="{FF2B5EF4-FFF2-40B4-BE49-F238E27FC236}">
                <a16:creationId xmlns:a16="http://schemas.microsoft.com/office/drawing/2014/main" id="{44D9686F-A2CC-44DC-963B-2ED0127E250B}"/>
              </a:ext>
            </a:extLst>
          </p:cNvPr>
          <p:cNvSpPr txBox="1"/>
          <p:nvPr/>
        </p:nvSpPr>
        <p:spPr>
          <a:xfrm>
            <a:off x="6495924" y="3713209"/>
            <a:ext cx="5428842" cy="584775"/>
          </a:xfrm>
          <a:prstGeom prst="rect">
            <a:avLst/>
          </a:prstGeom>
          <a:noFill/>
        </p:spPr>
        <p:txBody>
          <a:bodyPr wrap="square">
            <a:spAutoFit/>
          </a:bodyPr>
          <a:lstStyle/>
          <a:p>
            <a:pPr marL="342900" indent="-342900">
              <a:spcBef>
                <a:spcPct val="50000"/>
              </a:spcBef>
              <a:defRPr/>
            </a:pPr>
            <a:r>
              <a:rPr lang="en-US" sz="3200" b="1" dirty="0" err="1">
                <a:latin typeface="UVN Bach Dang Nang" panose="02070803090706020303" pitchFamily="18" charset="0"/>
                <a:cs typeface="Times New Roman" pitchFamily="18" charset="0"/>
              </a:rPr>
              <a:t>Từ</a:t>
            </a:r>
            <a:r>
              <a:rPr lang="en-US" sz="3200" b="1" dirty="0">
                <a:latin typeface="UVN Bach Dang Nang" panose="02070803090706020303" pitchFamily="18" charset="0"/>
                <a:cs typeface="Times New Roman" pitchFamily="18" charset="0"/>
              </a:rPr>
              <a:t> </a:t>
            </a:r>
            <a:r>
              <a:rPr lang="en-US" sz="3200" b="1" dirty="0" err="1">
                <a:latin typeface="UVN Bach Dang Nang" panose="02070803090706020303" pitchFamily="18" charset="0"/>
                <a:cs typeface="Times New Roman" pitchFamily="18" charset="0"/>
              </a:rPr>
              <a:t>chỉ</a:t>
            </a:r>
            <a:r>
              <a:rPr lang="en-US" sz="3200" b="1" dirty="0">
                <a:latin typeface="UVN Bach Dang Nang" panose="02070803090706020303" pitchFamily="18" charset="0"/>
                <a:cs typeface="Times New Roman" pitchFamily="18" charset="0"/>
              </a:rPr>
              <a:t> </a:t>
            </a:r>
            <a:r>
              <a:rPr lang="en-US" sz="3200" b="1" dirty="0" err="1">
                <a:latin typeface="UVN Bach Dang Nang" panose="02070803090706020303" pitchFamily="18" charset="0"/>
                <a:cs typeface="Times New Roman" pitchFamily="18" charset="0"/>
              </a:rPr>
              <a:t>người</a:t>
            </a:r>
            <a:r>
              <a:rPr lang="en-US" sz="3200" b="1" dirty="0">
                <a:latin typeface="UVN Bach Dang Nang" panose="02070803090706020303" pitchFamily="18" charset="0"/>
                <a:cs typeface="Times New Roman" pitchFamily="18" charset="0"/>
              </a:rPr>
              <a:t>/</a:t>
            </a:r>
            <a:r>
              <a:rPr lang="en-US" sz="3200" b="1" dirty="0" err="1">
                <a:latin typeface="UVN Bach Dang Nang" panose="02070803090706020303" pitchFamily="18" charset="0"/>
                <a:cs typeface="Times New Roman" pitchFamily="18" charset="0"/>
              </a:rPr>
              <a:t>vật</a:t>
            </a:r>
            <a:r>
              <a:rPr lang="en-US" sz="3200" b="1" dirty="0">
                <a:latin typeface="UVN Bach Dang Nang" panose="02070803090706020303" pitchFamily="18" charset="0"/>
                <a:cs typeface="Times New Roman" pitchFamily="18" charset="0"/>
              </a:rPr>
              <a:t> </a:t>
            </a:r>
            <a:r>
              <a:rPr lang="en-US" sz="3200" b="1" dirty="0" err="1">
                <a:latin typeface="UVN Bach Dang Nang" panose="02070803090706020303" pitchFamily="18" charset="0"/>
                <a:cs typeface="Times New Roman" pitchFamily="18" charset="0"/>
              </a:rPr>
              <a:t>hoạt</a:t>
            </a:r>
            <a:r>
              <a:rPr lang="en-US" sz="3200" b="1" dirty="0">
                <a:latin typeface="UVN Bach Dang Nang" panose="02070803090706020303" pitchFamily="18" charset="0"/>
                <a:cs typeface="Times New Roman" pitchFamily="18" charset="0"/>
              </a:rPr>
              <a:t> </a:t>
            </a:r>
            <a:r>
              <a:rPr lang="en-US" sz="3200" b="1" dirty="0" err="1">
                <a:latin typeface="UVN Bach Dang Nang" panose="02070803090706020303" pitchFamily="18" charset="0"/>
                <a:cs typeface="Times New Roman" pitchFamily="18" charset="0"/>
              </a:rPr>
              <a:t>động</a:t>
            </a:r>
            <a:r>
              <a:rPr lang="en-US" sz="3200" b="1" dirty="0">
                <a:latin typeface="UVN Bach Dang Nang" panose="02070803090706020303" pitchFamily="18" charset="0"/>
                <a:cs typeface="Times New Roman" pitchFamily="18" charset="0"/>
              </a:rPr>
              <a:t>:                           </a:t>
            </a:r>
          </a:p>
        </p:txBody>
      </p:sp>
      <p:sp>
        <p:nvSpPr>
          <p:cNvPr id="29" name="TextBox 28">
            <a:extLst>
              <a:ext uri="{FF2B5EF4-FFF2-40B4-BE49-F238E27FC236}">
                <a16:creationId xmlns:a16="http://schemas.microsoft.com/office/drawing/2014/main" id="{06AC7E1D-B555-4C3A-A64F-5BAFB6C3A60C}"/>
              </a:ext>
            </a:extLst>
          </p:cNvPr>
          <p:cNvSpPr txBox="1">
            <a:spLocks noChangeArrowheads="1"/>
          </p:cNvSpPr>
          <p:nvPr/>
        </p:nvSpPr>
        <p:spPr bwMode="auto">
          <a:xfrm>
            <a:off x="6346875" y="1205628"/>
            <a:ext cx="3048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b="1" dirty="0" err="1">
                <a:solidFill>
                  <a:srgbClr val="FF0000"/>
                </a:solidFill>
                <a:latin typeface="UVN Bach Dang Nang" panose="02070803090706020303" pitchFamily="18" charset="0"/>
                <a:cs typeface="Times New Roman" panose="02020603050405020304" pitchFamily="18" charset="0"/>
              </a:rPr>
              <a:t>đánh</a:t>
            </a:r>
            <a:r>
              <a:rPr lang="en-US" altLang="en-US" sz="2800" b="1" dirty="0">
                <a:solidFill>
                  <a:srgbClr val="FF0000"/>
                </a:solidFill>
                <a:latin typeface="UVN Bach Dang Nang" panose="02070803090706020303" pitchFamily="18" charset="0"/>
                <a:cs typeface="Times New Roman" panose="02020603050405020304" pitchFamily="18" charset="0"/>
              </a:rPr>
              <a:t> </a:t>
            </a:r>
            <a:r>
              <a:rPr lang="en-US" altLang="en-US" sz="2800" b="1" dirty="0" err="1">
                <a:solidFill>
                  <a:srgbClr val="FF0000"/>
                </a:solidFill>
                <a:latin typeface="UVN Bach Dang Nang" panose="02070803090706020303" pitchFamily="18" charset="0"/>
                <a:cs typeface="Times New Roman" panose="02020603050405020304" pitchFamily="18" charset="0"/>
              </a:rPr>
              <a:t>trâu</a:t>
            </a:r>
            <a:r>
              <a:rPr lang="en-US" altLang="en-US" sz="2800" b="1" dirty="0">
                <a:solidFill>
                  <a:srgbClr val="FF0000"/>
                </a:solidFill>
                <a:latin typeface="UVN Bach Dang Nang" panose="02070803090706020303" pitchFamily="18" charset="0"/>
                <a:cs typeface="Times New Roman" panose="02020603050405020304" pitchFamily="18" charset="0"/>
              </a:rPr>
              <a:t> ra </a:t>
            </a:r>
            <a:r>
              <a:rPr lang="en-US" altLang="en-US" sz="2800" b="1" dirty="0" err="1">
                <a:solidFill>
                  <a:srgbClr val="FF0000"/>
                </a:solidFill>
                <a:latin typeface="UVN Bach Dang Nang" panose="02070803090706020303" pitchFamily="18" charset="0"/>
                <a:cs typeface="Times New Roman" panose="02020603050405020304" pitchFamily="18" charset="0"/>
              </a:rPr>
              <a:t>cày</a:t>
            </a:r>
            <a:endParaRPr lang="en-US" altLang="en-US" sz="2800" b="1" dirty="0">
              <a:solidFill>
                <a:srgbClr val="FF0000"/>
              </a:solidFill>
              <a:latin typeface="UVN Bach Dang Nang" panose="02070803090706020303" pitchFamily="18" charset="0"/>
              <a:cs typeface="Times New Roman" panose="02020603050405020304" pitchFamily="18" charset="0"/>
            </a:endParaRPr>
          </a:p>
        </p:txBody>
      </p:sp>
      <p:sp>
        <p:nvSpPr>
          <p:cNvPr id="30" name="TextBox 29">
            <a:extLst>
              <a:ext uri="{FF2B5EF4-FFF2-40B4-BE49-F238E27FC236}">
                <a16:creationId xmlns:a16="http://schemas.microsoft.com/office/drawing/2014/main" id="{EFC1C817-B7F9-41B5-880A-FE723CFDCCC6}"/>
              </a:ext>
            </a:extLst>
          </p:cNvPr>
          <p:cNvSpPr txBox="1"/>
          <p:nvPr/>
        </p:nvSpPr>
        <p:spPr>
          <a:xfrm>
            <a:off x="9368464" y="1235664"/>
            <a:ext cx="3048000" cy="519112"/>
          </a:xfrm>
          <a:prstGeom prst="rect">
            <a:avLst/>
          </a:prstGeom>
          <a:noFill/>
        </p:spPr>
        <p:txBody>
          <a:bodyPr>
            <a:spAutoFit/>
          </a:bodyPr>
          <a:lstStyle/>
          <a:p>
            <a:pPr>
              <a:defRPr/>
            </a:pPr>
            <a:r>
              <a:rPr lang="en-US" sz="2800" b="1" dirty="0" err="1">
                <a:solidFill>
                  <a:schemeClr val="accent6">
                    <a:lumMod val="50000"/>
                  </a:schemeClr>
                </a:solidFill>
                <a:latin typeface="UVN Bach Dang Nang" panose="02070803090706020303" pitchFamily="18" charset="0"/>
                <a:cs typeface="Times New Roman" pitchFamily="18" charset="0"/>
              </a:rPr>
              <a:t>nhặt</a:t>
            </a:r>
            <a:r>
              <a:rPr lang="en-US" sz="2800" b="1" dirty="0">
                <a:solidFill>
                  <a:schemeClr val="accent6">
                    <a:lumMod val="50000"/>
                  </a:schemeClr>
                </a:solidFill>
                <a:latin typeface="UVN Bach Dang Nang" panose="02070803090706020303" pitchFamily="18" charset="0"/>
                <a:cs typeface="Times New Roman" pitchFamily="18" charset="0"/>
              </a:rPr>
              <a:t> </a:t>
            </a:r>
            <a:r>
              <a:rPr lang="en-US" sz="2800" b="1" dirty="0" err="1">
                <a:solidFill>
                  <a:schemeClr val="accent6">
                    <a:lumMod val="50000"/>
                  </a:schemeClr>
                </a:solidFill>
                <a:latin typeface="UVN Bach Dang Nang" panose="02070803090706020303" pitchFamily="18" charset="0"/>
                <a:cs typeface="Times New Roman" pitchFamily="18" charset="0"/>
              </a:rPr>
              <a:t>cỏ</a:t>
            </a:r>
            <a:r>
              <a:rPr lang="en-US" sz="2800" b="1" dirty="0">
                <a:solidFill>
                  <a:schemeClr val="accent6">
                    <a:lumMod val="50000"/>
                  </a:schemeClr>
                </a:solidFill>
                <a:latin typeface="UVN Bach Dang Nang" panose="02070803090706020303" pitchFamily="18" charset="0"/>
                <a:cs typeface="Times New Roman" pitchFamily="18" charset="0"/>
              </a:rPr>
              <a:t>, </a:t>
            </a:r>
            <a:r>
              <a:rPr lang="en-US" sz="2800" b="1" dirty="0" err="1">
                <a:solidFill>
                  <a:schemeClr val="accent6">
                    <a:lumMod val="50000"/>
                  </a:schemeClr>
                </a:solidFill>
                <a:latin typeface="UVN Bach Dang Nang" panose="02070803090706020303" pitchFamily="18" charset="0"/>
                <a:cs typeface="Times New Roman" pitchFamily="18" charset="0"/>
              </a:rPr>
              <a:t>đốt</a:t>
            </a:r>
            <a:r>
              <a:rPr lang="en-US" sz="2800" b="1" dirty="0">
                <a:solidFill>
                  <a:schemeClr val="accent6">
                    <a:lumMod val="50000"/>
                  </a:schemeClr>
                </a:solidFill>
                <a:latin typeface="UVN Bach Dang Nang" panose="02070803090706020303" pitchFamily="18" charset="0"/>
                <a:cs typeface="Times New Roman" pitchFamily="18" charset="0"/>
              </a:rPr>
              <a:t> </a:t>
            </a:r>
            <a:r>
              <a:rPr lang="en-US" sz="2800" b="1" dirty="0" err="1">
                <a:solidFill>
                  <a:schemeClr val="accent6">
                    <a:lumMod val="50000"/>
                  </a:schemeClr>
                </a:solidFill>
                <a:latin typeface="UVN Bach Dang Nang" panose="02070803090706020303" pitchFamily="18" charset="0"/>
                <a:cs typeface="Times New Roman" pitchFamily="18" charset="0"/>
              </a:rPr>
              <a:t>lá</a:t>
            </a:r>
            <a:endParaRPr lang="en-US" sz="2800" b="1" dirty="0">
              <a:solidFill>
                <a:schemeClr val="accent6">
                  <a:lumMod val="50000"/>
                </a:schemeClr>
              </a:solidFill>
              <a:latin typeface="UVN Bach Dang Nang" panose="02070803090706020303" pitchFamily="18" charset="0"/>
              <a:cs typeface="Times New Roman" pitchFamily="18" charset="0"/>
            </a:endParaRPr>
          </a:p>
        </p:txBody>
      </p:sp>
      <p:sp>
        <p:nvSpPr>
          <p:cNvPr id="31" name="TextBox 30">
            <a:extLst>
              <a:ext uri="{FF2B5EF4-FFF2-40B4-BE49-F238E27FC236}">
                <a16:creationId xmlns:a16="http://schemas.microsoft.com/office/drawing/2014/main" id="{EC81523F-520C-466A-867D-7D575838C164}"/>
              </a:ext>
            </a:extLst>
          </p:cNvPr>
          <p:cNvSpPr txBox="1">
            <a:spLocks noChangeArrowheads="1"/>
          </p:cNvSpPr>
          <p:nvPr/>
        </p:nvSpPr>
        <p:spPr bwMode="auto">
          <a:xfrm>
            <a:off x="6341322" y="1794140"/>
            <a:ext cx="3048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b="1" dirty="0" err="1">
                <a:solidFill>
                  <a:srgbClr val="FF0000"/>
                </a:solidFill>
                <a:latin typeface="UVN Bach Dang Nang" panose="02070803090706020303" pitchFamily="18" charset="0"/>
                <a:cs typeface="Times New Roman" panose="02020603050405020304" pitchFamily="18" charset="0"/>
              </a:rPr>
              <a:t>bắc</a:t>
            </a:r>
            <a:r>
              <a:rPr lang="en-US" altLang="en-US" sz="2800" b="1" dirty="0">
                <a:solidFill>
                  <a:srgbClr val="FF0000"/>
                </a:solidFill>
                <a:latin typeface="UVN Bach Dang Nang" panose="02070803090706020303" pitchFamily="18" charset="0"/>
                <a:cs typeface="Times New Roman" panose="02020603050405020304" pitchFamily="18" charset="0"/>
              </a:rPr>
              <a:t> </a:t>
            </a:r>
            <a:r>
              <a:rPr lang="en-US" altLang="en-US" sz="2800" b="1" dirty="0" err="1">
                <a:solidFill>
                  <a:srgbClr val="FF0000"/>
                </a:solidFill>
                <a:latin typeface="UVN Bach Dang Nang" panose="02070803090706020303" pitchFamily="18" charset="0"/>
                <a:cs typeface="Times New Roman" panose="02020603050405020304" pitchFamily="18" charset="0"/>
              </a:rPr>
              <a:t>bếp</a:t>
            </a:r>
            <a:r>
              <a:rPr lang="en-US" altLang="en-US" sz="2800" b="1" dirty="0">
                <a:solidFill>
                  <a:srgbClr val="FF0000"/>
                </a:solidFill>
                <a:latin typeface="UVN Bach Dang Nang" panose="02070803090706020303" pitchFamily="18" charset="0"/>
                <a:cs typeface="Times New Roman" panose="02020603050405020304" pitchFamily="18" charset="0"/>
              </a:rPr>
              <a:t> </a:t>
            </a:r>
            <a:r>
              <a:rPr lang="en-US" altLang="en-US" sz="2800" b="1" dirty="0" err="1">
                <a:solidFill>
                  <a:srgbClr val="FF0000"/>
                </a:solidFill>
                <a:latin typeface="UVN Bach Dang Nang" panose="02070803090706020303" pitchFamily="18" charset="0"/>
                <a:cs typeface="Times New Roman" panose="02020603050405020304" pitchFamily="18" charset="0"/>
              </a:rPr>
              <a:t>thổi</a:t>
            </a:r>
            <a:r>
              <a:rPr lang="en-US" altLang="en-US" sz="2800" b="1" dirty="0">
                <a:solidFill>
                  <a:srgbClr val="FF0000"/>
                </a:solidFill>
                <a:latin typeface="UVN Bach Dang Nang" panose="02070803090706020303" pitchFamily="18" charset="0"/>
                <a:cs typeface="Times New Roman" panose="02020603050405020304" pitchFamily="18" charset="0"/>
              </a:rPr>
              <a:t> </a:t>
            </a:r>
            <a:r>
              <a:rPr lang="en-US" altLang="en-US" sz="2800" b="1" dirty="0" err="1">
                <a:solidFill>
                  <a:srgbClr val="FF0000"/>
                </a:solidFill>
                <a:latin typeface="UVN Bach Dang Nang" panose="02070803090706020303" pitchFamily="18" charset="0"/>
                <a:cs typeface="Times New Roman" panose="02020603050405020304" pitchFamily="18" charset="0"/>
              </a:rPr>
              <a:t>cơm</a:t>
            </a:r>
            <a:endParaRPr lang="en-US" altLang="en-US" sz="2800" b="1" dirty="0">
              <a:solidFill>
                <a:srgbClr val="FF0000"/>
              </a:solidFill>
              <a:latin typeface="UVN Bach Dang Nang" panose="02070803090706020303"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DD3FDD97-E51F-4C13-8660-6C08F4DFA073}"/>
              </a:ext>
            </a:extLst>
          </p:cNvPr>
          <p:cNvSpPr txBox="1"/>
          <p:nvPr/>
        </p:nvSpPr>
        <p:spPr>
          <a:xfrm>
            <a:off x="9448080" y="1806159"/>
            <a:ext cx="3048000" cy="519112"/>
          </a:xfrm>
          <a:prstGeom prst="rect">
            <a:avLst/>
          </a:prstGeom>
          <a:noFill/>
        </p:spPr>
        <p:txBody>
          <a:bodyPr>
            <a:spAutoFit/>
          </a:bodyPr>
          <a:lstStyle/>
          <a:p>
            <a:pPr>
              <a:defRPr/>
            </a:pPr>
            <a:r>
              <a:rPr lang="en-US" sz="2800" b="1" dirty="0" err="1">
                <a:solidFill>
                  <a:schemeClr val="accent6">
                    <a:lumMod val="50000"/>
                  </a:schemeClr>
                </a:solidFill>
                <a:latin typeface="UVN Bach Dang Nang" panose="02070803090706020303" pitchFamily="18" charset="0"/>
                <a:cs typeface="Times New Roman" pitchFamily="18" charset="0"/>
              </a:rPr>
              <a:t>tra</a:t>
            </a:r>
            <a:r>
              <a:rPr lang="en-US" sz="2800" b="1" dirty="0">
                <a:solidFill>
                  <a:schemeClr val="accent6">
                    <a:lumMod val="50000"/>
                  </a:schemeClr>
                </a:solidFill>
                <a:latin typeface="UVN Bach Dang Nang" panose="02070803090706020303" pitchFamily="18" charset="0"/>
                <a:cs typeface="Times New Roman" pitchFamily="18" charset="0"/>
              </a:rPr>
              <a:t> </a:t>
            </a:r>
            <a:r>
              <a:rPr lang="en-US" sz="2800" b="1" dirty="0" err="1">
                <a:solidFill>
                  <a:schemeClr val="accent6">
                    <a:lumMod val="50000"/>
                  </a:schemeClr>
                </a:solidFill>
                <a:latin typeface="UVN Bach Dang Nang" panose="02070803090706020303" pitchFamily="18" charset="0"/>
                <a:cs typeface="Times New Roman" pitchFamily="18" charset="0"/>
              </a:rPr>
              <a:t>ngô</a:t>
            </a:r>
            <a:endParaRPr lang="en-US" sz="2800" b="1" dirty="0">
              <a:solidFill>
                <a:schemeClr val="accent6">
                  <a:lumMod val="50000"/>
                </a:schemeClr>
              </a:solidFill>
              <a:latin typeface="UVN Bach Dang Nang" panose="02070803090706020303" pitchFamily="18" charset="0"/>
              <a:cs typeface="Times New Roman" pitchFamily="18" charset="0"/>
            </a:endParaRPr>
          </a:p>
        </p:txBody>
      </p:sp>
      <p:sp>
        <p:nvSpPr>
          <p:cNvPr id="33" name="TextBox 32">
            <a:extLst>
              <a:ext uri="{FF2B5EF4-FFF2-40B4-BE49-F238E27FC236}">
                <a16:creationId xmlns:a16="http://schemas.microsoft.com/office/drawing/2014/main" id="{F941385E-9F7C-420C-A437-87EDDA6DBFE9}"/>
              </a:ext>
            </a:extLst>
          </p:cNvPr>
          <p:cNvSpPr txBox="1">
            <a:spLocks noChangeArrowheads="1"/>
          </p:cNvSpPr>
          <p:nvPr/>
        </p:nvSpPr>
        <p:spPr bwMode="auto">
          <a:xfrm>
            <a:off x="7207650" y="2301176"/>
            <a:ext cx="3733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b="1" dirty="0" err="1">
                <a:solidFill>
                  <a:srgbClr val="FF0000"/>
                </a:solidFill>
                <a:latin typeface="UVN Bach Dang Nang" panose="02070803090706020303" pitchFamily="18" charset="0"/>
                <a:cs typeface="Times New Roman" panose="02020603050405020304" pitchFamily="18" charset="0"/>
              </a:rPr>
              <a:t>ngủ</a:t>
            </a:r>
            <a:r>
              <a:rPr lang="en-US" altLang="en-US" sz="2800" b="1" dirty="0">
                <a:solidFill>
                  <a:srgbClr val="FF0000"/>
                </a:solidFill>
                <a:latin typeface="UVN Bach Dang Nang" panose="02070803090706020303" pitchFamily="18" charset="0"/>
                <a:cs typeface="Times New Roman" panose="02020603050405020304" pitchFamily="18" charset="0"/>
              </a:rPr>
              <a:t> </a:t>
            </a:r>
            <a:r>
              <a:rPr lang="en-US" altLang="en-US" sz="2800" b="1" dirty="0" err="1">
                <a:solidFill>
                  <a:srgbClr val="FF0000"/>
                </a:solidFill>
                <a:latin typeface="UVN Bach Dang Nang" panose="02070803090706020303" pitchFamily="18" charset="0"/>
                <a:cs typeface="Times New Roman" panose="02020603050405020304" pitchFamily="18" charset="0"/>
              </a:rPr>
              <a:t>khì</a:t>
            </a:r>
            <a:r>
              <a:rPr lang="en-US" altLang="en-US" sz="2800" b="1" dirty="0">
                <a:solidFill>
                  <a:srgbClr val="FF0000"/>
                </a:solidFill>
                <a:latin typeface="UVN Bach Dang Nang" panose="02070803090706020303" pitchFamily="18" charset="0"/>
                <a:cs typeface="Times New Roman" panose="02020603050405020304" pitchFamily="18" charset="0"/>
              </a:rPr>
              <a:t> </a:t>
            </a:r>
            <a:r>
              <a:rPr lang="en-US" altLang="en-US" sz="2800" b="1" dirty="0" err="1">
                <a:solidFill>
                  <a:srgbClr val="FF0000"/>
                </a:solidFill>
                <a:latin typeface="UVN Bach Dang Nang" panose="02070803090706020303" pitchFamily="18" charset="0"/>
                <a:cs typeface="Times New Roman" panose="02020603050405020304" pitchFamily="18" charset="0"/>
              </a:rPr>
              <a:t>trên</a:t>
            </a:r>
            <a:r>
              <a:rPr lang="en-US" altLang="en-US" sz="2800" b="1" dirty="0">
                <a:solidFill>
                  <a:srgbClr val="FF0000"/>
                </a:solidFill>
                <a:latin typeface="UVN Bach Dang Nang" panose="02070803090706020303" pitchFamily="18" charset="0"/>
                <a:cs typeface="Times New Roman" panose="02020603050405020304" pitchFamily="18" charset="0"/>
              </a:rPr>
              <a:t> </a:t>
            </a:r>
            <a:r>
              <a:rPr lang="en-US" altLang="en-US" sz="2800" b="1" dirty="0" err="1">
                <a:solidFill>
                  <a:srgbClr val="FF0000"/>
                </a:solidFill>
                <a:latin typeface="UVN Bach Dang Nang" panose="02070803090706020303" pitchFamily="18" charset="0"/>
                <a:cs typeface="Times New Roman" panose="02020603050405020304" pitchFamily="18" charset="0"/>
              </a:rPr>
              <a:t>lưng</a:t>
            </a:r>
            <a:r>
              <a:rPr lang="en-US" altLang="en-US" sz="2800" b="1" dirty="0">
                <a:solidFill>
                  <a:srgbClr val="FF0000"/>
                </a:solidFill>
                <a:latin typeface="UVN Bach Dang Nang" panose="02070803090706020303" pitchFamily="18" charset="0"/>
                <a:cs typeface="Times New Roman" panose="02020603050405020304" pitchFamily="18" charset="0"/>
              </a:rPr>
              <a:t> </a:t>
            </a:r>
            <a:r>
              <a:rPr lang="en-US" altLang="en-US" sz="2800" b="1" dirty="0" err="1">
                <a:solidFill>
                  <a:srgbClr val="FF0000"/>
                </a:solidFill>
                <a:latin typeface="UVN Bach Dang Nang" panose="02070803090706020303" pitchFamily="18" charset="0"/>
                <a:cs typeface="Times New Roman" panose="02020603050405020304" pitchFamily="18" charset="0"/>
              </a:rPr>
              <a:t>mẹ</a:t>
            </a:r>
            <a:endParaRPr lang="en-US" altLang="en-US" sz="2800" b="1" dirty="0">
              <a:solidFill>
                <a:srgbClr val="FF0000"/>
              </a:solidFill>
              <a:latin typeface="UVN Bach Dang Nang" panose="02070803090706020303"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id="{BC36B90D-F614-43DE-B1DB-1819A7B85313}"/>
              </a:ext>
            </a:extLst>
          </p:cNvPr>
          <p:cNvSpPr txBox="1"/>
          <p:nvPr/>
        </p:nvSpPr>
        <p:spPr>
          <a:xfrm>
            <a:off x="7655362" y="2767889"/>
            <a:ext cx="3733800" cy="519113"/>
          </a:xfrm>
          <a:prstGeom prst="rect">
            <a:avLst/>
          </a:prstGeom>
          <a:noFill/>
        </p:spPr>
        <p:txBody>
          <a:bodyPr>
            <a:spAutoFit/>
          </a:bodyPr>
          <a:lstStyle/>
          <a:p>
            <a:pPr>
              <a:defRPr/>
            </a:pPr>
            <a:r>
              <a:rPr lang="en-US" sz="2800" b="1" dirty="0" err="1">
                <a:solidFill>
                  <a:schemeClr val="accent6">
                    <a:lumMod val="50000"/>
                  </a:schemeClr>
                </a:solidFill>
                <a:latin typeface="UVN Bach Dang Nang" panose="02070803090706020303" pitchFamily="18" charset="0"/>
                <a:cs typeface="Times New Roman" pitchFamily="18" charset="0"/>
              </a:rPr>
              <a:t>sủa</a:t>
            </a:r>
            <a:r>
              <a:rPr lang="en-US" sz="2800" b="1" dirty="0">
                <a:solidFill>
                  <a:schemeClr val="accent6">
                    <a:lumMod val="50000"/>
                  </a:schemeClr>
                </a:solidFill>
                <a:latin typeface="UVN Bach Dang Nang" panose="02070803090706020303" pitchFamily="18" charset="0"/>
                <a:cs typeface="Times New Roman" pitchFamily="18" charset="0"/>
              </a:rPr>
              <a:t> </a:t>
            </a:r>
            <a:r>
              <a:rPr lang="en-US" sz="2800" b="1" dirty="0" err="1">
                <a:solidFill>
                  <a:schemeClr val="accent6">
                    <a:lumMod val="50000"/>
                  </a:schemeClr>
                </a:solidFill>
                <a:latin typeface="UVN Bach Dang Nang" panose="02070803090706020303" pitchFamily="18" charset="0"/>
                <a:cs typeface="Times New Roman" pitchFamily="18" charset="0"/>
              </a:rPr>
              <a:t>om</a:t>
            </a:r>
            <a:r>
              <a:rPr lang="en-US" sz="2800" b="1" dirty="0">
                <a:solidFill>
                  <a:schemeClr val="accent6">
                    <a:lumMod val="50000"/>
                  </a:schemeClr>
                </a:solidFill>
                <a:latin typeface="UVN Bach Dang Nang" panose="02070803090706020303" pitchFamily="18" charset="0"/>
                <a:cs typeface="Times New Roman" pitchFamily="18" charset="0"/>
              </a:rPr>
              <a:t> </a:t>
            </a:r>
            <a:r>
              <a:rPr lang="en-US" sz="2800" b="1" dirty="0" err="1">
                <a:solidFill>
                  <a:schemeClr val="accent6">
                    <a:lumMod val="50000"/>
                  </a:schemeClr>
                </a:solidFill>
                <a:latin typeface="UVN Bach Dang Nang" panose="02070803090706020303" pitchFamily="18" charset="0"/>
                <a:cs typeface="Times New Roman" pitchFamily="18" charset="0"/>
              </a:rPr>
              <a:t>cả</a:t>
            </a:r>
            <a:r>
              <a:rPr lang="en-US" sz="2800" b="1" dirty="0">
                <a:solidFill>
                  <a:schemeClr val="accent6">
                    <a:lumMod val="50000"/>
                  </a:schemeClr>
                </a:solidFill>
                <a:latin typeface="UVN Bach Dang Nang" panose="02070803090706020303" pitchFamily="18" charset="0"/>
                <a:cs typeface="Times New Roman" pitchFamily="18" charset="0"/>
              </a:rPr>
              <a:t> </a:t>
            </a:r>
            <a:r>
              <a:rPr lang="en-US" sz="2800" b="1" dirty="0" err="1">
                <a:solidFill>
                  <a:schemeClr val="accent6">
                    <a:lumMod val="50000"/>
                  </a:schemeClr>
                </a:solidFill>
                <a:latin typeface="UVN Bach Dang Nang" panose="02070803090706020303" pitchFamily="18" charset="0"/>
                <a:cs typeface="Times New Roman" pitchFamily="18" charset="0"/>
              </a:rPr>
              <a:t>rừng</a:t>
            </a:r>
            <a:endParaRPr lang="en-US" sz="2800" b="1" dirty="0">
              <a:solidFill>
                <a:schemeClr val="accent6">
                  <a:lumMod val="50000"/>
                </a:schemeClr>
              </a:solidFill>
              <a:latin typeface="UVN Bach Dang Nang" panose="02070803090706020303" pitchFamily="18" charset="0"/>
              <a:cs typeface="Times New Roman" pitchFamily="18" charset="0"/>
            </a:endParaRPr>
          </a:p>
        </p:txBody>
      </p:sp>
      <p:sp>
        <p:nvSpPr>
          <p:cNvPr id="35" name="TextBox 34">
            <a:extLst>
              <a:ext uri="{FF2B5EF4-FFF2-40B4-BE49-F238E27FC236}">
                <a16:creationId xmlns:a16="http://schemas.microsoft.com/office/drawing/2014/main" id="{5E7755D2-4643-48FA-B5BF-6E48221E3E25}"/>
              </a:ext>
            </a:extLst>
          </p:cNvPr>
          <p:cNvSpPr txBox="1">
            <a:spLocks noChangeArrowheads="1"/>
          </p:cNvSpPr>
          <p:nvPr/>
        </p:nvSpPr>
        <p:spPr bwMode="auto">
          <a:xfrm>
            <a:off x="6613696" y="4369601"/>
            <a:ext cx="3048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200" b="1" dirty="0" err="1">
                <a:solidFill>
                  <a:srgbClr val="FF0000"/>
                </a:solidFill>
                <a:latin typeface="UVN Bach Dang Nang" panose="02070803090706020303" pitchFamily="18" charset="0"/>
                <a:cs typeface="Times New Roman" panose="02020603050405020304" pitchFamily="18" charset="0"/>
              </a:rPr>
              <a:t>người</a:t>
            </a:r>
            <a:r>
              <a:rPr lang="en-US" altLang="en-US" sz="3200" b="1" dirty="0">
                <a:solidFill>
                  <a:srgbClr val="FF0000"/>
                </a:solidFill>
                <a:latin typeface="UVN Bach Dang Nang" panose="02070803090706020303" pitchFamily="18" charset="0"/>
                <a:cs typeface="Times New Roman" panose="02020603050405020304" pitchFamily="18" charset="0"/>
              </a:rPr>
              <a:t> </a:t>
            </a:r>
            <a:r>
              <a:rPr lang="en-US" altLang="en-US" sz="3200" b="1" dirty="0" err="1">
                <a:solidFill>
                  <a:srgbClr val="FF0000"/>
                </a:solidFill>
                <a:latin typeface="UVN Bach Dang Nang" panose="02070803090706020303" pitchFamily="18" charset="0"/>
                <a:cs typeface="Times New Roman" panose="02020603050405020304" pitchFamily="18" charset="0"/>
              </a:rPr>
              <a:t>lớn</a:t>
            </a:r>
            <a:endParaRPr lang="en-US" altLang="en-US" sz="3200" b="1" dirty="0">
              <a:solidFill>
                <a:srgbClr val="FF0000"/>
              </a:solidFill>
              <a:latin typeface="UVN Bach Dang Nang" panose="02070803090706020303" pitchFamily="18" charset="0"/>
              <a:cs typeface="Times New Roman" panose="02020603050405020304" pitchFamily="18" charset="0"/>
            </a:endParaRPr>
          </a:p>
        </p:txBody>
      </p:sp>
      <p:sp>
        <p:nvSpPr>
          <p:cNvPr id="36" name="TextBox 35">
            <a:extLst>
              <a:ext uri="{FF2B5EF4-FFF2-40B4-BE49-F238E27FC236}">
                <a16:creationId xmlns:a16="http://schemas.microsoft.com/office/drawing/2014/main" id="{F6DCF7A0-CC55-4D94-BE3F-25BFE6134042}"/>
              </a:ext>
            </a:extLst>
          </p:cNvPr>
          <p:cNvSpPr txBox="1"/>
          <p:nvPr/>
        </p:nvSpPr>
        <p:spPr>
          <a:xfrm>
            <a:off x="9596365" y="4246560"/>
            <a:ext cx="3048000" cy="584775"/>
          </a:xfrm>
          <a:prstGeom prst="rect">
            <a:avLst/>
          </a:prstGeom>
          <a:noFill/>
        </p:spPr>
        <p:txBody>
          <a:bodyPr>
            <a:spAutoFit/>
          </a:bodyPr>
          <a:lstStyle/>
          <a:p>
            <a:pPr>
              <a:defRPr/>
            </a:pPr>
            <a:r>
              <a:rPr lang="en-US" sz="3200" b="1" dirty="0" err="1">
                <a:solidFill>
                  <a:schemeClr val="accent6"/>
                </a:solidFill>
                <a:latin typeface="UVN Bach Dang Nang" panose="02070803090706020303" pitchFamily="18" charset="0"/>
                <a:cs typeface="Times New Roman" pitchFamily="18" charset="0"/>
              </a:rPr>
              <a:t>các</a:t>
            </a:r>
            <a:r>
              <a:rPr lang="en-US" sz="3200" b="1" dirty="0">
                <a:solidFill>
                  <a:schemeClr val="accent6"/>
                </a:solidFill>
                <a:latin typeface="UVN Bach Dang Nang" panose="02070803090706020303" pitchFamily="18" charset="0"/>
                <a:cs typeface="Times New Roman" pitchFamily="18" charset="0"/>
              </a:rPr>
              <a:t> </a:t>
            </a:r>
            <a:r>
              <a:rPr lang="en-US" sz="3200" b="1" dirty="0" err="1">
                <a:solidFill>
                  <a:schemeClr val="accent6"/>
                </a:solidFill>
                <a:latin typeface="UVN Bach Dang Nang" panose="02070803090706020303" pitchFamily="18" charset="0"/>
                <a:cs typeface="Times New Roman" pitchFamily="18" charset="0"/>
              </a:rPr>
              <a:t>cụ</a:t>
            </a:r>
            <a:r>
              <a:rPr lang="en-US" sz="3200" b="1" dirty="0">
                <a:solidFill>
                  <a:schemeClr val="accent6"/>
                </a:solidFill>
                <a:latin typeface="UVN Bach Dang Nang" panose="02070803090706020303" pitchFamily="18" charset="0"/>
                <a:cs typeface="Times New Roman" pitchFamily="18" charset="0"/>
              </a:rPr>
              <a:t> </a:t>
            </a:r>
            <a:r>
              <a:rPr lang="en-US" sz="3200" b="1" dirty="0" err="1">
                <a:solidFill>
                  <a:schemeClr val="accent6"/>
                </a:solidFill>
                <a:latin typeface="UVN Bach Dang Nang" panose="02070803090706020303" pitchFamily="18" charset="0"/>
                <a:cs typeface="Times New Roman" pitchFamily="18" charset="0"/>
              </a:rPr>
              <a:t>già</a:t>
            </a:r>
            <a:endParaRPr lang="en-US" sz="3200" b="1" dirty="0">
              <a:solidFill>
                <a:schemeClr val="accent6"/>
              </a:solidFill>
              <a:latin typeface="UVN Bach Dang Nang" panose="02070803090706020303" pitchFamily="18" charset="0"/>
              <a:cs typeface="Times New Roman" pitchFamily="18" charset="0"/>
            </a:endParaRPr>
          </a:p>
        </p:txBody>
      </p:sp>
      <p:sp>
        <p:nvSpPr>
          <p:cNvPr id="37" name="TextBox 36">
            <a:extLst>
              <a:ext uri="{FF2B5EF4-FFF2-40B4-BE49-F238E27FC236}">
                <a16:creationId xmlns:a16="http://schemas.microsoft.com/office/drawing/2014/main" id="{0D2EE500-C22A-40A5-9FDA-A95A6B7699B8}"/>
              </a:ext>
            </a:extLst>
          </p:cNvPr>
          <p:cNvSpPr txBox="1">
            <a:spLocks noChangeArrowheads="1"/>
          </p:cNvSpPr>
          <p:nvPr/>
        </p:nvSpPr>
        <p:spPr bwMode="auto">
          <a:xfrm>
            <a:off x="6594185" y="5101850"/>
            <a:ext cx="3048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200" b="1" dirty="0" err="1">
                <a:solidFill>
                  <a:srgbClr val="FF0000"/>
                </a:solidFill>
                <a:latin typeface="UVN Bach Dang Nang" panose="02070803090706020303" pitchFamily="18" charset="0"/>
                <a:cs typeface="Times New Roman" panose="02020603050405020304" pitchFamily="18" charset="0"/>
              </a:rPr>
              <a:t>mấy</a:t>
            </a:r>
            <a:r>
              <a:rPr lang="en-US" altLang="en-US" sz="3200" b="1" dirty="0">
                <a:solidFill>
                  <a:srgbClr val="FF0000"/>
                </a:solidFill>
                <a:latin typeface="UVN Bach Dang Nang" panose="02070803090706020303" pitchFamily="18" charset="0"/>
                <a:cs typeface="Times New Roman" panose="02020603050405020304" pitchFamily="18" charset="0"/>
              </a:rPr>
              <a:t> </a:t>
            </a:r>
            <a:r>
              <a:rPr lang="en-US" altLang="en-US" sz="3200" b="1" dirty="0" err="1">
                <a:solidFill>
                  <a:srgbClr val="FF0000"/>
                </a:solidFill>
                <a:latin typeface="UVN Bach Dang Nang" panose="02070803090706020303" pitchFamily="18" charset="0"/>
                <a:cs typeface="Times New Roman" panose="02020603050405020304" pitchFamily="18" charset="0"/>
              </a:rPr>
              <a:t>chú</a:t>
            </a:r>
            <a:r>
              <a:rPr lang="en-US" altLang="en-US" sz="3200" b="1" dirty="0">
                <a:solidFill>
                  <a:srgbClr val="FF0000"/>
                </a:solidFill>
                <a:latin typeface="UVN Bach Dang Nang" panose="02070803090706020303" pitchFamily="18" charset="0"/>
                <a:cs typeface="Times New Roman" panose="02020603050405020304" pitchFamily="18" charset="0"/>
              </a:rPr>
              <a:t> </a:t>
            </a:r>
            <a:r>
              <a:rPr lang="en-US" altLang="en-US" sz="3200" b="1" dirty="0" err="1">
                <a:solidFill>
                  <a:srgbClr val="FF0000"/>
                </a:solidFill>
                <a:latin typeface="UVN Bach Dang Nang" panose="02070803090706020303" pitchFamily="18" charset="0"/>
                <a:cs typeface="Times New Roman" panose="02020603050405020304" pitchFamily="18" charset="0"/>
              </a:rPr>
              <a:t>bé</a:t>
            </a:r>
            <a:endParaRPr lang="en-US" altLang="en-US" sz="3200" b="1" dirty="0">
              <a:solidFill>
                <a:srgbClr val="FF0000"/>
              </a:solidFill>
              <a:latin typeface="UVN Bach Dang Nang" panose="02070803090706020303" pitchFamily="18" charset="0"/>
              <a:cs typeface="Times New Roman" panose="02020603050405020304" pitchFamily="18" charset="0"/>
            </a:endParaRPr>
          </a:p>
        </p:txBody>
      </p:sp>
      <p:sp>
        <p:nvSpPr>
          <p:cNvPr id="38" name="TextBox 37">
            <a:extLst>
              <a:ext uri="{FF2B5EF4-FFF2-40B4-BE49-F238E27FC236}">
                <a16:creationId xmlns:a16="http://schemas.microsoft.com/office/drawing/2014/main" id="{EC23F792-203E-48DD-B987-48FAED4A0E51}"/>
              </a:ext>
            </a:extLst>
          </p:cNvPr>
          <p:cNvSpPr txBox="1"/>
          <p:nvPr/>
        </p:nvSpPr>
        <p:spPr>
          <a:xfrm>
            <a:off x="9544880" y="5039938"/>
            <a:ext cx="3048000" cy="584775"/>
          </a:xfrm>
          <a:prstGeom prst="rect">
            <a:avLst/>
          </a:prstGeom>
          <a:noFill/>
        </p:spPr>
        <p:txBody>
          <a:bodyPr>
            <a:spAutoFit/>
          </a:bodyPr>
          <a:lstStyle/>
          <a:p>
            <a:pPr>
              <a:defRPr/>
            </a:pPr>
            <a:r>
              <a:rPr lang="en-US" sz="3200" b="1" dirty="0" err="1">
                <a:solidFill>
                  <a:schemeClr val="accent6"/>
                </a:solidFill>
                <a:latin typeface="UVN Bach Dang Nang" panose="02070803090706020303" pitchFamily="18" charset="0"/>
                <a:cs typeface="Times New Roman" pitchFamily="18" charset="0"/>
              </a:rPr>
              <a:t>các</a:t>
            </a:r>
            <a:r>
              <a:rPr lang="en-US" sz="3200" b="1" dirty="0">
                <a:solidFill>
                  <a:schemeClr val="accent6"/>
                </a:solidFill>
                <a:latin typeface="UVN Bach Dang Nang" panose="02070803090706020303" pitchFamily="18" charset="0"/>
                <a:cs typeface="Times New Roman" pitchFamily="18" charset="0"/>
              </a:rPr>
              <a:t> </a:t>
            </a:r>
            <a:r>
              <a:rPr lang="en-US" sz="3200" b="1" dirty="0" err="1">
                <a:solidFill>
                  <a:schemeClr val="accent6"/>
                </a:solidFill>
                <a:latin typeface="UVN Bach Dang Nang" panose="02070803090706020303" pitchFamily="18" charset="0"/>
                <a:cs typeface="Times New Roman" pitchFamily="18" charset="0"/>
              </a:rPr>
              <a:t>bà</a:t>
            </a:r>
            <a:r>
              <a:rPr lang="en-US" sz="3200" b="1" dirty="0">
                <a:solidFill>
                  <a:schemeClr val="accent6"/>
                </a:solidFill>
                <a:latin typeface="UVN Bach Dang Nang" panose="02070803090706020303" pitchFamily="18" charset="0"/>
                <a:cs typeface="Times New Roman" pitchFamily="18" charset="0"/>
              </a:rPr>
              <a:t> </a:t>
            </a:r>
            <a:r>
              <a:rPr lang="en-US" sz="3200" b="1" dirty="0" err="1">
                <a:solidFill>
                  <a:schemeClr val="accent6"/>
                </a:solidFill>
                <a:latin typeface="UVN Bach Dang Nang" panose="02070803090706020303" pitchFamily="18" charset="0"/>
                <a:cs typeface="Times New Roman" pitchFamily="18" charset="0"/>
              </a:rPr>
              <a:t>mẹ</a:t>
            </a:r>
            <a:endParaRPr lang="en-US" sz="3200" b="1" dirty="0">
              <a:solidFill>
                <a:schemeClr val="accent6"/>
              </a:solidFill>
              <a:latin typeface="UVN Bach Dang Nang" panose="02070803090706020303" pitchFamily="18" charset="0"/>
              <a:cs typeface="Times New Roman" pitchFamily="18" charset="0"/>
            </a:endParaRPr>
          </a:p>
        </p:txBody>
      </p:sp>
      <p:sp>
        <p:nvSpPr>
          <p:cNvPr id="39" name="TextBox 38">
            <a:extLst>
              <a:ext uri="{FF2B5EF4-FFF2-40B4-BE49-F238E27FC236}">
                <a16:creationId xmlns:a16="http://schemas.microsoft.com/office/drawing/2014/main" id="{28C71586-2751-42BB-97FF-71B53ECDB59F}"/>
              </a:ext>
            </a:extLst>
          </p:cNvPr>
          <p:cNvSpPr txBox="1">
            <a:spLocks noChangeArrowheads="1"/>
          </p:cNvSpPr>
          <p:nvPr/>
        </p:nvSpPr>
        <p:spPr bwMode="auto">
          <a:xfrm>
            <a:off x="6564875" y="5793079"/>
            <a:ext cx="3048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200" b="1" dirty="0" err="1">
                <a:solidFill>
                  <a:srgbClr val="FF0000"/>
                </a:solidFill>
                <a:latin typeface="UVN Bach Dang Nang" panose="02070803090706020303" pitchFamily="18" charset="0"/>
                <a:cs typeface="Times New Roman" panose="02020603050405020304" pitchFamily="18" charset="0"/>
              </a:rPr>
              <a:t>các</a:t>
            </a:r>
            <a:r>
              <a:rPr lang="en-US" altLang="en-US" sz="3200" b="1" dirty="0">
                <a:solidFill>
                  <a:srgbClr val="FF0000"/>
                </a:solidFill>
                <a:latin typeface="UVN Bach Dang Nang" panose="02070803090706020303" pitchFamily="18" charset="0"/>
                <a:cs typeface="Times New Roman" panose="02020603050405020304" pitchFamily="18" charset="0"/>
              </a:rPr>
              <a:t> </a:t>
            </a:r>
            <a:r>
              <a:rPr lang="en-US" altLang="en-US" sz="3200" b="1" dirty="0" err="1">
                <a:solidFill>
                  <a:srgbClr val="FF0000"/>
                </a:solidFill>
                <a:latin typeface="UVN Bach Dang Nang" panose="02070803090706020303" pitchFamily="18" charset="0"/>
                <a:cs typeface="Times New Roman" panose="02020603050405020304" pitchFamily="18" charset="0"/>
              </a:rPr>
              <a:t>em</a:t>
            </a:r>
            <a:r>
              <a:rPr lang="en-US" altLang="en-US" sz="3200" b="1" dirty="0">
                <a:solidFill>
                  <a:srgbClr val="FF0000"/>
                </a:solidFill>
                <a:latin typeface="UVN Bach Dang Nang" panose="02070803090706020303" pitchFamily="18" charset="0"/>
                <a:cs typeface="Times New Roman" panose="02020603050405020304" pitchFamily="18" charset="0"/>
              </a:rPr>
              <a:t> </a:t>
            </a:r>
            <a:r>
              <a:rPr lang="en-US" altLang="en-US" sz="3200" b="1" dirty="0" err="1">
                <a:solidFill>
                  <a:srgbClr val="FF0000"/>
                </a:solidFill>
                <a:latin typeface="UVN Bach Dang Nang" panose="02070803090706020303" pitchFamily="18" charset="0"/>
                <a:cs typeface="Times New Roman" panose="02020603050405020304" pitchFamily="18" charset="0"/>
              </a:rPr>
              <a:t>bé</a:t>
            </a:r>
            <a:endParaRPr lang="en-US" altLang="en-US" sz="3200" b="1" dirty="0">
              <a:solidFill>
                <a:srgbClr val="FF0000"/>
              </a:solidFill>
              <a:latin typeface="UVN Bach Dang Nang" panose="02070803090706020303" pitchFamily="18" charset="0"/>
              <a:cs typeface="Times New Roman" panose="02020603050405020304" pitchFamily="18" charset="0"/>
            </a:endParaRPr>
          </a:p>
        </p:txBody>
      </p:sp>
      <p:sp>
        <p:nvSpPr>
          <p:cNvPr id="40" name="TextBox 39">
            <a:extLst>
              <a:ext uri="{FF2B5EF4-FFF2-40B4-BE49-F238E27FC236}">
                <a16:creationId xmlns:a16="http://schemas.microsoft.com/office/drawing/2014/main" id="{BB41F116-ED84-4262-BE61-375B044EF63D}"/>
              </a:ext>
            </a:extLst>
          </p:cNvPr>
          <p:cNvSpPr txBox="1"/>
          <p:nvPr/>
        </p:nvSpPr>
        <p:spPr>
          <a:xfrm>
            <a:off x="9659860" y="5712316"/>
            <a:ext cx="3048000" cy="584775"/>
          </a:xfrm>
          <a:prstGeom prst="rect">
            <a:avLst/>
          </a:prstGeom>
          <a:noFill/>
        </p:spPr>
        <p:txBody>
          <a:bodyPr>
            <a:spAutoFit/>
          </a:bodyPr>
          <a:lstStyle/>
          <a:p>
            <a:pPr>
              <a:defRPr/>
            </a:pPr>
            <a:r>
              <a:rPr lang="en-US" sz="3200" b="1" dirty="0" err="1">
                <a:solidFill>
                  <a:schemeClr val="accent6"/>
                </a:solidFill>
                <a:latin typeface="UVN Bach Dang Nang" panose="02070803090706020303" pitchFamily="18" charset="0"/>
                <a:cs typeface="Times New Roman" pitchFamily="18" charset="0"/>
              </a:rPr>
              <a:t>lũ</a:t>
            </a:r>
            <a:r>
              <a:rPr lang="en-US" sz="3200" b="1" dirty="0">
                <a:solidFill>
                  <a:schemeClr val="accent6"/>
                </a:solidFill>
                <a:latin typeface="UVN Bach Dang Nang" panose="02070803090706020303" pitchFamily="18" charset="0"/>
                <a:cs typeface="Times New Roman" pitchFamily="18" charset="0"/>
              </a:rPr>
              <a:t> </a:t>
            </a:r>
            <a:r>
              <a:rPr lang="en-US" sz="3200" b="1" dirty="0" err="1">
                <a:solidFill>
                  <a:schemeClr val="accent6"/>
                </a:solidFill>
                <a:latin typeface="UVN Bach Dang Nang" panose="02070803090706020303" pitchFamily="18" charset="0"/>
                <a:cs typeface="Times New Roman" pitchFamily="18" charset="0"/>
              </a:rPr>
              <a:t>chó</a:t>
            </a:r>
            <a:endParaRPr lang="en-US" sz="3200" b="1" dirty="0">
              <a:solidFill>
                <a:schemeClr val="accent6"/>
              </a:solidFill>
              <a:latin typeface="UVN Bach Dang Nang" panose="02070803090706020303" pitchFamily="18" charset="0"/>
              <a:cs typeface="Times New Roman" pitchFamily="18" charset="0"/>
            </a:endParaRPr>
          </a:p>
        </p:txBody>
      </p:sp>
    </p:spTree>
    <p:extLst>
      <p:ext uri="{BB962C8B-B14F-4D97-AF65-F5344CB8AC3E}">
        <p14:creationId xmlns:p14="http://schemas.microsoft.com/office/powerpoint/2010/main" val="20632496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p14:dur="10">
        <p15:prstTrans prst="pageCurlDoub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par>
                                <p:cTn id="8" presetID="14"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42"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par>
                                <p:cTn id="16" presetID="2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53" presetClass="entr" presetSubtype="16"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2" presetClass="entr" presetSubtype="4"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2"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Scale>
                                      <p:cBhvr>
                                        <p:cTn id="37"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9"/>
                                        </p:tgtEl>
                                        <p:attrNameLst>
                                          <p:attrName>ppt_x</p:attrName>
                                          <p:attrName>ppt_y</p:attrName>
                                        </p:attrNameLst>
                                      </p:cBhvr>
                                    </p:animMotion>
                                    <p:animEffect transition="in" filter="fade">
                                      <p:cBhvr>
                                        <p:cTn id="39" dur="10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fill="hold"/>
                                        <p:tgtEl>
                                          <p:spTgt spid="20"/>
                                        </p:tgtEl>
                                        <p:attrNameLst>
                                          <p:attrName>ppt_x</p:attrName>
                                        </p:attrNameLst>
                                      </p:cBhvr>
                                      <p:tavLst>
                                        <p:tav tm="0">
                                          <p:val>
                                            <p:strVal val="#ppt_x"/>
                                          </p:val>
                                        </p:tav>
                                        <p:tav tm="100000">
                                          <p:val>
                                            <p:strVal val="#ppt_x"/>
                                          </p:val>
                                        </p:tav>
                                      </p:tavLst>
                                    </p:anim>
                                    <p:anim calcmode="lin" valueType="num">
                                      <p:cBhvr additive="base">
                                        <p:cTn id="45" dur="500" fill="hold"/>
                                        <p:tgtEl>
                                          <p:spTgt spid="20"/>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ppt_x"/>
                                          </p:val>
                                        </p:tav>
                                        <p:tav tm="100000">
                                          <p:val>
                                            <p:strVal val="#ppt_x"/>
                                          </p:val>
                                        </p:tav>
                                      </p:tavLst>
                                    </p:anim>
                                    <p:anim calcmode="lin" valueType="num">
                                      <p:cBhvr additive="base">
                                        <p:cTn id="49" dur="500" fill="hold"/>
                                        <p:tgtEl>
                                          <p:spTgt spid="22"/>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500" fill="hold"/>
                                        <p:tgtEl>
                                          <p:spTgt spid="24"/>
                                        </p:tgtEl>
                                        <p:attrNameLst>
                                          <p:attrName>ppt_x</p:attrName>
                                        </p:attrNameLst>
                                      </p:cBhvr>
                                      <p:tavLst>
                                        <p:tav tm="0">
                                          <p:val>
                                            <p:strVal val="#ppt_x"/>
                                          </p:val>
                                        </p:tav>
                                        <p:tav tm="100000">
                                          <p:val>
                                            <p:strVal val="#ppt_x"/>
                                          </p:val>
                                        </p:tav>
                                      </p:tavLst>
                                    </p:anim>
                                    <p:anim calcmode="lin" valueType="num">
                                      <p:cBhvr additive="base">
                                        <p:cTn id="5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blinds(horizontal)">
                                      <p:cBhvr>
                                        <p:cTn id="64" dur="500"/>
                                        <p:tgtEl>
                                          <p:spTgt spid="29"/>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blinds(horizontal)">
                                      <p:cBhvr>
                                        <p:cTn id="69" dur="500"/>
                                        <p:tgtEl>
                                          <p:spTgt spid="30"/>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blinds(horizontal)">
                                      <p:cBhvr>
                                        <p:cTn id="74" dur="500"/>
                                        <p:tgtEl>
                                          <p:spTgt spid="31"/>
                                        </p:tgtEl>
                                      </p:cBhvr>
                                    </p:animEffect>
                                  </p:childTnLst>
                                </p:cTn>
                              </p:par>
                            </p:childTnLst>
                          </p:cTn>
                        </p:par>
                      </p:childTnLst>
                    </p:cTn>
                  </p:par>
                  <p:par>
                    <p:cTn id="75" fill="hold">
                      <p:stCondLst>
                        <p:cond delay="indefinite"/>
                      </p:stCondLst>
                      <p:childTnLst>
                        <p:par>
                          <p:cTn id="76" fill="hold">
                            <p:stCondLst>
                              <p:cond delay="0"/>
                            </p:stCondLst>
                            <p:childTnLst>
                              <p:par>
                                <p:cTn id="77" presetID="3" presetClass="entr" presetSubtype="10"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blinds(horizontal)">
                                      <p:cBhvr>
                                        <p:cTn id="79" dur="500"/>
                                        <p:tgtEl>
                                          <p:spTgt spid="32"/>
                                        </p:tgtEl>
                                      </p:cBhvr>
                                    </p:animEffect>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grpId="0" nodeType="click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blinds(horizontal)">
                                      <p:cBhvr>
                                        <p:cTn id="84" dur="500"/>
                                        <p:tgtEl>
                                          <p:spTgt spid="33"/>
                                        </p:tgtEl>
                                      </p:cBhvr>
                                    </p:animEffec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grpId="0" nodeType="click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blinds(horizontal)">
                                      <p:cBhvr>
                                        <p:cTn id="89" dur="500"/>
                                        <p:tgtEl>
                                          <p:spTgt spid="34"/>
                                        </p:tgtEl>
                                      </p:cBhvr>
                                    </p:animEffect>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25"/>
                                        </p:tgtEl>
                                        <p:attrNameLst>
                                          <p:attrName>style.visibility</p:attrName>
                                        </p:attrNameLst>
                                      </p:cBhvr>
                                      <p:to>
                                        <p:strVal val="visible"/>
                                      </p:to>
                                    </p:set>
                                    <p:anim calcmode="lin" valueType="num">
                                      <p:cBhvr additive="base">
                                        <p:cTn id="94" dur="500" fill="hold"/>
                                        <p:tgtEl>
                                          <p:spTgt spid="25"/>
                                        </p:tgtEl>
                                        <p:attrNameLst>
                                          <p:attrName>ppt_x</p:attrName>
                                        </p:attrNameLst>
                                      </p:cBhvr>
                                      <p:tavLst>
                                        <p:tav tm="0">
                                          <p:val>
                                            <p:strVal val="#ppt_x"/>
                                          </p:val>
                                        </p:tav>
                                        <p:tav tm="100000">
                                          <p:val>
                                            <p:strVal val="#ppt_x"/>
                                          </p:val>
                                        </p:tav>
                                      </p:tavLst>
                                    </p:anim>
                                    <p:anim calcmode="lin" valueType="num">
                                      <p:cBhvr additive="base">
                                        <p:cTn id="95" dur="500" fill="hold"/>
                                        <p:tgtEl>
                                          <p:spTgt spid="25"/>
                                        </p:tgtEl>
                                        <p:attrNameLst>
                                          <p:attrName>ppt_y</p:attrName>
                                        </p:attrNameLst>
                                      </p:cBhvr>
                                      <p:tavLst>
                                        <p:tav tm="0">
                                          <p:val>
                                            <p:strVal val="1+#ppt_h/2"/>
                                          </p:val>
                                        </p:tav>
                                        <p:tav tm="100000">
                                          <p:val>
                                            <p:strVal val="#ppt_y"/>
                                          </p:val>
                                        </p:tav>
                                      </p:tavLst>
                                    </p:anim>
                                  </p:childTnLst>
                                </p:cTn>
                              </p:par>
                              <p:par>
                                <p:cTn id="96" presetID="3" presetClass="entr" presetSubtype="10"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blinds(horizontal)">
                                      <p:cBhvr>
                                        <p:cTn id="98" dur="500"/>
                                        <p:tgtEl>
                                          <p:spTgt spid="35"/>
                                        </p:tgtEl>
                                      </p:cBhvr>
                                    </p:animEffect>
                                  </p:childTnLst>
                                </p:cTn>
                              </p:par>
                            </p:childTnLst>
                          </p:cTn>
                        </p:par>
                      </p:childTnLst>
                    </p:cTn>
                  </p:par>
                  <p:par>
                    <p:cTn id="99" fill="hold">
                      <p:stCondLst>
                        <p:cond delay="indefinite"/>
                      </p:stCondLst>
                      <p:childTnLst>
                        <p:par>
                          <p:cTn id="100" fill="hold">
                            <p:stCondLst>
                              <p:cond delay="0"/>
                            </p:stCondLst>
                            <p:childTnLst>
                              <p:par>
                                <p:cTn id="101" presetID="3" presetClass="entr" presetSubtype="10" fill="hold" grpId="0" nodeType="click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blinds(horizontal)">
                                      <p:cBhvr>
                                        <p:cTn id="103" dur="500"/>
                                        <p:tgtEl>
                                          <p:spTgt spid="36"/>
                                        </p:tgtEl>
                                      </p:cBhvr>
                                    </p:animEffect>
                                  </p:childTnLst>
                                </p:cTn>
                              </p:par>
                            </p:childTnLst>
                          </p:cTn>
                        </p:par>
                      </p:childTnLst>
                    </p:cTn>
                  </p:par>
                  <p:par>
                    <p:cTn id="104" fill="hold">
                      <p:stCondLst>
                        <p:cond delay="indefinite"/>
                      </p:stCondLst>
                      <p:childTnLst>
                        <p:par>
                          <p:cTn id="105" fill="hold">
                            <p:stCondLst>
                              <p:cond delay="0"/>
                            </p:stCondLst>
                            <p:childTnLst>
                              <p:par>
                                <p:cTn id="106" presetID="3" presetClass="entr" presetSubtype="10" fill="hold" grpId="0" nodeType="clickEffect">
                                  <p:stCondLst>
                                    <p:cond delay="0"/>
                                  </p:stCondLst>
                                  <p:childTnLst>
                                    <p:set>
                                      <p:cBhvr>
                                        <p:cTn id="107" dur="1" fill="hold">
                                          <p:stCondLst>
                                            <p:cond delay="0"/>
                                          </p:stCondLst>
                                        </p:cTn>
                                        <p:tgtEl>
                                          <p:spTgt spid="37"/>
                                        </p:tgtEl>
                                        <p:attrNameLst>
                                          <p:attrName>style.visibility</p:attrName>
                                        </p:attrNameLst>
                                      </p:cBhvr>
                                      <p:to>
                                        <p:strVal val="visible"/>
                                      </p:to>
                                    </p:set>
                                    <p:animEffect transition="in" filter="blinds(horizontal)">
                                      <p:cBhvr>
                                        <p:cTn id="108" dur="500"/>
                                        <p:tgtEl>
                                          <p:spTgt spid="37"/>
                                        </p:tgtEl>
                                      </p:cBhvr>
                                    </p:animEffect>
                                  </p:childTnLst>
                                </p:cTn>
                              </p:par>
                            </p:childTnLst>
                          </p:cTn>
                        </p:par>
                      </p:childTnLst>
                    </p:cTn>
                  </p:par>
                  <p:par>
                    <p:cTn id="109" fill="hold">
                      <p:stCondLst>
                        <p:cond delay="indefinite"/>
                      </p:stCondLst>
                      <p:childTnLst>
                        <p:par>
                          <p:cTn id="110" fill="hold">
                            <p:stCondLst>
                              <p:cond delay="0"/>
                            </p:stCondLst>
                            <p:childTnLst>
                              <p:par>
                                <p:cTn id="111" presetID="3" presetClass="entr" presetSubtype="10" fill="hold" grpId="0" nodeType="clickEffect">
                                  <p:stCondLst>
                                    <p:cond delay="0"/>
                                  </p:stCondLst>
                                  <p:childTnLst>
                                    <p:set>
                                      <p:cBhvr>
                                        <p:cTn id="112" dur="1" fill="hold">
                                          <p:stCondLst>
                                            <p:cond delay="0"/>
                                          </p:stCondLst>
                                        </p:cTn>
                                        <p:tgtEl>
                                          <p:spTgt spid="38"/>
                                        </p:tgtEl>
                                        <p:attrNameLst>
                                          <p:attrName>style.visibility</p:attrName>
                                        </p:attrNameLst>
                                      </p:cBhvr>
                                      <p:to>
                                        <p:strVal val="visible"/>
                                      </p:to>
                                    </p:set>
                                    <p:animEffect transition="in" filter="blinds(horizontal)">
                                      <p:cBhvr>
                                        <p:cTn id="113" dur="500"/>
                                        <p:tgtEl>
                                          <p:spTgt spid="38"/>
                                        </p:tgtEl>
                                      </p:cBhvr>
                                    </p:animEffect>
                                  </p:childTnLst>
                                </p:cTn>
                              </p:par>
                            </p:childTnLst>
                          </p:cTn>
                        </p:par>
                      </p:childTnLst>
                    </p:cTn>
                  </p:par>
                  <p:par>
                    <p:cTn id="114" fill="hold">
                      <p:stCondLst>
                        <p:cond delay="indefinite"/>
                      </p:stCondLst>
                      <p:childTnLst>
                        <p:par>
                          <p:cTn id="115" fill="hold">
                            <p:stCondLst>
                              <p:cond delay="0"/>
                            </p:stCondLst>
                            <p:childTnLst>
                              <p:par>
                                <p:cTn id="116" presetID="3" presetClass="entr" presetSubtype="10" fill="hold" grpId="0" nodeType="clickEffect">
                                  <p:stCondLst>
                                    <p:cond delay="0"/>
                                  </p:stCondLst>
                                  <p:childTnLst>
                                    <p:set>
                                      <p:cBhvr>
                                        <p:cTn id="117" dur="1" fill="hold">
                                          <p:stCondLst>
                                            <p:cond delay="0"/>
                                          </p:stCondLst>
                                        </p:cTn>
                                        <p:tgtEl>
                                          <p:spTgt spid="39"/>
                                        </p:tgtEl>
                                        <p:attrNameLst>
                                          <p:attrName>style.visibility</p:attrName>
                                        </p:attrNameLst>
                                      </p:cBhvr>
                                      <p:to>
                                        <p:strVal val="visible"/>
                                      </p:to>
                                    </p:set>
                                    <p:animEffect transition="in" filter="blinds(horizontal)">
                                      <p:cBhvr>
                                        <p:cTn id="118" dur="500"/>
                                        <p:tgtEl>
                                          <p:spTgt spid="39"/>
                                        </p:tgtEl>
                                      </p:cBhvr>
                                    </p:animEffect>
                                  </p:childTnLst>
                                </p:cTn>
                              </p:par>
                            </p:childTnLst>
                          </p:cTn>
                        </p:par>
                      </p:childTnLst>
                    </p:cTn>
                  </p:par>
                  <p:par>
                    <p:cTn id="119" fill="hold">
                      <p:stCondLst>
                        <p:cond delay="indefinite"/>
                      </p:stCondLst>
                      <p:childTnLst>
                        <p:par>
                          <p:cTn id="120" fill="hold">
                            <p:stCondLst>
                              <p:cond delay="0"/>
                            </p:stCondLst>
                            <p:childTnLst>
                              <p:par>
                                <p:cTn id="121" presetID="3" presetClass="entr" presetSubtype="10" fill="hold" grpId="0" nodeType="clickEffect">
                                  <p:stCondLst>
                                    <p:cond delay="0"/>
                                  </p:stCondLst>
                                  <p:childTnLst>
                                    <p:set>
                                      <p:cBhvr>
                                        <p:cTn id="122" dur="1" fill="hold">
                                          <p:stCondLst>
                                            <p:cond delay="0"/>
                                          </p:stCondLst>
                                        </p:cTn>
                                        <p:tgtEl>
                                          <p:spTgt spid="40"/>
                                        </p:tgtEl>
                                        <p:attrNameLst>
                                          <p:attrName>style.visibility</p:attrName>
                                        </p:attrNameLst>
                                      </p:cBhvr>
                                      <p:to>
                                        <p:strVal val="visible"/>
                                      </p:to>
                                    </p:set>
                                    <p:animEffect transition="in" filter="blinds(horizontal)">
                                      <p:cBhvr>
                                        <p:cTn id="12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p:bldP spid="20" grpId="0"/>
      <p:bldP spid="22" grpId="0" animBg="1"/>
      <p:bldP spid="23" grpId="0" animBg="1"/>
      <p:bldP spid="24" grpId="0"/>
      <p:bldP spid="25" grpId="0"/>
      <p:bldP spid="29" grpId="0"/>
      <p:bldP spid="30" grpId="0"/>
      <p:bldP spid="31" grpId="0"/>
      <p:bldP spid="32" grpId="0"/>
      <p:bldP spid="33" grpId="0"/>
      <p:bldP spid="34" grpId="0"/>
      <p:bldP spid="35" grpId="0"/>
      <p:bldP spid="36" grpId="0"/>
      <p:bldP spid="37" grpId="0"/>
      <p:bldP spid="38" grpId="0"/>
      <p:bldP spid="39" grpId="0"/>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2C51F8C-D563-4436-BB05-2C81DE2DDC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340" y="3090668"/>
            <a:ext cx="4647785" cy="3319311"/>
          </a:xfrm>
          <a:prstGeom prst="rect">
            <a:avLst/>
          </a:prstGeom>
        </p:spPr>
      </p:pic>
      <p:sp>
        <p:nvSpPr>
          <p:cNvPr id="11" name="TextBox 10">
            <a:extLst>
              <a:ext uri="{FF2B5EF4-FFF2-40B4-BE49-F238E27FC236}">
                <a16:creationId xmlns:a16="http://schemas.microsoft.com/office/drawing/2014/main" id="{4FE30766-91AE-47C5-A957-533EF8C02764}"/>
              </a:ext>
            </a:extLst>
          </p:cNvPr>
          <p:cNvSpPr txBox="1"/>
          <p:nvPr/>
        </p:nvSpPr>
        <p:spPr>
          <a:xfrm>
            <a:off x="1556657" y="1515791"/>
            <a:ext cx="9633857" cy="2166764"/>
          </a:xfrm>
          <a:prstGeom prst="roundRect">
            <a:avLst/>
          </a:prstGeom>
          <a:solidFill>
            <a:srgbClr val="F0AEC2">
              <a:alpha val="79000"/>
            </a:srgbClr>
          </a:solidFill>
          <a:ln w="12700">
            <a:solidFill>
              <a:schemeClr val="tx1"/>
            </a:solidFill>
            <a:prstDash val="dashDot"/>
          </a:ln>
        </p:spPr>
        <p:txBody>
          <a:bodyPr wrap="square">
            <a:spAutoFit/>
          </a:bodyPr>
          <a:lstStyle/>
          <a:p>
            <a:pPr marL="47625" marR="0" algn="just">
              <a:lnSpc>
                <a:spcPct val="115000"/>
              </a:lnSpc>
              <a:spcBef>
                <a:spcPts val="0"/>
              </a:spcBef>
              <a:spcAft>
                <a:spcPts val="0"/>
              </a:spcAft>
            </a:pPr>
            <a:r>
              <a:rPr lang="nl-NL" sz="3600" i="1" dirty="0">
                <a:solidFill>
                  <a:srgbClr val="002060"/>
                </a:solidFill>
                <a:effectLst/>
                <a:latin typeface="UVN Bach Dang Nang" panose="02070803090706020303" pitchFamily="18" charset="0"/>
                <a:ea typeface="Times New Roman" panose="02020603050405020304" pitchFamily="18" charset="0"/>
              </a:rPr>
              <a:t>+ Câu hỏi cho từ ngữ chỉ hoạt động là gì?</a:t>
            </a:r>
            <a:endParaRPr lang="en-US" sz="3600" dirty="0">
              <a:solidFill>
                <a:srgbClr val="002060"/>
              </a:solidFill>
              <a:effectLst/>
              <a:latin typeface="UVN Bach Dang Nang" panose="02070803090706020303" pitchFamily="18" charset="0"/>
              <a:ea typeface="Times New Roman" panose="02020603050405020304" pitchFamily="18" charset="0"/>
            </a:endParaRPr>
          </a:p>
          <a:p>
            <a:pPr marL="47625" marR="0" algn="just">
              <a:lnSpc>
                <a:spcPct val="115000"/>
              </a:lnSpc>
              <a:spcBef>
                <a:spcPts val="0"/>
              </a:spcBef>
              <a:spcAft>
                <a:spcPts val="0"/>
              </a:spcAft>
            </a:pPr>
            <a:r>
              <a:rPr lang="nl-NL" sz="3600" i="1" dirty="0">
                <a:solidFill>
                  <a:srgbClr val="002060"/>
                </a:solidFill>
                <a:effectLst/>
                <a:latin typeface="UVN Bach Dang Nang" panose="02070803090706020303" pitchFamily="18" charset="0"/>
                <a:ea typeface="Times New Roman" panose="02020603050405020304" pitchFamily="18" charset="0"/>
              </a:rPr>
              <a:t>+ Muốn hỏi cho từ ngữ chỉ người hoặc vật hoạt động ta hỏi thế nào?</a:t>
            </a:r>
            <a:endParaRPr lang="en-US" sz="3600" dirty="0">
              <a:solidFill>
                <a:srgbClr val="002060"/>
              </a:solidFill>
              <a:effectLst/>
              <a:latin typeface="UVN Bach Dang Nang" panose="02070803090706020303" pitchFamily="18" charset="0"/>
              <a:ea typeface="Times New Roman" panose="02020603050405020304" pitchFamily="18" charset="0"/>
            </a:endParaRPr>
          </a:p>
        </p:txBody>
      </p:sp>
      <p:sp>
        <p:nvSpPr>
          <p:cNvPr id="17" name="TextBox 16">
            <a:extLst>
              <a:ext uri="{FF2B5EF4-FFF2-40B4-BE49-F238E27FC236}">
                <a16:creationId xmlns:a16="http://schemas.microsoft.com/office/drawing/2014/main" id="{27C9BA34-1DC6-4181-8735-07B0F4F00F7E}"/>
              </a:ext>
            </a:extLst>
          </p:cNvPr>
          <p:cNvSpPr txBox="1"/>
          <p:nvPr/>
        </p:nvSpPr>
        <p:spPr>
          <a:xfrm>
            <a:off x="5029891" y="4128404"/>
            <a:ext cx="5371410" cy="1321324"/>
          </a:xfrm>
          <a:prstGeom prst="homePlate">
            <a:avLst/>
          </a:prstGeom>
          <a:solidFill>
            <a:schemeClr val="accent6">
              <a:lumMod val="50000"/>
            </a:schemeClr>
          </a:solidFill>
          <a:ln w="28575">
            <a:solidFill>
              <a:schemeClr val="tx1"/>
            </a:solidFill>
          </a:ln>
        </p:spPr>
        <p:txBody>
          <a:bodyPr wrap="square">
            <a:spAutoFit/>
          </a:bodyPr>
          <a:lstStyle/>
          <a:p>
            <a:pPr marL="0" marR="0" algn="just">
              <a:lnSpc>
                <a:spcPct val="115000"/>
              </a:lnSpc>
              <a:spcBef>
                <a:spcPts val="0"/>
              </a:spcBef>
              <a:spcAft>
                <a:spcPts val="0"/>
              </a:spcAft>
            </a:pPr>
            <a:r>
              <a:rPr lang="nl-NL" sz="3600" i="1" dirty="0">
                <a:solidFill>
                  <a:schemeClr val="bg1"/>
                </a:solidFill>
                <a:effectLst/>
                <a:latin typeface="UVN Bach Dang Nang" panose="02070803090706020303" pitchFamily="18" charset="0"/>
                <a:ea typeface="SimSun" panose="02010600030101010101" pitchFamily="2" charset="-122"/>
              </a:rPr>
              <a:t>+ làm gì?</a:t>
            </a:r>
            <a:endParaRPr lang="en-US" sz="3600" dirty="0">
              <a:solidFill>
                <a:schemeClr val="bg1"/>
              </a:solidFill>
              <a:effectLst/>
              <a:latin typeface="UVN Bach Dang Nang" panose="02070803090706020303" pitchFamily="18" charset="0"/>
              <a:ea typeface="Times New Roman" panose="02020603050405020304" pitchFamily="18" charset="0"/>
            </a:endParaRPr>
          </a:p>
          <a:p>
            <a:pPr marL="0" marR="0" algn="just">
              <a:lnSpc>
                <a:spcPct val="115000"/>
              </a:lnSpc>
              <a:spcBef>
                <a:spcPts val="0"/>
              </a:spcBef>
              <a:spcAft>
                <a:spcPts val="0"/>
              </a:spcAft>
            </a:pPr>
            <a:r>
              <a:rPr lang="nl-NL" sz="3600" i="1" dirty="0">
                <a:solidFill>
                  <a:schemeClr val="bg1"/>
                </a:solidFill>
                <a:effectLst/>
                <a:latin typeface="UVN Bach Dang Nang" panose="02070803090706020303" pitchFamily="18" charset="0"/>
                <a:ea typeface="SimSun" panose="02010600030101010101" pitchFamily="2" charset="-122"/>
              </a:rPr>
              <a:t>+ Ai/ Con gì/ Cái gì?</a:t>
            </a:r>
            <a:endParaRPr lang="en-US" sz="3600" dirty="0">
              <a:solidFill>
                <a:schemeClr val="bg1"/>
              </a:solidFill>
              <a:effectLst/>
              <a:latin typeface="UVN Bach Dang Nang" panose="02070803090706020303" pitchFamily="18" charset="0"/>
              <a:ea typeface="Times New Roman" panose="02020603050405020304" pitchFamily="18" charset="0"/>
            </a:endParaRPr>
          </a:p>
        </p:txBody>
      </p:sp>
    </p:spTree>
    <p:extLst>
      <p:ext uri="{BB962C8B-B14F-4D97-AF65-F5344CB8AC3E}">
        <p14:creationId xmlns:p14="http://schemas.microsoft.com/office/powerpoint/2010/main" val="8349769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p14:dur="10">
        <p15:prstTrans prst="pageCurlDoubl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5">
            <a:extLst>
              <a:ext uri="{FF2B5EF4-FFF2-40B4-BE49-F238E27FC236}">
                <a16:creationId xmlns:a16="http://schemas.microsoft.com/office/drawing/2014/main" id="{5BD6030A-5B4D-4894-B961-79DDBE372047}"/>
              </a:ext>
            </a:extLst>
          </p:cNvPr>
          <p:cNvPicPr>
            <a:picLocks noChangeAspect="1"/>
          </p:cNvPicPr>
          <p:nvPr/>
        </p:nvPicPr>
        <p:blipFill rotWithShape="1">
          <a:blip r:embed="rId3">
            <a:extLst>
              <a:ext uri="{28A0092B-C50C-407E-A947-70E740481C1C}">
                <a14:useLocalDpi xmlns:a14="http://schemas.microsoft.com/office/drawing/2010/main" val="0"/>
              </a:ext>
            </a:extLst>
          </a:blip>
          <a:srcRect r="79453" b="40138"/>
          <a:stretch/>
        </p:blipFill>
        <p:spPr>
          <a:xfrm>
            <a:off x="0" y="0"/>
            <a:ext cx="2505075" cy="4104872"/>
          </a:xfrm>
          <a:prstGeom prst="rect">
            <a:avLst/>
          </a:prstGeom>
        </p:spPr>
      </p:pic>
      <p:pic>
        <p:nvPicPr>
          <p:cNvPr id="15" name="图片 27">
            <a:extLst>
              <a:ext uri="{FF2B5EF4-FFF2-40B4-BE49-F238E27FC236}">
                <a16:creationId xmlns:a16="http://schemas.microsoft.com/office/drawing/2014/main" id="{74385C27-2B59-42E7-A6C7-82C18688DB95}"/>
              </a:ext>
            </a:extLst>
          </p:cNvPr>
          <p:cNvPicPr>
            <a:picLocks noChangeAspect="1"/>
          </p:cNvPicPr>
          <p:nvPr/>
        </p:nvPicPr>
        <p:blipFill rotWithShape="1">
          <a:blip r:embed="rId4">
            <a:extLst>
              <a:ext uri="{BEBA8EAE-BF5A-486C-A8C5-ECC9F3942E4B}">
                <a14:imgProps xmlns:a14="http://schemas.microsoft.com/office/drawing/2010/main">
                  <a14:imgLayer>
                    <a14:imgEffect>
                      <a14:backgroundRemoval t="0" b="99136" l="9712" r="89985"/>
                    </a14:imgEffect>
                  </a14:imgLayer>
                </a14:imgProps>
              </a:ext>
            </a:extLst>
          </a:blip>
          <a:srcRect r="50403" b="54583"/>
          <a:stretch/>
        </p:blipFill>
        <p:spPr>
          <a:xfrm rot="1465205">
            <a:off x="10405760" y="367767"/>
            <a:ext cx="856228" cy="688878"/>
          </a:xfrm>
          <a:prstGeom prst="rect">
            <a:avLst/>
          </a:prstGeom>
        </p:spPr>
      </p:pic>
      <p:pic>
        <p:nvPicPr>
          <p:cNvPr id="16" name="图片 30">
            <a:extLst>
              <a:ext uri="{FF2B5EF4-FFF2-40B4-BE49-F238E27FC236}">
                <a16:creationId xmlns:a16="http://schemas.microsoft.com/office/drawing/2014/main" id="{A80CF60D-D34E-40D5-B398-06E9CA287111}"/>
              </a:ext>
            </a:extLst>
          </p:cNvPr>
          <p:cNvPicPr>
            <a:picLocks noChangeAspect="1"/>
          </p:cNvPicPr>
          <p:nvPr/>
        </p:nvPicPr>
        <p:blipFill>
          <a:blip r:embed="rId5">
            <a:extLst>
              <a:ext uri="{BEBA8EAE-BF5A-486C-A8C5-ECC9F3942E4B}">
                <a14:imgProps xmlns:a14="http://schemas.microsoft.com/office/drawing/2010/main">
                  <a14:imgLayer>
                    <a14:imgEffect>
                      <a14:backgroundRemoval t="6552" b="82759" l="16575" r="87293"/>
                    </a14:imgEffect>
                  </a14:imgLayer>
                </a14:imgProps>
              </a:ext>
            </a:extLst>
          </a:blip>
          <a:stretch>
            <a:fillRect/>
          </a:stretch>
        </p:blipFill>
        <p:spPr>
          <a:xfrm rot="12007807">
            <a:off x="10051977" y="2459079"/>
            <a:ext cx="906586" cy="726271"/>
          </a:xfrm>
          <a:prstGeom prst="rect">
            <a:avLst/>
          </a:prstGeom>
        </p:spPr>
      </p:pic>
      <p:sp>
        <p:nvSpPr>
          <p:cNvPr id="7" name="Text Box 7">
            <a:extLst>
              <a:ext uri="{FF2B5EF4-FFF2-40B4-BE49-F238E27FC236}">
                <a16:creationId xmlns:a16="http://schemas.microsoft.com/office/drawing/2014/main" id="{1621C2DF-0322-4A48-8D76-414517046306}"/>
              </a:ext>
            </a:extLst>
          </p:cNvPr>
          <p:cNvSpPr txBox="1">
            <a:spLocks noChangeArrowheads="1"/>
          </p:cNvSpPr>
          <p:nvPr/>
        </p:nvSpPr>
        <p:spPr bwMode="auto">
          <a:xfrm>
            <a:off x="2505075" y="273813"/>
            <a:ext cx="9648841" cy="5527603"/>
          </a:xfrm>
          <a:prstGeom prst="rect">
            <a:avLst/>
          </a:prstGeom>
          <a:noFill/>
          <a:ln w="9525">
            <a:noFill/>
            <a:miter lim="800000"/>
            <a:headEnd/>
            <a:tailEnd/>
          </a:ln>
          <a:effectLst/>
        </p:spPr>
        <p:txBody>
          <a:bodyPr wrap="square">
            <a:spAutoFit/>
          </a:bodyPr>
          <a:lstStyle/>
          <a:p>
            <a:pPr>
              <a:spcBef>
                <a:spcPct val="50000"/>
              </a:spcBef>
              <a:defRPr/>
            </a:pPr>
            <a:r>
              <a:rPr lang="en-US" sz="3600" b="1" dirty="0" err="1">
                <a:solidFill>
                  <a:srgbClr val="002060"/>
                </a:solidFill>
                <a:latin typeface="UVN Bach Dang Nang" panose="02070803090706020303" pitchFamily="18" charset="0"/>
                <a:cs typeface="Times New Roman" pitchFamily="18" charset="0"/>
              </a:rPr>
              <a:t>Trong</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câu</a:t>
            </a:r>
            <a:r>
              <a:rPr lang="en-US" sz="3600" b="1" dirty="0">
                <a:solidFill>
                  <a:srgbClr val="002060"/>
                </a:solidFill>
                <a:latin typeface="UVN Bach Dang Nang" panose="02070803090706020303" pitchFamily="18" charset="0"/>
                <a:cs typeface="Times New Roman" pitchFamily="18" charset="0"/>
              </a:rPr>
              <a:t>:</a:t>
            </a:r>
          </a:p>
          <a:p>
            <a:pPr algn="ctr">
              <a:spcBef>
                <a:spcPct val="50000"/>
              </a:spcBef>
              <a:defRPr/>
            </a:pPr>
            <a:r>
              <a:rPr lang="en-US" sz="3600" b="1" dirty="0" err="1">
                <a:solidFill>
                  <a:srgbClr val="DB4141"/>
                </a:solidFill>
                <a:latin typeface="UVN Bach Dang Nang" panose="02070803090706020303" pitchFamily="18" charset="0"/>
                <a:cs typeface="Times New Roman" pitchFamily="18" charset="0"/>
              </a:rPr>
              <a:t>Người</a:t>
            </a:r>
            <a:r>
              <a:rPr lang="en-US" sz="3600" b="1" dirty="0">
                <a:solidFill>
                  <a:srgbClr val="DB4141"/>
                </a:solidFill>
                <a:latin typeface="UVN Bach Dang Nang" panose="02070803090706020303" pitchFamily="18" charset="0"/>
                <a:cs typeface="Times New Roman" pitchFamily="18" charset="0"/>
              </a:rPr>
              <a:t> </a:t>
            </a:r>
            <a:r>
              <a:rPr lang="en-US" sz="3600" b="1" dirty="0" err="1">
                <a:solidFill>
                  <a:srgbClr val="DB4141"/>
                </a:solidFill>
                <a:latin typeface="UVN Bach Dang Nang" panose="02070803090706020303" pitchFamily="18" charset="0"/>
                <a:cs typeface="Times New Roman" pitchFamily="18" charset="0"/>
              </a:rPr>
              <a:t>lớn</a:t>
            </a:r>
            <a:r>
              <a:rPr lang="en-US" sz="3600" b="1" dirty="0">
                <a:solidFill>
                  <a:srgbClr val="DB4141"/>
                </a:solidFill>
                <a:latin typeface="UVN Bach Dang Nang" panose="02070803090706020303" pitchFamily="18" charset="0"/>
                <a:cs typeface="Times New Roman" pitchFamily="18" charset="0"/>
              </a:rPr>
              <a:t> </a:t>
            </a:r>
            <a:r>
              <a:rPr lang="en-US" sz="3600" b="1" dirty="0" err="1">
                <a:solidFill>
                  <a:srgbClr val="DB4141"/>
                </a:solidFill>
                <a:latin typeface="UVN Bach Dang Nang" panose="02070803090706020303" pitchFamily="18" charset="0"/>
                <a:cs typeface="Times New Roman" pitchFamily="18" charset="0"/>
              </a:rPr>
              <a:t>đánh</a:t>
            </a:r>
            <a:r>
              <a:rPr lang="en-US" sz="3600" b="1" dirty="0">
                <a:solidFill>
                  <a:srgbClr val="DB4141"/>
                </a:solidFill>
                <a:latin typeface="UVN Bach Dang Nang" panose="02070803090706020303" pitchFamily="18" charset="0"/>
                <a:cs typeface="Times New Roman" pitchFamily="18" charset="0"/>
              </a:rPr>
              <a:t> </a:t>
            </a:r>
            <a:r>
              <a:rPr lang="en-US" sz="3600" b="1" dirty="0" err="1">
                <a:solidFill>
                  <a:srgbClr val="DB4141"/>
                </a:solidFill>
                <a:latin typeface="UVN Bach Dang Nang" panose="02070803090706020303" pitchFamily="18" charset="0"/>
                <a:cs typeface="Times New Roman" pitchFamily="18" charset="0"/>
              </a:rPr>
              <a:t>trâu</a:t>
            </a:r>
            <a:r>
              <a:rPr lang="en-US" sz="3600" b="1" dirty="0">
                <a:solidFill>
                  <a:srgbClr val="DB4141"/>
                </a:solidFill>
                <a:latin typeface="UVN Bach Dang Nang" panose="02070803090706020303" pitchFamily="18" charset="0"/>
                <a:cs typeface="Times New Roman" pitchFamily="18" charset="0"/>
              </a:rPr>
              <a:t> ra </a:t>
            </a:r>
            <a:r>
              <a:rPr lang="en-US" sz="3600" b="1" dirty="0" err="1">
                <a:solidFill>
                  <a:srgbClr val="DB4141"/>
                </a:solidFill>
                <a:latin typeface="UVN Bach Dang Nang" panose="02070803090706020303" pitchFamily="18" charset="0"/>
                <a:cs typeface="Times New Roman" pitchFamily="18" charset="0"/>
              </a:rPr>
              <a:t>cày</a:t>
            </a:r>
            <a:endParaRPr lang="en-US" sz="3600" b="1" dirty="0">
              <a:solidFill>
                <a:srgbClr val="DB4141"/>
              </a:solidFill>
              <a:latin typeface="UVN Bach Dang Nang" panose="02070803090706020303" pitchFamily="18" charset="0"/>
              <a:cs typeface="Times New Roman" pitchFamily="18" charset="0"/>
            </a:endParaRPr>
          </a:p>
          <a:p>
            <a:pPr algn="ctr">
              <a:spcBef>
                <a:spcPct val="50000"/>
              </a:spcBef>
              <a:defRPr/>
            </a:pPr>
            <a:endParaRPr lang="en-US" sz="3600" b="1" dirty="0">
              <a:solidFill>
                <a:srgbClr val="DB4141"/>
              </a:solidFill>
              <a:latin typeface="UVN Bach Dang Nang" panose="02070803090706020303" pitchFamily="18" charset="0"/>
              <a:cs typeface="Times New Roman" pitchFamily="18" charset="0"/>
            </a:endParaRPr>
          </a:p>
          <a:p>
            <a:pPr>
              <a:spcBef>
                <a:spcPct val="50000"/>
              </a:spcBef>
              <a:defRPr/>
            </a:pPr>
            <a:r>
              <a:rPr lang="en-US" sz="3600" b="1" dirty="0">
                <a:solidFill>
                  <a:srgbClr val="002060"/>
                </a:solidFill>
                <a:latin typeface="UVN Bach Dang Nang" panose="02070803090706020303" pitchFamily="18" charset="0"/>
                <a:cs typeface="Times New Roman" pitchFamily="18" charset="0"/>
              </a:rPr>
              <a:t>a) Cho </a:t>
            </a:r>
            <a:r>
              <a:rPr lang="en-US" sz="3600" b="1" dirty="0" err="1">
                <a:solidFill>
                  <a:srgbClr val="002060"/>
                </a:solidFill>
                <a:latin typeface="UVN Bach Dang Nang" panose="02070803090706020303" pitchFamily="18" charset="0"/>
                <a:cs typeface="Times New Roman" pitchFamily="18" charset="0"/>
              </a:rPr>
              <a:t>từ</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ngữ</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chỉ</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hoạt</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động</a:t>
            </a:r>
            <a:r>
              <a:rPr lang="en-US" sz="3600" b="1" dirty="0">
                <a:solidFill>
                  <a:srgbClr val="002060"/>
                </a:solidFill>
                <a:latin typeface="UVN Bach Dang Nang" panose="02070803090706020303" pitchFamily="18" charset="0"/>
                <a:cs typeface="Times New Roman" pitchFamily="18" charset="0"/>
              </a:rPr>
              <a:t>:</a:t>
            </a:r>
          </a:p>
          <a:p>
            <a:pPr>
              <a:spcBef>
                <a:spcPct val="50000"/>
              </a:spcBef>
              <a:defRPr/>
            </a:pPr>
            <a:r>
              <a:rPr lang="en-US" sz="3600" b="1" dirty="0">
                <a:solidFill>
                  <a:srgbClr val="DB4141"/>
                </a:solidFill>
                <a:latin typeface="UVN Bach Dang Nang" panose="02070803090706020303" pitchFamily="18" charset="0"/>
                <a:cs typeface="Times New Roman" pitchFamily="18" charset="0"/>
              </a:rPr>
              <a:t>M: </a:t>
            </a:r>
            <a:r>
              <a:rPr lang="en-US" sz="3600" b="1" dirty="0" err="1">
                <a:solidFill>
                  <a:srgbClr val="DB4141"/>
                </a:solidFill>
                <a:latin typeface="UVN Bach Dang Nang" panose="02070803090706020303" pitchFamily="18" charset="0"/>
                <a:cs typeface="Times New Roman" pitchFamily="18" charset="0"/>
              </a:rPr>
              <a:t>Người</a:t>
            </a:r>
            <a:r>
              <a:rPr lang="en-US" sz="3600" b="1" dirty="0">
                <a:solidFill>
                  <a:srgbClr val="DB4141"/>
                </a:solidFill>
                <a:latin typeface="UVN Bach Dang Nang" panose="02070803090706020303" pitchFamily="18" charset="0"/>
                <a:cs typeface="Times New Roman" pitchFamily="18" charset="0"/>
              </a:rPr>
              <a:t> </a:t>
            </a:r>
            <a:r>
              <a:rPr lang="en-US" sz="3600" b="1" dirty="0" err="1">
                <a:solidFill>
                  <a:srgbClr val="DB4141"/>
                </a:solidFill>
                <a:latin typeface="UVN Bach Dang Nang" panose="02070803090706020303" pitchFamily="18" charset="0"/>
                <a:cs typeface="Times New Roman" pitchFamily="18" charset="0"/>
              </a:rPr>
              <a:t>lớn</a:t>
            </a:r>
            <a:r>
              <a:rPr lang="en-US" sz="3600" b="1" dirty="0">
                <a:solidFill>
                  <a:srgbClr val="DB4141"/>
                </a:solidFill>
                <a:latin typeface="UVN Bach Dang Nang" panose="02070803090706020303" pitchFamily="18" charset="0"/>
                <a:cs typeface="Times New Roman" pitchFamily="18" charset="0"/>
              </a:rPr>
              <a:t> </a:t>
            </a:r>
            <a:r>
              <a:rPr lang="en-US" sz="3600" b="1" dirty="0" err="1">
                <a:solidFill>
                  <a:srgbClr val="DB4141"/>
                </a:solidFill>
                <a:latin typeface="UVN Bach Dang Nang" panose="02070803090706020303" pitchFamily="18" charset="0"/>
                <a:cs typeface="Times New Roman" pitchFamily="18" charset="0"/>
              </a:rPr>
              <a:t>làm</a:t>
            </a:r>
            <a:r>
              <a:rPr lang="en-US" sz="3600" b="1" dirty="0">
                <a:solidFill>
                  <a:srgbClr val="DB4141"/>
                </a:solidFill>
                <a:latin typeface="UVN Bach Dang Nang" panose="02070803090706020303" pitchFamily="18" charset="0"/>
                <a:cs typeface="Times New Roman" pitchFamily="18" charset="0"/>
              </a:rPr>
              <a:t> </a:t>
            </a:r>
            <a:r>
              <a:rPr lang="en-US" sz="3600" b="1" dirty="0" err="1">
                <a:solidFill>
                  <a:srgbClr val="DB4141"/>
                </a:solidFill>
                <a:latin typeface="UVN Bach Dang Nang" panose="02070803090706020303" pitchFamily="18" charset="0"/>
                <a:cs typeface="Times New Roman" pitchFamily="18" charset="0"/>
              </a:rPr>
              <a:t>gì</a:t>
            </a:r>
            <a:r>
              <a:rPr lang="en-US" sz="3600" b="1" dirty="0">
                <a:solidFill>
                  <a:srgbClr val="DB4141"/>
                </a:solidFill>
                <a:latin typeface="UVN Bach Dang Nang" panose="02070803090706020303" pitchFamily="18" charset="0"/>
                <a:cs typeface="Times New Roman" pitchFamily="18" charset="0"/>
              </a:rPr>
              <a:t> ?</a:t>
            </a:r>
          </a:p>
          <a:p>
            <a:pPr>
              <a:lnSpc>
                <a:spcPct val="150000"/>
              </a:lnSpc>
              <a:defRPr/>
            </a:pPr>
            <a:r>
              <a:rPr lang="en-US" sz="3600" b="1" dirty="0">
                <a:solidFill>
                  <a:srgbClr val="002060"/>
                </a:solidFill>
                <a:latin typeface="UVN Bach Dang Nang" panose="02070803090706020303" pitchFamily="18" charset="0"/>
                <a:cs typeface="Times New Roman" pitchFamily="18" charset="0"/>
              </a:rPr>
              <a:t>b) Cho </a:t>
            </a:r>
            <a:r>
              <a:rPr lang="en-US" sz="3600" b="1" dirty="0" err="1">
                <a:solidFill>
                  <a:srgbClr val="002060"/>
                </a:solidFill>
                <a:latin typeface="UVN Bach Dang Nang" panose="02070803090706020303" pitchFamily="18" charset="0"/>
                <a:cs typeface="Times New Roman" pitchFamily="18" charset="0"/>
              </a:rPr>
              <a:t>từ</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ngữ</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chỉ</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người</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hoặc</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vật</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hoạt</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động</a:t>
            </a:r>
            <a:r>
              <a:rPr lang="en-US" sz="3600" b="1" dirty="0">
                <a:solidFill>
                  <a:srgbClr val="002060"/>
                </a:solidFill>
                <a:latin typeface="UVN Bach Dang Nang" panose="02070803090706020303" pitchFamily="18" charset="0"/>
                <a:cs typeface="Times New Roman" pitchFamily="18" charset="0"/>
              </a:rPr>
              <a:t>:</a:t>
            </a:r>
          </a:p>
          <a:p>
            <a:pPr>
              <a:lnSpc>
                <a:spcPct val="150000"/>
              </a:lnSpc>
              <a:defRPr/>
            </a:pPr>
            <a:r>
              <a:rPr lang="en-US" sz="3600" b="1" dirty="0">
                <a:solidFill>
                  <a:srgbClr val="DB4141"/>
                </a:solidFill>
                <a:latin typeface="UVN Bach Dang Nang" panose="02070803090706020303" pitchFamily="18" charset="0"/>
                <a:cs typeface="Times New Roman" pitchFamily="18" charset="0"/>
              </a:rPr>
              <a:t>M: Ai </a:t>
            </a:r>
            <a:r>
              <a:rPr lang="en-US" sz="3600" b="1" dirty="0" err="1">
                <a:solidFill>
                  <a:srgbClr val="DB4141"/>
                </a:solidFill>
                <a:latin typeface="UVN Bach Dang Nang" panose="02070803090706020303" pitchFamily="18" charset="0"/>
                <a:cs typeface="Times New Roman" pitchFamily="18" charset="0"/>
              </a:rPr>
              <a:t>đánh</a:t>
            </a:r>
            <a:r>
              <a:rPr lang="en-US" sz="3600" b="1" dirty="0">
                <a:solidFill>
                  <a:srgbClr val="DB4141"/>
                </a:solidFill>
                <a:latin typeface="UVN Bach Dang Nang" panose="02070803090706020303" pitchFamily="18" charset="0"/>
                <a:cs typeface="Times New Roman" pitchFamily="18" charset="0"/>
              </a:rPr>
              <a:t> </a:t>
            </a:r>
            <a:r>
              <a:rPr lang="en-US" sz="3600" b="1" dirty="0" err="1">
                <a:solidFill>
                  <a:srgbClr val="DB4141"/>
                </a:solidFill>
                <a:latin typeface="UVN Bach Dang Nang" panose="02070803090706020303" pitchFamily="18" charset="0"/>
                <a:cs typeface="Times New Roman" pitchFamily="18" charset="0"/>
              </a:rPr>
              <a:t>trâu</a:t>
            </a:r>
            <a:r>
              <a:rPr lang="en-US" sz="3600" b="1" dirty="0">
                <a:solidFill>
                  <a:srgbClr val="DB4141"/>
                </a:solidFill>
                <a:latin typeface="UVN Bach Dang Nang" panose="02070803090706020303" pitchFamily="18" charset="0"/>
                <a:cs typeface="Times New Roman" pitchFamily="18" charset="0"/>
              </a:rPr>
              <a:t> ra </a:t>
            </a:r>
            <a:r>
              <a:rPr lang="en-US" sz="3600" b="1" dirty="0" err="1">
                <a:solidFill>
                  <a:srgbClr val="DB4141"/>
                </a:solidFill>
                <a:latin typeface="UVN Bach Dang Nang" panose="02070803090706020303" pitchFamily="18" charset="0"/>
                <a:cs typeface="Times New Roman" pitchFamily="18" charset="0"/>
              </a:rPr>
              <a:t>cày</a:t>
            </a:r>
            <a:r>
              <a:rPr lang="en-US" sz="3600" b="1" dirty="0">
                <a:solidFill>
                  <a:srgbClr val="DB4141"/>
                </a:solidFill>
                <a:latin typeface="UVN Bach Dang Nang" panose="02070803090706020303" pitchFamily="18" charset="0"/>
                <a:cs typeface="Times New Roman" pitchFamily="18" charset="0"/>
              </a:rPr>
              <a:t> ? </a:t>
            </a:r>
          </a:p>
        </p:txBody>
      </p:sp>
      <p:pic>
        <p:nvPicPr>
          <p:cNvPr id="8" name="图片 40">
            <a:extLst>
              <a:ext uri="{FF2B5EF4-FFF2-40B4-BE49-F238E27FC236}">
                <a16:creationId xmlns:a16="http://schemas.microsoft.com/office/drawing/2014/main" id="{337FD403-CCB9-47FC-B345-A7E244F140E9}"/>
              </a:ext>
            </a:extLst>
          </p:cNvPr>
          <p:cNvPicPr>
            <a:picLocks noChangeAspect="1"/>
          </p:cNvPicPr>
          <p:nvPr/>
        </p:nvPicPr>
        <p:blipFill rotWithShape="1">
          <a:blip r:embed="rId6">
            <a:extLst>
              <a:ext uri="{28A0092B-C50C-407E-A947-70E740481C1C}">
                <a14:useLocalDpi xmlns:a14="http://schemas.microsoft.com/office/drawing/2010/main" val="0"/>
              </a:ext>
            </a:extLst>
          </a:blip>
          <a:srcRect l="67031" t="50000"/>
          <a:stretch/>
        </p:blipFill>
        <p:spPr>
          <a:xfrm>
            <a:off x="-118263" y="4104872"/>
            <a:ext cx="2543159" cy="2881471"/>
          </a:xfrm>
          <a:prstGeom prst="rect">
            <a:avLst/>
          </a:prstGeom>
        </p:spPr>
      </p:pic>
      <p:sp>
        <p:nvSpPr>
          <p:cNvPr id="9" name="Text Box 8">
            <a:extLst>
              <a:ext uri="{FF2B5EF4-FFF2-40B4-BE49-F238E27FC236}">
                <a16:creationId xmlns:a16="http://schemas.microsoft.com/office/drawing/2014/main" id="{97288E0B-BEF6-4379-A390-4F3440C74B47}"/>
              </a:ext>
            </a:extLst>
          </p:cNvPr>
          <p:cNvSpPr txBox="1">
            <a:spLocks noChangeArrowheads="1"/>
          </p:cNvSpPr>
          <p:nvPr/>
        </p:nvSpPr>
        <p:spPr bwMode="auto">
          <a:xfrm>
            <a:off x="2424896" y="1856200"/>
            <a:ext cx="668239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4000" b="1" dirty="0">
                <a:solidFill>
                  <a:schemeClr val="accent6">
                    <a:lumMod val="50000"/>
                  </a:schemeClr>
                </a:solidFill>
                <a:latin typeface="UVN Bach Dang Nang" panose="02070803090706020303" pitchFamily="18" charset="0"/>
              </a:rPr>
              <a:t>3. </a:t>
            </a:r>
            <a:r>
              <a:rPr lang="en-US" altLang="en-US" sz="4000" b="1" dirty="0" err="1">
                <a:solidFill>
                  <a:schemeClr val="accent6">
                    <a:lumMod val="50000"/>
                  </a:schemeClr>
                </a:solidFill>
                <a:latin typeface="UVN Bach Dang Nang" panose="02070803090706020303" pitchFamily="18" charset="0"/>
              </a:rPr>
              <a:t>Đặt</a:t>
            </a:r>
            <a:r>
              <a:rPr lang="en-US" altLang="en-US" sz="4000" b="1" dirty="0">
                <a:solidFill>
                  <a:schemeClr val="accent6">
                    <a:lumMod val="50000"/>
                  </a:schemeClr>
                </a:solidFill>
                <a:latin typeface="UVN Bach Dang Nang" panose="02070803090706020303" pitchFamily="18" charset="0"/>
              </a:rPr>
              <a:t> </a:t>
            </a:r>
            <a:r>
              <a:rPr lang="en-US" altLang="en-US" sz="4000" b="1" dirty="0" err="1">
                <a:solidFill>
                  <a:schemeClr val="accent6">
                    <a:lumMod val="50000"/>
                  </a:schemeClr>
                </a:solidFill>
                <a:latin typeface="UVN Bach Dang Nang" panose="02070803090706020303" pitchFamily="18" charset="0"/>
              </a:rPr>
              <a:t>câu</a:t>
            </a:r>
            <a:r>
              <a:rPr lang="en-US" altLang="en-US" sz="4000" b="1" dirty="0">
                <a:solidFill>
                  <a:schemeClr val="accent6">
                    <a:lumMod val="50000"/>
                  </a:schemeClr>
                </a:solidFill>
                <a:latin typeface="UVN Bach Dang Nang" panose="02070803090706020303" pitchFamily="18" charset="0"/>
              </a:rPr>
              <a:t> </a:t>
            </a:r>
            <a:r>
              <a:rPr lang="en-US" altLang="en-US" sz="4000" b="1" dirty="0" err="1">
                <a:solidFill>
                  <a:schemeClr val="accent6">
                    <a:lumMod val="50000"/>
                  </a:schemeClr>
                </a:solidFill>
                <a:latin typeface="UVN Bach Dang Nang" panose="02070803090706020303" pitchFamily="18" charset="0"/>
              </a:rPr>
              <a:t>hỏi</a:t>
            </a:r>
            <a:r>
              <a:rPr lang="en-US" altLang="en-US" sz="4000" b="1" dirty="0">
                <a:solidFill>
                  <a:schemeClr val="accent6">
                    <a:lumMod val="50000"/>
                  </a:schemeClr>
                </a:solidFill>
                <a:latin typeface="UVN Bach Dang Nang" panose="02070803090706020303" pitchFamily="18" charset="0"/>
              </a:rPr>
              <a:t>:</a:t>
            </a:r>
          </a:p>
        </p:txBody>
      </p:sp>
    </p:spTree>
    <p:extLst>
      <p:ext uri="{BB962C8B-B14F-4D97-AF65-F5344CB8AC3E}">
        <p14:creationId xmlns:p14="http://schemas.microsoft.com/office/powerpoint/2010/main" val="30948159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p14:dur="10">
        <p15:prstTrans prst="pageCurlDoub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
                                        <p:tgtEl>
                                          <p:spTgt spid="14"/>
                                        </p:tgtEl>
                                      </p:cBhvr>
                                    </p:animEffect>
                                  </p:childTnLst>
                                </p:cTn>
                              </p:par>
                              <p:par>
                                <p:cTn id="8" presetID="59" presetClass="path" presetSubtype="0" accel="50000" decel="50000" fill="hold" nodeType="withEffect">
                                  <p:stCondLst>
                                    <p:cond delay="0"/>
                                  </p:stCondLst>
                                  <p:childTnLst>
                                    <p:animMotion origin="layout" path="M -0.33359 -0.16991 C -0.34648 -0.1963 -0.40052 -0.14954 -0.45325 -0.06621 C -0.50781 0.01712 -0.54193 0.10486 -0.52864 0.13171 C -0.51562 0.15856 -0.54948 0.24722 -0.6043 0.33125 C -0.65742 0.41365 -0.71094 0.45995 -0.72422 0.43379 " pathEditMode="relative" rAng="19140000" ptsTypes="AAAAA">
                                      <p:cBhvr>
                                        <p:cTn id="9" dur="2000" fill="hold"/>
                                        <p:tgtEl>
                                          <p:spTgt spid="15"/>
                                        </p:tgtEl>
                                        <p:attrNameLst>
                                          <p:attrName>ppt_x</p:attrName>
                                          <p:attrName>ppt_y</p:attrName>
                                        </p:attrNameLst>
                                      </p:cBhvr>
                                      <p:rCtr x="-19518" y="30231"/>
                                    </p:animMotion>
                                  </p:childTnLst>
                                </p:cTn>
                              </p:par>
                              <p:par>
                                <p:cTn id="10" presetID="59" presetClass="path" presetSubtype="0" accel="50000" decel="50000" fill="hold" nodeType="withEffect">
                                  <p:stCondLst>
                                    <p:cond delay="0"/>
                                  </p:stCondLst>
                                  <p:childTnLst>
                                    <p:animMotion origin="layout" path="M -0.07018 0.48473 C -0.08281 0.45787 -0.05404 0.38449 -0.00925 0.3169 C 0.03698 0.25093 0.08489 0.21713 0.09687 0.24491 C 0.1095 0.27223 0.15638 0.23843 0.2026 0.17223 C 0.24792 0.10602 0.27643 0.03125 0.26406 0.0044 " pathEditMode="relative" rAng="19260000" ptsTypes="AAAAA">
                                      <p:cBhvr>
                                        <p:cTn id="11" dur="2000" spd="-100000" fill="hold"/>
                                        <p:tgtEl>
                                          <p:spTgt spid="16"/>
                                        </p:tgtEl>
                                        <p:attrNameLst>
                                          <p:attrName>ppt_x</p:attrName>
                                          <p:attrName>ppt_y</p:attrName>
                                        </p:attrNameLst>
                                      </p:cBhvr>
                                      <p:rCtr x="16693" y="-24028"/>
                                    </p:animMotion>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gtEl>
                                        <p:attrNameLst>
                                          <p:attrName>ppt_y</p:attrName>
                                        </p:attrNameLst>
                                      </p:cBhvr>
                                      <p:tavLst>
                                        <p:tav tm="0">
                                          <p:val>
                                            <p:strVal val="#ppt_y"/>
                                          </p:val>
                                        </p:tav>
                                        <p:tav tm="100000">
                                          <p:val>
                                            <p:strVal val="#ppt_y"/>
                                          </p:val>
                                        </p:tav>
                                      </p:tavLst>
                                    </p:anim>
                                    <p:anim calcmode="lin" valueType="num">
                                      <p:cBhvr>
                                        <p:cTn id="1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gtEl>
                                      </p:cBhvr>
                                    </p:animEffect>
                                  </p:childTnLst>
                                </p:cTn>
                              </p:par>
                              <p:par>
                                <p:cTn id="21" presetID="52"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Scale>
                                      <p:cBhvr>
                                        <p:cTn id="23"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9"/>
                                        </p:tgtEl>
                                        <p:attrNameLst>
                                          <p:attrName>ppt_x</p:attrName>
                                          <p:attrName>ppt_y</p:attrName>
                                        </p:attrNameLst>
                                      </p:cBhvr>
                                    </p:animMotion>
                                    <p:animEffect transition="in" filter="fade">
                                      <p:cBhvr>
                                        <p:cTn id="2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3E24B5D1-B897-4E94-B406-B843CB6B43C8}"/>
              </a:ext>
            </a:extLst>
          </p:cNvPr>
          <p:cNvSpPr/>
          <p:nvPr/>
        </p:nvSpPr>
        <p:spPr>
          <a:xfrm>
            <a:off x="6336405" y="1860776"/>
            <a:ext cx="5443999" cy="4556352"/>
          </a:xfrm>
          <a:prstGeom prst="roundRect">
            <a:avLst/>
          </a:prstGeom>
          <a:solidFill>
            <a:schemeClr val="bg1"/>
          </a:solidFill>
          <a:ln w="1905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UVN Bach Dang Nang" panose="02070803090706020303" pitchFamily="18" charset="0"/>
            </a:endParaRPr>
          </a:p>
        </p:txBody>
      </p:sp>
      <p:sp>
        <p:nvSpPr>
          <p:cNvPr id="7" name="Rectangle: Rounded Corners 6">
            <a:extLst>
              <a:ext uri="{FF2B5EF4-FFF2-40B4-BE49-F238E27FC236}">
                <a16:creationId xmlns:a16="http://schemas.microsoft.com/office/drawing/2014/main" id="{326BC91F-98B9-47C9-918A-730E5010F254}"/>
              </a:ext>
            </a:extLst>
          </p:cNvPr>
          <p:cNvSpPr/>
          <p:nvPr/>
        </p:nvSpPr>
        <p:spPr>
          <a:xfrm>
            <a:off x="832758" y="1860776"/>
            <a:ext cx="5263242" cy="4556352"/>
          </a:xfrm>
          <a:prstGeom prst="roundRect">
            <a:avLst/>
          </a:prstGeom>
          <a:solidFill>
            <a:schemeClr val="bg1"/>
          </a:solidFill>
          <a:ln w="1905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UVN Bach Dang Nang" panose="02070803090706020303" pitchFamily="18" charset="0"/>
            </a:endParaRPr>
          </a:p>
        </p:txBody>
      </p:sp>
      <p:pic>
        <p:nvPicPr>
          <p:cNvPr id="2" name="图片 45">
            <a:extLst>
              <a:ext uri="{FF2B5EF4-FFF2-40B4-BE49-F238E27FC236}">
                <a16:creationId xmlns:a16="http://schemas.microsoft.com/office/drawing/2014/main" id="{B744FD2A-6953-4A67-BE22-2AE3F0151BFA}"/>
              </a:ext>
            </a:extLst>
          </p:cNvPr>
          <p:cNvPicPr>
            <a:picLocks noChangeAspect="1"/>
          </p:cNvPicPr>
          <p:nvPr/>
        </p:nvPicPr>
        <p:blipFill rotWithShape="1">
          <a:blip r:embed="rId2">
            <a:extLst>
              <a:ext uri="{28A0092B-C50C-407E-A947-70E740481C1C}">
                <a14:useLocalDpi xmlns:a14="http://schemas.microsoft.com/office/drawing/2010/main" val="0"/>
              </a:ext>
            </a:extLst>
          </a:blip>
          <a:srcRect r="79453" b="40138"/>
          <a:stretch/>
        </p:blipFill>
        <p:spPr>
          <a:xfrm>
            <a:off x="0" y="0"/>
            <a:ext cx="2505075" cy="4104872"/>
          </a:xfrm>
          <a:prstGeom prst="rect">
            <a:avLst/>
          </a:prstGeom>
        </p:spPr>
      </p:pic>
      <p:sp>
        <p:nvSpPr>
          <p:cNvPr id="3" name="TextBox 2">
            <a:extLst>
              <a:ext uri="{FF2B5EF4-FFF2-40B4-BE49-F238E27FC236}">
                <a16:creationId xmlns:a16="http://schemas.microsoft.com/office/drawing/2014/main" id="{4779B23C-490C-48AD-81FB-BED9451F0509}"/>
              </a:ext>
            </a:extLst>
          </p:cNvPr>
          <p:cNvSpPr txBox="1"/>
          <p:nvPr/>
        </p:nvSpPr>
        <p:spPr>
          <a:xfrm>
            <a:off x="3152253" y="891186"/>
            <a:ext cx="6368305" cy="707886"/>
          </a:xfrm>
          <a:prstGeom prst="rect">
            <a:avLst/>
          </a:prstGeom>
          <a:noFill/>
        </p:spPr>
        <p:txBody>
          <a:bodyPr wrap="square">
            <a:spAutoFit/>
          </a:bodyPr>
          <a:lstStyle/>
          <a:p>
            <a:pPr>
              <a:defRPr/>
            </a:pPr>
            <a:r>
              <a:rPr lang="en-US" sz="4000" b="1" dirty="0" err="1">
                <a:solidFill>
                  <a:srgbClr val="FF0000"/>
                </a:solidFill>
                <a:latin typeface="UVN Bach Dang Nang" panose="02070803090706020303" pitchFamily="18" charset="0"/>
                <a:cs typeface="Times New Roman" pitchFamily="18" charset="0"/>
              </a:rPr>
              <a:t>Các</a:t>
            </a:r>
            <a:r>
              <a:rPr lang="en-US" sz="4000" b="1" dirty="0">
                <a:solidFill>
                  <a:srgbClr val="FF0000"/>
                </a:solidFill>
                <a:latin typeface="UVN Bach Dang Nang" panose="02070803090706020303" pitchFamily="18" charset="0"/>
                <a:cs typeface="Times New Roman" pitchFamily="18" charset="0"/>
              </a:rPr>
              <a:t> </a:t>
            </a:r>
            <a:r>
              <a:rPr lang="en-US" sz="4000" b="1" dirty="0" err="1">
                <a:solidFill>
                  <a:srgbClr val="FF0000"/>
                </a:solidFill>
                <a:latin typeface="UVN Bach Dang Nang" panose="02070803090706020303" pitchFamily="18" charset="0"/>
                <a:cs typeface="Times New Roman" pitchFamily="18" charset="0"/>
              </a:rPr>
              <a:t>cụ</a:t>
            </a:r>
            <a:r>
              <a:rPr lang="en-US" sz="4000" b="1" dirty="0">
                <a:solidFill>
                  <a:srgbClr val="FF0000"/>
                </a:solidFill>
                <a:latin typeface="UVN Bach Dang Nang" panose="02070803090706020303" pitchFamily="18" charset="0"/>
                <a:cs typeface="Times New Roman" pitchFamily="18" charset="0"/>
              </a:rPr>
              <a:t> </a:t>
            </a:r>
            <a:r>
              <a:rPr lang="en-US" sz="4000" b="1" dirty="0" err="1">
                <a:solidFill>
                  <a:srgbClr val="FF0000"/>
                </a:solidFill>
                <a:latin typeface="UVN Bach Dang Nang" panose="02070803090706020303" pitchFamily="18" charset="0"/>
                <a:cs typeface="Times New Roman" pitchFamily="18" charset="0"/>
              </a:rPr>
              <a:t>già</a:t>
            </a:r>
            <a:r>
              <a:rPr lang="en-US" sz="4000" b="1" dirty="0">
                <a:solidFill>
                  <a:srgbClr val="FF0000"/>
                </a:solidFill>
                <a:latin typeface="UVN Bach Dang Nang" panose="02070803090706020303" pitchFamily="18" charset="0"/>
                <a:cs typeface="Times New Roman" pitchFamily="18" charset="0"/>
              </a:rPr>
              <a:t> </a:t>
            </a:r>
            <a:r>
              <a:rPr lang="en-US" sz="4000" b="1" dirty="0" err="1">
                <a:solidFill>
                  <a:srgbClr val="FF0000"/>
                </a:solidFill>
                <a:latin typeface="UVN Bach Dang Nang" panose="02070803090706020303" pitchFamily="18" charset="0"/>
                <a:cs typeface="Times New Roman" pitchFamily="18" charset="0"/>
              </a:rPr>
              <a:t>nhặt</a:t>
            </a:r>
            <a:r>
              <a:rPr lang="en-US" sz="4000" b="1" dirty="0">
                <a:solidFill>
                  <a:srgbClr val="FF0000"/>
                </a:solidFill>
                <a:latin typeface="UVN Bach Dang Nang" panose="02070803090706020303" pitchFamily="18" charset="0"/>
                <a:cs typeface="Times New Roman" pitchFamily="18" charset="0"/>
              </a:rPr>
              <a:t> </a:t>
            </a:r>
            <a:r>
              <a:rPr lang="en-US" sz="4000" b="1" dirty="0" err="1">
                <a:solidFill>
                  <a:srgbClr val="FF0000"/>
                </a:solidFill>
                <a:latin typeface="UVN Bach Dang Nang" panose="02070803090706020303" pitchFamily="18" charset="0"/>
                <a:cs typeface="Times New Roman" pitchFamily="18" charset="0"/>
              </a:rPr>
              <a:t>cỏ</a:t>
            </a:r>
            <a:r>
              <a:rPr lang="en-US" sz="4000" b="1" dirty="0">
                <a:solidFill>
                  <a:srgbClr val="FF0000"/>
                </a:solidFill>
                <a:latin typeface="UVN Bach Dang Nang" panose="02070803090706020303" pitchFamily="18" charset="0"/>
                <a:cs typeface="Times New Roman" pitchFamily="18" charset="0"/>
              </a:rPr>
              <a:t>, </a:t>
            </a:r>
            <a:r>
              <a:rPr lang="en-US" sz="4000" b="1" dirty="0" err="1">
                <a:solidFill>
                  <a:srgbClr val="FF0000"/>
                </a:solidFill>
                <a:latin typeface="UVN Bach Dang Nang" panose="02070803090706020303" pitchFamily="18" charset="0"/>
                <a:cs typeface="Times New Roman" pitchFamily="18" charset="0"/>
              </a:rPr>
              <a:t>đốt</a:t>
            </a:r>
            <a:r>
              <a:rPr lang="en-US" sz="4000" b="1" dirty="0">
                <a:solidFill>
                  <a:srgbClr val="FF0000"/>
                </a:solidFill>
                <a:latin typeface="UVN Bach Dang Nang" panose="02070803090706020303" pitchFamily="18" charset="0"/>
                <a:cs typeface="Times New Roman" pitchFamily="18" charset="0"/>
              </a:rPr>
              <a:t> </a:t>
            </a:r>
            <a:r>
              <a:rPr lang="en-US" sz="4000" b="1" dirty="0" err="1">
                <a:solidFill>
                  <a:srgbClr val="FF0000"/>
                </a:solidFill>
                <a:latin typeface="UVN Bach Dang Nang" panose="02070803090706020303" pitchFamily="18" charset="0"/>
                <a:cs typeface="Times New Roman" pitchFamily="18" charset="0"/>
              </a:rPr>
              <a:t>lá</a:t>
            </a:r>
            <a:r>
              <a:rPr lang="en-US" sz="4000" b="1" dirty="0">
                <a:solidFill>
                  <a:srgbClr val="FF0000"/>
                </a:solidFill>
                <a:latin typeface="UVN Bach Dang Nang" panose="02070803090706020303" pitchFamily="18" charset="0"/>
                <a:cs typeface="Times New Roman" pitchFamily="18" charset="0"/>
              </a:rPr>
              <a:t>.</a:t>
            </a:r>
          </a:p>
        </p:txBody>
      </p:sp>
      <p:sp>
        <p:nvSpPr>
          <p:cNvPr id="4" name="TextBox 3">
            <a:extLst>
              <a:ext uri="{FF2B5EF4-FFF2-40B4-BE49-F238E27FC236}">
                <a16:creationId xmlns:a16="http://schemas.microsoft.com/office/drawing/2014/main" id="{11DC1619-2FCA-4220-A975-2EB4F8700E30}"/>
              </a:ext>
            </a:extLst>
          </p:cNvPr>
          <p:cNvSpPr txBox="1"/>
          <p:nvPr/>
        </p:nvSpPr>
        <p:spPr>
          <a:xfrm>
            <a:off x="1238051" y="2459191"/>
            <a:ext cx="4689219" cy="1200329"/>
          </a:xfrm>
          <a:prstGeom prst="rect">
            <a:avLst/>
          </a:prstGeom>
          <a:noFill/>
        </p:spPr>
        <p:txBody>
          <a:bodyPr wrap="square">
            <a:spAutoFit/>
          </a:bodyPr>
          <a:lstStyle/>
          <a:p>
            <a:pPr>
              <a:defRPr/>
            </a:pP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Các</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cụ</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già</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FF0000"/>
                </a:solidFill>
                <a:latin typeface="UVN Bach Dang Nang" panose="02070803090706020303" pitchFamily="18" charset="0"/>
                <a:cs typeface="Times New Roman" pitchFamily="18" charset="0"/>
              </a:rPr>
              <a:t>làm</a:t>
            </a:r>
            <a:r>
              <a:rPr lang="en-US" sz="3600" b="1" dirty="0">
                <a:solidFill>
                  <a:srgbClr val="FF0000"/>
                </a:solidFill>
                <a:latin typeface="UVN Bach Dang Nang" panose="02070803090706020303" pitchFamily="18" charset="0"/>
                <a:cs typeface="Times New Roman" pitchFamily="18" charset="0"/>
              </a:rPr>
              <a:t> </a:t>
            </a:r>
            <a:r>
              <a:rPr lang="en-US" sz="3600" b="1" dirty="0" err="1">
                <a:solidFill>
                  <a:srgbClr val="FF0000"/>
                </a:solidFill>
                <a:latin typeface="UVN Bach Dang Nang" panose="02070803090706020303" pitchFamily="18" charset="0"/>
                <a:cs typeface="Times New Roman" pitchFamily="18" charset="0"/>
              </a:rPr>
              <a:t>gì</a:t>
            </a:r>
            <a:r>
              <a:rPr lang="en-US" sz="3600" b="1" dirty="0">
                <a:solidFill>
                  <a:srgbClr val="002060"/>
                </a:solidFill>
                <a:latin typeface="UVN Bach Dang Nang" panose="02070803090706020303" pitchFamily="18" charset="0"/>
                <a:cs typeface="Times New Roman" pitchFamily="18" charset="0"/>
              </a:rPr>
              <a:t>?</a:t>
            </a:r>
          </a:p>
          <a:p>
            <a:pPr>
              <a:defRPr/>
            </a:pPr>
            <a:endParaRPr lang="en-US" sz="3600" b="1" dirty="0">
              <a:solidFill>
                <a:srgbClr val="002060"/>
              </a:solidFill>
              <a:latin typeface="UVN Bach Dang Nang" panose="02070803090706020303" pitchFamily="18" charset="0"/>
              <a:cs typeface="Times New Roman" pitchFamily="18" charset="0"/>
            </a:endParaRPr>
          </a:p>
        </p:txBody>
      </p:sp>
      <p:sp>
        <p:nvSpPr>
          <p:cNvPr id="5" name="TextBox 4">
            <a:extLst>
              <a:ext uri="{FF2B5EF4-FFF2-40B4-BE49-F238E27FC236}">
                <a16:creationId xmlns:a16="http://schemas.microsoft.com/office/drawing/2014/main" id="{BF6707A9-9515-473F-91DF-588AF36D8368}"/>
              </a:ext>
            </a:extLst>
          </p:cNvPr>
          <p:cNvSpPr txBox="1"/>
          <p:nvPr/>
        </p:nvSpPr>
        <p:spPr>
          <a:xfrm>
            <a:off x="6335807" y="2408780"/>
            <a:ext cx="4548648" cy="646331"/>
          </a:xfrm>
          <a:prstGeom prst="rect">
            <a:avLst/>
          </a:prstGeom>
          <a:noFill/>
        </p:spPr>
        <p:txBody>
          <a:bodyPr wrap="square">
            <a:spAutoFit/>
          </a:bodyPr>
          <a:lstStyle/>
          <a:p>
            <a:pPr>
              <a:defRPr/>
            </a:pPr>
            <a:r>
              <a:rPr lang="en-US" sz="3600" b="1" dirty="0">
                <a:solidFill>
                  <a:srgbClr val="002060"/>
                </a:solidFill>
                <a:latin typeface="UVN Bach Dang Nang" panose="02070803090706020303" pitchFamily="18" charset="0"/>
                <a:cs typeface="Times New Roman" pitchFamily="18" charset="0"/>
              </a:rPr>
              <a:t>- </a:t>
            </a:r>
            <a:r>
              <a:rPr lang="en-US" sz="3600" b="1" dirty="0">
                <a:solidFill>
                  <a:srgbClr val="FF0000"/>
                </a:solidFill>
                <a:latin typeface="UVN Bach Dang Nang" panose="02070803090706020303" pitchFamily="18" charset="0"/>
                <a:cs typeface="Times New Roman" pitchFamily="18" charset="0"/>
              </a:rPr>
              <a:t>Ai </a:t>
            </a:r>
            <a:r>
              <a:rPr lang="en-US" sz="3600" b="1" dirty="0" err="1">
                <a:solidFill>
                  <a:srgbClr val="002060"/>
                </a:solidFill>
                <a:latin typeface="UVN Bach Dang Nang" panose="02070803090706020303" pitchFamily="18" charset="0"/>
                <a:cs typeface="Times New Roman" pitchFamily="18" charset="0"/>
              </a:rPr>
              <a:t>nhặt</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cỏ</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đốt</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lá</a:t>
            </a:r>
            <a:r>
              <a:rPr lang="en-US" sz="3600" b="1" dirty="0">
                <a:solidFill>
                  <a:srgbClr val="002060"/>
                </a:solidFill>
                <a:latin typeface="UVN Bach Dang Nang" panose="02070803090706020303" pitchFamily="18" charset="0"/>
                <a:cs typeface="Times New Roman" pitchFamily="18" charset="0"/>
              </a:rPr>
              <a:t>?</a:t>
            </a:r>
          </a:p>
        </p:txBody>
      </p:sp>
      <p:sp>
        <p:nvSpPr>
          <p:cNvPr id="9" name="Text Box 8">
            <a:extLst>
              <a:ext uri="{FF2B5EF4-FFF2-40B4-BE49-F238E27FC236}">
                <a16:creationId xmlns:a16="http://schemas.microsoft.com/office/drawing/2014/main" id="{1CD4CFAC-F14D-4BAD-941C-A5A22A48EA63}"/>
              </a:ext>
            </a:extLst>
          </p:cNvPr>
          <p:cNvSpPr txBox="1">
            <a:spLocks noChangeArrowheads="1"/>
          </p:cNvSpPr>
          <p:nvPr/>
        </p:nvSpPr>
        <p:spPr bwMode="auto">
          <a:xfrm>
            <a:off x="2306949" y="0"/>
            <a:ext cx="668239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4000" b="1" dirty="0">
                <a:solidFill>
                  <a:schemeClr val="accent6">
                    <a:lumMod val="50000"/>
                  </a:schemeClr>
                </a:solidFill>
                <a:latin typeface="UVN Bach Dang Nang" panose="02070803090706020303" pitchFamily="18" charset="0"/>
              </a:rPr>
              <a:t>3. </a:t>
            </a:r>
            <a:r>
              <a:rPr lang="en-US" altLang="en-US" sz="4000" b="1" dirty="0" err="1">
                <a:solidFill>
                  <a:schemeClr val="accent6">
                    <a:lumMod val="50000"/>
                  </a:schemeClr>
                </a:solidFill>
                <a:latin typeface="UVN Bach Dang Nang" panose="02070803090706020303" pitchFamily="18" charset="0"/>
              </a:rPr>
              <a:t>Đặt</a:t>
            </a:r>
            <a:r>
              <a:rPr lang="en-US" altLang="en-US" sz="4000" b="1" dirty="0">
                <a:solidFill>
                  <a:schemeClr val="accent6">
                    <a:lumMod val="50000"/>
                  </a:schemeClr>
                </a:solidFill>
                <a:latin typeface="UVN Bach Dang Nang" panose="02070803090706020303" pitchFamily="18" charset="0"/>
              </a:rPr>
              <a:t> </a:t>
            </a:r>
            <a:r>
              <a:rPr lang="en-US" altLang="en-US" sz="4000" b="1" dirty="0" err="1">
                <a:solidFill>
                  <a:schemeClr val="accent6">
                    <a:lumMod val="50000"/>
                  </a:schemeClr>
                </a:solidFill>
                <a:latin typeface="UVN Bach Dang Nang" panose="02070803090706020303" pitchFamily="18" charset="0"/>
              </a:rPr>
              <a:t>câu</a:t>
            </a:r>
            <a:r>
              <a:rPr lang="en-US" altLang="en-US" sz="4000" b="1" dirty="0">
                <a:solidFill>
                  <a:schemeClr val="accent6">
                    <a:lumMod val="50000"/>
                  </a:schemeClr>
                </a:solidFill>
                <a:latin typeface="UVN Bach Dang Nang" panose="02070803090706020303" pitchFamily="18" charset="0"/>
              </a:rPr>
              <a:t> </a:t>
            </a:r>
            <a:r>
              <a:rPr lang="en-US" altLang="en-US" sz="4000" b="1" dirty="0" err="1">
                <a:solidFill>
                  <a:schemeClr val="accent6">
                    <a:lumMod val="50000"/>
                  </a:schemeClr>
                </a:solidFill>
                <a:latin typeface="UVN Bach Dang Nang" panose="02070803090706020303" pitchFamily="18" charset="0"/>
              </a:rPr>
              <a:t>hỏi</a:t>
            </a:r>
            <a:r>
              <a:rPr lang="en-US" altLang="en-US" sz="4000" b="1" dirty="0">
                <a:solidFill>
                  <a:schemeClr val="accent6">
                    <a:lumMod val="50000"/>
                  </a:schemeClr>
                </a:solidFill>
                <a:latin typeface="UVN Bach Dang Nang" panose="02070803090706020303" pitchFamily="18" charset="0"/>
              </a:rPr>
              <a:t>:</a:t>
            </a:r>
          </a:p>
        </p:txBody>
      </p:sp>
      <p:sp>
        <p:nvSpPr>
          <p:cNvPr id="10" name="Text Box 8">
            <a:extLst>
              <a:ext uri="{FF2B5EF4-FFF2-40B4-BE49-F238E27FC236}">
                <a16:creationId xmlns:a16="http://schemas.microsoft.com/office/drawing/2014/main" id="{05354020-DF82-44C9-BD72-C126CA5A37C9}"/>
              </a:ext>
            </a:extLst>
          </p:cNvPr>
          <p:cNvSpPr txBox="1">
            <a:spLocks noChangeArrowheads="1"/>
          </p:cNvSpPr>
          <p:nvPr/>
        </p:nvSpPr>
        <p:spPr bwMode="auto">
          <a:xfrm>
            <a:off x="1619049" y="1889805"/>
            <a:ext cx="66823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b="1" dirty="0">
                <a:solidFill>
                  <a:schemeClr val="accent6">
                    <a:lumMod val="50000"/>
                  </a:schemeClr>
                </a:solidFill>
                <a:latin typeface="UVN Bach Dang Nang" panose="02070803090706020303" pitchFamily="18" charset="0"/>
              </a:rPr>
              <a:t>Cho </a:t>
            </a:r>
            <a:r>
              <a:rPr lang="en-US" altLang="en-US" sz="2800" b="1" dirty="0" err="1">
                <a:solidFill>
                  <a:schemeClr val="accent6">
                    <a:lumMod val="50000"/>
                  </a:schemeClr>
                </a:solidFill>
                <a:latin typeface="UVN Bach Dang Nang" panose="02070803090706020303" pitchFamily="18" charset="0"/>
              </a:rPr>
              <a:t>từ</a:t>
            </a:r>
            <a:r>
              <a:rPr lang="en-US" altLang="en-US" sz="2800" b="1" dirty="0">
                <a:solidFill>
                  <a:schemeClr val="accent6">
                    <a:lumMod val="50000"/>
                  </a:schemeClr>
                </a:solidFill>
                <a:latin typeface="UVN Bach Dang Nang" panose="02070803090706020303" pitchFamily="18" charset="0"/>
              </a:rPr>
              <a:t> </a:t>
            </a:r>
            <a:r>
              <a:rPr lang="en-US" altLang="en-US" sz="2800" b="1" dirty="0" err="1">
                <a:solidFill>
                  <a:schemeClr val="accent6">
                    <a:lumMod val="50000"/>
                  </a:schemeClr>
                </a:solidFill>
                <a:latin typeface="UVN Bach Dang Nang" panose="02070803090706020303" pitchFamily="18" charset="0"/>
              </a:rPr>
              <a:t>chỉ</a:t>
            </a:r>
            <a:r>
              <a:rPr lang="en-US" altLang="en-US" sz="2800" b="1" dirty="0">
                <a:solidFill>
                  <a:schemeClr val="accent6">
                    <a:lumMod val="50000"/>
                  </a:schemeClr>
                </a:solidFill>
                <a:latin typeface="UVN Bach Dang Nang" panose="02070803090706020303" pitchFamily="18" charset="0"/>
              </a:rPr>
              <a:t> </a:t>
            </a:r>
            <a:r>
              <a:rPr lang="en-US" altLang="en-US" sz="2800" b="1" dirty="0" err="1">
                <a:solidFill>
                  <a:schemeClr val="accent6">
                    <a:lumMod val="50000"/>
                  </a:schemeClr>
                </a:solidFill>
                <a:latin typeface="UVN Bach Dang Nang" panose="02070803090706020303" pitchFamily="18" charset="0"/>
              </a:rPr>
              <a:t>hoạt</a:t>
            </a:r>
            <a:r>
              <a:rPr lang="en-US" altLang="en-US" sz="2800" b="1" dirty="0">
                <a:solidFill>
                  <a:schemeClr val="accent6">
                    <a:lumMod val="50000"/>
                  </a:schemeClr>
                </a:solidFill>
                <a:latin typeface="UVN Bach Dang Nang" panose="02070803090706020303" pitchFamily="18" charset="0"/>
              </a:rPr>
              <a:t> </a:t>
            </a:r>
            <a:r>
              <a:rPr lang="en-US" altLang="en-US" sz="2800" b="1" dirty="0" err="1">
                <a:solidFill>
                  <a:schemeClr val="accent6">
                    <a:lumMod val="50000"/>
                  </a:schemeClr>
                </a:solidFill>
                <a:latin typeface="UVN Bach Dang Nang" panose="02070803090706020303" pitchFamily="18" charset="0"/>
              </a:rPr>
              <a:t>động</a:t>
            </a:r>
            <a:endParaRPr lang="en-US" altLang="en-US" sz="2800" b="1" dirty="0">
              <a:solidFill>
                <a:schemeClr val="accent6">
                  <a:lumMod val="50000"/>
                </a:schemeClr>
              </a:solidFill>
              <a:latin typeface="UVN Bach Dang Nang" panose="02070803090706020303" pitchFamily="18" charset="0"/>
            </a:endParaRPr>
          </a:p>
        </p:txBody>
      </p:sp>
      <p:sp>
        <p:nvSpPr>
          <p:cNvPr id="11" name="Text Box 8">
            <a:extLst>
              <a:ext uri="{FF2B5EF4-FFF2-40B4-BE49-F238E27FC236}">
                <a16:creationId xmlns:a16="http://schemas.microsoft.com/office/drawing/2014/main" id="{70B4B40C-21BB-41D8-99E3-3351C914B814}"/>
              </a:ext>
            </a:extLst>
          </p:cNvPr>
          <p:cNvSpPr txBox="1">
            <a:spLocks noChangeArrowheads="1"/>
          </p:cNvSpPr>
          <p:nvPr/>
        </p:nvSpPr>
        <p:spPr bwMode="auto">
          <a:xfrm>
            <a:off x="7231756" y="1889805"/>
            <a:ext cx="66823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b="1" dirty="0">
                <a:solidFill>
                  <a:schemeClr val="accent6">
                    <a:lumMod val="50000"/>
                  </a:schemeClr>
                </a:solidFill>
                <a:latin typeface="UVN Bach Dang Nang" panose="02070803090706020303" pitchFamily="18" charset="0"/>
              </a:rPr>
              <a:t>Cho </a:t>
            </a:r>
            <a:r>
              <a:rPr lang="en-US" altLang="en-US" sz="2800" b="1" dirty="0" err="1">
                <a:solidFill>
                  <a:schemeClr val="accent6">
                    <a:lumMod val="50000"/>
                  </a:schemeClr>
                </a:solidFill>
                <a:latin typeface="UVN Bach Dang Nang" panose="02070803090706020303" pitchFamily="18" charset="0"/>
              </a:rPr>
              <a:t>từ</a:t>
            </a:r>
            <a:r>
              <a:rPr lang="en-US" altLang="en-US" sz="2800" b="1" dirty="0">
                <a:solidFill>
                  <a:schemeClr val="accent6">
                    <a:lumMod val="50000"/>
                  </a:schemeClr>
                </a:solidFill>
                <a:latin typeface="UVN Bach Dang Nang" panose="02070803090706020303" pitchFamily="18" charset="0"/>
              </a:rPr>
              <a:t> </a:t>
            </a:r>
            <a:r>
              <a:rPr lang="en-US" altLang="en-US" sz="2800" b="1" dirty="0" err="1">
                <a:solidFill>
                  <a:schemeClr val="accent6">
                    <a:lumMod val="50000"/>
                  </a:schemeClr>
                </a:solidFill>
                <a:latin typeface="UVN Bach Dang Nang" panose="02070803090706020303" pitchFamily="18" charset="0"/>
              </a:rPr>
              <a:t>chỉ</a:t>
            </a:r>
            <a:r>
              <a:rPr lang="en-US" altLang="en-US" sz="2800" b="1" dirty="0">
                <a:solidFill>
                  <a:schemeClr val="accent6">
                    <a:lumMod val="50000"/>
                  </a:schemeClr>
                </a:solidFill>
                <a:latin typeface="UVN Bach Dang Nang" panose="02070803090706020303" pitchFamily="18" charset="0"/>
              </a:rPr>
              <a:t> </a:t>
            </a:r>
            <a:r>
              <a:rPr lang="en-US" altLang="en-US" sz="2800" b="1" dirty="0" err="1">
                <a:solidFill>
                  <a:schemeClr val="accent6">
                    <a:lumMod val="50000"/>
                  </a:schemeClr>
                </a:solidFill>
                <a:latin typeface="UVN Bach Dang Nang" panose="02070803090706020303" pitchFamily="18" charset="0"/>
              </a:rPr>
              <a:t>người</a:t>
            </a:r>
            <a:r>
              <a:rPr lang="en-US" altLang="en-US" sz="2800" b="1" dirty="0">
                <a:solidFill>
                  <a:schemeClr val="accent6">
                    <a:lumMod val="50000"/>
                  </a:schemeClr>
                </a:solidFill>
                <a:latin typeface="UVN Bach Dang Nang" panose="02070803090706020303" pitchFamily="18" charset="0"/>
              </a:rPr>
              <a:t>/</a:t>
            </a:r>
            <a:r>
              <a:rPr lang="en-US" altLang="en-US" sz="2800" b="1" dirty="0" err="1">
                <a:solidFill>
                  <a:schemeClr val="accent6">
                    <a:lumMod val="50000"/>
                  </a:schemeClr>
                </a:solidFill>
                <a:latin typeface="UVN Bach Dang Nang" panose="02070803090706020303" pitchFamily="18" charset="0"/>
              </a:rPr>
              <a:t>vật</a:t>
            </a:r>
            <a:endParaRPr lang="en-US" altLang="en-US" sz="2800" b="1" dirty="0">
              <a:solidFill>
                <a:schemeClr val="accent6">
                  <a:lumMod val="50000"/>
                </a:schemeClr>
              </a:solidFill>
              <a:latin typeface="UVN Bach Dang Nang" panose="02070803090706020303" pitchFamily="18" charset="0"/>
            </a:endParaRPr>
          </a:p>
        </p:txBody>
      </p:sp>
      <p:sp>
        <p:nvSpPr>
          <p:cNvPr id="12" name="TextBox 5">
            <a:extLst>
              <a:ext uri="{FF2B5EF4-FFF2-40B4-BE49-F238E27FC236}">
                <a16:creationId xmlns:a16="http://schemas.microsoft.com/office/drawing/2014/main" id="{AAE0B6EA-AB17-4668-9EB5-5C7AE53C78E7}"/>
              </a:ext>
            </a:extLst>
          </p:cNvPr>
          <p:cNvSpPr txBox="1">
            <a:spLocks noChangeArrowheads="1"/>
          </p:cNvSpPr>
          <p:nvPr/>
        </p:nvSpPr>
        <p:spPr bwMode="auto">
          <a:xfrm>
            <a:off x="2411185" y="896734"/>
            <a:ext cx="736962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4000" b="1" dirty="0" err="1">
                <a:solidFill>
                  <a:srgbClr val="FF0000"/>
                </a:solidFill>
                <a:latin typeface="UVN Bach Dang Nang" panose="02070803090706020303" pitchFamily="18" charset="0"/>
                <a:cs typeface="Times New Roman" panose="02020603050405020304" pitchFamily="18" charset="0"/>
              </a:rPr>
              <a:t>Mấy</a:t>
            </a:r>
            <a:r>
              <a:rPr lang="en-US" altLang="en-US" sz="4000" b="1" dirty="0">
                <a:solidFill>
                  <a:srgbClr val="FF0000"/>
                </a:solidFill>
                <a:latin typeface="UVN Bach Dang Nang" panose="02070803090706020303" pitchFamily="18" charset="0"/>
                <a:cs typeface="Times New Roman" panose="02020603050405020304" pitchFamily="18" charset="0"/>
              </a:rPr>
              <a:t> </a:t>
            </a:r>
            <a:r>
              <a:rPr lang="en-US" altLang="en-US" sz="4000" b="1" dirty="0" err="1">
                <a:solidFill>
                  <a:srgbClr val="FF0000"/>
                </a:solidFill>
                <a:latin typeface="UVN Bach Dang Nang" panose="02070803090706020303" pitchFamily="18" charset="0"/>
                <a:cs typeface="Times New Roman" panose="02020603050405020304" pitchFamily="18" charset="0"/>
              </a:rPr>
              <a:t>chú</a:t>
            </a:r>
            <a:r>
              <a:rPr lang="en-US" altLang="en-US" sz="4000" b="1" dirty="0">
                <a:solidFill>
                  <a:srgbClr val="FF0000"/>
                </a:solidFill>
                <a:latin typeface="UVN Bach Dang Nang" panose="02070803090706020303" pitchFamily="18" charset="0"/>
                <a:cs typeface="Times New Roman" panose="02020603050405020304" pitchFamily="18" charset="0"/>
              </a:rPr>
              <a:t> </a:t>
            </a:r>
            <a:r>
              <a:rPr lang="en-US" altLang="en-US" sz="4000" b="1" dirty="0" err="1">
                <a:solidFill>
                  <a:srgbClr val="FF0000"/>
                </a:solidFill>
                <a:latin typeface="UVN Bach Dang Nang" panose="02070803090706020303" pitchFamily="18" charset="0"/>
                <a:cs typeface="Times New Roman" panose="02020603050405020304" pitchFamily="18" charset="0"/>
              </a:rPr>
              <a:t>bé</a:t>
            </a:r>
            <a:r>
              <a:rPr lang="en-US" altLang="en-US" sz="4000" b="1" dirty="0">
                <a:solidFill>
                  <a:srgbClr val="FF0000"/>
                </a:solidFill>
                <a:latin typeface="UVN Bach Dang Nang" panose="02070803090706020303" pitchFamily="18" charset="0"/>
                <a:cs typeface="Times New Roman" panose="02020603050405020304" pitchFamily="18" charset="0"/>
              </a:rPr>
              <a:t> </a:t>
            </a:r>
            <a:r>
              <a:rPr lang="en-US" altLang="en-US" sz="4000" b="1" dirty="0" err="1">
                <a:solidFill>
                  <a:srgbClr val="FF0000"/>
                </a:solidFill>
                <a:latin typeface="UVN Bach Dang Nang" panose="02070803090706020303" pitchFamily="18" charset="0"/>
                <a:cs typeface="Times New Roman" panose="02020603050405020304" pitchFamily="18" charset="0"/>
              </a:rPr>
              <a:t>bắc</a:t>
            </a:r>
            <a:r>
              <a:rPr lang="en-US" altLang="en-US" sz="4000" b="1" dirty="0">
                <a:solidFill>
                  <a:srgbClr val="FF0000"/>
                </a:solidFill>
                <a:latin typeface="UVN Bach Dang Nang" panose="02070803090706020303" pitchFamily="18" charset="0"/>
                <a:cs typeface="Times New Roman" panose="02020603050405020304" pitchFamily="18" charset="0"/>
              </a:rPr>
              <a:t> </a:t>
            </a:r>
            <a:r>
              <a:rPr lang="en-US" altLang="en-US" sz="4000" b="1" dirty="0" err="1">
                <a:solidFill>
                  <a:srgbClr val="FF0000"/>
                </a:solidFill>
                <a:latin typeface="UVN Bach Dang Nang" panose="02070803090706020303" pitchFamily="18" charset="0"/>
                <a:cs typeface="Times New Roman" panose="02020603050405020304" pitchFamily="18" charset="0"/>
              </a:rPr>
              <a:t>bếp</a:t>
            </a:r>
            <a:r>
              <a:rPr lang="en-US" altLang="en-US" sz="4000" b="1" dirty="0">
                <a:solidFill>
                  <a:srgbClr val="FF0000"/>
                </a:solidFill>
                <a:latin typeface="UVN Bach Dang Nang" panose="02070803090706020303" pitchFamily="18" charset="0"/>
                <a:cs typeface="Times New Roman" panose="02020603050405020304" pitchFamily="18" charset="0"/>
              </a:rPr>
              <a:t> </a:t>
            </a:r>
            <a:r>
              <a:rPr lang="en-US" altLang="en-US" sz="4000" b="1" dirty="0" err="1">
                <a:solidFill>
                  <a:srgbClr val="FF0000"/>
                </a:solidFill>
                <a:latin typeface="UVN Bach Dang Nang" panose="02070803090706020303" pitchFamily="18" charset="0"/>
                <a:cs typeface="Times New Roman" panose="02020603050405020304" pitchFamily="18" charset="0"/>
              </a:rPr>
              <a:t>thổi</a:t>
            </a:r>
            <a:r>
              <a:rPr lang="en-US" altLang="en-US" sz="4000" b="1" dirty="0">
                <a:solidFill>
                  <a:srgbClr val="FF0000"/>
                </a:solidFill>
                <a:latin typeface="UVN Bach Dang Nang" panose="02070803090706020303" pitchFamily="18" charset="0"/>
                <a:cs typeface="Times New Roman" panose="02020603050405020304" pitchFamily="18" charset="0"/>
              </a:rPr>
              <a:t> </a:t>
            </a:r>
            <a:r>
              <a:rPr lang="en-US" altLang="en-US" sz="4000" b="1" dirty="0" err="1">
                <a:solidFill>
                  <a:srgbClr val="FF0000"/>
                </a:solidFill>
                <a:latin typeface="UVN Bach Dang Nang" panose="02070803090706020303" pitchFamily="18" charset="0"/>
                <a:cs typeface="Times New Roman" panose="02020603050405020304" pitchFamily="18" charset="0"/>
              </a:rPr>
              <a:t>cơm</a:t>
            </a:r>
            <a:r>
              <a:rPr lang="en-US" altLang="en-US" sz="4000" b="1" dirty="0">
                <a:solidFill>
                  <a:srgbClr val="FF0000"/>
                </a:solidFill>
                <a:latin typeface="UVN Bach Dang Nang" panose="02070803090706020303" pitchFamily="18" charset="0"/>
                <a:cs typeface="Times New Roman" panose="02020603050405020304" pitchFamily="18" charset="0"/>
              </a:rPr>
              <a:t>.</a:t>
            </a:r>
          </a:p>
        </p:txBody>
      </p:sp>
      <p:sp>
        <p:nvSpPr>
          <p:cNvPr id="13" name="TextBox 12">
            <a:extLst>
              <a:ext uri="{FF2B5EF4-FFF2-40B4-BE49-F238E27FC236}">
                <a16:creationId xmlns:a16="http://schemas.microsoft.com/office/drawing/2014/main" id="{EB159101-26D7-46E6-AA09-E9DBBB944056}"/>
              </a:ext>
            </a:extLst>
          </p:cNvPr>
          <p:cNvSpPr txBox="1">
            <a:spLocks noChangeArrowheads="1"/>
          </p:cNvSpPr>
          <p:nvPr/>
        </p:nvSpPr>
        <p:spPr bwMode="auto">
          <a:xfrm>
            <a:off x="1142700" y="3202489"/>
            <a:ext cx="468921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600" b="1" dirty="0">
                <a:solidFill>
                  <a:srgbClr val="002060"/>
                </a:solidFill>
                <a:latin typeface="UVN Bach Dang Nang" panose="02070803090706020303" pitchFamily="18" charset="0"/>
                <a:cs typeface="Times New Roman" panose="02020603050405020304" pitchFamily="18" charset="0"/>
              </a:rPr>
              <a:t>- </a:t>
            </a:r>
            <a:r>
              <a:rPr lang="en-US" altLang="en-US" sz="3600" b="1" dirty="0" err="1">
                <a:solidFill>
                  <a:srgbClr val="002060"/>
                </a:solidFill>
                <a:latin typeface="UVN Bach Dang Nang" panose="02070803090706020303" pitchFamily="18" charset="0"/>
                <a:cs typeface="Times New Roman" panose="02020603050405020304" pitchFamily="18" charset="0"/>
              </a:rPr>
              <a:t>Mấy</a:t>
            </a:r>
            <a:r>
              <a:rPr lang="en-US" altLang="en-US" sz="3600" b="1" dirty="0">
                <a:solidFill>
                  <a:srgbClr val="002060"/>
                </a:solidFill>
                <a:latin typeface="UVN Bach Dang Nang" panose="02070803090706020303" pitchFamily="18" charset="0"/>
                <a:cs typeface="Times New Roman" panose="02020603050405020304" pitchFamily="18" charset="0"/>
              </a:rPr>
              <a:t> </a:t>
            </a:r>
            <a:r>
              <a:rPr lang="en-US" altLang="en-US" sz="3600" b="1" dirty="0" err="1">
                <a:solidFill>
                  <a:srgbClr val="002060"/>
                </a:solidFill>
                <a:latin typeface="UVN Bach Dang Nang" panose="02070803090706020303" pitchFamily="18" charset="0"/>
                <a:cs typeface="Times New Roman" panose="02020603050405020304" pitchFamily="18" charset="0"/>
              </a:rPr>
              <a:t>chú</a:t>
            </a:r>
            <a:r>
              <a:rPr lang="en-US" altLang="en-US" sz="3600" b="1" dirty="0">
                <a:solidFill>
                  <a:srgbClr val="002060"/>
                </a:solidFill>
                <a:latin typeface="UVN Bach Dang Nang" panose="02070803090706020303" pitchFamily="18" charset="0"/>
                <a:cs typeface="Times New Roman" panose="02020603050405020304" pitchFamily="18" charset="0"/>
              </a:rPr>
              <a:t> </a:t>
            </a:r>
            <a:r>
              <a:rPr lang="en-US" altLang="en-US" sz="3600" b="1" dirty="0" err="1">
                <a:solidFill>
                  <a:srgbClr val="002060"/>
                </a:solidFill>
                <a:latin typeface="UVN Bach Dang Nang" panose="02070803090706020303" pitchFamily="18" charset="0"/>
                <a:cs typeface="Times New Roman" panose="02020603050405020304" pitchFamily="18" charset="0"/>
              </a:rPr>
              <a:t>bé</a:t>
            </a:r>
            <a:r>
              <a:rPr lang="en-US" altLang="en-US" sz="3600" b="1" dirty="0">
                <a:solidFill>
                  <a:srgbClr val="002060"/>
                </a:solidFill>
                <a:latin typeface="UVN Bach Dang Nang" panose="02070803090706020303" pitchFamily="18" charset="0"/>
                <a:cs typeface="Times New Roman" panose="02020603050405020304" pitchFamily="18" charset="0"/>
              </a:rPr>
              <a:t> </a:t>
            </a:r>
            <a:r>
              <a:rPr lang="en-US" altLang="en-US" sz="3600" b="1" dirty="0" err="1">
                <a:solidFill>
                  <a:srgbClr val="FF0000"/>
                </a:solidFill>
                <a:latin typeface="UVN Bach Dang Nang" panose="02070803090706020303" pitchFamily="18" charset="0"/>
                <a:cs typeface="Times New Roman" panose="02020603050405020304" pitchFamily="18" charset="0"/>
              </a:rPr>
              <a:t>làm</a:t>
            </a:r>
            <a:r>
              <a:rPr lang="en-US" altLang="en-US" sz="3600" b="1" dirty="0">
                <a:solidFill>
                  <a:srgbClr val="FF0000"/>
                </a:solidFill>
                <a:latin typeface="UVN Bach Dang Nang" panose="02070803090706020303" pitchFamily="18" charset="0"/>
                <a:cs typeface="Times New Roman" panose="02020603050405020304" pitchFamily="18" charset="0"/>
              </a:rPr>
              <a:t> </a:t>
            </a:r>
            <a:r>
              <a:rPr lang="en-US" altLang="en-US" sz="3600" b="1" dirty="0" err="1">
                <a:solidFill>
                  <a:srgbClr val="FF0000"/>
                </a:solidFill>
                <a:latin typeface="UVN Bach Dang Nang" panose="02070803090706020303" pitchFamily="18" charset="0"/>
                <a:cs typeface="Times New Roman" panose="02020603050405020304" pitchFamily="18" charset="0"/>
              </a:rPr>
              <a:t>gì</a:t>
            </a:r>
            <a:r>
              <a:rPr lang="en-US" altLang="en-US" sz="3600" b="1" dirty="0">
                <a:solidFill>
                  <a:srgbClr val="002060"/>
                </a:solidFill>
                <a:latin typeface="UVN Bach Dang Nang" panose="02070803090706020303" pitchFamily="18" charset="0"/>
                <a:cs typeface="Times New Roman" panose="02020603050405020304" pitchFamily="18" charset="0"/>
              </a:rPr>
              <a:t>?</a:t>
            </a:r>
          </a:p>
          <a:p>
            <a:pPr eaLnBrk="1" hangingPunct="1"/>
            <a:endParaRPr lang="en-US" altLang="en-US" sz="3600" b="1" dirty="0">
              <a:solidFill>
                <a:srgbClr val="002060"/>
              </a:solidFill>
              <a:latin typeface="UVN Bach Dang Nang" panose="02070803090706020303"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918063AC-E614-4786-AF54-2FFC0AA49D46}"/>
              </a:ext>
            </a:extLst>
          </p:cNvPr>
          <p:cNvSpPr txBox="1">
            <a:spLocks noChangeArrowheads="1"/>
          </p:cNvSpPr>
          <p:nvPr/>
        </p:nvSpPr>
        <p:spPr bwMode="auto">
          <a:xfrm>
            <a:off x="6359860" y="3183361"/>
            <a:ext cx="506597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600" b="1" dirty="0">
                <a:solidFill>
                  <a:srgbClr val="002060"/>
                </a:solidFill>
                <a:latin typeface="UVN Bach Dang Nang" panose="02070803090706020303" pitchFamily="18" charset="0"/>
                <a:cs typeface="Times New Roman" panose="02020603050405020304" pitchFamily="18" charset="0"/>
              </a:rPr>
              <a:t>- </a:t>
            </a:r>
            <a:r>
              <a:rPr lang="en-US" altLang="en-US" sz="3600" b="1" dirty="0">
                <a:solidFill>
                  <a:srgbClr val="FF0000"/>
                </a:solidFill>
                <a:latin typeface="UVN Bach Dang Nang" panose="02070803090706020303" pitchFamily="18" charset="0"/>
                <a:cs typeface="Times New Roman" panose="02020603050405020304" pitchFamily="18" charset="0"/>
              </a:rPr>
              <a:t>Ai</a:t>
            </a:r>
            <a:r>
              <a:rPr lang="en-US" altLang="en-US" sz="3600" b="1" dirty="0">
                <a:solidFill>
                  <a:srgbClr val="002060"/>
                </a:solidFill>
                <a:latin typeface="UVN Bach Dang Nang" panose="02070803090706020303" pitchFamily="18" charset="0"/>
                <a:cs typeface="Times New Roman" panose="02020603050405020304" pitchFamily="18" charset="0"/>
              </a:rPr>
              <a:t> </a:t>
            </a:r>
            <a:r>
              <a:rPr lang="en-US" altLang="en-US" sz="3600" b="1" dirty="0" err="1">
                <a:solidFill>
                  <a:srgbClr val="002060"/>
                </a:solidFill>
                <a:latin typeface="UVN Bach Dang Nang" panose="02070803090706020303" pitchFamily="18" charset="0"/>
                <a:cs typeface="Times New Roman" panose="02020603050405020304" pitchFamily="18" charset="0"/>
              </a:rPr>
              <a:t>bắc</a:t>
            </a:r>
            <a:r>
              <a:rPr lang="en-US" altLang="en-US" sz="3600" b="1" dirty="0">
                <a:solidFill>
                  <a:srgbClr val="002060"/>
                </a:solidFill>
                <a:latin typeface="UVN Bach Dang Nang" panose="02070803090706020303" pitchFamily="18" charset="0"/>
                <a:cs typeface="Times New Roman" panose="02020603050405020304" pitchFamily="18" charset="0"/>
              </a:rPr>
              <a:t> </a:t>
            </a:r>
            <a:r>
              <a:rPr lang="en-US" altLang="en-US" sz="3600" b="1" dirty="0" err="1">
                <a:solidFill>
                  <a:srgbClr val="002060"/>
                </a:solidFill>
                <a:latin typeface="UVN Bach Dang Nang" panose="02070803090706020303" pitchFamily="18" charset="0"/>
                <a:cs typeface="Times New Roman" panose="02020603050405020304" pitchFamily="18" charset="0"/>
              </a:rPr>
              <a:t>bếp</a:t>
            </a:r>
            <a:r>
              <a:rPr lang="en-US" altLang="en-US" sz="3600" b="1" dirty="0">
                <a:solidFill>
                  <a:srgbClr val="002060"/>
                </a:solidFill>
                <a:latin typeface="UVN Bach Dang Nang" panose="02070803090706020303" pitchFamily="18" charset="0"/>
                <a:cs typeface="Times New Roman" panose="02020603050405020304" pitchFamily="18" charset="0"/>
              </a:rPr>
              <a:t> </a:t>
            </a:r>
            <a:r>
              <a:rPr lang="en-US" altLang="en-US" sz="3600" b="1" dirty="0" err="1">
                <a:solidFill>
                  <a:srgbClr val="002060"/>
                </a:solidFill>
                <a:latin typeface="UVN Bach Dang Nang" panose="02070803090706020303" pitchFamily="18" charset="0"/>
                <a:cs typeface="Times New Roman" panose="02020603050405020304" pitchFamily="18" charset="0"/>
              </a:rPr>
              <a:t>thổi</a:t>
            </a:r>
            <a:r>
              <a:rPr lang="en-US" altLang="en-US" sz="3600" b="1" dirty="0">
                <a:solidFill>
                  <a:srgbClr val="002060"/>
                </a:solidFill>
                <a:latin typeface="UVN Bach Dang Nang" panose="02070803090706020303" pitchFamily="18" charset="0"/>
                <a:cs typeface="Times New Roman" panose="02020603050405020304" pitchFamily="18" charset="0"/>
              </a:rPr>
              <a:t> </a:t>
            </a:r>
            <a:r>
              <a:rPr lang="en-US" altLang="en-US" sz="3600" b="1" dirty="0" err="1">
                <a:solidFill>
                  <a:srgbClr val="002060"/>
                </a:solidFill>
                <a:latin typeface="UVN Bach Dang Nang" panose="02070803090706020303" pitchFamily="18" charset="0"/>
                <a:cs typeface="Times New Roman" panose="02020603050405020304" pitchFamily="18" charset="0"/>
              </a:rPr>
              <a:t>cơm</a:t>
            </a:r>
            <a:r>
              <a:rPr lang="en-US" altLang="en-US" sz="3600" b="1" dirty="0">
                <a:solidFill>
                  <a:srgbClr val="002060"/>
                </a:solidFill>
                <a:latin typeface="UVN Bach Dang Nang" panose="02070803090706020303" pitchFamily="18" charset="0"/>
                <a:cs typeface="Times New Roman" panose="02020603050405020304" pitchFamily="18" charset="0"/>
              </a:rPr>
              <a:t>?</a:t>
            </a:r>
          </a:p>
        </p:txBody>
      </p:sp>
      <p:sp>
        <p:nvSpPr>
          <p:cNvPr id="15" name="TextBox 14">
            <a:extLst>
              <a:ext uri="{FF2B5EF4-FFF2-40B4-BE49-F238E27FC236}">
                <a16:creationId xmlns:a16="http://schemas.microsoft.com/office/drawing/2014/main" id="{0DFD0C5D-07E5-45A4-858A-BB55F5FCC68B}"/>
              </a:ext>
            </a:extLst>
          </p:cNvPr>
          <p:cNvSpPr txBox="1"/>
          <p:nvPr/>
        </p:nvSpPr>
        <p:spPr>
          <a:xfrm>
            <a:off x="3920914" y="926235"/>
            <a:ext cx="4689217" cy="646331"/>
          </a:xfrm>
          <a:prstGeom prst="rect">
            <a:avLst/>
          </a:prstGeom>
          <a:noFill/>
        </p:spPr>
        <p:txBody>
          <a:bodyPr wrap="square">
            <a:spAutoFit/>
          </a:bodyPr>
          <a:lstStyle/>
          <a:p>
            <a:pPr>
              <a:defRPr/>
            </a:pPr>
            <a:r>
              <a:rPr lang="en-US" sz="3600" b="1" dirty="0" err="1">
                <a:solidFill>
                  <a:srgbClr val="FF0000"/>
                </a:solidFill>
                <a:latin typeface="UVN Bach Dang Nang" panose="02070803090706020303" pitchFamily="18" charset="0"/>
                <a:cs typeface="Times New Roman" pitchFamily="18" charset="0"/>
              </a:rPr>
              <a:t>Các</a:t>
            </a:r>
            <a:r>
              <a:rPr lang="en-US" sz="3600" b="1" dirty="0">
                <a:solidFill>
                  <a:srgbClr val="FF0000"/>
                </a:solidFill>
                <a:latin typeface="UVN Bach Dang Nang" panose="02070803090706020303" pitchFamily="18" charset="0"/>
                <a:cs typeface="Times New Roman" pitchFamily="18" charset="0"/>
              </a:rPr>
              <a:t> </a:t>
            </a:r>
            <a:r>
              <a:rPr lang="en-US" sz="3600" b="1" dirty="0" err="1">
                <a:solidFill>
                  <a:srgbClr val="FF0000"/>
                </a:solidFill>
                <a:latin typeface="UVN Bach Dang Nang" panose="02070803090706020303" pitchFamily="18" charset="0"/>
                <a:cs typeface="Times New Roman" pitchFamily="18" charset="0"/>
              </a:rPr>
              <a:t>bà</a:t>
            </a:r>
            <a:r>
              <a:rPr lang="en-US" sz="3600" b="1" dirty="0">
                <a:solidFill>
                  <a:srgbClr val="FF0000"/>
                </a:solidFill>
                <a:latin typeface="UVN Bach Dang Nang" panose="02070803090706020303" pitchFamily="18" charset="0"/>
                <a:cs typeface="Times New Roman" pitchFamily="18" charset="0"/>
              </a:rPr>
              <a:t> </a:t>
            </a:r>
            <a:r>
              <a:rPr lang="en-US" sz="3600" b="1" dirty="0" err="1">
                <a:solidFill>
                  <a:srgbClr val="FF0000"/>
                </a:solidFill>
                <a:latin typeface="UVN Bach Dang Nang" panose="02070803090706020303" pitchFamily="18" charset="0"/>
                <a:cs typeface="Times New Roman" pitchFamily="18" charset="0"/>
              </a:rPr>
              <a:t>mẹ</a:t>
            </a:r>
            <a:r>
              <a:rPr lang="en-US" sz="3600" b="1" dirty="0">
                <a:solidFill>
                  <a:srgbClr val="FF0000"/>
                </a:solidFill>
                <a:latin typeface="UVN Bach Dang Nang" panose="02070803090706020303" pitchFamily="18" charset="0"/>
                <a:cs typeface="Times New Roman" pitchFamily="18" charset="0"/>
              </a:rPr>
              <a:t> </a:t>
            </a:r>
            <a:r>
              <a:rPr lang="en-US" sz="3600" b="1" dirty="0" err="1">
                <a:solidFill>
                  <a:srgbClr val="FF0000"/>
                </a:solidFill>
                <a:latin typeface="UVN Bach Dang Nang" panose="02070803090706020303" pitchFamily="18" charset="0"/>
                <a:cs typeface="Times New Roman" pitchFamily="18" charset="0"/>
              </a:rPr>
              <a:t>tra</a:t>
            </a:r>
            <a:r>
              <a:rPr lang="en-US" sz="3600" b="1" dirty="0">
                <a:solidFill>
                  <a:srgbClr val="FF0000"/>
                </a:solidFill>
                <a:latin typeface="UVN Bach Dang Nang" panose="02070803090706020303" pitchFamily="18" charset="0"/>
                <a:cs typeface="Times New Roman" pitchFamily="18" charset="0"/>
              </a:rPr>
              <a:t> </a:t>
            </a:r>
            <a:r>
              <a:rPr lang="en-US" sz="3600" b="1" dirty="0" err="1">
                <a:solidFill>
                  <a:srgbClr val="FF0000"/>
                </a:solidFill>
                <a:latin typeface="UVN Bach Dang Nang" panose="02070803090706020303" pitchFamily="18" charset="0"/>
                <a:cs typeface="Times New Roman" pitchFamily="18" charset="0"/>
              </a:rPr>
              <a:t>ngô</a:t>
            </a:r>
            <a:r>
              <a:rPr lang="en-US" sz="3600" b="1" dirty="0">
                <a:solidFill>
                  <a:srgbClr val="FF0000"/>
                </a:solidFill>
                <a:latin typeface="UVN Bach Dang Nang" panose="02070803090706020303" pitchFamily="18" charset="0"/>
                <a:cs typeface="Times New Roman" pitchFamily="18" charset="0"/>
              </a:rPr>
              <a:t>.</a:t>
            </a:r>
          </a:p>
        </p:txBody>
      </p:sp>
      <p:sp>
        <p:nvSpPr>
          <p:cNvPr id="16" name="TextBox 15">
            <a:extLst>
              <a:ext uri="{FF2B5EF4-FFF2-40B4-BE49-F238E27FC236}">
                <a16:creationId xmlns:a16="http://schemas.microsoft.com/office/drawing/2014/main" id="{C0A87A86-DC0B-436C-A342-62717EA94F2E}"/>
              </a:ext>
            </a:extLst>
          </p:cNvPr>
          <p:cNvSpPr txBox="1"/>
          <p:nvPr/>
        </p:nvSpPr>
        <p:spPr>
          <a:xfrm>
            <a:off x="1142700" y="3995020"/>
            <a:ext cx="5783368" cy="1200329"/>
          </a:xfrm>
          <a:prstGeom prst="rect">
            <a:avLst/>
          </a:prstGeom>
          <a:noFill/>
        </p:spPr>
        <p:txBody>
          <a:bodyPr wrap="square">
            <a:spAutoFit/>
          </a:bodyPr>
          <a:lstStyle/>
          <a:p>
            <a:pPr>
              <a:defRPr/>
            </a:pP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Các</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bà</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mẹ</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FF0000"/>
                </a:solidFill>
                <a:latin typeface="UVN Bach Dang Nang" panose="02070803090706020303" pitchFamily="18" charset="0"/>
                <a:cs typeface="Times New Roman" pitchFamily="18" charset="0"/>
              </a:rPr>
              <a:t>làm</a:t>
            </a:r>
            <a:r>
              <a:rPr lang="en-US" sz="3600" b="1" dirty="0">
                <a:solidFill>
                  <a:srgbClr val="FF0000"/>
                </a:solidFill>
                <a:latin typeface="UVN Bach Dang Nang" panose="02070803090706020303" pitchFamily="18" charset="0"/>
                <a:cs typeface="Times New Roman" pitchFamily="18" charset="0"/>
              </a:rPr>
              <a:t> </a:t>
            </a:r>
            <a:r>
              <a:rPr lang="en-US" sz="3600" b="1" dirty="0" err="1">
                <a:solidFill>
                  <a:srgbClr val="FF0000"/>
                </a:solidFill>
                <a:latin typeface="UVN Bach Dang Nang" panose="02070803090706020303" pitchFamily="18" charset="0"/>
                <a:cs typeface="Times New Roman" pitchFamily="18" charset="0"/>
              </a:rPr>
              <a:t>gì</a:t>
            </a:r>
            <a:r>
              <a:rPr lang="en-US" sz="3600" b="1" dirty="0">
                <a:solidFill>
                  <a:srgbClr val="002060"/>
                </a:solidFill>
                <a:latin typeface="UVN Bach Dang Nang" panose="02070803090706020303" pitchFamily="18" charset="0"/>
                <a:cs typeface="Times New Roman" pitchFamily="18" charset="0"/>
              </a:rPr>
              <a:t>?</a:t>
            </a:r>
          </a:p>
          <a:p>
            <a:pPr>
              <a:defRPr/>
            </a:pPr>
            <a:endParaRPr lang="en-US" sz="3600" b="1" dirty="0">
              <a:solidFill>
                <a:schemeClr val="accent6"/>
              </a:solidFill>
              <a:latin typeface="UVN Bach Dang Nang" panose="02070803090706020303" pitchFamily="18" charset="0"/>
              <a:cs typeface="Times New Roman" pitchFamily="18" charset="0"/>
            </a:endParaRPr>
          </a:p>
        </p:txBody>
      </p:sp>
      <p:sp>
        <p:nvSpPr>
          <p:cNvPr id="17" name="TextBox 16">
            <a:extLst>
              <a:ext uri="{FF2B5EF4-FFF2-40B4-BE49-F238E27FC236}">
                <a16:creationId xmlns:a16="http://schemas.microsoft.com/office/drawing/2014/main" id="{F961BB4E-CA21-4437-9CE3-4CE88DE07195}"/>
              </a:ext>
            </a:extLst>
          </p:cNvPr>
          <p:cNvSpPr txBox="1"/>
          <p:nvPr/>
        </p:nvSpPr>
        <p:spPr>
          <a:xfrm>
            <a:off x="6237212" y="3924305"/>
            <a:ext cx="4689217" cy="646331"/>
          </a:xfrm>
          <a:prstGeom prst="rect">
            <a:avLst/>
          </a:prstGeom>
          <a:noFill/>
        </p:spPr>
        <p:txBody>
          <a:bodyPr wrap="square">
            <a:spAutoFit/>
          </a:bodyPr>
          <a:lstStyle/>
          <a:p>
            <a:pPr>
              <a:defRPr/>
            </a:pPr>
            <a:r>
              <a:rPr lang="en-US" sz="3600" b="1" dirty="0">
                <a:solidFill>
                  <a:srgbClr val="002060"/>
                </a:solidFill>
                <a:latin typeface="UVN Bach Dang Nang" panose="02070803090706020303" pitchFamily="18" charset="0"/>
                <a:cs typeface="Times New Roman" pitchFamily="18" charset="0"/>
              </a:rPr>
              <a:t> - </a:t>
            </a:r>
            <a:r>
              <a:rPr lang="en-US" sz="3600" b="1" dirty="0">
                <a:solidFill>
                  <a:srgbClr val="FF0000"/>
                </a:solidFill>
                <a:latin typeface="UVN Bach Dang Nang" panose="02070803090706020303" pitchFamily="18" charset="0"/>
                <a:cs typeface="Times New Roman" pitchFamily="18" charset="0"/>
              </a:rPr>
              <a:t>Ai</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tra</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ngô</a:t>
            </a:r>
            <a:r>
              <a:rPr lang="en-US" sz="3600" b="1" dirty="0">
                <a:solidFill>
                  <a:srgbClr val="002060"/>
                </a:solidFill>
                <a:latin typeface="UVN Bach Dang Nang" panose="02070803090706020303" pitchFamily="18" charset="0"/>
                <a:cs typeface="Times New Roman" pitchFamily="18" charset="0"/>
              </a:rPr>
              <a:t>?</a:t>
            </a:r>
          </a:p>
        </p:txBody>
      </p:sp>
      <p:sp>
        <p:nvSpPr>
          <p:cNvPr id="18" name="TextBox 7">
            <a:extLst>
              <a:ext uri="{FF2B5EF4-FFF2-40B4-BE49-F238E27FC236}">
                <a16:creationId xmlns:a16="http://schemas.microsoft.com/office/drawing/2014/main" id="{79F61763-030B-4B2F-9054-0B21D329678F}"/>
              </a:ext>
            </a:extLst>
          </p:cNvPr>
          <p:cNvSpPr txBox="1">
            <a:spLocks noChangeArrowheads="1"/>
          </p:cNvSpPr>
          <p:nvPr/>
        </p:nvSpPr>
        <p:spPr bwMode="auto">
          <a:xfrm>
            <a:off x="2472416" y="842796"/>
            <a:ext cx="875438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600" b="1" dirty="0" err="1">
                <a:solidFill>
                  <a:srgbClr val="FF0000"/>
                </a:solidFill>
                <a:latin typeface="UVN Bach Dang Nang" panose="02070803090706020303" pitchFamily="18" charset="0"/>
                <a:cs typeface="Times New Roman" panose="02020603050405020304" pitchFamily="18" charset="0"/>
              </a:rPr>
              <a:t>Các</a:t>
            </a:r>
            <a:r>
              <a:rPr lang="en-US" altLang="en-US" sz="3600" b="1" dirty="0">
                <a:solidFill>
                  <a:srgbClr val="FF0000"/>
                </a:solidFill>
                <a:latin typeface="UVN Bach Dang Nang" panose="02070803090706020303" pitchFamily="18" charset="0"/>
                <a:cs typeface="Times New Roman" panose="02020603050405020304" pitchFamily="18" charset="0"/>
              </a:rPr>
              <a:t> </a:t>
            </a:r>
            <a:r>
              <a:rPr lang="en-US" altLang="en-US" sz="3600" b="1" dirty="0" err="1">
                <a:solidFill>
                  <a:srgbClr val="FF0000"/>
                </a:solidFill>
                <a:latin typeface="UVN Bach Dang Nang" panose="02070803090706020303" pitchFamily="18" charset="0"/>
                <a:cs typeface="Times New Roman" panose="02020603050405020304" pitchFamily="18" charset="0"/>
              </a:rPr>
              <a:t>em</a:t>
            </a:r>
            <a:r>
              <a:rPr lang="en-US" altLang="en-US" sz="3600" b="1" dirty="0">
                <a:solidFill>
                  <a:srgbClr val="FF0000"/>
                </a:solidFill>
                <a:latin typeface="UVN Bach Dang Nang" panose="02070803090706020303" pitchFamily="18" charset="0"/>
                <a:cs typeface="Times New Roman" panose="02020603050405020304" pitchFamily="18" charset="0"/>
              </a:rPr>
              <a:t> </a:t>
            </a:r>
            <a:r>
              <a:rPr lang="en-US" altLang="en-US" sz="3600" b="1" dirty="0" err="1">
                <a:solidFill>
                  <a:srgbClr val="FF0000"/>
                </a:solidFill>
                <a:latin typeface="UVN Bach Dang Nang" panose="02070803090706020303" pitchFamily="18" charset="0"/>
                <a:cs typeface="Times New Roman" panose="02020603050405020304" pitchFamily="18" charset="0"/>
              </a:rPr>
              <a:t>bé</a:t>
            </a:r>
            <a:r>
              <a:rPr lang="en-US" altLang="en-US" sz="3600" b="1" dirty="0">
                <a:solidFill>
                  <a:srgbClr val="FF0000"/>
                </a:solidFill>
                <a:latin typeface="UVN Bach Dang Nang" panose="02070803090706020303" pitchFamily="18" charset="0"/>
                <a:cs typeface="Times New Roman" panose="02020603050405020304" pitchFamily="18" charset="0"/>
              </a:rPr>
              <a:t> </a:t>
            </a:r>
            <a:r>
              <a:rPr lang="en-US" altLang="en-US" sz="3600" b="1" dirty="0" err="1">
                <a:solidFill>
                  <a:srgbClr val="FF0000"/>
                </a:solidFill>
                <a:latin typeface="UVN Bach Dang Nang" panose="02070803090706020303" pitchFamily="18" charset="0"/>
                <a:cs typeface="Times New Roman" panose="02020603050405020304" pitchFamily="18" charset="0"/>
              </a:rPr>
              <a:t>ngủ</a:t>
            </a:r>
            <a:r>
              <a:rPr lang="en-US" altLang="en-US" sz="3600" b="1" dirty="0">
                <a:solidFill>
                  <a:srgbClr val="FF0000"/>
                </a:solidFill>
                <a:latin typeface="UVN Bach Dang Nang" panose="02070803090706020303" pitchFamily="18" charset="0"/>
                <a:cs typeface="Times New Roman" panose="02020603050405020304" pitchFamily="18" charset="0"/>
              </a:rPr>
              <a:t> </a:t>
            </a:r>
            <a:r>
              <a:rPr lang="en-US" altLang="en-US" sz="3600" b="1" dirty="0" err="1">
                <a:solidFill>
                  <a:srgbClr val="FF0000"/>
                </a:solidFill>
                <a:latin typeface="UVN Bach Dang Nang" panose="02070803090706020303" pitchFamily="18" charset="0"/>
                <a:cs typeface="Times New Roman" panose="02020603050405020304" pitchFamily="18" charset="0"/>
              </a:rPr>
              <a:t>khì</a:t>
            </a:r>
            <a:r>
              <a:rPr lang="en-US" altLang="en-US" sz="3600" b="1" dirty="0">
                <a:solidFill>
                  <a:srgbClr val="FF0000"/>
                </a:solidFill>
                <a:latin typeface="UVN Bach Dang Nang" panose="02070803090706020303" pitchFamily="18" charset="0"/>
                <a:cs typeface="Times New Roman" panose="02020603050405020304" pitchFamily="18" charset="0"/>
              </a:rPr>
              <a:t> </a:t>
            </a:r>
            <a:r>
              <a:rPr lang="en-US" altLang="en-US" sz="3600" b="1" dirty="0" err="1">
                <a:solidFill>
                  <a:srgbClr val="FF0000"/>
                </a:solidFill>
                <a:latin typeface="UVN Bach Dang Nang" panose="02070803090706020303" pitchFamily="18" charset="0"/>
                <a:cs typeface="Times New Roman" panose="02020603050405020304" pitchFamily="18" charset="0"/>
              </a:rPr>
              <a:t>trên</a:t>
            </a:r>
            <a:r>
              <a:rPr lang="en-US" altLang="en-US" sz="3600" b="1" dirty="0">
                <a:solidFill>
                  <a:srgbClr val="FF0000"/>
                </a:solidFill>
                <a:latin typeface="UVN Bach Dang Nang" panose="02070803090706020303" pitchFamily="18" charset="0"/>
                <a:cs typeface="Times New Roman" panose="02020603050405020304" pitchFamily="18" charset="0"/>
              </a:rPr>
              <a:t> </a:t>
            </a:r>
            <a:r>
              <a:rPr lang="en-US" altLang="en-US" sz="3600" b="1" dirty="0" err="1">
                <a:solidFill>
                  <a:srgbClr val="FF0000"/>
                </a:solidFill>
                <a:latin typeface="UVN Bach Dang Nang" panose="02070803090706020303" pitchFamily="18" charset="0"/>
                <a:cs typeface="Times New Roman" panose="02020603050405020304" pitchFamily="18" charset="0"/>
              </a:rPr>
              <a:t>lưng</a:t>
            </a:r>
            <a:r>
              <a:rPr lang="en-US" altLang="en-US" sz="3600" b="1" dirty="0">
                <a:solidFill>
                  <a:srgbClr val="FF0000"/>
                </a:solidFill>
                <a:latin typeface="UVN Bach Dang Nang" panose="02070803090706020303" pitchFamily="18" charset="0"/>
                <a:cs typeface="Times New Roman" panose="02020603050405020304" pitchFamily="18" charset="0"/>
              </a:rPr>
              <a:t> </a:t>
            </a:r>
            <a:r>
              <a:rPr lang="en-US" altLang="en-US" sz="3600" b="1" dirty="0" err="1">
                <a:solidFill>
                  <a:srgbClr val="FF0000"/>
                </a:solidFill>
                <a:latin typeface="UVN Bach Dang Nang" panose="02070803090706020303" pitchFamily="18" charset="0"/>
                <a:cs typeface="Times New Roman" panose="02020603050405020304" pitchFamily="18" charset="0"/>
              </a:rPr>
              <a:t>mẹ</a:t>
            </a:r>
            <a:r>
              <a:rPr lang="en-US" altLang="en-US" sz="3600" b="1" dirty="0">
                <a:solidFill>
                  <a:srgbClr val="FF0000"/>
                </a:solidFill>
                <a:latin typeface="UVN Bach Dang Nang" panose="02070803090706020303" pitchFamily="18" charset="0"/>
                <a:cs typeface="Times New Roman" panose="02020603050405020304" pitchFamily="18" charset="0"/>
              </a:rPr>
              <a:t>.</a:t>
            </a:r>
          </a:p>
        </p:txBody>
      </p:sp>
      <p:sp>
        <p:nvSpPr>
          <p:cNvPr id="19" name="TextBox 18">
            <a:extLst>
              <a:ext uri="{FF2B5EF4-FFF2-40B4-BE49-F238E27FC236}">
                <a16:creationId xmlns:a16="http://schemas.microsoft.com/office/drawing/2014/main" id="{4EF079D9-29C2-41C5-B2C5-42804BFEDBD4}"/>
              </a:ext>
            </a:extLst>
          </p:cNvPr>
          <p:cNvSpPr txBox="1">
            <a:spLocks noChangeArrowheads="1"/>
          </p:cNvSpPr>
          <p:nvPr/>
        </p:nvSpPr>
        <p:spPr bwMode="auto">
          <a:xfrm>
            <a:off x="1125076" y="4760937"/>
            <a:ext cx="480219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600" b="1" dirty="0">
                <a:solidFill>
                  <a:srgbClr val="002060"/>
                </a:solidFill>
                <a:latin typeface="UVN Bach Dang Nang" panose="02070803090706020303" pitchFamily="18" charset="0"/>
                <a:cs typeface="Times New Roman" panose="02020603050405020304" pitchFamily="18" charset="0"/>
              </a:rPr>
              <a:t>- </a:t>
            </a:r>
            <a:r>
              <a:rPr lang="en-US" altLang="en-US" sz="3600" b="1" dirty="0" err="1">
                <a:solidFill>
                  <a:srgbClr val="002060"/>
                </a:solidFill>
                <a:latin typeface="UVN Bach Dang Nang" panose="02070803090706020303" pitchFamily="18" charset="0"/>
                <a:cs typeface="Times New Roman" panose="02020603050405020304" pitchFamily="18" charset="0"/>
              </a:rPr>
              <a:t>Các</a:t>
            </a:r>
            <a:r>
              <a:rPr lang="en-US" altLang="en-US" sz="3600" b="1" dirty="0">
                <a:solidFill>
                  <a:srgbClr val="002060"/>
                </a:solidFill>
                <a:latin typeface="UVN Bach Dang Nang" panose="02070803090706020303" pitchFamily="18" charset="0"/>
                <a:cs typeface="Times New Roman" panose="02020603050405020304" pitchFamily="18" charset="0"/>
              </a:rPr>
              <a:t> </a:t>
            </a:r>
            <a:r>
              <a:rPr lang="en-US" altLang="en-US" sz="3600" b="1" dirty="0" err="1">
                <a:solidFill>
                  <a:srgbClr val="002060"/>
                </a:solidFill>
                <a:latin typeface="UVN Bach Dang Nang" panose="02070803090706020303" pitchFamily="18" charset="0"/>
                <a:cs typeface="Times New Roman" panose="02020603050405020304" pitchFamily="18" charset="0"/>
              </a:rPr>
              <a:t>em</a:t>
            </a:r>
            <a:r>
              <a:rPr lang="en-US" altLang="en-US" sz="3600" b="1" dirty="0">
                <a:solidFill>
                  <a:srgbClr val="002060"/>
                </a:solidFill>
                <a:latin typeface="UVN Bach Dang Nang" panose="02070803090706020303" pitchFamily="18" charset="0"/>
                <a:cs typeface="Times New Roman" panose="02020603050405020304" pitchFamily="18" charset="0"/>
              </a:rPr>
              <a:t> </a:t>
            </a:r>
            <a:r>
              <a:rPr lang="en-US" altLang="en-US" sz="3600" b="1" dirty="0" err="1">
                <a:solidFill>
                  <a:srgbClr val="002060"/>
                </a:solidFill>
                <a:latin typeface="UVN Bach Dang Nang" panose="02070803090706020303" pitchFamily="18" charset="0"/>
                <a:cs typeface="Times New Roman" panose="02020603050405020304" pitchFamily="18" charset="0"/>
              </a:rPr>
              <a:t>bé</a:t>
            </a:r>
            <a:r>
              <a:rPr lang="en-US" altLang="en-US" sz="3600" b="1" dirty="0">
                <a:solidFill>
                  <a:srgbClr val="002060"/>
                </a:solidFill>
                <a:latin typeface="UVN Bach Dang Nang" panose="02070803090706020303" pitchFamily="18" charset="0"/>
                <a:cs typeface="Times New Roman" panose="02020603050405020304" pitchFamily="18" charset="0"/>
              </a:rPr>
              <a:t> </a:t>
            </a:r>
            <a:r>
              <a:rPr lang="en-US" altLang="en-US" sz="3600" b="1" dirty="0" err="1">
                <a:solidFill>
                  <a:srgbClr val="FF0000"/>
                </a:solidFill>
                <a:latin typeface="UVN Bach Dang Nang" panose="02070803090706020303" pitchFamily="18" charset="0"/>
                <a:cs typeface="Times New Roman" panose="02020603050405020304" pitchFamily="18" charset="0"/>
              </a:rPr>
              <a:t>làm</a:t>
            </a:r>
            <a:r>
              <a:rPr lang="en-US" altLang="en-US" sz="3600" b="1" dirty="0">
                <a:solidFill>
                  <a:srgbClr val="FF0000"/>
                </a:solidFill>
                <a:latin typeface="UVN Bach Dang Nang" panose="02070803090706020303" pitchFamily="18" charset="0"/>
                <a:cs typeface="Times New Roman" panose="02020603050405020304" pitchFamily="18" charset="0"/>
              </a:rPr>
              <a:t> </a:t>
            </a:r>
            <a:r>
              <a:rPr lang="en-US" altLang="en-US" sz="3600" b="1" dirty="0" err="1">
                <a:solidFill>
                  <a:srgbClr val="FF0000"/>
                </a:solidFill>
                <a:latin typeface="UVN Bach Dang Nang" panose="02070803090706020303" pitchFamily="18" charset="0"/>
                <a:cs typeface="Times New Roman" panose="02020603050405020304" pitchFamily="18" charset="0"/>
              </a:rPr>
              <a:t>gì</a:t>
            </a:r>
            <a:r>
              <a:rPr lang="en-US" altLang="en-US" sz="3600" b="1" dirty="0">
                <a:solidFill>
                  <a:srgbClr val="002060"/>
                </a:solidFill>
                <a:latin typeface="UVN Bach Dang Nang" panose="02070803090706020303" pitchFamily="18" charset="0"/>
                <a:cs typeface="Times New Roman" panose="02020603050405020304" pitchFamily="18" charset="0"/>
              </a:rPr>
              <a:t>?</a:t>
            </a:r>
          </a:p>
          <a:p>
            <a:pPr eaLnBrk="1" hangingPunct="1"/>
            <a:endParaRPr lang="en-US" altLang="en-US" sz="3600" b="1" dirty="0">
              <a:solidFill>
                <a:srgbClr val="FF0000"/>
              </a:solidFill>
              <a:latin typeface="UVN Bach Dang Nang" panose="02070803090706020303"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FB30E2C2-F0E5-4997-96A3-1A31DDDA0AA4}"/>
              </a:ext>
            </a:extLst>
          </p:cNvPr>
          <p:cNvSpPr txBox="1">
            <a:spLocks noChangeArrowheads="1"/>
          </p:cNvSpPr>
          <p:nvPr/>
        </p:nvSpPr>
        <p:spPr bwMode="auto">
          <a:xfrm>
            <a:off x="6237212" y="4650426"/>
            <a:ext cx="61643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600" b="1" dirty="0">
                <a:solidFill>
                  <a:srgbClr val="002060"/>
                </a:solidFill>
                <a:latin typeface="UVN Bach Dang Nang" panose="02070803090706020303" pitchFamily="18" charset="0"/>
                <a:cs typeface="Times New Roman" panose="02020603050405020304" pitchFamily="18" charset="0"/>
              </a:rPr>
              <a:t> - </a:t>
            </a:r>
            <a:r>
              <a:rPr lang="en-US" altLang="en-US" sz="3600" b="1" dirty="0">
                <a:solidFill>
                  <a:srgbClr val="FF0000"/>
                </a:solidFill>
                <a:latin typeface="UVN Bach Dang Nang" panose="02070803090706020303" pitchFamily="18" charset="0"/>
                <a:cs typeface="Times New Roman" panose="02020603050405020304" pitchFamily="18" charset="0"/>
              </a:rPr>
              <a:t>Ai</a:t>
            </a:r>
            <a:r>
              <a:rPr lang="en-US" altLang="en-US" sz="3600" b="1" dirty="0">
                <a:solidFill>
                  <a:srgbClr val="002060"/>
                </a:solidFill>
                <a:latin typeface="UVN Bach Dang Nang" panose="02070803090706020303" pitchFamily="18" charset="0"/>
                <a:cs typeface="Times New Roman" panose="02020603050405020304" pitchFamily="18" charset="0"/>
              </a:rPr>
              <a:t> </a:t>
            </a:r>
            <a:r>
              <a:rPr lang="en-US" altLang="en-US" sz="3600" b="1" dirty="0" err="1">
                <a:solidFill>
                  <a:srgbClr val="002060"/>
                </a:solidFill>
                <a:latin typeface="UVN Bach Dang Nang" panose="02070803090706020303" pitchFamily="18" charset="0"/>
                <a:cs typeface="Times New Roman" panose="02020603050405020304" pitchFamily="18" charset="0"/>
              </a:rPr>
              <a:t>ngủ</a:t>
            </a:r>
            <a:r>
              <a:rPr lang="en-US" altLang="en-US" sz="3600" b="1" dirty="0">
                <a:solidFill>
                  <a:srgbClr val="002060"/>
                </a:solidFill>
                <a:latin typeface="UVN Bach Dang Nang" panose="02070803090706020303" pitchFamily="18" charset="0"/>
                <a:cs typeface="Times New Roman" panose="02020603050405020304" pitchFamily="18" charset="0"/>
              </a:rPr>
              <a:t> </a:t>
            </a:r>
            <a:r>
              <a:rPr lang="en-US" altLang="en-US" sz="3600" b="1" dirty="0" err="1">
                <a:solidFill>
                  <a:srgbClr val="002060"/>
                </a:solidFill>
                <a:latin typeface="UVN Bach Dang Nang" panose="02070803090706020303" pitchFamily="18" charset="0"/>
                <a:cs typeface="Times New Roman" panose="02020603050405020304" pitchFamily="18" charset="0"/>
              </a:rPr>
              <a:t>khì</a:t>
            </a:r>
            <a:r>
              <a:rPr lang="en-US" altLang="en-US" sz="3600" b="1" dirty="0">
                <a:solidFill>
                  <a:srgbClr val="002060"/>
                </a:solidFill>
                <a:latin typeface="UVN Bach Dang Nang" panose="02070803090706020303" pitchFamily="18" charset="0"/>
                <a:cs typeface="Times New Roman" panose="02020603050405020304" pitchFamily="18" charset="0"/>
              </a:rPr>
              <a:t> </a:t>
            </a:r>
            <a:r>
              <a:rPr lang="en-US" altLang="en-US" sz="3600" b="1" dirty="0" err="1">
                <a:solidFill>
                  <a:srgbClr val="002060"/>
                </a:solidFill>
                <a:latin typeface="UVN Bach Dang Nang" panose="02070803090706020303" pitchFamily="18" charset="0"/>
                <a:cs typeface="Times New Roman" panose="02020603050405020304" pitchFamily="18" charset="0"/>
              </a:rPr>
              <a:t>trên</a:t>
            </a:r>
            <a:r>
              <a:rPr lang="en-US" altLang="en-US" sz="3600" b="1" dirty="0">
                <a:solidFill>
                  <a:srgbClr val="002060"/>
                </a:solidFill>
                <a:latin typeface="UVN Bach Dang Nang" panose="02070803090706020303" pitchFamily="18" charset="0"/>
                <a:cs typeface="Times New Roman" panose="02020603050405020304" pitchFamily="18" charset="0"/>
              </a:rPr>
              <a:t> </a:t>
            </a:r>
            <a:r>
              <a:rPr lang="en-US" altLang="en-US" sz="3600" b="1" dirty="0" err="1">
                <a:solidFill>
                  <a:srgbClr val="002060"/>
                </a:solidFill>
                <a:latin typeface="UVN Bach Dang Nang" panose="02070803090706020303" pitchFamily="18" charset="0"/>
                <a:cs typeface="Times New Roman" panose="02020603050405020304" pitchFamily="18" charset="0"/>
              </a:rPr>
              <a:t>lưng</a:t>
            </a:r>
            <a:r>
              <a:rPr lang="en-US" altLang="en-US" sz="3600" b="1" dirty="0">
                <a:solidFill>
                  <a:srgbClr val="002060"/>
                </a:solidFill>
                <a:latin typeface="UVN Bach Dang Nang" panose="02070803090706020303" pitchFamily="18" charset="0"/>
                <a:cs typeface="Times New Roman" panose="02020603050405020304" pitchFamily="18" charset="0"/>
              </a:rPr>
              <a:t> </a:t>
            </a:r>
            <a:r>
              <a:rPr lang="en-US" altLang="en-US" sz="3600" b="1" dirty="0" err="1">
                <a:solidFill>
                  <a:srgbClr val="002060"/>
                </a:solidFill>
                <a:latin typeface="UVN Bach Dang Nang" panose="02070803090706020303" pitchFamily="18" charset="0"/>
                <a:cs typeface="Times New Roman" panose="02020603050405020304" pitchFamily="18" charset="0"/>
              </a:rPr>
              <a:t>mẹ</a:t>
            </a:r>
            <a:r>
              <a:rPr lang="en-US" altLang="en-US" sz="3600" b="1" dirty="0">
                <a:solidFill>
                  <a:srgbClr val="002060"/>
                </a:solidFill>
                <a:latin typeface="UVN Bach Dang Nang" panose="02070803090706020303" pitchFamily="18" charset="0"/>
                <a:cs typeface="Times New Roman" panose="02020603050405020304" pitchFamily="18" charset="0"/>
              </a:rPr>
              <a:t>?</a:t>
            </a:r>
          </a:p>
        </p:txBody>
      </p:sp>
      <p:sp>
        <p:nvSpPr>
          <p:cNvPr id="21" name="TextBox 20">
            <a:extLst>
              <a:ext uri="{FF2B5EF4-FFF2-40B4-BE49-F238E27FC236}">
                <a16:creationId xmlns:a16="http://schemas.microsoft.com/office/drawing/2014/main" id="{0745EE65-BD31-4EF5-82B9-8E9231C9AD23}"/>
              </a:ext>
            </a:extLst>
          </p:cNvPr>
          <p:cNvSpPr txBox="1"/>
          <p:nvPr/>
        </p:nvSpPr>
        <p:spPr>
          <a:xfrm>
            <a:off x="3498290" y="862844"/>
            <a:ext cx="5534464" cy="646331"/>
          </a:xfrm>
          <a:prstGeom prst="rect">
            <a:avLst/>
          </a:prstGeom>
          <a:noFill/>
        </p:spPr>
        <p:txBody>
          <a:bodyPr wrap="square">
            <a:spAutoFit/>
          </a:bodyPr>
          <a:lstStyle/>
          <a:p>
            <a:pPr>
              <a:defRPr/>
            </a:pPr>
            <a:r>
              <a:rPr lang="en-US" sz="3600" b="1" dirty="0" err="1">
                <a:solidFill>
                  <a:srgbClr val="FF0000"/>
                </a:solidFill>
                <a:latin typeface="UVN Bach Dang Nang" panose="02070803090706020303" pitchFamily="18" charset="0"/>
                <a:cs typeface="Times New Roman" pitchFamily="18" charset="0"/>
              </a:rPr>
              <a:t>Lũ</a:t>
            </a:r>
            <a:r>
              <a:rPr lang="en-US" sz="3600" b="1" dirty="0">
                <a:solidFill>
                  <a:srgbClr val="FF0000"/>
                </a:solidFill>
                <a:latin typeface="UVN Bach Dang Nang" panose="02070803090706020303" pitchFamily="18" charset="0"/>
                <a:cs typeface="Times New Roman" pitchFamily="18" charset="0"/>
              </a:rPr>
              <a:t> </a:t>
            </a:r>
            <a:r>
              <a:rPr lang="en-US" sz="3600" b="1" dirty="0" err="1">
                <a:solidFill>
                  <a:srgbClr val="FF0000"/>
                </a:solidFill>
                <a:latin typeface="UVN Bach Dang Nang" panose="02070803090706020303" pitchFamily="18" charset="0"/>
                <a:cs typeface="Times New Roman" pitchFamily="18" charset="0"/>
              </a:rPr>
              <a:t>chó</a:t>
            </a:r>
            <a:r>
              <a:rPr lang="en-US" sz="3600" b="1" dirty="0">
                <a:solidFill>
                  <a:srgbClr val="FF0000"/>
                </a:solidFill>
                <a:latin typeface="UVN Bach Dang Nang" panose="02070803090706020303" pitchFamily="18" charset="0"/>
                <a:cs typeface="Times New Roman" pitchFamily="18" charset="0"/>
              </a:rPr>
              <a:t> </a:t>
            </a:r>
            <a:r>
              <a:rPr lang="en-US" sz="3600" b="1" dirty="0" err="1">
                <a:solidFill>
                  <a:srgbClr val="FF0000"/>
                </a:solidFill>
                <a:latin typeface="UVN Bach Dang Nang" panose="02070803090706020303" pitchFamily="18" charset="0"/>
                <a:cs typeface="Times New Roman" pitchFamily="18" charset="0"/>
              </a:rPr>
              <a:t>sủa</a:t>
            </a:r>
            <a:r>
              <a:rPr lang="en-US" sz="3600" b="1" dirty="0">
                <a:solidFill>
                  <a:srgbClr val="FF0000"/>
                </a:solidFill>
                <a:latin typeface="UVN Bach Dang Nang" panose="02070803090706020303" pitchFamily="18" charset="0"/>
                <a:cs typeface="Times New Roman" pitchFamily="18" charset="0"/>
              </a:rPr>
              <a:t> </a:t>
            </a:r>
            <a:r>
              <a:rPr lang="en-US" sz="3600" b="1" dirty="0" err="1">
                <a:solidFill>
                  <a:srgbClr val="FF0000"/>
                </a:solidFill>
                <a:latin typeface="UVN Bach Dang Nang" panose="02070803090706020303" pitchFamily="18" charset="0"/>
                <a:cs typeface="Times New Roman" pitchFamily="18" charset="0"/>
              </a:rPr>
              <a:t>om</a:t>
            </a:r>
            <a:r>
              <a:rPr lang="en-US" sz="3600" b="1" dirty="0">
                <a:solidFill>
                  <a:srgbClr val="FF0000"/>
                </a:solidFill>
                <a:latin typeface="UVN Bach Dang Nang" panose="02070803090706020303" pitchFamily="18" charset="0"/>
                <a:cs typeface="Times New Roman" pitchFamily="18" charset="0"/>
              </a:rPr>
              <a:t> </a:t>
            </a:r>
            <a:r>
              <a:rPr lang="en-US" sz="3600" b="1" dirty="0" err="1">
                <a:solidFill>
                  <a:srgbClr val="FF0000"/>
                </a:solidFill>
                <a:latin typeface="UVN Bach Dang Nang" panose="02070803090706020303" pitchFamily="18" charset="0"/>
                <a:cs typeface="Times New Roman" pitchFamily="18" charset="0"/>
              </a:rPr>
              <a:t>cả</a:t>
            </a:r>
            <a:r>
              <a:rPr lang="en-US" sz="3600" b="1" dirty="0">
                <a:solidFill>
                  <a:srgbClr val="FF0000"/>
                </a:solidFill>
                <a:latin typeface="UVN Bach Dang Nang" panose="02070803090706020303" pitchFamily="18" charset="0"/>
                <a:cs typeface="Times New Roman" pitchFamily="18" charset="0"/>
              </a:rPr>
              <a:t> </a:t>
            </a:r>
            <a:r>
              <a:rPr lang="en-US" sz="3600" b="1" dirty="0" err="1">
                <a:solidFill>
                  <a:srgbClr val="FF0000"/>
                </a:solidFill>
                <a:latin typeface="UVN Bach Dang Nang" panose="02070803090706020303" pitchFamily="18" charset="0"/>
                <a:cs typeface="Times New Roman" pitchFamily="18" charset="0"/>
              </a:rPr>
              <a:t>rừng</a:t>
            </a:r>
            <a:r>
              <a:rPr lang="en-US" sz="3600" b="1" dirty="0">
                <a:solidFill>
                  <a:srgbClr val="FF0000"/>
                </a:solidFill>
                <a:latin typeface="UVN Bach Dang Nang" panose="02070803090706020303" pitchFamily="18" charset="0"/>
                <a:cs typeface="Times New Roman" pitchFamily="18" charset="0"/>
              </a:rPr>
              <a:t>.</a:t>
            </a:r>
          </a:p>
        </p:txBody>
      </p:sp>
      <p:sp>
        <p:nvSpPr>
          <p:cNvPr id="22" name="TextBox 21">
            <a:extLst>
              <a:ext uri="{FF2B5EF4-FFF2-40B4-BE49-F238E27FC236}">
                <a16:creationId xmlns:a16="http://schemas.microsoft.com/office/drawing/2014/main" id="{2469680A-432B-479A-90A1-A44A24E79B65}"/>
              </a:ext>
            </a:extLst>
          </p:cNvPr>
          <p:cNvSpPr txBox="1"/>
          <p:nvPr/>
        </p:nvSpPr>
        <p:spPr>
          <a:xfrm>
            <a:off x="1115551" y="5446475"/>
            <a:ext cx="6641357" cy="1200329"/>
          </a:xfrm>
          <a:prstGeom prst="rect">
            <a:avLst/>
          </a:prstGeom>
          <a:noFill/>
        </p:spPr>
        <p:txBody>
          <a:bodyPr wrap="square">
            <a:spAutoFit/>
          </a:bodyPr>
          <a:lstStyle/>
          <a:p>
            <a:pPr>
              <a:defRPr/>
            </a:pP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Lũ</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chó</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FF0000"/>
                </a:solidFill>
                <a:latin typeface="UVN Bach Dang Nang" panose="02070803090706020303" pitchFamily="18" charset="0"/>
                <a:cs typeface="Times New Roman" pitchFamily="18" charset="0"/>
              </a:rPr>
              <a:t>làm</a:t>
            </a:r>
            <a:r>
              <a:rPr lang="en-US" sz="3600" b="1" dirty="0">
                <a:solidFill>
                  <a:srgbClr val="FF0000"/>
                </a:solidFill>
                <a:latin typeface="UVN Bach Dang Nang" panose="02070803090706020303" pitchFamily="18" charset="0"/>
                <a:cs typeface="Times New Roman" pitchFamily="18" charset="0"/>
              </a:rPr>
              <a:t> </a:t>
            </a:r>
            <a:r>
              <a:rPr lang="en-US" sz="3600" b="1" dirty="0" err="1">
                <a:solidFill>
                  <a:srgbClr val="FF0000"/>
                </a:solidFill>
                <a:latin typeface="UVN Bach Dang Nang" panose="02070803090706020303" pitchFamily="18" charset="0"/>
                <a:cs typeface="Times New Roman" pitchFamily="18" charset="0"/>
              </a:rPr>
              <a:t>gì</a:t>
            </a:r>
            <a:r>
              <a:rPr lang="en-US" sz="3600" b="1" dirty="0">
                <a:solidFill>
                  <a:srgbClr val="002060"/>
                </a:solidFill>
                <a:latin typeface="UVN Bach Dang Nang" panose="02070803090706020303" pitchFamily="18" charset="0"/>
                <a:cs typeface="Times New Roman" pitchFamily="18" charset="0"/>
              </a:rPr>
              <a:t>?</a:t>
            </a:r>
          </a:p>
          <a:p>
            <a:pPr>
              <a:defRPr/>
            </a:pPr>
            <a:endParaRPr lang="en-US" sz="3600" b="1" dirty="0">
              <a:solidFill>
                <a:srgbClr val="002060"/>
              </a:solidFill>
              <a:latin typeface="UVN Bach Dang Nang" panose="02070803090706020303" pitchFamily="18" charset="0"/>
              <a:cs typeface="Times New Roman" pitchFamily="18" charset="0"/>
            </a:endParaRPr>
          </a:p>
        </p:txBody>
      </p:sp>
      <p:sp>
        <p:nvSpPr>
          <p:cNvPr id="23" name="TextBox 22">
            <a:extLst>
              <a:ext uri="{FF2B5EF4-FFF2-40B4-BE49-F238E27FC236}">
                <a16:creationId xmlns:a16="http://schemas.microsoft.com/office/drawing/2014/main" id="{88B1F458-BB47-472E-AA74-6356D4D70BF2}"/>
              </a:ext>
            </a:extLst>
          </p:cNvPr>
          <p:cNvSpPr txBox="1"/>
          <p:nvPr/>
        </p:nvSpPr>
        <p:spPr>
          <a:xfrm>
            <a:off x="6378793" y="5411687"/>
            <a:ext cx="5534464" cy="646331"/>
          </a:xfrm>
          <a:prstGeom prst="rect">
            <a:avLst/>
          </a:prstGeom>
          <a:noFill/>
        </p:spPr>
        <p:txBody>
          <a:bodyPr wrap="square">
            <a:spAutoFit/>
          </a:bodyPr>
          <a:lstStyle/>
          <a:p>
            <a:pPr>
              <a:defRPr/>
            </a:pPr>
            <a:r>
              <a:rPr lang="en-US" sz="3600" b="1" dirty="0">
                <a:solidFill>
                  <a:srgbClr val="002060"/>
                </a:solidFill>
                <a:latin typeface="UVN Bach Dang Nang" panose="02070803090706020303" pitchFamily="18" charset="0"/>
                <a:cs typeface="Times New Roman" pitchFamily="18" charset="0"/>
              </a:rPr>
              <a:t>- </a:t>
            </a:r>
            <a:r>
              <a:rPr lang="en-US" sz="3600" b="1" dirty="0">
                <a:solidFill>
                  <a:srgbClr val="FF0000"/>
                </a:solidFill>
                <a:latin typeface="UVN Bach Dang Nang" panose="02070803090706020303" pitchFamily="18" charset="0"/>
                <a:cs typeface="Times New Roman" pitchFamily="18" charset="0"/>
              </a:rPr>
              <a:t>Con </a:t>
            </a:r>
            <a:r>
              <a:rPr lang="en-US" sz="3600" b="1" dirty="0" err="1">
                <a:solidFill>
                  <a:srgbClr val="FF0000"/>
                </a:solidFill>
                <a:latin typeface="UVN Bach Dang Nang" panose="02070803090706020303" pitchFamily="18" charset="0"/>
                <a:cs typeface="Times New Roman" pitchFamily="18" charset="0"/>
              </a:rPr>
              <a:t>gì</a:t>
            </a:r>
            <a:r>
              <a:rPr lang="en-US" sz="3600" b="1" dirty="0">
                <a:solidFill>
                  <a:srgbClr val="FF000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sủa</a:t>
            </a:r>
            <a:r>
              <a:rPr lang="en-US" sz="3600" b="1" dirty="0">
                <a:solidFill>
                  <a:srgbClr val="002060"/>
                </a:solidFill>
                <a:latin typeface="UVN Bach Dang Nang" panose="02070803090706020303" pitchFamily="18" charset="0"/>
                <a:cs typeface="Times New Roman" pitchFamily="18" charset="0"/>
              </a:rPr>
              <a:t> om </a:t>
            </a:r>
            <a:r>
              <a:rPr lang="en-US" sz="3600" b="1" dirty="0" err="1">
                <a:solidFill>
                  <a:srgbClr val="002060"/>
                </a:solidFill>
                <a:latin typeface="UVN Bach Dang Nang" panose="02070803090706020303" pitchFamily="18" charset="0"/>
                <a:cs typeface="Times New Roman" pitchFamily="18" charset="0"/>
              </a:rPr>
              <a:t>cả</a:t>
            </a:r>
            <a:r>
              <a:rPr lang="en-US" sz="3600" b="1" dirty="0">
                <a:solidFill>
                  <a:srgbClr val="002060"/>
                </a:solidFill>
                <a:latin typeface="UVN Bach Dang Nang" panose="02070803090706020303" pitchFamily="18" charset="0"/>
                <a:cs typeface="Times New Roman" pitchFamily="18" charset="0"/>
              </a:rPr>
              <a:t> </a:t>
            </a:r>
            <a:r>
              <a:rPr lang="en-US" sz="3600" b="1" dirty="0" err="1">
                <a:solidFill>
                  <a:srgbClr val="002060"/>
                </a:solidFill>
                <a:latin typeface="UVN Bach Dang Nang" panose="02070803090706020303" pitchFamily="18" charset="0"/>
                <a:cs typeface="Times New Roman" pitchFamily="18" charset="0"/>
              </a:rPr>
              <a:t>rừng</a:t>
            </a:r>
            <a:r>
              <a:rPr lang="en-US" sz="3600" b="1" dirty="0">
                <a:solidFill>
                  <a:srgbClr val="002060"/>
                </a:solidFill>
                <a:latin typeface="UVN Bach Dang Nang" panose="02070803090706020303" pitchFamily="18" charset="0"/>
                <a:cs typeface="Times New Roman" pitchFamily="18" charset="0"/>
              </a:rPr>
              <a:t>?</a:t>
            </a:r>
          </a:p>
        </p:txBody>
      </p:sp>
    </p:spTree>
    <p:extLst>
      <p:ext uri="{BB962C8B-B14F-4D97-AF65-F5344CB8AC3E}">
        <p14:creationId xmlns:p14="http://schemas.microsoft.com/office/powerpoint/2010/main" val="18706277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xit" presetSubtype="0" fill="hold" grpId="1" nodeType="clickEffect">
                                  <p:stCondLst>
                                    <p:cond delay="0"/>
                                  </p:stCondLst>
                                  <p:childTnLst>
                                    <p:animEffect transition="out" filter="fade">
                                      <p:cBhvr>
                                        <p:cTn id="41" dur="1000"/>
                                        <p:tgtEl>
                                          <p:spTgt spid="3"/>
                                        </p:tgtEl>
                                      </p:cBhvr>
                                    </p:animEffect>
                                    <p:anim calcmode="lin" valueType="num">
                                      <p:cBhvr>
                                        <p:cTn id="42" dur="1000"/>
                                        <p:tgtEl>
                                          <p:spTgt spid="3"/>
                                        </p:tgtEl>
                                        <p:attrNameLst>
                                          <p:attrName>ppt_x</p:attrName>
                                        </p:attrNameLst>
                                      </p:cBhvr>
                                      <p:tavLst>
                                        <p:tav tm="0">
                                          <p:val>
                                            <p:strVal val="ppt_x"/>
                                          </p:val>
                                        </p:tav>
                                        <p:tav tm="100000">
                                          <p:val>
                                            <p:strVal val="ppt_x"/>
                                          </p:val>
                                        </p:tav>
                                      </p:tavLst>
                                    </p:anim>
                                    <p:anim calcmode="lin" valueType="num">
                                      <p:cBhvr>
                                        <p:cTn id="43" dur="1000"/>
                                        <p:tgtEl>
                                          <p:spTgt spid="3"/>
                                        </p:tgtEl>
                                        <p:attrNameLst>
                                          <p:attrName>ppt_y</p:attrName>
                                        </p:attrNameLst>
                                      </p:cBhvr>
                                      <p:tavLst>
                                        <p:tav tm="0">
                                          <p:val>
                                            <p:strVal val="ppt_y"/>
                                          </p:val>
                                        </p:tav>
                                        <p:tav tm="100000">
                                          <p:val>
                                            <p:strVal val="ppt_y+.1"/>
                                          </p:val>
                                        </p:tav>
                                      </p:tavLst>
                                    </p:anim>
                                    <p:set>
                                      <p:cBhvr>
                                        <p:cTn id="44" dur="1" fill="hold">
                                          <p:stCondLst>
                                            <p:cond delay="999"/>
                                          </p:stCondLst>
                                        </p:cTn>
                                        <p:tgtEl>
                                          <p:spTgt spid="3"/>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randombar(horizontal)">
                                      <p:cBhvr>
                                        <p:cTn id="49" dur="5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1000"/>
                                        <p:tgtEl>
                                          <p:spTgt spid="14"/>
                                        </p:tgtEl>
                                      </p:cBhvr>
                                    </p:animEffect>
                                    <p:anim calcmode="lin" valueType="num">
                                      <p:cBhvr>
                                        <p:cTn id="62" dur="1000" fill="hold"/>
                                        <p:tgtEl>
                                          <p:spTgt spid="14"/>
                                        </p:tgtEl>
                                        <p:attrNameLst>
                                          <p:attrName>ppt_x</p:attrName>
                                        </p:attrNameLst>
                                      </p:cBhvr>
                                      <p:tavLst>
                                        <p:tav tm="0">
                                          <p:val>
                                            <p:strVal val="#ppt_x"/>
                                          </p:val>
                                        </p:tav>
                                        <p:tav tm="100000">
                                          <p:val>
                                            <p:strVal val="#ppt_x"/>
                                          </p:val>
                                        </p:tav>
                                      </p:tavLst>
                                    </p:anim>
                                    <p:anim calcmode="lin" valueType="num">
                                      <p:cBhvr>
                                        <p:cTn id="6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xit" presetSubtype="0" fill="hold" grpId="1" nodeType="clickEffect">
                                  <p:stCondLst>
                                    <p:cond delay="0"/>
                                  </p:stCondLst>
                                  <p:childTnLst>
                                    <p:animEffect transition="out" filter="fade">
                                      <p:cBhvr>
                                        <p:cTn id="67" dur="1000"/>
                                        <p:tgtEl>
                                          <p:spTgt spid="12"/>
                                        </p:tgtEl>
                                      </p:cBhvr>
                                    </p:animEffect>
                                    <p:anim calcmode="lin" valueType="num">
                                      <p:cBhvr>
                                        <p:cTn id="68" dur="1000"/>
                                        <p:tgtEl>
                                          <p:spTgt spid="12"/>
                                        </p:tgtEl>
                                        <p:attrNameLst>
                                          <p:attrName>ppt_x</p:attrName>
                                        </p:attrNameLst>
                                      </p:cBhvr>
                                      <p:tavLst>
                                        <p:tav tm="0">
                                          <p:val>
                                            <p:strVal val="ppt_x"/>
                                          </p:val>
                                        </p:tav>
                                        <p:tav tm="100000">
                                          <p:val>
                                            <p:strVal val="ppt_x"/>
                                          </p:val>
                                        </p:tav>
                                      </p:tavLst>
                                    </p:anim>
                                    <p:anim calcmode="lin" valueType="num">
                                      <p:cBhvr>
                                        <p:cTn id="69" dur="1000"/>
                                        <p:tgtEl>
                                          <p:spTgt spid="12"/>
                                        </p:tgtEl>
                                        <p:attrNameLst>
                                          <p:attrName>ppt_y</p:attrName>
                                        </p:attrNameLst>
                                      </p:cBhvr>
                                      <p:tavLst>
                                        <p:tav tm="0">
                                          <p:val>
                                            <p:strVal val="ppt_y"/>
                                          </p:val>
                                        </p:tav>
                                        <p:tav tm="100000">
                                          <p:val>
                                            <p:strVal val="ppt_y+.1"/>
                                          </p:val>
                                        </p:tav>
                                      </p:tavLst>
                                    </p:anim>
                                    <p:set>
                                      <p:cBhvr>
                                        <p:cTn id="70" dur="1" fill="hold">
                                          <p:stCondLst>
                                            <p:cond delay="999"/>
                                          </p:stCondLst>
                                        </p:cTn>
                                        <p:tgtEl>
                                          <p:spTgt spid="12"/>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1000"/>
                                        <p:tgtEl>
                                          <p:spTgt spid="15"/>
                                        </p:tgtEl>
                                      </p:cBhvr>
                                    </p:animEffect>
                                    <p:anim calcmode="lin" valueType="num">
                                      <p:cBhvr>
                                        <p:cTn id="76" dur="1000" fill="hold"/>
                                        <p:tgtEl>
                                          <p:spTgt spid="15"/>
                                        </p:tgtEl>
                                        <p:attrNameLst>
                                          <p:attrName>ppt_x</p:attrName>
                                        </p:attrNameLst>
                                      </p:cBhvr>
                                      <p:tavLst>
                                        <p:tav tm="0">
                                          <p:val>
                                            <p:strVal val="#ppt_x"/>
                                          </p:val>
                                        </p:tav>
                                        <p:tav tm="100000">
                                          <p:val>
                                            <p:strVal val="#ppt_x"/>
                                          </p:val>
                                        </p:tav>
                                      </p:tavLst>
                                    </p:anim>
                                    <p:anim calcmode="lin" valueType="num">
                                      <p:cBhvr>
                                        <p:cTn id="7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1000"/>
                                        <p:tgtEl>
                                          <p:spTgt spid="16"/>
                                        </p:tgtEl>
                                      </p:cBhvr>
                                    </p:animEffect>
                                    <p:anim calcmode="lin" valueType="num">
                                      <p:cBhvr>
                                        <p:cTn id="83" dur="1000" fill="hold"/>
                                        <p:tgtEl>
                                          <p:spTgt spid="16"/>
                                        </p:tgtEl>
                                        <p:attrNameLst>
                                          <p:attrName>ppt_x</p:attrName>
                                        </p:attrNameLst>
                                      </p:cBhvr>
                                      <p:tavLst>
                                        <p:tav tm="0">
                                          <p:val>
                                            <p:strVal val="#ppt_x"/>
                                          </p:val>
                                        </p:tav>
                                        <p:tav tm="100000">
                                          <p:val>
                                            <p:strVal val="#ppt_x"/>
                                          </p:val>
                                        </p:tav>
                                      </p:tavLst>
                                    </p:anim>
                                    <p:anim calcmode="lin" valueType="num">
                                      <p:cBhvr>
                                        <p:cTn id="8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17"/>
                                        </p:tgtEl>
                                        <p:attrNameLst>
                                          <p:attrName>style.visibility</p:attrName>
                                        </p:attrNameLst>
                                      </p:cBhvr>
                                      <p:to>
                                        <p:strVal val="visible"/>
                                      </p:to>
                                    </p:set>
                                    <p:animEffect transition="in" filter="fade">
                                      <p:cBhvr>
                                        <p:cTn id="89" dur="1000"/>
                                        <p:tgtEl>
                                          <p:spTgt spid="17"/>
                                        </p:tgtEl>
                                      </p:cBhvr>
                                    </p:animEffect>
                                    <p:anim calcmode="lin" valueType="num">
                                      <p:cBhvr>
                                        <p:cTn id="90" dur="1000" fill="hold"/>
                                        <p:tgtEl>
                                          <p:spTgt spid="17"/>
                                        </p:tgtEl>
                                        <p:attrNameLst>
                                          <p:attrName>ppt_x</p:attrName>
                                        </p:attrNameLst>
                                      </p:cBhvr>
                                      <p:tavLst>
                                        <p:tav tm="0">
                                          <p:val>
                                            <p:strVal val="#ppt_x"/>
                                          </p:val>
                                        </p:tav>
                                        <p:tav tm="100000">
                                          <p:val>
                                            <p:strVal val="#ppt_x"/>
                                          </p:val>
                                        </p:tav>
                                      </p:tavLst>
                                    </p:anim>
                                    <p:anim calcmode="lin" valueType="num">
                                      <p:cBhvr>
                                        <p:cTn id="9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2" presetClass="exit" presetSubtype="0" fill="hold" grpId="1" nodeType="clickEffect">
                                  <p:stCondLst>
                                    <p:cond delay="0"/>
                                  </p:stCondLst>
                                  <p:childTnLst>
                                    <p:animEffect transition="out" filter="fade">
                                      <p:cBhvr>
                                        <p:cTn id="95" dur="1000"/>
                                        <p:tgtEl>
                                          <p:spTgt spid="15"/>
                                        </p:tgtEl>
                                      </p:cBhvr>
                                    </p:animEffect>
                                    <p:anim calcmode="lin" valueType="num">
                                      <p:cBhvr>
                                        <p:cTn id="96" dur="1000"/>
                                        <p:tgtEl>
                                          <p:spTgt spid="15"/>
                                        </p:tgtEl>
                                        <p:attrNameLst>
                                          <p:attrName>ppt_x</p:attrName>
                                        </p:attrNameLst>
                                      </p:cBhvr>
                                      <p:tavLst>
                                        <p:tav tm="0">
                                          <p:val>
                                            <p:strVal val="ppt_x"/>
                                          </p:val>
                                        </p:tav>
                                        <p:tav tm="100000">
                                          <p:val>
                                            <p:strVal val="ppt_x"/>
                                          </p:val>
                                        </p:tav>
                                      </p:tavLst>
                                    </p:anim>
                                    <p:anim calcmode="lin" valueType="num">
                                      <p:cBhvr>
                                        <p:cTn id="97" dur="1000"/>
                                        <p:tgtEl>
                                          <p:spTgt spid="15"/>
                                        </p:tgtEl>
                                        <p:attrNameLst>
                                          <p:attrName>ppt_y</p:attrName>
                                        </p:attrNameLst>
                                      </p:cBhvr>
                                      <p:tavLst>
                                        <p:tav tm="0">
                                          <p:val>
                                            <p:strVal val="ppt_y"/>
                                          </p:val>
                                        </p:tav>
                                        <p:tav tm="100000">
                                          <p:val>
                                            <p:strVal val="ppt_y+.1"/>
                                          </p:val>
                                        </p:tav>
                                      </p:tavLst>
                                    </p:anim>
                                    <p:set>
                                      <p:cBhvr>
                                        <p:cTn id="98" dur="1" fill="hold">
                                          <p:stCondLst>
                                            <p:cond delay="999"/>
                                          </p:stCondLst>
                                        </p:cTn>
                                        <p:tgtEl>
                                          <p:spTgt spid="15"/>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42" presetClass="entr" presetSubtype="0" fill="hold" grpId="0" nodeType="click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fade">
                                      <p:cBhvr>
                                        <p:cTn id="103" dur="1000"/>
                                        <p:tgtEl>
                                          <p:spTgt spid="18"/>
                                        </p:tgtEl>
                                      </p:cBhvr>
                                    </p:animEffect>
                                    <p:anim calcmode="lin" valueType="num">
                                      <p:cBhvr>
                                        <p:cTn id="104" dur="1000" fill="hold"/>
                                        <p:tgtEl>
                                          <p:spTgt spid="18"/>
                                        </p:tgtEl>
                                        <p:attrNameLst>
                                          <p:attrName>ppt_x</p:attrName>
                                        </p:attrNameLst>
                                      </p:cBhvr>
                                      <p:tavLst>
                                        <p:tav tm="0">
                                          <p:val>
                                            <p:strVal val="#ppt_x"/>
                                          </p:val>
                                        </p:tav>
                                        <p:tav tm="100000">
                                          <p:val>
                                            <p:strVal val="#ppt_x"/>
                                          </p:val>
                                        </p:tav>
                                      </p:tavLst>
                                    </p:anim>
                                    <p:anim calcmode="lin" valueType="num">
                                      <p:cBhvr>
                                        <p:cTn id="10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grpId="0" nodeType="clickEffect">
                                  <p:stCondLst>
                                    <p:cond delay="0"/>
                                  </p:stCondLst>
                                  <p:childTnLst>
                                    <p:set>
                                      <p:cBhvr>
                                        <p:cTn id="109" dur="1" fill="hold">
                                          <p:stCondLst>
                                            <p:cond delay="0"/>
                                          </p:stCondLst>
                                        </p:cTn>
                                        <p:tgtEl>
                                          <p:spTgt spid="19"/>
                                        </p:tgtEl>
                                        <p:attrNameLst>
                                          <p:attrName>style.visibility</p:attrName>
                                        </p:attrNameLst>
                                      </p:cBhvr>
                                      <p:to>
                                        <p:strVal val="visible"/>
                                      </p:to>
                                    </p:set>
                                    <p:animEffect transition="in" filter="fade">
                                      <p:cBhvr>
                                        <p:cTn id="110" dur="1000"/>
                                        <p:tgtEl>
                                          <p:spTgt spid="19"/>
                                        </p:tgtEl>
                                      </p:cBhvr>
                                    </p:animEffect>
                                    <p:anim calcmode="lin" valueType="num">
                                      <p:cBhvr>
                                        <p:cTn id="111" dur="1000" fill="hold"/>
                                        <p:tgtEl>
                                          <p:spTgt spid="19"/>
                                        </p:tgtEl>
                                        <p:attrNameLst>
                                          <p:attrName>ppt_x</p:attrName>
                                        </p:attrNameLst>
                                      </p:cBhvr>
                                      <p:tavLst>
                                        <p:tav tm="0">
                                          <p:val>
                                            <p:strVal val="#ppt_x"/>
                                          </p:val>
                                        </p:tav>
                                        <p:tav tm="100000">
                                          <p:val>
                                            <p:strVal val="#ppt_x"/>
                                          </p:val>
                                        </p:tav>
                                      </p:tavLst>
                                    </p:anim>
                                    <p:anim calcmode="lin" valueType="num">
                                      <p:cBhvr>
                                        <p:cTn id="11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42" presetClass="entr" presetSubtype="0" fill="hold" grpId="0" nodeType="clickEffect">
                                  <p:stCondLst>
                                    <p:cond delay="0"/>
                                  </p:stCondLst>
                                  <p:childTnLst>
                                    <p:set>
                                      <p:cBhvr>
                                        <p:cTn id="116" dur="1" fill="hold">
                                          <p:stCondLst>
                                            <p:cond delay="0"/>
                                          </p:stCondLst>
                                        </p:cTn>
                                        <p:tgtEl>
                                          <p:spTgt spid="20"/>
                                        </p:tgtEl>
                                        <p:attrNameLst>
                                          <p:attrName>style.visibility</p:attrName>
                                        </p:attrNameLst>
                                      </p:cBhvr>
                                      <p:to>
                                        <p:strVal val="visible"/>
                                      </p:to>
                                    </p:set>
                                    <p:animEffect transition="in" filter="fade">
                                      <p:cBhvr>
                                        <p:cTn id="117" dur="1000"/>
                                        <p:tgtEl>
                                          <p:spTgt spid="20"/>
                                        </p:tgtEl>
                                      </p:cBhvr>
                                    </p:animEffect>
                                    <p:anim calcmode="lin" valueType="num">
                                      <p:cBhvr>
                                        <p:cTn id="118" dur="1000" fill="hold"/>
                                        <p:tgtEl>
                                          <p:spTgt spid="20"/>
                                        </p:tgtEl>
                                        <p:attrNameLst>
                                          <p:attrName>ppt_x</p:attrName>
                                        </p:attrNameLst>
                                      </p:cBhvr>
                                      <p:tavLst>
                                        <p:tav tm="0">
                                          <p:val>
                                            <p:strVal val="#ppt_x"/>
                                          </p:val>
                                        </p:tav>
                                        <p:tav tm="100000">
                                          <p:val>
                                            <p:strVal val="#ppt_x"/>
                                          </p:val>
                                        </p:tav>
                                      </p:tavLst>
                                    </p:anim>
                                    <p:anim calcmode="lin" valueType="num">
                                      <p:cBhvr>
                                        <p:cTn id="1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42" presetClass="exit" presetSubtype="0" fill="hold" grpId="1" nodeType="clickEffect">
                                  <p:stCondLst>
                                    <p:cond delay="0"/>
                                  </p:stCondLst>
                                  <p:childTnLst>
                                    <p:animEffect transition="out" filter="fade">
                                      <p:cBhvr>
                                        <p:cTn id="123" dur="1000"/>
                                        <p:tgtEl>
                                          <p:spTgt spid="18"/>
                                        </p:tgtEl>
                                      </p:cBhvr>
                                    </p:animEffect>
                                    <p:anim calcmode="lin" valueType="num">
                                      <p:cBhvr>
                                        <p:cTn id="124" dur="1000"/>
                                        <p:tgtEl>
                                          <p:spTgt spid="18"/>
                                        </p:tgtEl>
                                        <p:attrNameLst>
                                          <p:attrName>ppt_x</p:attrName>
                                        </p:attrNameLst>
                                      </p:cBhvr>
                                      <p:tavLst>
                                        <p:tav tm="0">
                                          <p:val>
                                            <p:strVal val="ppt_x"/>
                                          </p:val>
                                        </p:tav>
                                        <p:tav tm="100000">
                                          <p:val>
                                            <p:strVal val="ppt_x"/>
                                          </p:val>
                                        </p:tav>
                                      </p:tavLst>
                                    </p:anim>
                                    <p:anim calcmode="lin" valueType="num">
                                      <p:cBhvr>
                                        <p:cTn id="125" dur="1000"/>
                                        <p:tgtEl>
                                          <p:spTgt spid="18"/>
                                        </p:tgtEl>
                                        <p:attrNameLst>
                                          <p:attrName>ppt_y</p:attrName>
                                        </p:attrNameLst>
                                      </p:cBhvr>
                                      <p:tavLst>
                                        <p:tav tm="0">
                                          <p:val>
                                            <p:strVal val="ppt_y"/>
                                          </p:val>
                                        </p:tav>
                                        <p:tav tm="100000">
                                          <p:val>
                                            <p:strVal val="ppt_y+.1"/>
                                          </p:val>
                                        </p:tav>
                                      </p:tavLst>
                                    </p:anim>
                                    <p:set>
                                      <p:cBhvr>
                                        <p:cTn id="126" dur="1" fill="hold">
                                          <p:stCondLst>
                                            <p:cond delay="999"/>
                                          </p:stCondLst>
                                        </p:cTn>
                                        <p:tgtEl>
                                          <p:spTgt spid="18"/>
                                        </p:tgtEl>
                                        <p:attrNameLst>
                                          <p:attrName>style.visibility</p:attrName>
                                        </p:attrNameLst>
                                      </p:cBhvr>
                                      <p:to>
                                        <p:strVal val="hidden"/>
                                      </p:to>
                                    </p:set>
                                  </p:childTnLst>
                                </p:cTn>
                              </p:par>
                              <p:par>
                                <p:cTn id="127" presetID="42" presetClass="entr" presetSubtype="0" fill="hold" grpId="0" nodeType="withEffect">
                                  <p:stCondLst>
                                    <p:cond delay="0"/>
                                  </p:stCondLst>
                                  <p:childTnLst>
                                    <p:set>
                                      <p:cBhvr>
                                        <p:cTn id="128" dur="1" fill="hold">
                                          <p:stCondLst>
                                            <p:cond delay="0"/>
                                          </p:stCondLst>
                                        </p:cTn>
                                        <p:tgtEl>
                                          <p:spTgt spid="21"/>
                                        </p:tgtEl>
                                        <p:attrNameLst>
                                          <p:attrName>style.visibility</p:attrName>
                                        </p:attrNameLst>
                                      </p:cBhvr>
                                      <p:to>
                                        <p:strVal val="visible"/>
                                      </p:to>
                                    </p:set>
                                    <p:animEffect transition="in" filter="fade">
                                      <p:cBhvr>
                                        <p:cTn id="129" dur="1000"/>
                                        <p:tgtEl>
                                          <p:spTgt spid="21"/>
                                        </p:tgtEl>
                                      </p:cBhvr>
                                    </p:animEffect>
                                    <p:anim calcmode="lin" valueType="num">
                                      <p:cBhvr>
                                        <p:cTn id="130" dur="1000" fill="hold"/>
                                        <p:tgtEl>
                                          <p:spTgt spid="21"/>
                                        </p:tgtEl>
                                        <p:attrNameLst>
                                          <p:attrName>ppt_x</p:attrName>
                                        </p:attrNameLst>
                                      </p:cBhvr>
                                      <p:tavLst>
                                        <p:tav tm="0">
                                          <p:val>
                                            <p:strVal val="#ppt_x"/>
                                          </p:val>
                                        </p:tav>
                                        <p:tav tm="100000">
                                          <p:val>
                                            <p:strVal val="#ppt_x"/>
                                          </p:val>
                                        </p:tav>
                                      </p:tavLst>
                                    </p:anim>
                                    <p:anim calcmode="lin" valueType="num">
                                      <p:cBhvr>
                                        <p:cTn id="13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42" presetClass="entr" presetSubtype="0" fill="hold" grpId="0" nodeType="clickEffect">
                                  <p:stCondLst>
                                    <p:cond delay="0"/>
                                  </p:stCondLst>
                                  <p:childTnLst>
                                    <p:set>
                                      <p:cBhvr>
                                        <p:cTn id="135" dur="1" fill="hold">
                                          <p:stCondLst>
                                            <p:cond delay="0"/>
                                          </p:stCondLst>
                                        </p:cTn>
                                        <p:tgtEl>
                                          <p:spTgt spid="22"/>
                                        </p:tgtEl>
                                        <p:attrNameLst>
                                          <p:attrName>style.visibility</p:attrName>
                                        </p:attrNameLst>
                                      </p:cBhvr>
                                      <p:to>
                                        <p:strVal val="visible"/>
                                      </p:to>
                                    </p:set>
                                    <p:animEffect transition="in" filter="fade">
                                      <p:cBhvr>
                                        <p:cTn id="136" dur="1000"/>
                                        <p:tgtEl>
                                          <p:spTgt spid="22"/>
                                        </p:tgtEl>
                                      </p:cBhvr>
                                    </p:animEffect>
                                    <p:anim calcmode="lin" valueType="num">
                                      <p:cBhvr>
                                        <p:cTn id="137" dur="1000" fill="hold"/>
                                        <p:tgtEl>
                                          <p:spTgt spid="22"/>
                                        </p:tgtEl>
                                        <p:attrNameLst>
                                          <p:attrName>ppt_x</p:attrName>
                                        </p:attrNameLst>
                                      </p:cBhvr>
                                      <p:tavLst>
                                        <p:tav tm="0">
                                          <p:val>
                                            <p:strVal val="#ppt_x"/>
                                          </p:val>
                                        </p:tav>
                                        <p:tav tm="100000">
                                          <p:val>
                                            <p:strVal val="#ppt_x"/>
                                          </p:val>
                                        </p:tav>
                                      </p:tavLst>
                                    </p:anim>
                                    <p:anim calcmode="lin" valueType="num">
                                      <p:cBhvr>
                                        <p:cTn id="13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42" presetClass="entr" presetSubtype="0" fill="hold" grpId="0" nodeType="clickEffect">
                                  <p:stCondLst>
                                    <p:cond delay="0"/>
                                  </p:stCondLst>
                                  <p:childTnLst>
                                    <p:set>
                                      <p:cBhvr>
                                        <p:cTn id="142" dur="1" fill="hold">
                                          <p:stCondLst>
                                            <p:cond delay="0"/>
                                          </p:stCondLst>
                                        </p:cTn>
                                        <p:tgtEl>
                                          <p:spTgt spid="23"/>
                                        </p:tgtEl>
                                        <p:attrNameLst>
                                          <p:attrName>style.visibility</p:attrName>
                                        </p:attrNameLst>
                                      </p:cBhvr>
                                      <p:to>
                                        <p:strVal val="visible"/>
                                      </p:to>
                                    </p:set>
                                    <p:animEffect transition="in" filter="fade">
                                      <p:cBhvr>
                                        <p:cTn id="143" dur="1000"/>
                                        <p:tgtEl>
                                          <p:spTgt spid="23"/>
                                        </p:tgtEl>
                                      </p:cBhvr>
                                    </p:animEffect>
                                    <p:anim calcmode="lin" valueType="num">
                                      <p:cBhvr>
                                        <p:cTn id="144" dur="1000" fill="hold"/>
                                        <p:tgtEl>
                                          <p:spTgt spid="23"/>
                                        </p:tgtEl>
                                        <p:attrNameLst>
                                          <p:attrName>ppt_x</p:attrName>
                                        </p:attrNameLst>
                                      </p:cBhvr>
                                      <p:tavLst>
                                        <p:tav tm="0">
                                          <p:val>
                                            <p:strVal val="#ppt_x"/>
                                          </p:val>
                                        </p:tav>
                                        <p:tav tm="100000">
                                          <p:val>
                                            <p:strVal val="#ppt_x"/>
                                          </p:val>
                                        </p:tav>
                                      </p:tavLst>
                                    </p:anim>
                                    <p:anim calcmode="lin" valueType="num">
                                      <p:cBhvr>
                                        <p:cTn id="145" dur="1000" fill="hold"/>
                                        <p:tgtEl>
                                          <p:spTgt spid="23"/>
                                        </p:tgtEl>
                                        <p:attrNameLst>
                                          <p:attrName>ppt_y</p:attrName>
                                        </p:attrNameLst>
                                      </p:cBhvr>
                                      <p:tavLst>
                                        <p:tav tm="0">
                                          <p:val>
                                            <p:strVal val="#ppt_y+.1"/>
                                          </p:val>
                                        </p:tav>
                                        <p:tav tm="100000">
                                          <p:val>
                                            <p:strVal val="#ppt_y"/>
                                          </p:val>
                                        </p:tav>
                                      </p:tavLst>
                                    </p:anim>
                                  </p:childTnLst>
                                </p:cTn>
                              </p:par>
                              <p:par>
                                <p:cTn id="146" presetID="42" presetClass="exit" presetSubtype="0" fill="hold" grpId="1" nodeType="withEffect">
                                  <p:stCondLst>
                                    <p:cond delay="0"/>
                                  </p:stCondLst>
                                  <p:childTnLst>
                                    <p:animEffect transition="out" filter="fade">
                                      <p:cBhvr>
                                        <p:cTn id="147" dur="1000"/>
                                        <p:tgtEl>
                                          <p:spTgt spid="21"/>
                                        </p:tgtEl>
                                      </p:cBhvr>
                                    </p:animEffect>
                                    <p:anim calcmode="lin" valueType="num">
                                      <p:cBhvr>
                                        <p:cTn id="148" dur="1000"/>
                                        <p:tgtEl>
                                          <p:spTgt spid="21"/>
                                        </p:tgtEl>
                                        <p:attrNameLst>
                                          <p:attrName>ppt_x</p:attrName>
                                        </p:attrNameLst>
                                      </p:cBhvr>
                                      <p:tavLst>
                                        <p:tav tm="0">
                                          <p:val>
                                            <p:strVal val="ppt_x"/>
                                          </p:val>
                                        </p:tav>
                                        <p:tav tm="100000">
                                          <p:val>
                                            <p:strVal val="ppt_x"/>
                                          </p:val>
                                        </p:tav>
                                      </p:tavLst>
                                    </p:anim>
                                    <p:anim calcmode="lin" valueType="num">
                                      <p:cBhvr>
                                        <p:cTn id="149" dur="1000"/>
                                        <p:tgtEl>
                                          <p:spTgt spid="21"/>
                                        </p:tgtEl>
                                        <p:attrNameLst>
                                          <p:attrName>ppt_y</p:attrName>
                                        </p:attrNameLst>
                                      </p:cBhvr>
                                      <p:tavLst>
                                        <p:tav tm="0">
                                          <p:val>
                                            <p:strVal val="ppt_y"/>
                                          </p:val>
                                        </p:tav>
                                        <p:tav tm="100000">
                                          <p:val>
                                            <p:strVal val="ppt_y+.1"/>
                                          </p:val>
                                        </p:tav>
                                      </p:tavLst>
                                    </p:anim>
                                    <p:set>
                                      <p:cBhvr>
                                        <p:cTn id="150" dur="1" fill="hold">
                                          <p:stCondLst>
                                            <p:cond delay="9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5" grpId="0"/>
      <p:bldP spid="9" grpId="0"/>
      <p:bldP spid="10" grpId="0"/>
      <p:bldP spid="11" grpId="0"/>
      <p:bldP spid="12" grpId="0"/>
      <p:bldP spid="12" grpId="1"/>
      <p:bldP spid="13" grpId="0"/>
      <p:bldP spid="14" grpId="0"/>
      <p:bldP spid="15" grpId="0"/>
      <p:bldP spid="15" grpId="1"/>
      <p:bldP spid="16" grpId="0"/>
      <p:bldP spid="17" grpId="0"/>
      <p:bldP spid="18" grpId="0"/>
      <p:bldP spid="18" grpId="1"/>
      <p:bldP spid="19" grpId="0"/>
      <p:bldP spid="20" grpId="0"/>
      <p:bldP spid="21" grpId="0"/>
      <p:bldP spid="21" grpId="1"/>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图片 44">
            <a:extLst>
              <a:ext uri="{FF2B5EF4-FFF2-40B4-BE49-F238E27FC236}">
                <a16:creationId xmlns:a16="http://schemas.microsoft.com/office/drawing/2014/main" id="{2E51DBA4-CAEB-4AD0-92DD-2FB7CD001C7D}"/>
              </a:ext>
            </a:extLst>
          </p:cNvPr>
          <p:cNvPicPr>
            <a:picLocks noChangeAspect="1"/>
          </p:cNvPicPr>
          <p:nvPr/>
        </p:nvPicPr>
        <p:blipFill rotWithShape="1">
          <a:blip r:embed="rId3">
            <a:extLst>
              <a:ext uri="{28A0092B-C50C-407E-A947-70E740481C1C}">
                <a14:useLocalDpi xmlns:a14="http://schemas.microsoft.com/office/drawing/2010/main" val="0"/>
              </a:ext>
            </a:extLst>
          </a:blip>
          <a:srcRect t="14997" b="7078"/>
          <a:stretch/>
        </p:blipFill>
        <p:spPr>
          <a:xfrm>
            <a:off x="-1" y="1080400"/>
            <a:ext cx="12192000" cy="5343526"/>
          </a:xfrm>
          <a:prstGeom prst="rect">
            <a:avLst/>
          </a:prstGeom>
        </p:spPr>
      </p:pic>
      <p:sp>
        <p:nvSpPr>
          <p:cNvPr id="4" name="Text Box 7">
            <a:extLst>
              <a:ext uri="{FF2B5EF4-FFF2-40B4-BE49-F238E27FC236}">
                <a16:creationId xmlns:a16="http://schemas.microsoft.com/office/drawing/2014/main" id="{DE9AD031-1419-4AE8-84B4-100C9EFB6A82}"/>
              </a:ext>
            </a:extLst>
          </p:cNvPr>
          <p:cNvSpPr txBox="1">
            <a:spLocks noChangeArrowheads="1"/>
          </p:cNvSpPr>
          <p:nvPr/>
        </p:nvSpPr>
        <p:spPr bwMode="auto">
          <a:xfrm>
            <a:off x="1866035" y="1132494"/>
            <a:ext cx="6241018" cy="523220"/>
          </a:xfrm>
          <a:prstGeom prst="rect">
            <a:avLst/>
          </a:prstGeom>
          <a:noFill/>
          <a:ln w="9525">
            <a:noFill/>
            <a:miter lim="800000"/>
            <a:headEnd/>
            <a:tailEnd/>
          </a:ln>
          <a:effectLst/>
        </p:spPr>
        <p:txBody>
          <a:bodyPr wrap="square">
            <a:spAutoFit/>
          </a:bodyPr>
          <a:lstStyle/>
          <a:p>
            <a:pPr>
              <a:spcBef>
                <a:spcPct val="50000"/>
              </a:spcBef>
              <a:defRPr/>
            </a:pPr>
            <a:r>
              <a:rPr lang="en-US" sz="2800" b="1" dirty="0">
                <a:solidFill>
                  <a:srgbClr val="002060"/>
                </a:solidFill>
                <a:latin typeface="UVN Thoi Nay Nang" panose="02020903060505020304" pitchFamily="18" charset="0"/>
              </a:rPr>
              <a:t>      </a:t>
            </a:r>
            <a:r>
              <a:rPr lang="en-US" sz="2800" b="1" dirty="0" err="1">
                <a:solidFill>
                  <a:srgbClr val="002060"/>
                </a:solidFill>
                <a:latin typeface="UVN Thoi Nay Nang" panose="02020903060505020304" pitchFamily="18" charset="0"/>
                <a:cs typeface="Times New Roman" pitchFamily="18" charset="0"/>
              </a:rPr>
              <a:t>Người</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lớn</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đánh</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trâu</a:t>
            </a:r>
            <a:r>
              <a:rPr lang="en-US" sz="2800" b="1" dirty="0">
                <a:solidFill>
                  <a:srgbClr val="002060"/>
                </a:solidFill>
                <a:latin typeface="UVN Thoi Nay Nang" panose="02020903060505020304" pitchFamily="18" charset="0"/>
                <a:cs typeface="Times New Roman" pitchFamily="18" charset="0"/>
              </a:rPr>
              <a:t> ra </a:t>
            </a:r>
            <a:r>
              <a:rPr lang="en-US" sz="2800" b="1" dirty="0" err="1">
                <a:solidFill>
                  <a:srgbClr val="002060"/>
                </a:solidFill>
                <a:latin typeface="UVN Thoi Nay Nang" panose="02020903060505020304" pitchFamily="18" charset="0"/>
                <a:cs typeface="Times New Roman" pitchFamily="18" charset="0"/>
              </a:rPr>
              <a:t>cày</a:t>
            </a:r>
            <a:r>
              <a:rPr lang="en-US" sz="2800" b="1" dirty="0">
                <a:solidFill>
                  <a:srgbClr val="002060"/>
                </a:solidFill>
                <a:latin typeface="UVN Thoi Nay Nang" panose="02020903060505020304" pitchFamily="18" charset="0"/>
                <a:cs typeface="Times New Roman" pitchFamily="18" charset="0"/>
              </a:rPr>
              <a:t>.     </a:t>
            </a:r>
          </a:p>
        </p:txBody>
      </p:sp>
      <p:sp>
        <p:nvSpPr>
          <p:cNvPr id="5" name="Text Box 8">
            <a:extLst>
              <a:ext uri="{FF2B5EF4-FFF2-40B4-BE49-F238E27FC236}">
                <a16:creationId xmlns:a16="http://schemas.microsoft.com/office/drawing/2014/main" id="{821B0E39-C700-43D6-B4C2-54721AAEBFB5}"/>
              </a:ext>
            </a:extLst>
          </p:cNvPr>
          <p:cNvSpPr txBox="1">
            <a:spLocks noChangeArrowheads="1"/>
          </p:cNvSpPr>
          <p:nvPr/>
        </p:nvSpPr>
        <p:spPr bwMode="auto">
          <a:xfrm>
            <a:off x="7047635" y="1760289"/>
            <a:ext cx="6684418" cy="523220"/>
          </a:xfrm>
          <a:prstGeom prst="rect">
            <a:avLst/>
          </a:prstGeom>
          <a:noFill/>
          <a:ln w="9525">
            <a:noFill/>
            <a:miter lim="800000"/>
            <a:headEnd/>
            <a:tailEnd/>
          </a:ln>
          <a:effectLst/>
        </p:spPr>
        <p:txBody>
          <a:bodyPr wrap="square">
            <a:spAutoFit/>
          </a:bodyPr>
          <a:lstStyle/>
          <a:p>
            <a:pPr>
              <a:spcBef>
                <a:spcPct val="50000"/>
              </a:spcBef>
              <a:defRPr/>
            </a:pP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Các</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cụ</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già</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nhặt</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cỏ</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đốt</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lá</a:t>
            </a:r>
            <a:r>
              <a:rPr lang="en-US" sz="2800" b="1" dirty="0">
                <a:solidFill>
                  <a:srgbClr val="002060"/>
                </a:solidFill>
                <a:latin typeface="UVN Thoi Nay Nang" panose="02020903060505020304" pitchFamily="18" charset="0"/>
                <a:cs typeface="Times New Roman" pitchFamily="18" charset="0"/>
              </a:rPr>
              <a:t>. </a:t>
            </a:r>
          </a:p>
        </p:txBody>
      </p:sp>
      <p:sp>
        <p:nvSpPr>
          <p:cNvPr id="6" name="Text Box 9">
            <a:extLst>
              <a:ext uri="{FF2B5EF4-FFF2-40B4-BE49-F238E27FC236}">
                <a16:creationId xmlns:a16="http://schemas.microsoft.com/office/drawing/2014/main" id="{1825A716-501F-4B37-B5A0-FCD1E13CEAF2}"/>
              </a:ext>
            </a:extLst>
          </p:cNvPr>
          <p:cNvSpPr txBox="1">
            <a:spLocks noChangeArrowheads="1"/>
          </p:cNvSpPr>
          <p:nvPr/>
        </p:nvSpPr>
        <p:spPr bwMode="auto">
          <a:xfrm>
            <a:off x="1007053" y="2529074"/>
            <a:ext cx="5885333" cy="523220"/>
          </a:xfrm>
          <a:prstGeom prst="rect">
            <a:avLst/>
          </a:prstGeom>
          <a:noFill/>
          <a:ln w="9525">
            <a:noFill/>
            <a:miter lim="800000"/>
            <a:headEnd/>
            <a:tailEnd/>
          </a:ln>
          <a:effectLst/>
        </p:spPr>
        <p:txBody>
          <a:bodyPr wrap="square">
            <a:spAutoFit/>
          </a:bodyPr>
          <a:lstStyle/>
          <a:p>
            <a:pPr>
              <a:spcBef>
                <a:spcPct val="50000"/>
              </a:spcBef>
              <a:defRPr/>
            </a:pP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Mấy</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chú</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bé</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bắc</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bếp</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thổi</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cơm</a:t>
            </a:r>
            <a:r>
              <a:rPr lang="en-US" sz="2800" b="1" dirty="0">
                <a:solidFill>
                  <a:srgbClr val="002060"/>
                </a:solidFill>
                <a:latin typeface="UVN Thoi Nay Nang" panose="02020903060505020304" pitchFamily="18" charset="0"/>
                <a:cs typeface="Times New Roman" pitchFamily="18" charset="0"/>
              </a:rPr>
              <a:t>. </a:t>
            </a:r>
          </a:p>
        </p:txBody>
      </p:sp>
      <p:sp>
        <p:nvSpPr>
          <p:cNvPr id="7" name="Text Box 10">
            <a:extLst>
              <a:ext uri="{FF2B5EF4-FFF2-40B4-BE49-F238E27FC236}">
                <a16:creationId xmlns:a16="http://schemas.microsoft.com/office/drawing/2014/main" id="{2EEC9E47-3281-49A3-BD35-B3297E857528}"/>
              </a:ext>
            </a:extLst>
          </p:cNvPr>
          <p:cNvSpPr txBox="1">
            <a:spLocks noChangeArrowheads="1"/>
          </p:cNvSpPr>
          <p:nvPr/>
        </p:nvSpPr>
        <p:spPr bwMode="auto">
          <a:xfrm>
            <a:off x="7107926" y="3287779"/>
            <a:ext cx="6684418" cy="523220"/>
          </a:xfrm>
          <a:prstGeom prst="rect">
            <a:avLst/>
          </a:prstGeom>
          <a:noFill/>
          <a:ln w="9525">
            <a:noFill/>
            <a:miter lim="800000"/>
            <a:headEnd/>
            <a:tailEnd/>
          </a:ln>
          <a:effectLst/>
        </p:spPr>
        <p:txBody>
          <a:bodyPr wrap="square">
            <a:spAutoFit/>
          </a:bodyPr>
          <a:lstStyle/>
          <a:p>
            <a:pPr>
              <a:spcBef>
                <a:spcPct val="50000"/>
              </a:spcBef>
              <a:defRPr/>
            </a:pP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Các</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bà</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mẹ</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tra</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ngô</a:t>
            </a:r>
            <a:r>
              <a:rPr lang="en-US" sz="2800" b="1" dirty="0">
                <a:solidFill>
                  <a:srgbClr val="002060"/>
                </a:solidFill>
                <a:latin typeface="UVN Thoi Nay Nang" panose="02020903060505020304" pitchFamily="18" charset="0"/>
                <a:cs typeface="Times New Roman" pitchFamily="18" charset="0"/>
              </a:rPr>
              <a:t>. </a:t>
            </a:r>
          </a:p>
        </p:txBody>
      </p:sp>
      <p:sp>
        <p:nvSpPr>
          <p:cNvPr id="8" name="Text Box 11">
            <a:extLst>
              <a:ext uri="{FF2B5EF4-FFF2-40B4-BE49-F238E27FC236}">
                <a16:creationId xmlns:a16="http://schemas.microsoft.com/office/drawing/2014/main" id="{82F963A8-A0EA-4ABE-A5AD-86579BF36972}"/>
              </a:ext>
            </a:extLst>
          </p:cNvPr>
          <p:cNvSpPr txBox="1">
            <a:spLocks noChangeArrowheads="1"/>
          </p:cNvSpPr>
          <p:nvPr/>
        </p:nvSpPr>
        <p:spPr bwMode="auto">
          <a:xfrm>
            <a:off x="1158250" y="4540314"/>
            <a:ext cx="7830318" cy="523220"/>
          </a:xfrm>
          <a:prstGeom prst="rect">
            <a:avLst/>
          </a:prstGeom>
          <a:noFill/>
          <a:ln w="9525">
            <a:noFill/>
            <a:miter lim="800000"/>
            <a:headEnd/>
            <a:tailEnd/>
          </a:ln>
          <a:effectLst/>
        </p:spPr>
        <p:txBody>
          <a:bodyPr wrap="square">
            <a:spAutoFit/>
          </a:bodyPr>
          <a:lstStyle/>
          <a:p>
            <a:pPr>
              <a:spcBef>
                <a:spcPct val="50000"/>
              </a:spcBef>
              <a:defRPr/>
            </a:pP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Các</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em</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bé</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ngủ</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khì</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trên</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lưng</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mẹ</a:t>
            </a:r>
            <a:r>
              <a:rPr lang="en-US" sz="2800" b="1" dirty="0">
                <a:solidFill>
                  <a:srgbClr val="002060"/>
                </a:solidFill>
                <a:latin typeface="UVN Thoi Nay Nang" panose="02020903060505020304" pitchFamily="18" charset="0"/>
                <a:cs typeface="Times New Roman" pitchFamily="18" charset="0"/>
              </a:rPr>
              <a:t>. </a:t>
            </a:r>
          </a:p>
        </p:txBody>
      </p:sp>
      <p:sp>
        <p:nvSpPr>
          <p:cNvPr id="9" name="Text Box 12">
            <a:extLst>
              <a:ext uri="{FF2B5EF4-FFF2-40B4-BE49-F238E27FC236}">
                <a16:creationId xmlns:a16="http://schemas.microsoft.com/office/drawing/2014/main" id="{9FB8AC1D-F803-4480-A489-749FDF50D09A}"/>
              </a:ext>
            </a:extLst>
          </p:cNvPr>
          <p:cNvSpPr txBox="1">
            <a:spLocks noChangeArrowheads="1"/>
          </p:cNvSpPr>
          <p:nvPr/>
        </p:nvSpPr>
        <p:spPr bwMode="auto">
          <a:xfrm>
            <a:off x="7143461" y="4863878"/>
            <a:ext cx="7543843" cy="523220"/>
          </a:xfrm>
          <a:prstGeom prst="rect">
            <a:avLst/>
          </a:prstGeom>
          <a:noFill/>
          <a:ln w="9525">
            <a:noFill/>
            <a:miter lim="800000"/>
            <a:headEnd/>
            <a:tailEnd/>
          </a:ln>
          <a:effectLst/>
        </p:spPr>
        <p:txBody>
          <a:bodyPr wrap="square">
            <a:spAutoFit/>
          </a:bodyPr>
          <a:lstStyle/>
          <a:p>
            <a:pPr>
              <a:spcBef>
                <a:spcPct val="50000"/>
              </a:spcBef>
              <a:defRPr/>
            </a:pPr>
            <a:r>
              <a:rPr lang="en-US" sz="2800" b="1" dirty="0" err="1">
                <a:solidFill>
                  <a:srgbClr val="002060"/>
                </a:solidFill>
                <a:latin typeface="UVN Thoi Nay Nang" panose="02020903060505020304" pitchFamily="18" charset="0"/>
                <a:cs typeface="Times New Roman" pitchFamily="18" charset="0"/>
              </a:rPr>
              <a:t>Lũ</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chó</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sủa</a:t>
            </a:r>
            <a:r>
              <a:rPr lang="en-US" sz="2800" b="1" dirty="0">
                <a:solidFill>
                  <a:srgbClr val="002060"/>
                </a:solidFill>
                <a:latin typeface="UVN Thoi Nay Nang" panose="02020903060505020304" pitchFamily="18" charset="0"/>
                <a:cs typeface="Times New Roman" pitchFamily="18" charset="0"/>
              </a:rPr>
              <a:t>   om </a:t>
            </a:r>
            <a:r>
              <a:rPr lang="en-US" sz="2800" b="1" dirty="0" err="1">
                <a:solidFill>
                  <a:srgbClr val="002060"/>
                </a:solidFill>
                <a:latin typeface="UVN Thoi Nay Nang" panose="02020903060505020304" pitchFamily="18" charset="0"/>
                <a:cs typeface="Times New Roman" pitchFamily="18" charset="0"/>
              </a:rPr>
              <a:t>cả</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rừng</a:t>
            </a:r>
            <a:r>
              <a:rPr lang="en-US" sz="2800" b="1" dirty="0">
                <a:solidFill>
                  <a:srgbClr val="002060"/>
                </a:solidFill>
                <a:latin typeface="UVN Thoi Nay Nang" panose="02020903060505020304" pitchFamily="18" charset="0"/>
                <a:cs typeface="Times New Roman" pitchFamily="18" charset="0"/>
              </a:rPr>
              <a:t>.</a:t>
            </a:r>
          </a:p>
        </p:txBody>
      </p:sp>
      <p:sp>
        <p:nvSpPr>
          <p:cNvPr id="10" name="Line 16">
            <a:extLst>
              <a:ext uri="{FF2B5EF4-FFF2-40B4-BE49-F238E27FC236}">
                <a16:creationId xmlns:a16="http://schemas.microsoft.com/office/drawing/2014/main" id="{CFC7685B-42E7-40C5-A411-C9B01B5670ED}"/>
              </a:ext>
            </a:extLst>
          </p:cNvPr>
          <p:cNvSpPr>
            <a:spLocks noChangeShapeType="1"/>
          </p:cNvSpPr>
          <p:nvPr/>
        </p:nvSpPr>
        <p:spPr bwMode="auto">
          <a:xfrm>
            <a:off x="3466235" y="4938352"/>
            <a:ext cx="914400" cy="0"/>
          </a:xfrm>
          <a:prstGeom prst="line">
            <a:avLst/>
          </a:prstGeom>
          <a:noFill/>
          <a:ln w="28575">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2000" b="1">
              <a:latin typeface="UVN Thoi Nay Nang" panose="02020903060505020304" pitchFamily="18" charset="0"/>
            </a:endParaRPr>
          </a:p>
        </p:txBody>
      </p:sp>
      <p:sp>
        <p:nvSpPr>
          <p:cNvPr id="11" name="Rectangle 25">
            <a:extLst>
              <a:ext uri="{FF2B5EF4-FFF2-40B4-BE49-F238E27FC236}">
                <a16:creationId xmlns:a16="http://schemas.microsoft.com/office/drawing/2014/main" id="{2A9D826B-8D9D-4D7D-9DAB-EF32E9338752}"/>
              </a:ext>
            </a:extLst>
          </p:cNvPr>
          <p:cNvSpPr>
            <a:spLocks noChangeArrowheads="1"/>
          </p:cNvSpPr>
          <p:nvPr/>
        </p:nvSpPr>
        <p:spPr bwMode="auto">
          <a:xfrm>
            <a:off x="5762130" y="1591347"/>
            <a:ext cx="1566356" cy="400110"/>
          </a:xfrm>
          <a:prstGeom prst="rect">
            <a:avLst/>
          </a:prstGeom>
          <a:noFill/>
          <a:ln w="9525">
            <a:noFill/>
            <a:miter lim="800000"/>
            <a:headEnd/>
            <a:tailEnd/>
          </a:ln>
        </p:spPr>
        <p:txBody>
          <a:bodyPr wrap="square">
            <a:spAutoFit/>
          </a:bodyPr>
          <a:lstStyle/>
          <a:p>
            <a:pPr>
              <a:defRPr/>
            </a:pPr>
            <a:r>
              <a:rPr lang="en-US" sz="2000" b="1" dirty="0" err="1">
                <a:solidFill>
                  <a:schemeClr val="accent4"/>
                </a:solidFill>
                <a:latin typeface="UVN Thoi Nay Nang" panose="02020903060505020304" pitchFamily="18" charset="0"/>
              </a:rPr>
              <a:t>làm</a:t>
            </a:r>
            <a:r>
              <a:rPr lang="en-US" sz="2000" b="1" dirty="0">
                <a:solidFill>
                  <a:schemeClr val="accent4"/>
                </a:solidFill>
                <a:latin typeface="UVN Thoi Nay Nang" panose="02020903060505020304" pitchFamily="18" charset="0"/>
              </a:rPr>
              <a:t> </a:t>
            </a:r>
            <a:r>
              <a:rPr lang="en-US" sz="2000" b="1" dirty="0" err="1">
                <a:solidFill>
                  <a:schemeClr val="accent4"/>
                </a:solidFill>
                <a:latin typeface="UVN Thoi Nay Nang" panose="02020903060505020304" pitchFamily="18" charset="0"/>
              </a:rPr>
              <a:t>gì</a:t>
            </a:r>
            <a:r>
              <a:rPr lang="en-US" sz="2000" b="1" dirty="0">
                <a:solidFill>
                  <a:schemeClr val="accent4"/>
                </a:solidFill>
                <a:latin typeface="UVN Thoi Nay Nang" panose="02020903060505020304" pitchFamily="18" charset="0"/>
              </a:rPr>
              <a:t> ?</a:t>
            </a:r>
          </a:p>
        </p:txBody>
      </p:sp>
      <p:sp>
        <p:nvSpPr>
          <p:cNvPr id="12" name="Rectangle 26">
            <a:extLst>
              <a:ext uri="{FF2B5EF4-FFF2-40B4-BE49-F238E27FC236}">
                <a16:creationId xmlns:a16="http://schemas.microsoft.com/office/drawing/2014/main" id="{7DF0E8A4-67E1-4500-B34B-AB94612E4B26}"/>
              </a:ext>
            </a:extLst>
          </p:cNvPr>
          <p:cNvSpPr>
            <a:spLocks noChangeArrowheads="1"/>
          </p:cNvSpPr>
          <p:nvPr/>
        </p:nvSpPr>
        <p:spPr bwMode="auto">
          <a:xfrm>
            <a:off x="9703539" y="2297364"/>
            <a:ext cx="1334077" cy="400110"/>
          </a:xfrm>
          <a:prstGeom prst="rect">
            <a:avLst/>
          </a:prstGeom>
          <a:noFill/>
          <a:ln w="9525">
            <a:noFill/>
            <a:miter lim="800000"/>
            <a:headEnd/>
            <a:tailEnd/>
          </a:ln>
        </p:spPr>
        <p:txBody>
          <a:bodyPr wrap="square">
            <a:spAutoFit/>
          </a:bodyPr>
          <a:lstStyle/>
          <a:p>
            <a:pPr>
              <a:defRPr/>
            </a:pPr>
            <a:r>
              <a:rPr lang="en-US" sz="2000" b="1" dirty="0" err="1">
                <a:solidFill>
                  <a:schemeClr val="accent4"/>
                </a:solidFill>
                <a:latin typeface="UVN Thoi Nay Nang" panose="02020903060505020304" pitchFamily="18" charset="0"/>
              </a:rPr>
              <a:t>làm</a:t>
            </a:r>
            <a:r>
              <a:rPr lang="en-US" sz="2000" b="1" dirty="0">
                <a:solidFill>
                  <a:schemeClr val="accent4"/>
                </a:solidFill>
                <a:latin typeface="UVN Thoi Nay Nang" panose="02020903060505020304" pitchFamily="18" charset="0"/>
              </a:rPr>
              <a:t> </a:t>
            </a:r>
            <a:r>
              <a:rPr lang="en-US" sz="2000" b="1" dirty="0" err="1">
                <a:solidFill>
                  <a:schemeClr val="accent4"/>
                </a:solidFill>
                <a:latin typeface="UVN Thoi Nay Nang" panose="02020903060505020304" pitchFamily="18" charset="0"/>
              </a:rPr>
              <a:t>gì</a:t>
            </a:r>
            <a:r>
              <a:rPr lang="en-US" sz="2000" b="1" dirty="0">
                <a:solidFill>
                  <a:schemeClr val="accent4"/>
                </a:solidFill>
                <a:latin typeface="UVN Thoi Nay Nang" panose="02020903060505020304" pitchFamily="18" charset="0"/>
              </a:rPr>
              <a:t> ?</a:t>
            </a:r>
          </a:p>
        </p:txBody>
      </p:sp>
      <p:sp>
        <p:nvSpPr>
          <p:cNvPr id="13" name="Rectangle 27">
            <a:extLst>
              <a:ext uri="{FF2B5EF4-FFF2-40B4-BE49-F238E27FC236}">
                <a16:creationId xmlns:a16="http://schemas.microsoft.com/office/drawing/2014/main" id="{A46A9CDF-40D1-42E8-A36E-82D356CE26B1}"/>
              </a:ext>
            </a:extLst>
          </p:cNvPr>
          <p:cNvSpPr>
            <a:spLocks noChangeArrowheads="1"/>
          </p:cNvSpPr>
          <p:nvPr/>
        </p:nvSpPr>
        <p:spPr bwMode="auto">
          <a:xfrm>
            <a:off x="9688794" y="3849917"/>
            <a:ext cx="1467715" cy="400110"/>
          </a:xfrm>
          <a:prstGeom prst="rect">
            <a:avLst/>
          </a:prstGeom>
          <a:noFill/>
          <a:ln w="9525">
            <a:noFill/>
            <a:miter lim="800000"/>
            <a:headEnd/>
            <a:tailEnd/>
          </a:ln>
        </p:spPr>
        <p:txBody>
          <a:bodyPr wrap="square">
            <a:spAutoFit/>
          </a:bodyPr>
          <a:lstStyle/>
          <a:p>
            <a:pPr>
              <a:defRPr/>
            </a:pPr>
            <a:r>
              <a:rPr lang="en-US" sz="2000" b="1" dirty="0" err="1">
                <a:solidFill>
                  <a:schemeClr val="accent4"/>
                </a:solidFill>
                <a:latin typeface="UVN Thoi Nay Nang" panose="02020903060505020304" pitchFamily="18" charset="0"/>
              </a:rPr>
              <a:t>làm</a:t>
            </a:r>
            <a:r>
              <a:rPr lang="en-US" sz="2000" b="1" dirty="0">
                <a:solidFill>
                  <a:schemeClr val="accent4"/>
                </a:solidFill>
                <a:latin typeface="UVN Thoi Nay Nang" panose="02020903060505020304" pitchFamily="18" charset="0"/>
              </a:rPr>
              <a:t> </a:t>
            </a:r>
            <a:r>
              <a:rPr lang="en-US" sz="2000" b="1" dirty="0" err="1">
                <a:solidFill>
                  <a:schemeClr val="accent4"/>
                </a:solidFill>
                <a:latin typeface="UVN Thoi Nay Nang" panose="02020903060505020304" pitchFamily="18" charset="0"/>
              </a:rPr>
              <a:t>gì</a:t>
            </a:r>
            <a:r>
              <a:rPr lang="en-US" sz="2000" b="1" dirty="0">
                <a:solidFill>
                  <a:schemeClr val="accent4"/>
                </a:solidFill>
                <a:latin typeface="UVN Thoi Nay Nang" panose="02020903060505020304" pitchFamily="18" charset="0"/>
              </a:rPr>
              <a:t> ?</a:t>
            </a:r>
          </a:p>
        </p:txBody>
      </p:sp>
      <p:sp>
        <p:nvSpPr>
          <p:cNvPr id="14" name="Rectangle 29">
            <a:extLst>
              <a:ext uri="{FF2B5EF4-FFF2-40B4-BE49-F238E27FC236}">
                <a16:creationId xmlns:a16="http://schemas.microsoft.com/office/drawing/2014/main" id="{DC5CA2A0-DAFF-45AF-8A64-2D8D855C23AE}"/>
              </a:ext>
            </a:extLst>
          </p:cNvPr>
          <p:cNvSpPr>
            <a:spLocks noChangeArrowheads="1"/>
          </p:cNvSpPr>
          <p:nvPr/>
        </p:nvSpPr>
        <p:spPr bwMode="auto">
          <a:xfrm>
            <a:off x="10030434" y="5600839"/>
            <a:ext cx="1410277" cy="400110"/>
          </a:xfrm>
          <a:prstGeom prst="rect">
            <a:avLst/>
          </a:prstGeom>
          <a:noFill/>
          <a:ln w="9525">
            <a:noFill/>
            <a:miter lim="800000"/>
            <a:headEnd/>
            <a:tailEnd/>
          </a:ln>
        </p:spPr>
        <p:txBody>
          <a:bodyPr wrap="square">
            <a:spAutoFit/>
          </a:bodyPr>
          <a:lstStyle/>
          <a:p>
            <a:pPr>
              <a:defRPr/>
            </a:pPr>
            <a:r>
              <a:rPr lang="en-US" sz="2000" b="1" dirty="0" err="1">
                <a:solidFill>
                  <a:schemeClr val="accent4"/>
                </a:solidFill>
                <a:latin typeface="UVN Thoi Nay Nang" panose="02020903060505020304" pitchFamily="18" charset="0"/>
              </a:rPr>
              <a:t>làm</a:t>
            </a:r>
            <a:r>
              <a:rPr lang="en-US" sz="2000" b="1" dirty="0">
                <a:solidFill>
                  <a:schemeClr val="accent4"/>
                </a:solidFill>
                <a:latin typeface="UVN Thoi Nay Nang" panose="02020903060505020304" pitchFamily="18" charset="0"/>
              </a:rPr>
              <a:t> </a:t>
            </a:r>
            <a:r>
              <a:rPr lang="en-US" sz="2000" b="1" dirty="0" err="1">
                <a:solidFill>
                  <a:schemeClr val="accent4"/>
                </a:solidFill>
                <a:latin typeface="UVN Thoi Nay Nang" panose="02020903060505020304" pitchFamily="18" charset="0"/>
              </a:rPr>
              <a:t>gì</a:t>
            </a:r>
            <a:r>
              <a:rPr lang="en-US" sz="2000" b="1" dirty="0">
                <a:solidFill>
                  <a:schemeClr val="accent4"/>
                </a:solidFill>
                <a:latin typeface="UVN Thoi Nay Nang" panose="02020903060505020304" pitchFamily="18" charset="0"/>
              </a:rPr>
              <a:t> ?</a:t>
            </a:r>
          </a:p>
        </p:txBody>
      </p:sp>
      <p:sp>
        <p:nvSpPr>
          <p:cNvPr id="15" name="Rectangle 30">
            <a:extLst>
              <a:ext uri="{FF2B5EF4-FFF2-40B4-BE49-F238E27FC236}">
                <a16:creationId xmlns:a16="http://schemas.microsoft.com/office/drawing/2014/main" id="{88CE196A-614C-4973-9D80-756AA90FDA99}"/>
              </a:ext>
            </a:extLst>
          </p:cNvPr>
          <p:cNvSpPr>
            <a:spLocks noChangeArrowheads="1"/>
          </p:cNvSpPr>
          <p:nvPr/>
        </p:nvSpPr>
        <p:spPr bwMode="auto">
          <a:xfrm>
            <a:off x="4947675" y="5150212"/>
            <a:ext cx="1543050" cy="400110"/>
          </a:xfrm>
          <a:prstGeom prst="rect">
            <a:avLst/>
          </a:prstGeom>
          <a:noFill/>
          <a:ln w="9525">
            <a:noFill/>
            <a:miter lim="800000"/>
            <a:headEnd/>
            <a:tailEnd/>
          </a:ln>
        </p:spPr>
        <p:txBody>
          <a:bodyPr wrap="square">
            <a:spAutoFit/>
          </a:bodyPr>
          <a:lstStyle/>
          <a:p>
            <a:pPr>
              <a:defRPr/>
            </a:pPr>
            <a:r>
              <a:rPr lang="en-US" sz="2000" b="1" dirty="0" err="1">
                <a:solidFill>
                  <a:schemeClr val="accent4"/>
                </a:solidFill>
                <a:latin typeface="UVN Thoi Nay Nang" panose="02020903060505020304" pitchFamily="18" charset="0"/>
              </a:rPr>
              <a:t>làm</a:t>
            </a:r>
            <a:r>
              <a:rPr lang="en-US" sz="2000" b="1" dirty="0">
                <a:solidFill>
                  <a:schemeClr val="accent4"/>
                </a:solidFill>
                <a:latin typeface="UVN Thoi Nay Nang" panose="02020903060505020304" pitchFamily="18" charset="0"/>
              </a:rPr>
              <a:t> </a:t>
            </a:r>
            <a:r>
              <a:rPr lang="en-US" sz="2000" b="1" dirty="0" err="1">
                <a:solidFill>
                  <a:schemeClr val="accent4"/>
                </a:solidFill>
                <a:latin typeface="UVN Thoi Nay Nang" panose="02020903060505020304" pitchFamily="18" charset="0"/>
              </a:rPr>
              <a:t>gì</a:t>
            </a:r>
            <a:r>
              <a:rPr lang="en-US" sz="2000" b="1" dirty="0">
                <a:solidFill>
                  <a:schemeClr val="accent4"/>
                </a:solidFill>
                <a:latin typeface="UVN Thoi Nay Nang" panose="02020903060505020304" pitchFamily="18" charset="0"/>
              </a:rPr>
              <a:t> ?</a:t>
            </a:r>
          </a:p>
        </p:txBody>
      </p:sp>
      <p:sp>
        <p:nvSpPr>
          <p:cNvPr id="16" name="Text Box 31">
            <a:extLst>
              <a:ext uri="{FF2B5EF4-FFF2-40B4-BE49-F238E27FC236}">
                <a16:creationId xmlns:a16="http://schemas.microsoft.com/office/drawing/2014/main" id="{FB3DB19A-5E40-4DF7-A633-F9BF6C43AE68}"/>
              </a:ext>
            </a:extLst>
          </p:cNvPr>
          <p:cNvSpPr txBox="1">
            <a:spLocks noChangeArrowheads="1"/>
          </p:cNvSpPr>
          <p:nvPr/>
        </p:nvSpPr>
        <p:spPr bwMode="auto">
          <a:xfrm>
            <a:off x="7848568" y="2324027"/>
            <a:ext cx="914400" cy="400110"/>
          </a:xfrm>
          <a:prstGeom prst="rect">
            <a:avLst/>
          </a:prstGeom>
          <a:noFill/>
          <a:ln w="9525">
            <a:noFill/>
            <a:miter lim="800000"/>
            <a:headEnd/>
            <a:tailEnd/>
          </a:ln>
        </p:spPr>
        <p:txBody>
          <a:bodyPr>
            <a:spAutoFit/>
          </a:bodyPr>
          <a:lstStyle/>
          <a:p>
            <a:pPr>
              <a:spcBef>
                <a:spcPct val="50000"/>
              </a:spcBef>
              <a:defRPr/>
            </a:pPr>
            <a:r>
              <a:rPr lang="en-US" sz="2000" b="1" dirty="0">
                <a:solidFill>
                  <a:schemeClr val="accent4"/>
                </a:solidFill>
                <a:latin typeface="UVN Thoi Nay Nang" panose="02020903060505020304" pitchFamily="18" charset="0"/>
              </a:rPr>
              <a:t>Ai ?</a:t>
            </a:r>
          </a:p>
        </p:txBody>
      </p:sp>
      <p:sp>
        <p:nvSpPr>
          <p:cNvPr id="17" name="Text Box 32">
            <a:extLst>
              <a:ext uri="{FF2B5EF4-FFF2-40B4-BE49-F238E27FC236}">
                <a16:creationId xmlns:a16="http://schemas.microsoft.com/office/drawing/2014/main" id="{CC333034-5859-4681-AAF7-CD08E7A35BC8}"/>
              </a:ext>
            </a:extLst>
          </p:cNvPr>
          <p:cNvSpPr txBox="1">
            <a:spLocks noChangeArrowheads="1"/>
          </p:cNvSpPr>
          <p:nvPr/>
        </p:nvSpPr>
        <p:spPr bwMode="auto">
          <a:xfrm>
            <a:off x="3385725" y="1628355"/>
            <a:ext cx="914400" cy="400110"/>
          </a:xfrm>
          <a:prstGeom prst="rect">
            <a:avLst/>
          </a:prstGeom>
          <a:noFill/>
          <a:ln w="9525">
            <a:noFill/>
            <a:miter lim="800000"/>
            <a:headEnd/>
            <a:tailEnd/>
          </a:ln>
        </p:spPr>
        <p:txBody>
          <a:bodyPr>
            <a:spAutoFit/>
          </a:bodyPr>
          <a:lstStyle/>
          <a:p>
            <a:pPr>
              <a:spcBef>
                <a:spcPct val="50000"/>
              </a:spcBef>
              <a:defRPr/>
            </a:pPr>
            <a:r>
              <a:rPr lang="en-US" sz="2000" b="1" dirty="0">
                <a:solidFill>
                  <a:schemeClr val="accent4"/>
                </a:solidFill>
                <a:latin typeface="UVN Thoi Nay Nang" panose="02020903060505020304" pitchFamily="18" charset="0"/>
              </a:rPr>
              <a:t>Ai ?</a:t>
            </a:r>
          </a:p>
        </p:txBody>
      </p:sp>
      <p:sp>
        <p:nvSpPr>
          <p:cNvPr id="18" name="Text Box 33">
            <a:extLst>
              <a:ext uri="{FF2B5EF4-FFF2-40B4-BE49-F238E27FC236}">
                <a16:creationId xmlns:a16="http://schemas.microsoft.com/office/drawing/2014/main" id="{B56D97BF-04D3-4830-853F-7B1C6C4CC26D}"/>
              </a:ext>
            </a:extLst>
          </p:cNvPr>
          <p:cNvSpPr txBox="1">
            <a:spLocks noChangeArrowheads="1"/>
          </p:cNvSpPr>
          <p:nvPr/>
        </p:nvSpPr>
        <p:spPr bwMode="auto">
          <a:xfrm>
            <a:off x="2299280" y="5170404"/>
            <a:ext cx="914400" cy="400110"/>
          </a:xfrm>
          <a:prstGeom prst="rect">
            <a:avLst/>
          </a:prstGeom>
          <a:noFill/>
          <a:ln w="9525">
            <a:noFill/>
            <a:miter lim="800000"/>
            <a:headEnd/>
            <a:tailEnd/>
          </a:ln>
        </p:spPr>
        <p:txBody>
          <a:bodyPr>
            <a:spAutoFit/>
          </a:bodyPr>
          <a:lstStyle/>
          <a:p>
            <a:pPr>
              <a:spcBef>
                <a:spcPct val="50000"/>
              </a:spcBef>
              <a:defRPr/>
            </a:pPr>
            <a:r>
              <a:rPr lang="en-US" sz="2000" b="1" dirty="0">
                <a:solidFill>
                  <a:schemeClr val="accent4"/>
                </a:solidFill>
                <a:latin typeface="UVN Thoi Nay Nang" panose="02020903060505020304" pitchFamily="18" charset="0"/>
              </a:rPr>
              <a:t>Ai ?</a:t>
            </a:r>
          </a:p>
        </p:txBody>
      </p:sp>
      <p:sp>
        <p:nvSpPr>
          <p:cNvPr id="19" name="Text Box 34">
            <a:extLst>
              <a:ext uri="{FF2B5EF4-FFF2-40B4-BE49-F238E27FC236}">
                <a16:creationId xmlns:a16="http://schemas.microsoft.com/office/drawing/2014/main" id="{CC617D3F-6BB0-4A68-A2CA-1E0EBCA0C81D}"/>
              </a:ext>
            </a:extLst>
          </p:cNvPr>
          <p:cNvSpPr txBox="1">
            <a:spLocks noChangeArrowheads="1"/>
          </p:cNvSpPr>
          <p:nvPr/>
        </p:nvSpPr>
        <p:spPr bwMode="auto">
          <a:xfrm>
            <a:off x="8074168" y="3894952"/>
            <a:ext cx="914400" cy="400110"/>
          </a:xfrm>
          <a:prstGeom prst="rect">
            <a:avLst/>
          </a:prstGeom>
          <a:noFill/>
          <a:ln w="9525">
            <a:noFill/>
            <a:miter lim="800000"/>
            <a:headEnd/>
            <a:tailEnd/>
          </a:ln>
        </p:spPr>
        <p:txBody>
          <a:bodyPr>
            <a:spAutoFit/>
          </a:bodyPr>
          <a:lstStyle/>
          <a:p>
            <a:pPr>
              <a:spcBef>
                <a:spcPct val="50000"/>
              </a:spcBef>
              <a:defRPr/>
            </a:pPr>
            <a:r>
              <a:rPr lang="en-US" sz="2000" b="1" dirty="0">
                <a:solidFill>
                  <a:schemeClr val="accent4"/>
                </a:solidFill>
                <a:latin typeface="UVN Thoi Nay Nang" panose="02020903060505020304" pitchFamily="18" charset="0"/>
              </a:rPr>
              <a:t>Ai ?</a:t>
            </a:r>
          </a:p>
        </p:txBody>
      </p:sp>
      <p:sp>
        <p:nvSpPr>
          <p:cNvPr id="20" name="Text Box 35">
            <a:extLst>
              <a:ext uri="{FF2B5EF4-FFF2-40B4-BE49-F238E27FC236}">
                <a16:creationId xmlns:a16="http://schemas.microsoft.com/office/drawing/2014/main" id="{174F5043-DB01-4426-B99E-E67B9499E590}"/>
              </a:ext>
            </a:extLst>
          </p:cNvPr>
          <p:cNvSpPr txBox="1">
            <a:spLocks noChangeArrowheads="1"/>
          </p:cNvSpPr>
          <p:nvPr/>
        </p:nvSpPr>
        <p:spPr bwMode="auto">
          <a:xfrm>
            <a:off x="2274023" y="3170618"/>
            <a:ext cx="914400" cy="400110"/>
          </a:xfrm>
          <a:prstGeom prst="rect">
            <a:avLst/>
          </a:prstGeom>
          <a:noFill/>
          <a:ln w="9525">
            <a:noFill/>
            <a:miter lim="800000"/>
            <a:headEnd/>
            <a:tailEnd/>
          </a:ln>
        </p:spPr>
        <p:txBody>
          <a:bodyPr>
            <a:spAutoFit/>
          </a:bodyPr>
          <a:lstStyle/>
          <a:p>
            <a:pPr>
              <a:spcBef>
                <a:spcPct val="50000"/>
              </a:spcBef>
              <a:defRPr/>
            </a:pPr>
            <a:r>
              <a:rPr lang="en-US" sz="2000" b="1" dirty="0">
                <a:solidFill>
                  <a:schemeClr val="accent4"/>
                </a:solidFill>
                <a:latin typeface="UVN Thoi Nay Nang" panose="02020903060505020304" pitchFamily="18" charset="0"/>
              </a:rPr>
              <a:t>Ai ?</a:t>
            </a:r>
          </a:p>
        </p:txBody>
      </p:sp>
      <p:sp>
        <p:nvSpPr>
          <p:cNvPr id="21" name="Text Box 36">
            <a:extLst>
              <a:ext uri="{FF2B5EF4-FFF2-40B4-BE49-F238E27FC236}">
                <a16:creationId xmlns:a16="http://schemas.microsoft.com/office/drawing/2014/main" id="{E52040E9-5ED6-4245-BA7B-F4C8F2513636}"/>
              </a:ext>
            </a:extLst>
          </p:cNvPr>
          <p:cNvSpPr txBox="1">
            <a:spLocks noChangeArrowheads="1"/>
          </p:cNvSpPr>
          <p:nvPr/>
        </p:nvSpPr>
        <p:spPr bwMode="auto">
          <a:xfrm>
            <a:off x="7968970" y="5632350"/>
            <a:ext cx="1066800" cy="400110"/>
          </a:xfrm>
          <a:prstGeom prst="rect">
            <a:avLst/>
          </a:prstGeom>
          <a:noFill/>
          <a:ln w="9525">
            <a:noFill/>
            <a:miter lim="800000"/>
            <a:headEnd/>
            <a:tailEnd/>
          </a:ln>
        </p:spPr>
        <p:txBody>
          <a:bodyPr>
            <a:spAutoFit/>
          </a:bodyPr>
          <a:lstStyle/>
          <a:p>
            <a:pPr>
              <a:spcBef>
                <a:spcPct val="50000"/>
              </a:spcBef>
              <a:defRPr/>
            </a:pPr>
            <a:r>
              <a:rPr lang="en-US" sz="2000" b="1" dirty="0">
                <a:solidFill>
                  <a:schemeClr val="accent4"/>
                </a:solidFill>
                <a:latin typeface="UVN Thoi Nay Nang" panose="02020903060505020304" pitchFamily="18" charset="0"/>
              </a:rPr>
              <a:t>Con </a:t>
            </a:r>
            <a:r>
              <a:rPr lang="en-US" sz="2000" b="1" dirty="0" err="1">
                <a:solidFill>
                  <a:schemeClr val="accent4"/>
                </a:solidFill>
                <a:latin typeface="UVN Thoi Nay Nang" panose="02020903060505020304" pitchFamily="18" charset="0"/>
              </a:rPr>
              <a:t>gì</a:t>
            </a:r>
            <a:r>
              <a:rPr lang="en-US" sz="2000" b="1" dirty="0">
                <a:solidFill>
                  <a:schemeClr val="accent4"/>
                </a:solidFill>
                <a:latin typeface="UVN Thoi Nay Nang" panose="02020903060505020304" pitchFamily="18" charset="0"/>
              </a:rPr>
              <a:t>?</a:t>
            </a:r>
          </a:p>
        </p:txBody>
      </p:sp>
      <p:sp>
        <p:nvSpPr>
          <p:cNvPr id="22" name="Rectangle 44">
            <a:extLst>
              <a:ext uri="{FF2B5EF4-FFF2-40B4-BE49-F238E27FC236}">
                <a16:creationId xmlns:a16="http://schemas.microsoft.com/office/drawing/2014/main" id="{3E11F4F7-EAD9-4F0A-9AB6-F2FD2C741F05}"/>
              </a:ext>
            </a:extLst>
          </p:cNvPr>
          <p:cNvSpPr>
            <a:spLocks noChangeArrowheads="1"/>
          </p:cNvSpPr>
          <p:nvPr/>
        </p:nvSpPr>
        <p:spPr bwMode="auto">
          <a:xfrm>
            <a:off x="4654027" y="3134773"/>
            <a:ext cx="1492033" cy="400110"/>
          </a:xfrm>
          <a:prstGeom prst="rect">
            <a:avLst/>
          </a:prstGeom>
          <a:noFill/>
          <a:ln w="9525">
            <a:noFill/>
            <a:miter lim="800000"/>
            <a:headEnd/>
            <a:tailEnd/>
          </a:ln>
        </p:spPr>
        <p:txBody>
          <a:bodyPr wrap="square">
            <a:spAutoFit/>
          </a:bodyPr>
          <a:lstStyle/>
          <a:p>
            <a:pPr>
              <a:defRPr/>
            </a:pPr>
            <a:r>
              <a:rPr lang="en-US" sz="2000" b="1" dirty="0" err="1">
                <a:solidFill>
                  <a:schemeClr val="accent4"/>
                </a:solidFill>
                <a:latin typeface="UVN Thoi Nay Nang" panose="02020903060505020304" pitchFamily="18" charset="0"/>
              </a:rPr>
              <a:t>làm</a:t>
            </a:r>
            <a:r>
              <a:rPr lang="en-US" sz="2000" b="1" dirty="0">
                <a:solidFill>
                  <a:schemeClr val="accent4"/>
                </a:solidFill>
                <a:latin typeface="UVN Thoi Nay Nang" panose="02020903060505020304" pitchFamily="18" charset="0"/>
              </a:rPr>
              <a:t> </a:t>
            </a:r>
            <a:r>
              <a:rPr lang="en-US" sz="2000" b="1" dirty="0" err="1">
                <a:solidFill>
                  <a:schemeClr val="accent4"/>
                </a:solidFill>
                <a:latin typeface="UVN Thoi Nay Nang" panose="02020903060505020304" pitchFamily="18" charset="0"/>
              </a:rPr>
              <a:t>gì</a:t>
            </a:r>
            <a:r>
              <a:rPr lang="en-US" sz="2000" b="1" dirty="0">
                <a:solidFill>
                  <a:schemeClr val="accent4"/>
                </a:solidFill>
                <a:latin typeface="UVN Thoi Nay Nang" panose="02020903060505020304" pitchFamily="18" charset="0"/>
              </a:rPr>
              <a:t> ?</a:t>
            </a:r>
          </a:p>
        </p:txBody>
      </p:sp>
      <p:sp>
        <p:nvSpPr>
          <p:cNvPr id="23" name="Text Box 46">
            <a:extLst>
              <a:ext uri="{FF2B5EF4-FFF2-40B4-BE49-F238E27FC236}">
                <a16:creationId xmlns:a16="http://schemas.microsoft.com/office/drawing/2014/main" id="{B544658A-3861-4881-B748-6F4C26ACCCB6}"/>
              </a:ext>
            </a:extLst>
          </p:cNvPr>
          <p:cNvSpPr txBox="1">
            <a:spLocks noChangeArrowheads="1"/>
          </p:cNvSpPr>
          <p:nvPr/>
        </p:nvSpPr>
        <p:spPr bwMode="auto">
          <a:xfrm>
            <a:off x="5167149" y="1628355"/>
            <a:ext cx="609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000" b="1">
                <a:solidFill>
                  <a:srgbClr val="FF0000"/>
                </a:solidFill>
                <a:latin typeface="UVN Thoi Nay Nang" panose="02020903060505020304" pitchFamily="18" charset="0"/>
              </a:rPr>
              <a:t>VN</a:t>
            </a:r>
          </a:p>
        </p:txBody>
      </p:sp>
      <p:sp>
        <p:nvSpPr>
          <p:cNvPr id="24" name="Text Box 49">
            <a:extLst>
              <a:ext uri="{FF2B5EF4-FFF2-40B4-BE49-F238E27FC236}">
                <a16:creationId xmlns:a16="http://schemas.microsoft.com/office/drawing/2014/main" id="{A03BA5E0-129F-4EE1-B085-FEC3CB5D6B90}"/>
              </a:ext>
            </a:extLst>
          </p:cNvPr>
          <p:cNvSpPr txBox="1">
            <a:spLocks noChangeArrowheads="1"/>
          </p:cNvSpPr>
          <p:nvPr/>
        </p:nvSpPr>
        <p:spPr bwMode="auto">
          <a:xfrm>
            <a:off x="7238968" y="5623073"/>
            <a:ext cx="609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000" b="1" dirty="0">
                <a:solidFill>
                  <a:srgbClr val="FF0000"/>
                </a:solidFill>
                <a:latin typeface="UVN Thoi Nay Nang" panose="02020903060505020304" pitchFamily="18" charset="0"/>
              </a:rPr>
              <a:t>CN</a:t>
            </a:r>
          </a:p>
        </p:txBody>
      </p:sp>
      <p:sp>
        <p:nvSpPr>
          <p:cNvPr id="25" name="Text Box 50">
            <a:extLst>
              <a:ext uri="{FF2B5EF4-FFF2-40B4-BE49-F238E27FC236}">
                <a16:creationId xmlns:a16="http://schemas.microsoft.com/office/drawing/2014/main" id="{2DC64322-D91F-46C5-9F66-A30DDBDCBA9F}"/>
              </a:ext>
            </a:extLst>
          </p:cNvPr>
          <p:cNvSpPr txBox="1">
            <a:spLocks noChangeArrowheads="1"/>
          </p:cNvSpPr>
          <p:nvPr/>
        </p:nvSpPr>
        <p:spPr bwMode="auto">
          <a:xfrm>
            <a:off x="1556744" y="5189208"/>
            <a:ext cx="609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000" b="1">
                <a:solidFill>
                  <a:srgbClr val="FF0000"/>
                </a:solidFill>
                <a:latin typeface="UVN Thoi Nay Nang" panose="02020903060505020304" pitchFamily="18" charset="0"/>
              </a:rPr>
              <a:t>CN</a:t>
            </a:r>
          </a:p>
        </p:txBody>
      </p:sp>
      <p:sp>
        <p:nvSpPr>
          <p:cNvPr id="26" name="Text Box 51">
            <a:extLst>
              <a:ext uri="{FF2B5EF4-FFF2-40B4-BE49-F238E27FC236}">
                <a16:creationId xmlns:a16="http://schemas.microsoft.com/office/drawing/2014/main" id="{D29858C1-482A-4AE4-847A-991816D24452}"/>
              </a:ext>
            </a:extLst>
          </p:cNvPr>
          <p:cNvSpPr txBox="1">
            <a:spLocks noChangeArrowheads="1"/>
          </p:cNvSpPr>
          <p:nvPr/>
        </p:nvSpPr>
        <p:spPr bwMode="auto">
          <a:xfrm>
            <a:off x="7402080" y="3887547"/>
            <a:ext cx="609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000" b="1" dirty="0">
                <a:solidFill>
                  <a:srgbClr val="FF0000"/>
                </a:solidFill>
                <a:latin typeface="UVN Thoi Nay Nang" panose="02020903060505020304" pitchFamily="18" charset="0"/>
              </a:rPr>
              <a:t>CN</a:t>
            </a:r>
          </a:p>
        </p:txBody>
      </p:sp>
      <p:sp>
        <p:nvSpPr>
          <p:cNvPr id="27" name="Text Box 52">
            <a:extLst>
              <a:ext uri="{FF2B5EF4-FFF2-40B4-BE49-F238E27FC236}">
                <a16:creationId xmlns:a16="http://schemas.microsoft.com/office/drawing/2014/main" id="{4FE35FE5-DCE4-42C4-BBBF-6CAAFD325414}"/>
              </a:ext>
            </a:extLst>
          </p:cNvPr>
          <p:cNvSpPr txBox="1">
            <a:spLocks noChangeArrowheads="1"/>
          </p:cNvSpPr>
          <p:nvPr/>
        </p:nvSpPr>
        <p:spPr bwMode="auto">
          <a:xfrm>
            <a:off x="1537167" y="3162151"/>
            <a:ext cx="609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000" b="1" dirty="0">
                <a:solidFill>
                  <a:srgbClr val="FF0000"/>
                </a:solidFill>
                <a:latin typeface="UVN Thoi Nay Nang" panose="02020903060505020304" pitchFamily="18" charset="0"/>
              </a:rPr>
              <a:t>CN</a:t>
            </a:r>
          </a:p>
        </p:txBody>
      </p:sp>
      <p:sp>
        <p:nvSpPr>
          <p:cNvPr id="28" name="Text Box 53">
            <a:extLst>
              <a:ext uri="{FF2B5EF4-FFF2-40B4-BE49-F238E27FC236}">
                <a16:creationId xmlns:a16="http://schemas.microsoft.com/office/drawing/2014/main" id="{6AF93828-B229-42C9-B328-F2D68348F270}"/>
              </a:ext>
            </a:extLst>
          </p:cNvPr>
          <p:cNvSpPr txBox="1">
            <a:spLocks noChangeArrowheads="1"/>
          </p:cNvSpPr>
          <p:nvPr/>
        </p:nvSpPr>
        <p:spPr bwMode="auto">
          <a:xfrm>
            <a:off x="7198980" y="2309396"/>
            <a:ext cx="609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000" b="1" dirty="0">
                <a:solidFill>
                  <a:srgbClr val="FF0000"/>
                </a:solidFill>
                <a:latin typeface="UVN Thoi Nay Nang" panose="02020903060505020304" pitchFamily="18" charset="0"/>
              </a:rPr>
              <a:t>CN</a:t>
            </a:r>
          </a:p>
        </p:txBody>
      </p:sp>
      <p:sp>
        <p:nvSpPr>
          <p:cNvPr id="29" name="Text Box 54">
            <a:extLst>
              <a:ext uri="{FF2B5EF4-FFF2-40B4-BE49-F238E27FC236}">
                <a16:creationId xmlns:a16="http://schemas.microsoft.com/office/drawing/2014/main" id="{FE96A1A2-D036-4922-85EA-3581DF5E3B5F}"/>
              </a:ext>
            </a:extLst>
          </p:cNvPr>
          <p:cNvSpPr txBox="1">
            <a:spLocks noChangeArrowheads="1"/>
          </p:cNvSpPr>
          <p:nvPr/>
        </p:nvSpPr>
        <p:spPr bwMode="auto">
          <a:xfrm>
            <a:off x="2739522" y="1638329"/>
            <a:ext cx="609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000" b="1" dirty="0">
                <a:solidFill>
                  <a:srgbClr val="FF0000"/>
                </a:solidFill>
                <a:latin typeface="UVN Thoi Nay Nang" panose="02020903060505020304" pitchFamily="18" charset="0"/>
              </a:rPr>
              <a:t>CN</a:t>
            </a:r>
          </a:p>
        </p:txBody>
      </p:sp>
      <p:sp>
        <p:nvSpPr>
          <p:cNvPr id="30" name="Text Box 55">
            <a:extLst>
              <a:ext uri="{FF2B5EF4-FFF2-40B4-BE49-F238E27FC236}">
                <a16:creationId xmlns:a16="http://schemas.microsoft.com/office/drawing/2014/main" id="{A052D620-9E38-4C52-BA63-5A6595F9D24C}"/>
              </a:ext>
            </a:extLst>
          </p:cNvPr>
          <p:cNvSpPr txBox="1">
            <a:spLocks noChangeArrowheads="1"/>
          </p:cNvSpPr>
          <p:nvPr/>
        </p:nvSpPr>
        <p:spPr bwMode="auto">
          <a:xfrm>
            <a:off x="9420834" y="5622703"/>
            <a:ext cx="609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000" b="1" dirty="0">
                <a:solidFill>
                  <a:srgbClr val="FF0000"/>
                </a:solidFill>
                <a:latin typeface="UVN Thoi Nay Nang" panose="02020903060505020304" pitchFamily="18" charset="0"/>
              </a:rPr>
              <a:t>VN</a:t>
            </a:r>
          </a:p>
        </p:txBody>
      </p:sp>
      <p:sp>
        <p:nvSpPr>
          <p:cNvPr id="31" name="Text Box 56">
            <a:extLst>
              <a:ext uri="{FF2B5EF4-FFF2-40B4-BE49-F238E27FC236}">
                <a16:creationId xmlns:a16="http://schemas.microsoft.com/office/drawing/2014/main" id="{AEB80380-989E-42F5-B0EC-1A7949151670}"/>
              </a:ext>
            </a:extLst>
          </p:cNvPr>
          <p:cNvSpPr txBox="1">
            <a:spLocks noChangeArrowheads="1"/>
          </p:cNvSpPr>
          <p:nvPr/>
        </p:nvSpPr>
        <p:spPr bwMode="auto">
          <a:xfrm>
            <a:off x="9051056" y="3887547"/>
            <a:ext cx="609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000" b="1" dirty="0">
                <a:solidFill>
                  <a:srgbClr val="FF0000"/>
                </a:solidFill>
                <a:latin typeface="UVN Thoi Nay Nang" panose="02020903060505020304" pitchFamily="18" charset="0"/>
              </a:rPr>
              <a:t>VN</a:t>
            </a:r>
          </a:p>
        </p:txBody>
      </p:sp>
      <p:sp>
        <p:nvSpPr>
          <p:cNvPr id="32" name="Text Box 57">
            <a:extLst>
              <a:ext uri="{FF2B5EF4-FFF2-40B4-BE49-F238E27FC236}">
                <a16:creationId xmlns:a16="http://schemas.microsoft.com/office/drawing/2014/main" id="{E53241CA-458E-4096-B5D0-C10C288094D0}"/>
              </a:ext>
            </a:extLst>
          </p:cNvPr>
          <p:cNvSpPr txBox="1">
            <a:spLocks noChangeArrowheads="1"/>
          </p:cNvSpPr>
          <p:nvPr/>
        </p:nvSpPr>
        <p:spPr bwMode="auto">
          <a:xfrm>
            <a:off x="3842925" y="3142501"/>
            <a:ext cx="762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000" b="1" dirty="0">
                <a:solidFill>
                  <a:srgbClr val="FF0000"/>
                </a:solidFill>
                <a:latin typeface="UVN Thoi Nay Nang" panose="02020903060505020304" pitchFamily="18" charset="0"/>
              </a:rPr>
              <a:t>VN</a:t>
            </a:r>
          </a:p>
        </p:txBody>
      </p:sp>
      <p:sp>
        <p:nvSpPr>
          <p:cNvPr id="33" name="Text Box 58">
            <a:extLst>
              <a:ext uri="{FF2B5EF4-FFF2-40B4-BE49-F238E27FC236}">
                <a16:creationId xmlns:a16="http://schemas.microsoft.com/office/drawing/2014/main" id="{E8E5159B-E11C-45F5-98F1-87033CB83BE2}"/>
              </a:ext>
            </a:extLst>
          </p:cNvPr>
          <p:cNvSpPr txBox="1">
            <a:spLocks noChangeArrowheads="1"/>
          </p:cNvSpPr>
          <p:nvPr/>
        </p:nvSpPr>
        <p:spPr bwMode="auto">
          <a:xfrm>
            <a:off x="9128344" y="2324027"/>
            <a:ext cx="111500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000" b="1" dirty="0">
                <a:solidFill>
                  <a:srgbClr val="FF0000"/>
                </a:solidFill>
                <a:latin typeface="UVN Thoi Nay Nang" panose="02020903060505020304" pitchFamily="18" charset="0"/>
              </a:rPr>
              <a:t>VN</a:t>
            </a:r>
          </a:p>
        </p:txBody>
      </p:sp>
      <p:sp>
        <p:nvSpPr>
          <p:cNvPr id="34" name="Text Box 59">
            <a:extLst>
              <a:ext uri="{FF2B5EF4-FFF2-40B4-BE49-F238E27FC236}">
                <a16:creationId xmlns:a16="http://schemas.microsoft.com/office/drawing/2014/main" id="{D436A465-5AC8-46F3-8FD9-F18BE77A7DBF}"/>
              </a:ext>
            </a:extLst>
          </p:cNvPr>
          <p:cNvSpPr txBox="1">
            <a:spLocks noChangeArrowheads="1"/>
          </p:cNvSpPr>
          <p:nvPr/>
        </p:nvSpPr>
        <p:spPr bwMode="auto">
          <a:xfrm>
            <a:off x="4204498" y="5170404"/>
            <a:ext cx="609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000" b="1" dirty="0">
                <a:solidFill>
                  <a:srgbClr val="FF0000"/>
                </a:solidFill>
                <a:latin typeface="UVN Thoi Nay Nang" panose="02020903060505020304" pitchFamily="18" charset="0"/>
              </a:rPr>
              <a:t>VN</a:t>
            </a:r>
          </a:p>
        </p:txBody>
      </p:sp>
      <p:cxnSp>
        <p:nvCxnSpPr>
          <p:cNvPr id="36" name="Straight Connector 35">
            <a:extLst>
              <a:ext uri="{FF2B5EF4-FFF2-40B4-BE49-F238E27FC236}">
                <a16:creationId xmlns:a16="http://schemas.microsoft.com/office/drawing/2014/main" id="{C5FA591C-B7E2-4ECA-BA06-B5376D109DBC}"/>
              </a:ext>
            </a:extLst>
          </p:cNvPr>
          <p:cNvCxnSpPr>
            <a:cxnSpLocks/>
          </p:cNvCxnSpPr>
          <p:nvPr/>
        </p:nvCxnSpPr>
        <p:spPr>
          <a:xfrm flipV="1">
            <a:off x="2449484" y="1599826"/>
            <a:ext cx="1808231" cy="1900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36DE9C5-12A8-4A49-A190-7CD6DA517A4D}"/>
              </a:ext>
            </a:extLst>
          </p:cNvPr>
          <p:cNvCxnSpPr>
            <a:cxnSpLocks/>
          </p:cNvCxnSpPr>
          <p:nvPr/>
        </p:nvCxnSpPr>
        <p:spPr>
          <a:xfrm flipV="1">
            <a:off x="7141405" y="2263685"/>
            <a:ext cx="1716557" cy="986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05F37AB-ABEC-4408-8B5F-D9161FB736C8}"/>
              </a:ext>
            </a:extLst>
          </p:cNvPr>
          <p:cNvCxnSpPr>
            <a:cxnSpLocks/>
          </p:cNvCxnSpPr>
          <p:nvPr/>
        </p:nvCxnSpPr>
        <p:spPr>
          <a:xfrm>
            <a:off x="1220647" y="3092416"/>
            <a:ext cx="182367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BADE743-3E2E-4282-8B86-DFE3119E1E26}"/>
              </a:ext>
            </a:extLst>
          </p:cNvPr>
          <p:cNvCxnSpPr>
            <a:cxnSpLocks/>
          </p:cNvCxnSpPr>
          <p:nvPr/>
        </p:nvCxnSpPr>
        <p:spPr>
          <a:xfrm flipV="1">
            <a:off x="7248634" y="5496521"/>
            <a:ext cx="1824710" cy="42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E01D93A9-F4F9-4309-A154-779FBE94A2EF}"/>
              </a:ext>
            </a:extLst>
          </p:cNvPr>
          <p:cNvCxnSpPr>
            <a:cxnSpLocks/>
          </p:cNvCxnSpPr>
          <p:nvPr/>
        </p:nvCxnSpPr>
        <p:spPr>
          <a:xfrm>
            <a:off x="7381154" y="3811342"/>
            <a:ext cx="1553199" cy="920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65B35E0-D339-4A9E-97D4-C99F12956CAD}"/>
              </a:ext>
            </a:extLst>
          </p:cNvPr>
          <p:cNvCxnSpPr>
            <a:cxnSpLocks/>
          </p:cNvCxnSpPr>
          <p:nvPr/>
        </p:nvCxnSpPr>
        <p:spPr>
          <a:xfrm>
            <a:off x="1364708" y="5085154"/>
            <a:ext cx="151710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69103FEF-AA39-4F0C-9B66-0ECC383DDF99}"/>
              </a:ext>
            </a:extLst>
          </p:cNvPr>
          <p:cNvCxnSpPr/>
          <p:nvPr/>
        </p:nvCxnSpPr>
        <p:spPr>
          <a:xfrm rot="5400000">
            <a:off x="4182055" y="1246598"/>
            <a:ext cx="533400" cy="152400"/>
          </a:xfrm>
          <a:prstGeom prst="line">
            <a:avLst/>
          </a:prstGeom>
          <a:ln w="28575">
            <a:solidFill>
              <a:srgbClr val="3333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857C49B-40FD-4B7A-A6CF-60C224844BB1}"/>
              </a:ext>
            </a:extLst>
          </p:cNvPr>
          <p:cNvCxnSpPr/>
          <p:nvPr/>
        </p:nvCxnSpPr>
        <p:spPr>
          <a:xfrm rot="5400000">
            <a:off x="8798068" y="1957258"/>
            <a:ext cx="533400" cy="152400"/>
          </a:xfrm>
          <a:prstGeom prst="line">
            <a:avLst/>
          </a:prstGeom>
          <a:ln w="28575">
            <a:solidFill>
              <a:srgbClr val="3333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7F2E7D95-C77B-45AF-9D13-B4866E1F0096}"/>
              </a:ext>
            </a:extLst>
          </p:cNvPr>
          <p:cNvCxnSpPr/>
          <p:nvPr/>
        </p:nvCxnSpPr>
        <p:spPr>
          <a:xfrm rot="5400000">
            <a:off x="2957564" y="2607828"/>
            <a:ext cx="533400" cy="152400"/>
          </a:xfrm>
          <a:prstGeom prst="line">
            <a:avLst/>
          </a:prstGeom>
          <a:ln w="28575">
            <a:solidFill>
              <a:srgbClr val="33330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AF1DF0D9-6434-4925-9583-8976220FCD43}"/>
              </a:ext>
            </a:extLst>
          </p:cNvPr>
          <p:cNvCxnSpPr/>
          <p:nvPr/>
        </p:nvCxnSpPr>
        <p:spPr>
          <a:xfrm rot="5400000">
            <a:off x="8806644" y="3486061"/>
            <a:ext cx="533400" cy="152400"/>
          </a:xfrm>
          <a:prstGeom prst="line">
            <a:avLst/>
          </a:prstGeom>
          <a:ln w="28575">
            <a:solidFill>
              <a:srgbClr val="33330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50C96BDF-301D-4DB2-8C6C-9CD7B4BEE6D4}"/>
              </a:ext>
            </a:extLst>
          </p:cNvPr>
          <p:cNvCxnSpPr/>
          <p:nvPr/>
        </p:nvCxnSpPr>
        <p:spPr>
          <a:xfrm rot="5400000">
            <a:off x="2870780" y="4713391"/>
            <a:ext cx="533400" cy="152400"/>
          </a:xfrm>
          <a:prstGeom prst="line">
            <a:avLst/>
          </a:prstGeom>
          <a:ln w="28575">
            <a:solidFill>
              <a:srgbClr val="33330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4E9C2C24-0CE6-4D53-94B0-10DF7F978C7F}"/>
              </a:ext>
            </a:extLst>
          </p:cNvPr>
          <p:cNvCxnSpPr/>
          <p:nvPr/>
        </p:nvCxnSpPr>
        <p:spPr>
          <a:xfrm rot="5400000">
            <a:off x="8959044" y="4976956"/>
            <a:ext cx="533400" cy="152400"/>
          </a:xfrm>
          <a:prstGeom prst="line">
            <a:avLst/>
          </a:prstGeom>
          <a:ln w="28575">
            <a:solidFill>
              <a:srgbClr val="33330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74433617-4A18-4DDE-B0AA-AB0B3C921019}"/>
              </a:ext>
            </a:extLst>
          </p:cNvPr>
          <p:cNvCxnSpPr>
            <a:cxnSpLocks/>
          </p:cNvCxnSpPr>
          <p:nvPr/>
        </p:nvCxnSpPr>
        <p:spPr>
          <a:xfrm flipV="1">
            <a:off x="4814098" y="1625765"/>
            <a:ext cx="2423749" cy="1"/>
          </a:xfrm>
          <a:prstGeom prst="line">
            <a:avLst/>
          </a:prstGeom>
          <a:ln w="28575">
            <a:solidFill>
              <a:srgbClr val="33330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D9CF77EB-FED7-4F5E-B18D-47388F4DF49B}"/>
              </a:ext>
            </a:extLst>
          </p:cNvPr>
          <p:cNvCxnSpPr>
            <a:cxnSpLocks/>
          </p:cNvCxnSpPr>
          <p:nvPr/>
        </p:nvCxnSpPr>
        <p:spPr>
          <a:xfrm>
            <a:off x="9314729" y="2258255"/>
            <a:ext cx="2270813" cy="20387"/>
          </a:xfrm>
          <a:prstGeom prst="line">
            <a:avLst/>
          </a:prstGeom>
          <a:ln w="28575">
            <a:solidFill>
              <a:srgbClr val="33330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85B00F86-D71B-4402-AC32-A3E26684E71D}"/>
              </a:ext>
            </a:extLst>
          </p:cNvPr>
          <p:cNvCxnSpPr/>
          <p:nvPr/>
        </p:nvCxnSpPr>
        <p:spPr>
          <a:xfrm>
            <a:off x="3475905" y="3075826"/>
            <a:ext cx="2514600" cy="1588"/>
          </a:xfrm>
          <a:prstGeom prst="line">
            <a:avLst/>
          </a:prstGeom>
          <a:ln w="28575">
            <a:solidFill>
              <a:srgbClr val="3333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FEACBBC1-2B2C-42DA-84DE-E463B5AA4C50}"/>
              </a:ext>
            </a:extLst>
          </p:cNvPr>
          <p:cNvCxnSpPr>
            <a:cxnSpLocks/>
          </p:cNvCxnSpPr>
          <p:nvPr/>
        </p:nvCxnSpPr>
        <p:spPr>
          <a:xfrm>
            <a:off x="9149544" y="3819371"/>
            <a:ext cx="1334688" cy="1588"/>
          </a:xfrm>
          <a:prstGeom prst="line">
            <a:avLst/>
          </a:prstGeom>
          <a:ln w="28575">
            <a:solidFill>
              <a:srgbClr val="3333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EA343ABD-C24A-420E-AC2E-480BCB8C1864}"/>
              </a:ext>
            </a:extLst>
          </p:cNvPr>
          <p:cNvCxnSpPr>
            <a:cxnSpLocks/>
          </p:cNvCxnSpPr>
          <p:nvPr/>
        </p:nvCxnSpPr>
        <p:spPr>
          <a:xfrm>
            <a:off x="3462480" y="5068925"/>
            <a:ext cx="3287112" cy="16229"/>
          </a:xfrm>
          <a:prstGeom prst="line">
            <a:avLst/>
          </a:prstGeom>
          <a:ln w="28575">
            <a:solidFill>
              <a:srgbClr val="3333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A87A23CD-8A94-42EF-8A60-17198C4025F7}"/>
              </a:ext>
            </a:extLst>
          </p:cNvPr>
          <p:cNvCxnSpPr>
            <a:cxnSpLocks/>
          </p:cNvCxnSpPr>
          <p:nvPr/>
        </p:nvCxnSpPr>
        <p:spPr>
          <a:xfrm flipV="1">
            <a:off x="9260002" y="5496521"/>
            <a:ext cx="1896507" cy="22976"/>
          </a:xfrm>
          <a:prstGeom prst="line">
            <a:avLst/>
          </a:prstGeom>
          <a:ln w="28575">
            <a:solidFill>
              <a:srgbClr val="333300"/>
            </a:solidFill>
          </a:ln>
        </p:spPr>
        <p:style>
          <a:lnRef idx="1">
            <a:schemeClr val="accent1"/>
          </a:lnRef>
          <a:fillRef idx="0">
            <a:schemeClr val="accent1"/>
          </a:fillRef>
          <a:effectRef idx="0">
            <a:schemeClr val="accent1"/>
          </a:effectRef>
          <a:fontRef idx="minor">
            <a:schemeClr val="tx1"/>
          </a:fontRef>
        </p:style>
      </p:cxnSp>
      <p:pic>
        <p:nvPicPr>
          <p:cNvPr id="77" name="图片 45">
            <a:extLst>
              <a:ext uri="{FF2B5EF4-FFF2-40B4-BE49-F238E27FC236}">
                <a16:creationId xmlns:a16="http://schemas.microsoft.com/office/drawing/2014/main" id="{EF74F28E-DBBE-4975-B19E-48F0EF19A1B4}"/>
              </a:ext>
            </a:extLst>
          </p:cNvPr>
          <p:cNvPicPr>
            <a:picLocks noChangeAspect="1"/>
          </p:cNvPicPr>
          <p:nvPr/>
        </p:nvPicPr>
        <p:blipFill rotWithShape="1">
          <a:blip r:embed="rId4">
            <a:extLst>
              <a:ext uri="{28A0092B-C50C-407E-A947-70E740481C1C}">
                <a14:useLocalDpi xmlns:a14="http://schemas.microsoft.com/office/drawing/2010/main" val="0"/>
              </a:ext>
            </a:extLst>
          </a:blip>
          <a:srcRect r="79453" b="40138"/>
          <a:stretch/>
        </p:blipFill>
        <p:spPr>
          <a:xfrm>
            <a:off x="0" y="0"/>
            <a:ext cx="2505075" cy="4104872"/>
          </a:xfrm>
          <a:prstGeom prst="rect">
            <a:avLst/>
          </a:prstGeom>
        </p:spPr>
      </p:pic>
      <p:pic>
        <p:nvPicPr>
          <p:cNvPr id="78" name="Picture 11" descr="Top Chirping Bird Stickers for Android &amp;amp; iOS | Gfycat">
            <a:hlinkClick r:id="rId5" action="ppaction://hlinksldjump"/>
            <a:extLst>
              <a:ext uri="{FF2B5EF4-FFF2-40B4-BE49-F238E27FC236}">
                <a16:creationId xmlns:a16="http://schemas.microsoft.com/office/drawing/2014/main" id="{20FC5B0B-C736-4D9D-AC5F-EC0485CC89B4}"/>
              </a:ext>
            </a:extLst>
          </p:cNvPr>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871755" y="472281"/>
            <a:ext cx="1245932" cy="1245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47666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p14:dur="10">
        <p15:prstTrans prst="pageCurlDoub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linds(horizontal)">
                                      <p:cBhvr>
                                        <p:cTn id="7" dur="500"/>
                                        <p:tgtEl>
                                          <p:spTgt spid="42"/>
                                        </p:tgtEl>
                                      </p:cBhvr>
                                    </p:animEffect>
                                  </p:childTnLst>
                                </p:cTn>
                              </p:par>
                              <p:par>
                                <p:cTn id="8" presetID="3" presetClass="entr" presetSubtype="10"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blinds(horizontal)">
                                      <p:cBhvr>
                                        <p:cTn id="10" dur="500"/>
                                        <p:tgtEl>
                                          <p:spTgt spid="43"/>
                                        </p:tgtEl>
                                      </p:cBhvr>
                                    </p:animEffect>
                                  </p:childTnLst>
                                </p:cTn>
                              </p:par>
                              <p:par>
                                <p:cTn id="11" presetID="3" presetClass="entr" presetSubtype="1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blinds(horizontal)">
                                      <p:cBhvr>
                                        <p:cTn id="13" dur="500"/>
                                        <p:tgtEl>
                                          <p:spTgt spid="44"/>
                                        </p:tgtEl>
                                      </p:cBhvr>
                                    </p:animEffect>
                                  </p:childTnLst>
                                </p:cTn>
                              </p:par>
                              <p:par>
                                <p:cTn id="14" presetID="3" presetClass="entr" presetSubtype="10"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blinds(horizontal)">
                                      <p:cBhvr>
                                        <p:cTn id="16" dur="500"/>
                                        <p:tgtEl>
                                          <p:spTgt spid="45"/>
                                        </p:tgtEl>
                                      </p:cBhvr>
                                    </p:animEffect>
                                  </p:childTnLst>
                                </p:cTn>
                              </p:par>
                              <p:par>
                                <p:cTn id="17" presetID="3" presetClass="entr" presetSubtype="10"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blinds(horizontal)">
                                      <p:cBhvr>
                                        <p:cTn id="19" dur="500"/>
                                        <p:tgtEl>
                                          <p:spTgt spid="46"/>
                                        </p:tgtEl>
                                      </p:cBhvr>
                                    </p:animEffect>
                                  </p:childTnLst>
                                </p:cTn>
                              </p:par>
                              <p:par>
                                <p:cTn id="20" presetID="3" presetClass="entr" presetSubtype="10" fill="hold"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blinds(horizontal)">
                                      <p:cBhvr>
                                        <p:cTn id="22" dur="500"/>
                                        <p:tgtEl>
                                          <p:spTgt spid="4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blinds(horizontal)">
                                      <p:cBhvr>
                                        <p:cTn id="27" dur="500"/>
                                        <p:tgtEl>
                                          <p:spTgt spid="42"/>
                                        </p:tgtEl>
                                      </p:cBhvr>
                                    </p:animEffect>
                                  </p:childTnLst>
                                </p:cTn>
                              </p:par>
                              <p:par>
                                <p:cTn id="28" presetID="3" presetClass="entr" presetSubtype="10"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blinds(horizontal)">
                                      <p:cBhvr>
                                        <p:cTn id="30" dur="500"/>
                                        <p:tgtEl>
                                          <p:spTgt spid="43"/>
                                        </p:tgtEl>
                                      </p:cBhvr>
                                    </p:animEffect>
                                  </p:childTnLst>
                                </p:cTn>
                              </p:par>
                              <p:par>
                                <p:cTn id="31" presetID="3" presetClass="entr" presetSubtype="10" fill="hold"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blinds(horizontal)">
                                      <p:cBhvr>
                                        <p:cTn id="33" dur="500"/>
                                        <p:tgtEl>
                                          <p:spTgt spid="44"/>
                                        </p:tgtEl>
                                      </p:cBhvr>
                                    </p:animEffect>
                                  </p:childTnLst>
                                </p:cTn>
                              </p:par>
                              <p:par>
                                <p:cTn id="34" presetID="3" presetClass="entr" presetSubtype="10" fill="hold"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blinds(horizontal)">
                                      <p:cBhvr>
                                        <p:cTn id="36" dur="500"/>
                                        <p:tgtEl>
                                          <p:spTgt spid="45"/>
                                        </p:tgtEl>
                                      </p:cBhvr>
                                    </p:animEffect>
                                  </p:childTnLst>
                                </p:cTn>
                              </p:par>
                              <p:par>
                                <p:cTn id="37" presetID="3" presetClass="entr" presetSubtype="10"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blinds(horizontal)">
                                      <p:cBhvr>
                                        <p:cTn id="39" dur="500"/>
                                        <p:tgtEl>
                                          <p:spTgt spid="46"/>
                                        </p:tgtEl>
                                      </p:cBhvr>
                                    </p:animEffect>
                                  </p:childTnLst>
                                </p:cTn>
                              </p:par>
                              <p:par>
                                <p:cTn id="40" presetID="3" presetClass="entr" presetSubtype="10" fill="hold"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blinds(horizontal)">
                                      <p:cBhvr>
                                        <p:cTn id="42" dur="500"/>
                                        <p:tgtEl>
                                          <p:spTgt spid="47"/>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linds(horizontal)">
                                      <p:cBhvr>
                                        <p:cTn id="45" dur="500"/>
                                        <p:tgtEl>
                                          <p:spTgt spid="17"/>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linds(horizontal)">
                                      <p:cBhvr>
                                        <p:cTn id="48" dur="500"/>
                                        <p:tgtEl>
                                          <p:spTgt spid="16"/>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linds(horizontal)">
                                      <p:cBhvr>
                                        <p:cTn id="51" dur="500"/>
                                        <p:tgtEl>
                                          <p:spTgt spid="20"/>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blinds(horizontal)">
                                      <p:cBhvr>
                                        <p:cTn id="54" dur="500"/>
                                        <p:tgtEl>
                                          <p:spTgt spid="19"/>
                                        </p:tgtEl>
                                      </p:cBhvr>
                                    </p:animEffect>
                                  </p:childTnLst>
                                </p:cTn>
                              </p:par>
                              <p:par>
                                <p:cTn id="55" presetID="3" presetClass="entr" presetSubtype="1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linds(horizontal)">
                                      <p:cBhvr>
                                        <p:cTn id="57" dur="500"/>
                                        <p:tgtEl>
                                          <p:spTgt spid="18"/>
                                        </p:tgtEl>
                                      </p:cBhvr>
                                    </p:animEffect>
                                  </p:childTnLst>
                                </p:cTn>
                              </p:par>
                              <p:par>
                                <p:cTn id="58" presetID="3" presetClass="entr" presetSubtype="10" fill="hold" grpId="0" nodeType="with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blinds(horizontal)">
                                      <p:cBhvr>
                                        <p:cTn id="60" dur="500"/>
                                        <p:tgtEl>
                                          <p:spTgt spid="21"/>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blinds(horizontal)">
                                      <p:cBhvr>
                                        <p:cTn id="65" dur="500"/>
                                        <p:tgtEl>
                                          <p:spTgt spid="29"/>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blinds(horizontal)">
                                      <p:cBhvr>
                                        <p:cTn id="68" dur="500"/>
                                        <p:tgtEl>
                                          <p:spTgt spid="28"/>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blinds(horizontal)">
                                      <p:cBhvr>
                                        <p:cTn id="71" dur="500"/>
                                        <p:tgtEl>
                                          <p:spTgt spid="27"/>
                                        </p:tgtEl>
                                      </p:cBhvr>
                                    </p:animEffect>
                                  </p:childTnLst>
                                </p:cTn>
                              </p:par>
                              <p:par>
                                <p:cTn id="72" presetID="3" presetClass="entr" presetSubtype="10" fill="hold" grpId="0" nodeType="with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blinds(horizontal)">
                                      <p:cBhvr>
                                        <p:cTn id="74" dur="500"/>
                                        <p:tgtEl>
                                          <p:spTgt spid="26"/>
                                        </p:tgtEl>
                                      </p:cBhvr>
                                    </p:animEffect>
                                  </p:childTnLst>
                                </p:cTn>
                              </p:par>
                              <p:par>
                                <p:cTn id="75" presetID="3" presetClass="entr" presetSubtype="10" fill="hold" grpId="0"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blinds(horizontal)">
                                      <p:cBhvr>
                                        <p:cTn id="77" dur="500"/>
                                        <p:tgtEl>
                                          <p:spTgt spid="25"/>
                                        </p:tgtEl>
                                      </p:cBhvr>
                                    </p:animEffect>
                                  </p:childTnLst>
                                </p:cTn>
                              </p:par>
                              <p:par>
                                <p:cTn id="78" presetID="3" presetClass="entr" presetSubtype="10" fill="hold" grpId="0" nodeType="with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blinds(horizontal)">
                                      <p:cBhvr>
                                        <p:cTn id="80" dur="500"/>
                                        <p:tgtEl>
                                          <p:spTgt spid="24"/>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grpId="1" nodeType="click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blinds(horizontal)">
                                      <p:cBhvr>
                                        <p:cTn id="85" dur="500"/>
                                        <p:tgtEl>
                                          <p:spTgt spid="29"/>
                                        </p:tgtEl>
                                      </p:cBhvr>
                                    </p:animEffect>
                                  </p:childTnLst>
                                </p:cTn>
                              </p:par>
                              <p:par>
                                <p:cTn id="86" presetID="3" presetClass="entr" presetSubtype="10" fill="hold" grpId="1" nodeType="with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blinds(horizontal)">
                                      <p:cBhvr>
                                        <p:cTn id="88" dur="500"/>
                                        <p:tgtEl>
                                          <p:spTgt spid="28"/>
                                        </p:tgtEl>
                                      </p:cBhvr>
                                    </p:animEffect>
                                  </p:childTnLst>
                                </p:cTn>
                              </p:par>
                              <p:par>
                                <p:cTn id="89" presetID="3" presetClass="entr" presetSubtype="10" fill="hold" grpId="1"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blinds(horizontal)">
                                      <p:cBhvr>
                                        <p:cTn id="91" dur="500"/>
                                        <p:tgtEl>
                                          <p:spTgt spid="27"/>
                                        </p:tgtEl>
                                      </p:cBhvr>
                                    </p:animEffect>
                                  </p:childTnLst>
                                </p:cTn>
                              </p:par>
                              <p:par>
                                <p:cTn id="92" presetID="3" presetClass="entr" presetSubtype="10" fill="hold" grpId="1" nodeType="with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blinds(horizontal)">
                                      <p:cBhvr>
                                        <p:cTn id="94" dur="500"/>
                                        <p:tgtEl>
                                          <p:spTgt spid="26"/>
                                        </p:tgtEl>
                                      </p:cBhvr>
                                    </p:animEffect>
                                  </p:childTnLst>
                                </p:cTn>
                              </p:par>
                              <p:par>
                                <p:cTn id="95" presetID="3" presetClass="entr" presetSubtype="10" fill="hold" grpId="1"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blinds(horizontal)">
                                      <p:cBhvr>
                                        <p:cTn id="97" dur="500"/>
                                        <p:tgtEl>
                                          <p:spTgt spid="25"/>
                                        </p:tgtEl>
                                      </p:cBhvr>
                                    </p:animEffect>
                                  </p:childTnLst>
                                </p:cTn>
                              </p:par>
                              <p:par>
                                <p:cTn id="98" presetID="3" presetClass="entr" presetSubtype="10" fill="hold" grpId="1" nodeType="withEffect">
                                  <p:stCondLst>
                                    <p:cond delay="0"/>
                                  </p:stCondLst>
                                  <p:childTnLst>
                                    <p:set>
                                      <p:cBhvr>
                                        <p:cTn id="99" dur="1" fill="hold">
                                          <p:stCondLst>
                                            <p:cond delay="0"/>
                                          </p:stCondLst>
                                        </p:cTn>
                                        <p:tgtEl>
                                          <p:spTgt spid="24"/>
                                        </p:tgtEl>
                                        <p:attrNameLst>
                                          <p:attrName>style.visibility</p:attrName>
                                        </p:attrNameLst>
                                      </p:cBhvr>
                                      <p:to>
                                        <p:strVal val="visible"/>
                                      </p:to>
                                    </p:set>
                                    <p:animEffect transition="in" filter="blinds(horizontal)">
                                      <p:cBhvr>
                                        <p:cTn id="100" dur="500"/>
                                        <p:tgtEl>
                                          <p:spTgt spid="24"/>
                                        </p:tgtEl>
                                      </p:cBhvr>
                                    </p:animEffect>
                                  </p:childTnLst>
                                </p:cTn>
                              </p:par>
                              <p:par>
                                <p:cTn id="101" presetID="3" presetClass="entr" presetSubtype="10" fill="hold" grpId="0" nodeType="withEffect">
                                  <p:stCondLst>
                                    <p:cond delay="0"/>
                                  </p:stCondLst>
                                  <p:childTnLst>
                                    <p:set>
                                      <p:cBhvr>
                                        <p:cTn id="102" dur="1" fill="hold">
                                          <p:stCondLst>
                                            <p:cond delay="0"/>
                                          </p:stCondLst>
                                        </p:cTn>
                                        <p:tgtEl>
                                          <p:spTgt spid="11"/>
                                        </p:tgtEl>
                                        <p:attrNameLst>
                                          <p:attrName>style.visibility</p:attrName>
                                        </p:attrNameLst>
                                      </p:cBhvr>
                                      <p:to>
                                        <p:strVal val="visible"/>
                                      </p:to>
                                    </p:set>
                                    <p:animEffect transition="in" filter="blinds(horizontal)">
                                      <p:cBhvr>
                                        <p:cTn id="103" dur="500"/>
                                        <p:tgtEl>
                                          <p:spTgt spid="11"/>
                                        </p:tgtEl>
                                      </p:cBhvr>
                                    </p:animEffect>
                                  </p:childTnLst>
                                </p:cTn>
                              </p:par>
                              <p:par>
                                <p:cTn id="104" presetID="3" presetClass="entr" presetSubtype="10" fill="hold" grpId="0" nodeType="withEffect">
                                  <p:stCondLst>
                                    <p:cond delay="0"/>
                                  </p:stCondLst>
                                  <p:childTnLst>
                                    <p:set>
                                      <p:cBhvr>
                                        <p:cTn id="105" dur="1" fill="hold">
                                          <p:stCondLst>
                                            <p:cond delay="0"/>
                                          </p:stCondLst>
                                        </p:cTn>
                                        <p:tgtEl>
                                          <p:spTgt spid="12"/>
                                        </p:tgtEl>
                                        <p:attrNameLst>
                                          <p:attrName>style.visibility</p:attrName>
                                        </p:attrNameLst>
                                      </p:cBhvr>
                                      <p:to>
                                        <p:strVal val="visible"/>
                                      </p:to>
                                    </p:set>
                                    <p:animEffect transition="in" filter="blinds(horizontal)">
                                      <p:cBhvr>
                                        <p:cTn id="106" dur="500"/>
                                        <p:tgtEl>
                                          <p:spTgt spid="12"/>
                                        </p:tgtEl>
                                      </p:cBhvr>
                                    </p:animEffect>
                                  </p:childTnLst>
                                </p:cTn>
                              </p:par>
                              <p:par>
                                <p:cTn id="107" presetID="3" presetClass="entr" presetSubtype="10" fill="hold" grpId="0" nodeType="withEffect">
                                  <p:stCondLst>
                                    <p:cond delay="0"/>
                                  </p:stCondLst>
                                  <p:childTnLst>
                                    <p:set>
                                      <p:cBhvr>
                                        <p:cTn id="108" dur="1" fill="hold">
                                          <p:stCondLst>
                                            <p:cond delay="0"/>
                                          </p:stCondLst>
                                        </p:cTn>
                                        <p:tgtEl>
                                          <p:spTgt spid="22"/>
                                        </p:tgtEl>
                                        <p:attrNameLst>
                                          <p:attrName>style.visibility</p:attrName>
                                        </p:attrNameLst>
                                      </p:cBhvr>
                                      <p:to>
                                        <p:strVal val="visible"/>
                                      </p:to>
                                    </p:set>
                                    <p:animEffect transition="in" filter="blinds(horizontal)">
                                      <p:cBhvr>
                                        <p:cTn id="109" dur="500"/>
                                        <p:tgtEl>
                                          <p:spTgt spid="22"/>
                                        </p:tgtEl>
                                      </p:cBhvr>
                                    </p:animEffect>
                                  </p:childTnLst>
                                </p:cTn>
                              </p:par>
                              <p:par>
                                <p:cTn id="110" presetID="3" presetClass="entr" presetSubtype="10" fill="hold" grpId="0" nodeType="withEffect">
                                  <p:stCondLst>
                                    <p:cond delay="0"/>
                                  </p:stCondLst>
                                  <p:childTnLst>
                                    <p:set>
                                      <p:cBhvr>
                                        <p:cTn id="111" dur="1" fill="hold">
                                          <p:stCondLst>
                                            <p:cond delay="0"/>
                                          </p:stCondLst>
                                        </p:cTn>
                                        <p:tgtEl>
                                          <p:spTgt spid="13"/>
                                        </p:tgtEl>
                                        <p:attrNameLst>
                                          <p:attrName>style.visibility</p:attrName>
                                        </p:attrNameLst>
                                      </p:cBhvr>
                                      <p:to>
                                        <p:strVal val="visible"/>
                                      </p:to>
                                    </p:set>
                                    <p:animEffect transition="in" filter="blinds(horizontal)">
                                      <p:cBhvr>
                                        <p:cTn id="112" dur="500"/>
                                        <p:tgtEl>
                                          <p:spTgt spid="13"/>
                                        </p:tgtEl>
                                      </p:cBhvr>
                                    </p:animEffect>
                                  </p:childTnLst>
                                </p:cTn>
                              </p:par>
                              <p:par>
                                <p:cTn id="113" presetID="3" presetClass="entr" presetSubtype="10" fill="hold" grpId="0" nodeType="withEffect">
                                  <p:stCondLst>
                                    <p:cond delay="0"/>
                                  </p:stCondLst>
                                  <p:childTnLst>
                                    <p:set>
                                      <p:cBhvr>
                                        <p:cTn id="114" dur="1" fill="hold">
                                          <p:stCondLst>
                                            <p:cond delay="0"/>
                                          </p:stCondLst>
                                        </p:cTn>
                                        <p:tgtEl>
                                          <p:spTgt spid="15"/>
                                        </p:tgtEl>
                                        <p:attrNameLst>
                                          <p:attrName>style.visibility</p:attrName>
                                        </p:attrNameLst>
                                      </p:cBhvr>
                                      <p:to>
                                        <p:strVal val="visible"/>
                                      </p:to>
                                    </p:set>
                                    <p:animEffect transition="in" filter="blinds(horizontal)">
                                      <p:cBhvr>
                                        <p:cTn id="115" dur="500"/>
                                        <p:tgtEl>
                                          <p:spTgt spid="15"/>
                                        </p:tgtEl>
                                      </p:cBhvr>
                                    </p:animEffect>
                                  </p:childTnLst>
                                </p:cTn>
                              </p:par>
                              <p:par>
                                <p:cTn id="116" presetID="3" presetClass="entr" presetSubtype="10" fill="hold" grpId="0" nodeType="withEffect">
                                  <p:stCondLst>
                                    <p:cond delay="0"/>
                                  </p:stCondLst>
                                  <p:childTnLst>
                                    <p:set>
                                      <p:cBhvr>
                                        <p:cTn id="117" dur="1" fill="hold">
                                          <p:stCondLst>
                                            <p:cond delay="0"/>
                                          </p:stCondLst>
                                        </p:cTn>
                                        <p:tgtEl>
                                          <p:spTgt spid="14"/>
                                        </p:tgtEl>
                                        <p:attrNameLst>
                                          <p:attrName>style.visibility</p:attrName>
                                        </p:attrNameLst>
                                      </p:cBhvr>
                                      <p:to>
                                        <p:strVal val="visible"/>
                                      </p:to>
                                    </p:set>
                                    <p:animEffect transition="in" filter="blinds(horizontal)">
                                      <p:cBhvr>
                                        <p:cTn id="118" dur="500"/>
                                        <p:tgtEl>
                                          <p:spTgt spid="14"/>
                                        </p:tgtEl>
                                      </p:cBhvr>
                                    </p:animEffect>
                                  </p:childTnLst>
                                </p:cTn>
                              </p:par>
                            </p:childTnLst>
                          </p:cTn>
                        </p:par>
                      </p:childTnLst>
                    </p:cTn>
                  </p:par>
                  <p:par>
                    <p:cTn id="119" fill="hold">
                      <p:stCondLst>
                        <p:cond delay="indefinite"/>
                      </p:stCondLst>
                      <p:childTnLst>
                        <p:par>
                          <p:cTn id="120" fill="hold">
                            <p:stCondLst>
                              <p:cond delay="0"/>
                            </p:stCondLst>
                            <p:childTnLst>
                              <p:par>
                                <p:cTn id="121" presetID="3" presetClass="entr" presetSubtype="10" fill="hold" grpId="0" nodeType="clickEffect">
                                  <p:stCondLst>
                                    <p:cond delay="0"/>
                                  </p:stCondLst>
                                  <p:childTnLst>
                                    <p:set>
                                      <p:cBhvr>
                                        <p:cTn id="122" dur="1" fill="hold">
                                          <p:stCondLst>
                                            <p:cond delay="0"/>
                                          </p:stCondLst>
                                        </p:cTn>
                                        <p:tgtEl>
                                          <p:spTgt spid="23"/>
                                        </p:tgtEl>
                                        <p:attrNameLst>
                                          <p:attrName>style.visibility</p:attrName>
                                        </p:attrNameLst>
                                      </p:cBhvr>
                                      <p:to>
                                        <p:strVal val="visible"/>
                                      </p:to>
                                    </p:set>
                                    <p:animEffect transition="in" filter="blinds(horizontal)">
                                      <p:cBhvr>
                                        <p:cTn id="123" dur="500"/>
                                        <p:tgtEl>
                                          <p:spTgt spid="23"/>
                                        </p:tgtEl>
                                      </p:cBhvr>
                                    </p:animEffect>
                                  </p:childTnLst>
                                </p:cTn>
                              </p:par>
                              <p:par>
                                <p:cTn id="124" presetID="3" presetClass="entr" presetSubtype="10" fill="hold" grpId="0" nodeType="withEffect">
                                  <p:stCondLst>
                                    <p:cond delay="0"/>
                                  </p:stCondLst>
                                  <p:childTnLst>
                                    <p:set>
                                      <p:cBhvr>
                                        <p:cTn id="125" dur="1" fill="hold">
                                          <p:stCondLst>
                                            <p:cond delay="0"/>
                                          </p:stCondLst>
                                        </p:cTn>
                                        <p:tgtEl>
                                          <p:spTgt spid="33"/>
                                        </p:tgtEl>
                                        <p:attrNameLst>
                                          <p:attrName>style.visibility</p:attrName>
                                        </p:attrNameLst>
                                      </p:cBhvr>
                                      <p:to>
                                        <p:strVal val="visible"/>
                                      </p:to>
                                    </p:set>
                                    <p:animEffect transition="in" filter="blinds(horizontal)">
                                      <p:cBhvr>
                                        <p:cTn id="126" dur="500"/>
                                        <p:tgtEl>
                                          <p:spTgt spid="33"/>
                                        </p:tgtEl>
                                      </p:cBhvr>
                                    </p:animEffect>
                                  </p:childTnLst>
                                </p:cTn>
                              </p:par>
                              <p:par>
                                <p:cTn id="127" presetID="3" presetClass="entr" presetSubtype="10" fill="hold" grpId="0" nodeType="withEffect">
                                  <p:stCondLst>
                                    <p:cond delay="0"/>
                                  </p:stCondLst>
                                  <p:childTnLst>
                                    <p:set>
                                      <p:cBhvr>
                                        <p:cTn id="128" dur="1" fill="hold">
                                          <p:stCondLst>
                                            <p:cond delay="0"/>
                                          </p:stCondLst>
                                        </p:cTn>
                                        <p:tgtEl>
                                          <p:spTgt spid="32"/>
                                        </p:tgtEl>
                                        <p:attrNameLst>
                                          <p:attrName>style.visibility</p:attrName>
                                        </p:attrNameLst>
                                      </p:cBhvr>
                                      <p:to>
                                        <p:strVal val="visible"/>
                                      </p:to>
                                    </p:set>
                                    <p:animEffect transition="in" filter="blinds(horizontal)">
                                      <p:cBhvr>
                                        <p:cTn id="129" dur="500"/>
                                        <p:tgtEl>
                                          <p:spTgt spid="32"/>
                                        </p:tgtEl>
                                      </p:cBhvr>
                                    </p:animEffect>
                                  </p:childTnLst>
                                </p:cTn>
                              </p:par>
                              <p:par>
                                <p:cTn id="130" presetID="3" presetClass="entr" presetSubtype="10" fill="hold" grpId="0" nodeType="withEffect">
                                  <p:stCondLst>
                                    <p:cond delay="0"/>
                                  </p:stCondLst>
                                  <p:childTnLst>
                                    <p:set>
                                      <p:cBhvr>
                                        <p:cTn id="131" dur="1" fill="hold">
                                          <p:stCondLst>
                                            <p:cond delay="0"/>
                                          </p:stCondLst>
                                        </p:cTn>
                                        <p:tgtEl>
                                          <p:spTgt spid="31"/>
                                        </p:tgtEl>
                                        <p:attrNameLst>
                                          <p:attrName>style.visibility</p:attrName>
                                        </p:attrNameLst>
                                      </p:cBhvr>
                                      <p:to>
                                        <p:strVal val="visible"/>
                                      </p:to>
                                    </p:set>
                                    <p:animEffect transition="in" filter="blinds(horizontal)">
                                      <p:cBhvr>
                                        <p:cTn id="132" dur="500"/>
                                        <p:tgtEl>
                                          <p:spTgt spid="31"/>
                                        </p:tgtEl>
                                      </p:cBhvr>
                                    </p:animEffect>
                                  </p:childTnLst>
                                </p:cTn>
                              </p:par>
                              <p:par>
                                <p:cTn id="133" presetID="3" presetClass="entr" presetSubtype="10" fill="hold" grpId="0" nodeType="withEffect">
                                  <p:stCondLst>
                                    <p:cond delay="0"/>
                                  </p:stCondLst>
                                  <p:childTnLst>
                                    <p:set>
                                      <p:cBhvr>
                                        <p:cTn id="134" dur="1" fill="hold">
                                          <p:stCondLst>
                                            <p:cond delay="0"/>
                                          </p:stCondLst>
                                        </p:cTn>
                                        <p:tgtEl>
                                          <p:spTgt spid="34"/>
                                        </p:tgtEl>
                                        <p:attrNameLst>
                                          <p:attrName>style.visibility</p:attrName>
                                        </p:attrNameLst>
                                      </p:cBhvr>
                                      <p:to>
                                        <p:strVal val="visible"/>
                                      </p:to>
                                    </p:set>
                                    <p:animEffect transition="in" filter="blinds(horizontal)">
                                      <p:cBhvr>
                                        <p:cTn id="135" dur="500"/>
                                        <p:tgtEl>
                                          <p:spTgt spid="34"/>
                                        </p:tgtEl>
                                      </p:cBhvr>
                                    </p:animEffect>
                                  </p:childTnLst>
                                </p:cTn>
                              </p:par>
                              <p:par>
                                <p:cTn id="136" presetID="3" presetClass="entr" presetSubtype="10" fill="hold" grpId="0" nodeType="withEffect">
                                  <p:stCondLst>
                                    <p:cond delay="0"/>
                                  </p:stCondLst>
                                  <p:childTnLst>
                                    <p:set>
                                      <p:cBhvr>
                                        <p:cTn id="137" dur="1" fill="hold">
                                          <p:stCondLst>
                                            <p:cond delay="0"/>
                                          </p:stCondLst>
                                        </p:cTn>
                                        <p:tgtEl>
                                          <p:spTgt spid="30"/>
                                        </p:tgtEl>
                                        <p:attrNameLst>
                                          <p:attrName>style.visibility</p:attrName>
                                        </p:attrNameLst>
                                      </p:cBhvr>
                                      <p:to>
                                        <p:strVal val="visible"/>
                                      </p:to>
                                    </p:set>
                                    <p:animEffect transition="in" filter="blinds(horizontal)">
                                      <p:cBhvr>
                                        <p:cTn id="138" dur="500"/>
                                        <p:tgtEl>
                                          <p:spTgt spid="30"/>
                                        </p:tgtEl>
                                      </p:cBhvr>
                                    </p:animEffect>
                                  </p:childTnLst>
                                </p:cTn>
                              </p:par>
                            </p:childTnLst>
                          </p:cTn>
                        </p:par>
                      </p:childTnLst>
                    </p:cTn>
                  </p:par>
                  <p:par>
                    <p:cTn id="139" fill="hold">
                      <p:stCondLst>
                        <p:cond delay="indefinite"/>
                      </p:stCondLst>
                      <p:childTnLst>
                        <p:par>
                          <p:cTn id="140" fill="hold">
                            <p:stCondLst>
                              <p:cond delay="0"/>
                            </p:stCondLst>
                            <p:childTnLst>
                              <p:par>
                                <p:cTn id="141" presetID="42" presetClass="entr" presetSubtype="0" fill="hold" nodeType="clickEffect">
                                  <p:stCondLst>
                                    <p:cond delay="0"/>
                                  </p:stCondLst>
                                  <p:childTnLst>
                                    <p:set>
                                      <p:cBhvr>
                                        <p:cTn id="142" dur="1" fill="hold">
                                          <p:stCondLst>
                                            <p:cond delay="0"/>
                                          </p:stCondLst>
                                        </p:cTn>
                                        <p:tgtEl>
                                          <p:spTgt spid="54"/>
                                        </p:tgtEl>
                                        <p:attrNameLst>
                                          <p:attrName>style.visibility</p:attrName>
                                        </p:attrNameLst>
                                      </p:cBhvr>
                                      <p:to>
                                        <p:strVal val="visible"/>
                                      </p:to>
                                    </p:set>
                                    <p:animEffect transition="in" filter="fade">
                                      <p:cBhvr>
                                        <p:cTn id="143" dur="1000"/>
                                        <p:tgtEl>
                                          <p:spTgt spid="54"/>
                                        </p:tgtEl>
                                      </p:cBhvr>
                                    </p:animEffect>
                                    <p:anim calcmode="lin" valueType="num">
                                      <p:cBhvr>
                                        <p:cTn id="144" dur="1000" fill="hold"/>
                                        <p:tgtEl>
                                          <p:spTgt spid="54"/>
                                        </p:tgtEl>
                                        <p:attrNameLst>
                                          <p:attrName>ppt_x</p:attrName>
                                        </p:attrNameLst>
                                      </p:cBhvr>
                                      <p:tavLst>
                                        <p:tav tm="0">
                                          <p:val>
                                            <p:strVal val="#ppt_x"/>
                                          </p:val>
                                        </p:tav>
                                        <p:tav tm="100000">
                                          <p:val>
                                            <p:strVal val="#ppt_x"/>
                                          </p:val>
                                        </p:tav>
                                      </p:tavLst>
                                    </p:anim>
                                    <p:anim calcmode="lin" valueType="num">
                                      <p:cBhvr>
                                        <p:cTn id="145"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4" grpId="1"/>
      <p:bldP spid="25" grpId="0"/>
      <p:bldP spid="25" grpId="1"/>
      <p:bldP spid="26" grpId="0"/>
      <p:bldP spid="26" grpId="1"/>
      <p:bldP spid="27" grpId="0"/>
      <p:bldP spid="27" grpId="1"/>
      <p:bldP spid="28" grpId="0"/>
      <p:bldP spid="28" grpId="1"/>
      <p:bldP spid="29" grpId="0"/>
      <p:bldP spid="29" grpId="1"/>
      <p:bldP spid="30" grpId="0"/>
      <p:bldP spid="31" grpId="0"/>
      <p:bldP spid="32" grpId="0"/>
      <p:bldP spid="33"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32">
            <a:extLst>
              <a:ext uri="{FF2B5EF4-FFF2-40B4-BE49-F238E27FC236}">
                <a16:creationId xmlns:a16="http://schemas.microsoft.com/office/drawing/2014/main" id="{0832DE7C-65D7-4C5A-A9EF-886F7B4DBDF1}"/>
              </a:ext>
            </a:extLst>
          </p:cNvPr>
          <p:cNvPicPr>
            <a:picLocks noChangeAspect="1"/>
          </p:cNvPicPr>
          <p:nvPr/>
        </p:nvPicPr>
        <p:blipFill rotWithShape="1">
          <a:blip r:embed="rId2">
            <a:extLst>
              <a:ext uri="{28A0092B-C50C-407E-A947-70E740481C1C}">
                <a14:useLocalDpi xmlns:a14="http://schemas.microsoft.com/office/drawing/2010/main" val="0"/>
              </a:ext>
            </a:extLst>
          </a:blip>
          <a:srcRect t="65419"/>
          <a:stretch/>
        </p:blipFill>
        <p:spPr>
          <a:xfrm>
            <a:off x="29482" y="4402985"/>
            <a:ext cx="12192000" cy="2467316"/>
          </a:xfrm>
          <a:prstGeom prst="rect">
            <a:avLst/>
          </a:prstGeom>
        </p:spPr>
      </p:pic>
      <p:pic>
        <p:nvPicPr>
          <p:cNvPr id="8" name="图片 7">
            <a:extLst>
              <a:ext uri="{FF2B5EF4-FFF2-40B4-BE49-F238E27FC236}">
                <a16:creationId xmlns:a16="http://schemas.microsoft.com/office/drawing/2014/main" id="{7C954B92-3217-48F7-818E-2900799857BC}"/>
              </a:ext>
            </a:extLst>
          </p:cNvPr>
          <p:cNvPicPr>
            <a:picLocks noChangeAspect="1"/>
          </p:cNvPicPr>
          <p:nvPr/>
        </p:nvPicPr>
        <p:blipFill rotWithShape="1">
          <a:blip r:embed="rId3">
            <a:extLst>
              <a:ext uri="{28A0092B-C50C-407E-A947-70E740481C1C}">
                <a14:useLocalDpi xmlns:a14="http://schemas.microsoft.com/office/drawing/2010/main" val="0"/>
              </a:ext>
            </a:extLst>
          </a:blip>
          <a:srcRect t="14997" b="7078"/>
          <a:stretch/>
        </p:blipFill>
        <p:spPr>
          <a:xfrm>
            <a:off x="29482" y="1514474"/>
            <a:ext cx="12192000" cy="5343526"/>
          </a:xfrm>
          <a:prstGeom prst="rect">
            <a:avLst/>
          </a:prstGeom>
        </p:spPr>
      </p:pic>
      <p:sp>
        <p:nvSpPr>
          <p:cNvPr id="2" name="Arrow: Pentagon 1">
            <a:extLst>
              <a:ext uri="{FF2B5EF4-FFF2-40B4-BE49-F238E27FC236}">
                <a16:creationId xmlns:a16="http://schemas.microsoft.com/office/drawing/2014/main" id="{DE72D5C1-B01D-4307-8D84-5B659D912B20}"/>
              </a:ext>
            </a:extLst>
          </p:cNvPr>
          <p:cNvSpPr/>
          <p:nvPr/>
        </p:nvSpPr>
        <p:spPr>
          <a:xfrm>
            <a:off x="1059437" y="2095063"/>
            <a:ext cx="10428144" cy="584775"/>
          </a:xfrm>
          <a:prstGeom prst="homePlate">
            <a:avLst/>
          </a:prstGeom>
          <a:solidFill>
            <a:schemeClr val="accent6">
              <a:lumMod val="20000"/>
              <a:lumOff val="80000"/>
            </a:schemeClr>
          </a:solidFill>
          <a:ln w="12700">
            <a:solidFill>
              <a:schemeClr val="tx1"/>
            </a:solidFill>
            <a:prstDash val="dashDot"/>
          </a:ln>
        </p:spPr>
        <p:txBody>
          <a:bodyPr wrap="square">
            <a:spAutoFit/>
          </a:bodyPr>
          <a:lstStyle/>
          <a:p>
            <a:pPr algn="ctr">
              <a:defRPr/>
            </a:pP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Câu</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kể</a:t>
            </a:r>
            <a:r>
              <a:rPr lang="en-US" sz="3200" b="1" dirty="0">
                <a:solidFill>
                  <a:srgbClr val="002060"/>
                </a:solidFill>
                <a:latin typeface="UVN Thoi Nay Nang" panose="02020903060505020304" pitchFamily="18" charset="0"/>
              </a:rPr>
              <a:t> Ai </a:t>
            </a:r>
            <a:r>
              <a:rPr lang="en-US" sz="3200" b="1" dirty="0" err="1">
                <a:solidFill>
                  <a:srgbClr val="002060"/>
                </a:solidFill>
                <a:latin typeface="UVN Thoi Nay Nang" panose="02020903060505020304" pitchFamily="18" charset="0"/>
              </a:rPr>
              <a:t>làm</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gì</a:t>
            </a:r>
            <a:r>
              <a:rPr lang="en-US" sz="3200" b="1" dirty="0">
                <a:solidFill>
                  <a:srgbClr val="002060"/>
                </a:solidFill>
                <a:latin typeface="UVN Thoi Nay Nang" panose="02020903060505020304" pitchFamily="18" charset="0"/>
              </a:rPr>
              <a:t> ? </a:t>
            </a:r>
            <a:r>
              <a:rPr lang="en-US" sz="3200" b="1" dirty="0" err="1">
                <a:solidFill>
                  <a:srgbClr val="002060"/>
                </a:solidFill>
                <a:latin typeface="UVN Thoi Nay Nang" panose="02020903060505020304" pitchFamily="18" charset="0"/>
              </a:rPr>
              <a:t>thường</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gồm</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có</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mấy</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bộ</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phận</a:t>
            </a:r>
            <a:r>
              <a:rPr lang="en-US" sz="3200" b="1" dirty="0">
                <a:solidFill>
                  <a:srgbClr val="002060"/>
                </a:solidFill>
                <a:latin typeface="UVN Thoi Nay Nang" panose="02020903060505020304" pitchFamily="18" charset="0"/>
              </a:rPr>
              <a:t>?</a:t>
            </a:r>
          </a:p>
        </p:txBody>
      </p:sp>
      <p:sp>
        <p:nvSpPr>
          <p:cNvPr id="3" name="Rectangle: Rounded Corners 2">
            <a:extLst>
              <a:ext uri="{FF2B5EF4-FFF2-40B4-BE49-F238E27FC236}">
                <a16:creationId xmlns:a16="http://schemas.microsoft.com/office/drawing/2014/main" id="{27BBD51A-EF17-4383-858D-F1E81749E70F}"/>
              </a:ext>
            </a:extLst>
          </p:cNvPr>
          <p:cNvSpPr/>
          <p:nvPr/>
        </p:nvSpPr>
        <p:spPr>
          <a:xfrm>
            <a:off x="850898" y="2095063"/>
            <a:ext cx="10759643" cy="646986"/>
          </a:xfrm>
          <a:prstGeom prst="roundRect">
            <a:avLst/>
          </a:prstGeom>
          <a:solidFill>
            <a:schemeClr val="bg1"/>
          </a:solidFill>
          <a:ln w="6350">
            <a:solidFill>
              <a:schemeClr val="tx1"/>
            </a:solidFill>
          </a:ln>
        </p:spPr>
        <p:txBody>
          <a:bodyPr wrap="square">
            <a:spAutoFit/>
          </a:bodyPr>
          <a:lstStyle/>
          <a:p>
            <a:pPr algn="ctr">
              <a:defRPr/>
            </a:pPr>
            <a:r>
              <a:rPr lang="en-US" sz="3200" b="1" dirty="0" err="1">
                <a:solidFill>
                  <a:srgbClr val="002060"/>
                </a:solidFill>
                <a:latin typeface="UVN Thoi Nay Nang" panose="02020903060505020304" pitchFamily="18" charset="0"/>
              </a:rPr>
              <a:t>Câu</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kể</a:t>
            </a:r>
            <a:r>
              <a:rPr lang="en-US" sz="3200" b="1" dirty="0">
                <a:solidFill>
                  <a:srgbClr val="002060"/>
                </a:solidFill>
                <a:latin typeface="UVN Thoi Nay Nang" panose="02020903060505020304" pitchFamily="18" charset="0"/>
              </a:rPr>
              <a:t> </a:t>
            </a:r>
            <a:r>
              <a:rPr lang="en-US" sz="3200" b="1" dirty="0">
                <a:solidFill>
                  <a:srgbClr val="DB4141"/>
                </a:solidFill>
                <a:latin typeface="UVN Thoi Nay Nang" panose="02020903060505020304" pitchFamily="18" charset="0"/>
              </a:rPr>
              <a:t>Ai </a:t>
            </a:r>
            <a:r>
              <a:rPr lang="en-US" sz="3200" b="1" dirty="0" err="1">
                <a:solidFill>
                  <a:srgbClr val="DB4141"/>
                </a:solidFill>
                <a:latin typeface="UVN Thoi Nay Nang" panose="02020903060505020304" pitchFamily="18" charset="0"/>
              </a:rPr>
              <a:t>làm</a:t>
            </a:r>
            <a:r>
              <a:rPr lang="en-US" sz="3200" b="1" dirty="0">
                <a:solidFill>
                  <a:srgbClr val="DB4141"/>
                </a:solidFill>
                <a:latin typeface="UVN Thoi Nay Nang" panose="02020903060505020304" pitchFamily="18" charset="0"/>
              </a:rPr>
              <a:t> </a:t>
            </a:r>
            <a:r>
              <a:rPr lang="en-US" sz="3200" b="1" dirty="0" err="1">
                <a:solidFill>
                  <a:srgbClr val="DB4141"/>
                </a:solidFill>
                <a:latin typeface="UVN Thoi Nay Nang" panose="02020903060505020304" pitchFamily="18" charset="0"/>
              </a:rPr>
              <a:t>gì</a:t>
            </a:r>
            <a:r>
              <a:rPr lang="en-US" sz="3200" b="1" dirty="0">
                <a:solidFill>
                  <a:srgbClr val="DB4141"/>
                </a:solidFill>
                <a:latin typeface="UVN Thoi Nay Nang" panose="02020903060505020304" pitchFamily="18" charset="0"/>
              </a:rPr>
              <a:t> ? </a:t>
            </a:r>
            <a:r>
              <a:rPr lang="en-US" sz="3200" b="1" dirty="0" err="1">
                <a:solidFill>
                  <a:srgbClr val="002060"/>
                </a:solidFill>
                <a:latin typeface="UVN Thoi Nay Nang" panose="02020903060505020304" pitchFamily="18" charset="0"/>
              </a:rPr>
              <a:t>thường</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gồm</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có</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hai</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bộ</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phận</a:t>
            </a:r>
            <a:r>
              <a:rPr lang="en-US" sz="3200" b="1" dirty="0">
                <a:solidFill>
                  <a:srgbClr val="002060"/>
                </a:solidFill>
                <a:latin typeface="UVN Thoi Nay Nang" panose="02020903060505020304" pitchFamily="18" charset="0"/>
              </a:rPr>
              <a:t>.</a:t>
            </a:r>
          </a:p>
        </p:txBody>
      </p:sp>
      <p:sp>
        <p:nvSpPr>
          <p:cNvPr id="4" name="Arrow: Pentagon 3">
            <a:extLst>
              <a:ext uri="{FF2B5EF4-FFF2-40B4-BE49-F238E27FC236}">
                <a16:creationId xmlns:a16="http://schemas.microsoft.com/office/drawing/2014/main" id="{AEF06428-7B63-4339-8D73-45B99A07C1C7}"/>
              </a:ext>
            </a:extLst>
          </p:cNvPr>
          <p:cNvSpPr>
            <a:spLocks noChangeArrowheads="1"/>
          </p:cNvSpPr>
          <p:nvPr/>
        </p:nvSpPr>
        <p:spPr bwMode="auto">
          <a:xfrm>
            <a:off x="926592" y="3275123"/>
            <a:ext cx="10759642" cy="584775"/>
          </a:xfrm>
          <a:prstGeom prst="homePlate">
            <a:avLst/>
          </a:prstGeom>
          <a:solidFill>
            <a:schemeClr val="accent6">
              <a:lumMod val="20000"/>
              <a:lumOff val="80000"/>
            </a:schemeClr>
          </a:solidFill>
          <a:ln w="12700">
            <a:solidFill>
              <a:schemeClr val="tx1"/>
            </a:solidFill>
            <a:prstDash val="dashDot"/>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Bộ</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phận</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thứ</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nhất</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là</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gì</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và</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trả</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lời</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cho</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câu</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hỏi</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nào</a:t>
            </a:r>
            <a:r>
              <a:rPr lang="en-US" altLang="en-US" sz="3200" b="1" dirty="0">
                <a:latin typeface="UVN Thoi Nay Nang" panose="02020903060505020304" pitchFamily="18" charset="0"/>
              </a:rPr>
              <a:t> ?</a:t>
            </a:r>
          </a:p>
        </p:txBody>
      </p:sp>
      <p:sp>
        <p:nvSpPr>
          <p:cNvPr id="5" name="Rectangle: Rounded Corners 4">
            <a:extLst>
              <a:ext uri="{FF2B5EF4-FFF2-40B4-BE49-F238E27FC236}">
                <a16:creationId xmlns:a16="http://schemas.microsoft.com/office/drawing/2014/main" id="{14C27C59-78C8-4FA2-901B-2F9ADCA32D43}"/>
              </a:ext>
            </a:extLst>
          </p:cNvPr>
          <p:cNvSpPr/>
          <p:nvPr/>
        </p:nvSpPr>
        <p:spPr>
          <a:xfrm>
            <a:off x="850898" y="3175409"/>
            <a:ext cx="10911029" cy="1191816"/>
          </a:xfrm>
          <a:prstGeom prst="roundRect">
            <a:avLst/>
          </a:prstGeom>
          <a:solidFill>
            <a:schemeClr val="bg1"/>
          </a:solidFill>
          <a:ln w="3175">
            <a:solidFill>
              <a:schemeClr val="tx1"/>
            </a:solidFill>
          </a:ln>
        </p:spPr>
        <p:txBody>
          <a:bodyPr wrap="square">
            <a:spAutoFit/>
          </a:bodyPr>
          <a:lstStyle/>
          <a:p>
            <a:pPr>
              <a:defRPr/>
            </a:pPr>
            <a:r>
              <a:rPr lang="en-US" sz="3200" b="1" dirty="0" err="1">
                <a:solidFill>
                  <a:srgbClr val="002060"/>
                </a:solidFill>
                <a:latin typeface="UVN Thoi Nay Nang" panose="02020903060505020304" pitchFamily="18" charset="0"/>
              </a:rPr>
              <a:t>Bộ</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phận</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thứ</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nhất</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là</a:t>
            </a:r>
            <a:r>
              <a:rPr lang="en-US" sz="3200" b="1" dirty="0">
                <a:solidFill>
                  <a:srgbClr val="002060"/>
                </a:solidFill>
                <a:latin typeface="UVN Thoi Nay Nang" panose="02020903060505020304" pitchFamily="18" charset="0"/>
              </a:rPr>
              <a:t> </a:t>
            </a:r>
            <a:r>
              <a:rPr lang="en-US" sz="3200" b="1" dirty="0" err="1">
                <a:solidFill>
                  <a:srgbClr val="DB4141"/>
                </a:solidFill>
                <a:latin typeface="UVN Thoi Nay Nang" panose="02020903060505020304" pitchFamily="18" charset="0"/>
              </a:rPr>
              <a:t>chủ</a:t>
            </a:r>
            <a:r>
              <a:rPr lang="en-US" sz="3200" b="1" dirty="0">
                <a:solidFill>
                  <a:srgbClr val="DB4141"/>
                </a:solidFill>
                <a:latin typeface="UVN Thoi Nay Nang" panose="02020903060505020304" pitchFamily="18" charset="0"/>
              </a:rPr>
              <a:t> </a:t>
            </a:r>
            <a:r>
              <a:rPr lang="en-US" sz="3200" b="1" dirty="0" err="1">
                <a:solidFill>
                  <a:srgbClr val="DB4141"/>
                </a:solidFill>
                <a:latin typeface="UVN Thoi Nay Nang" panose="02020903060505020304" pitchFamily="18" charset="0"/>
              </a:rPr>
              <a:t>ngữ</a:t>
            </a:r>
            <a:r>
              <a:rPr lang="en-US" sz="3200" b="1" dirty="0">
                <a:solidFill>
                  <a:srgbClr val="DB4141"/>
                </a:solidFill>
                <a:latin typeface="UVN Thoi Nay Nang" panose="02020903060505020304" pitchFamily="18" charset="0"/>
              </a:rPr>
              <a:t> </a:t>
            </a:r>
            <a:r>
              <a:rPr lang="en-US" sz="3200" b="1" dirty="0" err="1">
                <a:solidFill>
                  <a:srgbClr val="002060"/>
                </a:solidFill>
                <a:latin typeface="UVN Thoi Nay Nang" panose="02020903060505020304" pitchFamily="18" charset="0"/>
              </a:rPr>
              <a:t>trả</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lời</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cho</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câu</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hỏi</a:t>
            </a:r>
            <a:r>
              <a:rPr lang="en-US" sz="3200" b="1" dirty="0">
                <a:solidFill>
                  <a:srgbClr val="002060"/>
                </a:solidFill>
                <a:latin typeface="UVN Thoi Nay Nang" panose="02020903060505020304" pitchFamily="18" charset="0"/>
              </a:rPr>
              <a:t>: Ai (con </a:t>
            </a:r>
            <a:r>
              <a:rPr lang="en-US" sz="3200" b="1" dirty="0" err="1">
                <a:solidFill>
                  <a:srgbClr val="002060"/>
                </a:solidFill>
                <a:latin typeface="UVN Thoi Nay Nang" panose="02020903060505020304" pitchFamily="18" charset="0"/>
              </a:rPr>
              <a:t>gì</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cái</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gì</a:t>
            </a:r>
            <a:r>
              <a:rPr lang="en-US" sz="3200" b="1" dirty="0">
                <a:solidFill>
                  <a:srgbClr val="002060"/>
                </a:solidFill>
                <a:latin typeface="UVN Thoi Nay Nang" panose="02020903060505020304" pitchFamily="18" charset="0"/>
              </a:rPr>
              <a:t>) ?</a:t>
            </a:r>
          </a:p>
        </p:txBody>
      </p:sp>
      <p:sp>
        <p:nvSpPr>
          <p:cNvPr id="7" name="Arrow: Pentagon 6">
            <a:extLst>
              <a:ext uri="{FF2B5EF4-FFF2-40B4-BE49-F238E27FC236}">
                <a16:creationId xmlns:a16="http://schemas.microsoft.com/office/drawing/2014/main" id="{69453B2C-41CF-4727-93F6-BE18FE722EDA}"/>
              </a:ext>
            </a:extLst>
          </p:cNvPr>
          <p:cNvSpPr>
            <a:spLocks noChangeArrowheads="1"/>
          </p:cNvSpPr>
          <p:nvPr/>
        </p:nvSpPr>
        <p:spPr bwMode="auto">
          <a:xfrm>
            <a:off x="908049" y="4831691"/>
            <a:ext cx="10853878" cy="584775"/>
          </a:xfrm>
          <a:prstGeom prst="homePlate">
            <a:avLst/>
          </a:prstGeom>
          <a:solidFill>
            <a:schemeClr val="accent6">
              <a:lumMod val="20000"/>
              <a:lumOff val="80000"/>
            </a:schemeClr>
          </a:solidFill>
          <a:ln w="12700">
            <a:solidFill>
              <a:schemeClr val="tx1"/>
            </a:solidFill>
            <a:prstDash val="dashDot"/>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Bộ</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phận</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thứ</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hai</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là</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gì</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và</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trả</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lời</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cho</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câu</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hỏi</a:t>
            </a:r>
            <a:r>
              <a:rPr lang="en-US" altLang="en-US" sz="3200" b="1" dirty="0">
                <a:latin typeface="UVN Thoi Nay Nang" panose="02020903060505020304" pitchFamily="18" charset="0"/>
              </a:rPr>
              <a:t> </a:t>
            </a:r>
            <a:r>
              <a:rPr lang="en-US" altLang="en-US" sz="3200" b="1" dirty="0" err="1">
                <a:latin typeface="UVN Thoi Nay Nang" panose="02020903060505020304" pitchFamily="18" charset="0"/>
              </a:rPr>
              <a:t>nào</a:t>
            </a:r>
            <a:r>
              <a:rPr lang="en-US" altLang="en-US" sz="3200" b="1" dirty="0">
                <a:latin typeface="UVN Thoi Nay Nang" panose="02020903060505020304" pitchFamily="18" charset="0"/>
              </a:rPr>
              <a:t>?</a:t>
            </a:r>
          </a:p>
        </p:txBody>
      </p:sp>
      <p:sp>
        <p:nvSpPr>
          <p:cNvPr id="9" name="Rectangle: Rounded Corners 8">
            <a:extLst>
              <a:ext uri="{FF2B5EF4-FFF2-40B4-BE49-F238E27FC236}">
                <a16:creationId xmlns:a16="http://schemas.microsoft.com/office/drawing/2014/main" id="{1D216FC6-118D-4207-BDB9-BA7A4A05CBFC}"/>
              </a:ext>
            </a:extLst>
          </p:cNvPr>
          <p:cNvSpPr/>
          <p:nvPr/>
        </p:nvSpPr>
        <p:spPr>
          <a:xfrm>
            <a:off x="870456" y="4831690"/>
            <a:ext cx="10853878" cy="646986"/>
          </a:xfrm>
          <a:prstGeom prst="roundRect">
            <a:avLst/>
          </a:prstGeom>
          <a:solidFill>
            <a:schemeClr val="bg1"/>
          </a:solidFill>
          <a:ln w="3175">
            <a:solidFill>
              <a:schemeClr val="tx1"/>
            </a:solidFill>
          </a:ln>
        </p:spPr>
        <p:txBody>
          <a:bodyPr wrap="square">
            <a:spAutoFit/>
          </a:bodyPr>
          <a:lstStyle/>
          <a:p>
            <a:pPr algn="just">
              <a:defRPr/>
            </a:pPr>
            <a:r>
              <a:rPr lang="en-US" sz="3200" b="1" dirty="0" err="1">
                <a:solidFill>
                  <a:srgbClr val="002060"/>
                </a:solidFill>
                <a:latin typeface="UVN Thoi Nay Nang" panose="02020903060505020304" pitchFamily="18" charset="0"/>
              </a:rPr>
              <a:t>Bộ</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phận</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thứ</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hai</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là</a:t>
            </a:r>
            <a:r>
              <a:rPr lang="en-US" sz="3200" b="1" dirty="0">
                <a:solidFill>
                  <a:srgbClr val="DB4141"/>
                </a:solidFill>
                <a:latin typeface="UVN Thoi Nay Nang" panose="02020903060505020304" pitchFamily="18" charset="0"/>
              </a:rPr>
              <a:t> </a:t>
            </a:r>
            <a:r>
              <a:rPr lang="en-US" sz="3200" b="1" dirty="0" err="1">
                <a:solidFill>
                  <a:srgbClr val="DB4141"/>
                </a:solidFill>
                <a:latin typeface="UVN Thoi Nay Nang" panose="02020903060505020304" pitchFamily="18" charset="0"/>
              </a:rPr>
              <a:t>vị</a:t>
            </a:r>
            <a:r>
              <a:rPr lang="en-US" sz="3200" b="1" dirty="0">
                <a:solidFill>
                  <a:srgbClr val="DB4141"/>
                </a:solidFill>
                <a:latin typeface="UVN Thoi Nay Nang" panose="02020903060505020304" pitchFamily="18" charset="0"/>
              </a:rPr>
              <a:t> </a:t>
            </a:r>
            <a:r>
              <a:rPr lang="en-US" sz="3200" b="1" dirty="0" err="1">
                <a:solidFill>
                  <a:srgbClr val="DB4141"/>
                </a:solidFill>
                <a:latin typeface="UVN Thoi Nay Nang" panose="02020903060505020304" pitchFamily="18" charset="0"/>
              </a:rPr>
              <a:t>ngữ</a:t>
            </a:r>
            <a:r>
              <a:rPr lang="en-US" sz="3200" b="1" dirty="0">
                <a:solidFill>
                  <a:srgbClr val="DB4141"/>
                </a:solidFill>
                <a:latin typeface="UVN Thoi Nay Nang" panose="02020903060505020304" pitchFamily="18" charset="0"/>
              </a:rPr>
              <a:t> </a:t>
            </a:r>
            <a:r>
              <a:rPr lang="en-US" sz="3200" b="1" dirty="0" err="1">
                <a:solidFill>
                  <a:srgbClr val="002060"/>
                </a:solidFill>
                <a:latin typeface="UVN Thoi Nay Nang" panose="02020903060505020304" pitchFamily="18" charset="0"/>
              </a:rPr>
              <a:t>trả</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lời</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cho</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câu</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hỏi</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Làm</a:t>
            </a:r>
            <a:r>
              <a:rPr lang="en-US" sz="3200" b="1" dirty="0">
                <a:solidFill>
                  <a:srgbClr val="002060"/>
                </a:solidFill>
                <a:latin typeface="UVN Thoi Nay Nang" panose="02020903060505020304" pitchFamily="18" charset="0"/>
              </a:rPr>
              <a:t> </a:t>
            </a:r>
            <a:r>
              <a:rPr lang="en-US" sz="3200" b="1" dirty="0" err="1">
                <a:solidFill>
                  <a:srgbClr val="002060"/>
                </a:solidFill>
                <a:latin typeface="UVN Thoi Nay Nang" panose="02020903060505020304" pitchFamily="18" charset="0"/>
              </a:rPr>
              <a:t>gì</a:t>
            </a:r>
            <a:r>
              <a:rPr lang="en-US" sz="3200" b="1" dirty="0">
                <a:solidFill>
                  <a:srgbClr val="002060"/>
                </a:solidFill>
                <a:latin typeface="UVN Thoi Nay Nang" panose="02020903060505020304" pitchFamily="18" charset="0"/>
              </a:rPr>
              <a:t> ?</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Graphic 15">
            <a:extLst>
              <a:ext uri="{FF2B5EF4-FFF2-40B4-BE49-F238E27FC236}">
                <a16:creationId xmlns:a16="http://schemas.microsoft.com/office/drawing/2014/main" id="{31F9EF96-FC99-4421-8EEC-456375A29A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6200000">
            <a:off x="4010782" y="-1343131"/>
            <a:ext cx="5515116" cy="9841795"/>
          </a:xfrm>
          <a:prstGeom prst="rect">
            <a:avLst/>
          </a:prstGeom>
        </p:spPr>
      </p:pic>
      <p:pic>
        <p:nvPicPr>
          <p:cNvPr id="45" name="图片 44">
            <a:extLst>
              <a:ext uri="{FF2B5EF4-FFF2-40B4-BE49-F238E27FC236}">
                <a16:creationId xmlns:a16="http://schemas.microsoft.com/office/drawing/2014/main" id="{D8DBC0DB-AB51-41D6-9E25-95E507701CBA}"/>
              </a:ext>
            </a:extLst>
          </p:cNvPr>
          <p:cNvPicPr>
            <a:picLocks noChangeAspect="1"/>
          </p:cNvPicPr>
          <p:nvPr/>
        </p:nvPicPr>
        <p:blipFill rotWithShape="1">
          <a:blip r:embed="rId4">
            <a:extLst>
              <a:ext uri="{28A0092B-C50C-407E-A947-70E740481C1C}">
                <a14:useLocalDpi xmlns:a14="http://schemas.microsoft.com/office/drawing/2010/main" val="0"/>
              </a:ext>
            </a:extLst>
          </a:blip>
          <a:srcRect t="14997" b="7078"/>
          <a:stretch/>
        </p:blipFill>
        <p:spPr>
          <a:xfrm>
            <a:off x="29482" y="1081407"/>
            <a:ext cx="12192000" cy="5343526"/>
          </a:xfrm>
          <a:prstGeom prst="rect">
            <a:avLst/>
          </a:prstGeom>
        </p:spPr>
      </p:pic>
      <p:pic>
        <p:nvPicPr>
          <p:cNvPr id="49" name="图片 48">
            <a:extLst>
              <a:ext uri="{FF2B5EF4-FFF2-40B4-BE49-F238E27FC236}">
                <a16:creationId xmlns:a16="http://schemas.microsoft.com/office/drawing/2014/main" id="{1302B7E7-6EC8-4E67-B04F-617F962978B7}"/>
              </a:ext>
            </a:extLst>
          </p:cNvPr>
          <p:cNvPicPr>
            <a:picLocks noChangeAspect="1"/>
          </p:cNvPicPr>
          <p:nvPr/>
        </p:nvPicPr>
        <p:blipFill>
          <a:blip r:embed="rId5" cstate="print">
            <a:extLst>
              <a:ext uri="{BEBA8EAE-BF5A-486C-A8C5-ECC9F3942E4B}">
                <a14:imgProps xmlns:a14="http://schemas.microsoft.com/office/drawing/2010/main">
                  <a14:imgLayer>
                    <a14:imgEffect>
                      <a14:backgroundRemoval t="0" b="34955" l="66603" r="100000">
                        <a14:foregroundMark x1="80654" y1="7792" x2="85996" y2="19156"/>
                        <a14:backgroundMark x1="67252" y1="8954" x2="78633" y2="9901"/>
                        <a14:backgroundMark x1="97377" y1="24365" x2="98869" y2="35170"/>
                        <a14:backgroundMark x1="88114" y1="13173" x2="88426" y2="13388"/>
                      </a14:backgroundRemoval>
                    </a14:imgEffect>
                  </a14:imgLayer>
                </a14:imgProps>
              </a:ext>
              <a:ext uri="{28A0092B-C50C-407E-A947-70E740481C1C}">
                <a14:useLocalDpi xmlns:a14="http://schemas.microsoft.com/office/drawing/2010/main" val="0"/>
              </a:ext>
            </a:extLst>
          </a:blip>
          <a:stretch>
            <a:fillRect/>
          </a:stretch>
        </p:blipFill>
        <p:spPr>
          <a:xfrm>
            <a:off x="29482" y="84192"/>
            <a:ext cx="12256929" cy="6589944"/>
          </a:xfrm>
          <a:prstGeom prst="rect">
            <a:avLst/>
          </a:prstGeom>
        </p:spPr>
      </p:pic>
      <p:pic>
        <p:nvPicPr>
          <p:cNvPr id="32" name="图片 31">
            <a:extLst>
              <a:ext uri="{FF2B5EF4-FFF2-40B4-BE49-F238E27FC236}">
                <a16:creationId xmlns:a16="http://schemas.microsoft.com/office/drawing/2014/main" id="{48284B8B-AD00-40AA-95C9-19F477BFA4A3}"/>
              </a:ext>
            </a:extLst>
          </p:cNvPr>
          <p:cNvPicPr>
            <a:picLocks noChangeAspect="1"/>
          </p:cNvPicPr>
          <p:nvPr/>
        </p:nvPicPr>
        <p:blipFill rotWithShape="1">
          <a:blip r:embed="rId6">
            <a:extLst>
              <a:ext uri="{28A0092B-C50C-407E-A947-70E740481C1C}">
                <a14:useLocalDpi xmlns:a14="http://schemas.microsoft.com/office/drawing/2010/main" val="0"/>
              </a:ext>
            </a:extLst>
          </a:blip>
          <a:srcRect l="8750" t="56668"/>
          <a:stretch/>
        </p:blipFill>
        <p:spPr>
          <a:xfrm>
            <a:off x="1066800" y="4746171"/>
            <a:ext cx="11125200" cy="2111425"/>
          </a:xfrm>
          <a:prstGeom prst="rect">
            <a:avLst/>
          </a:prstGeom>
        </p:spPr>
      </p:pic>
      <p:pic>
        <p:nvPicPr>
          <p:cNvPr id="28" name="图片 27">
            <a:extLst>
              <a:ext uri="{FF2B5EF4-FFF2-40B4-BE49-F238E27FC236}">
                <a16:creationId xmlns:a16="http://schemas.microsoft.com/office/drawing/2014/main" id="{63A6D011-A507-4002-A1C1-E2A857FE0FEF}"/>
              </a:ext>
            </a:extLst>
          </p:cNvPr>
          <p:cNvPicPr>
            <a:picLocks noChangeAspect="1"/>
          </p:cNvPicPr>
          <p:nvPr/>
        </p:nvPicPr>
        <p:blipFill rotWithShape="1">
          <a:blip r:embed="rId7">
            <a:extLst>
              <a:ext uri="{28A0092B-C50C-407E-A947-70E740481C1C}">
                <a14:useLocalDpi xmlns:a14="http://schemas.microsoft.com/office/drawing/2010/main" val="0"/>
              </a:ext>
            </a:extLst>
          </a:blip>
          <a:srcRect t="59862"/>
          <a:stretch/>
        </p:blipFill>
        <p:spPr>
          <a:xfrm>
            <a:off x="0" y="4339771"/>
            <a:ext cx="12192000" cy="2533802"/>
          </a:xfrm>
          <a:prstGeom prst="rect">
            <a:avLst/>
          </a:prstGeom>
        </p:spPr>
      </p:pic>
      <p:pic>
        <p:nvPicPr>
          <p:cNvPr id="30" name="图片 29">
            <a:extLst>
              <a:ext uri="{FF2B5EF4-FFF2-40B4-BE49-F238E27FC236}">
                <a16:creationId xmlns:a16="http://schemas.microsoft.com/office/drawing/2014/main" id="{7EF6DBCD-DDB3-459B-AD59-195044BDDEFD}"/>
              </a:ext>
            </a:extLst>
          </p:cNvPr>
          <p:cNvPicPr>
            <a:picLocks noChangeAspect="1"/>
          </p:cNvPicPr>
          <p:nvPr/>
        </p:nvPicPr>
        <p:blipFill rotWithShape="1">
          <a:blip r:embed="rId8">
            <a:extLst>
              <a:ext uri="{28A0092B-C50C-407E-A947-70E740481C1C}">
                <a14:useLocalDpi xmlns:a14="http://schemas.microsoft.com/office/drawing/2010/main" val="0"/>
              </a:ext>
            </a:extLst>
          </a:blip>
          <a:srcRect l="42110" t="87921"/>
          <a:stretch/>
        </p:blipFill>
        <p:spPr>
          <a:xfrm>
            <a:off x="5133974" y="6045301"/>
            <a:ext cx="7058025" cy="828272"/>
          </a:xfrm>
          <a:prstGeom prst="rect">
            <a:avLst/>
          </a:prstGeom>
        </p:spPr>
      </p:pic>
      <p:pic>
        <p:nvPicPr>
          <p:cNvPr id="7" name="图片 6">
            <a:extLst>
              <a:ext uri="{FF2B5EF4-FFF2-40B4-BE49-F238E27FC236}">
                <a16:creationId xmlns:a16="http://schemas.microsoft.com/office/drawing/2014/main" id="{42FA3E8B-277E-42E8-B63A-2E1E2F9CBAB2}"/>
              </a:ext>
            </a:extLst>
          </p:cNvPr>
          <p:cNvPicPr>
            <a:picLocks noChangeAspect="1"/>
          </p:cNvPicPr>
          <p:nvPr/>
        </p:nvPicPr>
        <p:blipFill>
          <a:blip r:embed="rId9">
            <a:extLst>
              <a:ext uri="{BEBA8EAE-BF5A-486C-A8C5-ECC9F3942E4B}">
                <a14:imgProps xmlns:a14="http://schemas.microsoft.com/office/drawing/2010/main">
                  <a14:imgLayer>
                    <a14:imgEffect>
                      <a14:backgroundRemoval t="9944" b="100000" l="9930" r="64953">
                        <a14:foregroundMark x1="36098" y1="31332" x2="41706" y2="34334"/>
                      </a14:backgroundRemoval>
                    </a14:imgEffect>
                  </a14:imgLayer>
                </a14:imgProps>
              </a:ext>
              <a:ext uri="{28A0092B-C50C-407E-A947-70E740481C1C}">
                <a14:useLocalDpi xmlns:a14="http://schemas.microsoft.com/office/drawing/2010/main" val="0"/>
              </a:ext>
            </a:extLst>
          </a:blip>
          <a:stretch>
            <a:fillRect/>
          </a:stretch>
        </p:blipFill>
        <p:spPr>
          <a:xfrm>
            <a:off x="-1699999" y="1895481"/>
            <a:ext cx="7532465" cy="4690190"/>
          </a:xfrm>
          <a:prstGeom prst="rect">
            <a:avLst/>
          </a:prstGeom>
        </p:spPr>
      </p:pic>
      <p:pic>
        <p:nvPicPr>
          <p:cNvPr id="46" name="图片 45">
            <a:extLst>
              <a:ext uri="{FF2B5EF4-FFF2-40B4-BE49-F238E27FC236}">
                <a16:creationId xmlns:a16="http://schemas.microsoft.com/office/drawing/2014/main" id="{A42DDBD6-CBD7-41D1-B9F6-127DF52CC553}"/>
              </a:ext>
            </a:extLst>
          </p:cNvPr>
          <p:cNvPicPr>
            <a:picLocks noChangeAspect="1"/>
          </p:cNvPicPr>
          <p:nvPr/>
        </p:nvPicPr>
        <p:blipFill rotWithShape="1">
          <a:blip r:embed="rId10">
            <a:extLst>
              <a:ext uri="{28A0092B-C50C-407E-A947-70E740481C1C}">
                <a14:useLocalDpi xmlns:a14="http://schemas.microsoft.com/office/drawing/2010/main" val="0"/>
              </a:ext>
            </a:extLst>
          </a:blip>
          <a:srcRect r="79453" b="40138"/>
          <a:stretch/>
        </p:blipFill>
        <p:spPr>
          <a:xfrm>
            <a:off x="-2" y="0"/>
            <a:ext cx="2505075" cy="4104872"/>
          </a:xfrm>
          <a:prstGeom prst="rect">
            <a:avLst/>
          </a:prstGeom>
        </p:spPr>
      </p:pic>
      <p:grpSp>
        <p:nvGrpSpPr>
          <p:cNvPr id="42" name="组合 41">
            <a:extLst>
              <a:ext uri="{FF2B5EF4-FFF2-40B4-BE49-F238E27FC236}">
                <a16:creationId xmlns:a16="http://schemas.microsoft.com/office/drawing/2014/main" id="{F0393B55-BEE7-460F-82F2-089245F02160}"/>
              </a:ext>
            </a:extLst>
          </p:cNvPr>
          <p:cNvGrpSpPr/>
          <p:nvPr/>
        </p:nvGrpSpPr>
        <p:grpSpPr>
          <a:xfrm>
            <a:off x="-2147653" y="-2141266"/>
            <a:ext cx="8944578" cy="6202804"/>
            <a:chOff x="330294" y="-255567"/>
            <a:chExt cx="2239164" cy="2239164"/>
          </a:xfrm>
        </p:grpSpPr>
        <p:pic>
          <p:nvPicPr>
            <p:cNvPr id="43" name="图片 42">
              <a:extLst>
                <a:ext uri="{FF2B5EF4-FFF2-40B4-BE49-F238E27FC236}">
                  <a16:creationId xmlns:a16="http://schemas.microsoft.com/office/drawing/2014/main" id="{D7319A6A-C211-41F6-BB05-9229DDA531A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330294" y="-255567"/>
              <a:ext cx="2239164" cy="2239164"/>
            </a:xfrm>
            <a:prstGeom prst="rect">
              <a:avLst/>
            </a:prstGeom>
          </p:spPr>
        </p:pic>
        <p:sp>
          <p:nvSpPr>
            <p:cNvPr id="44" name="文本框 43">
              <a:extLst>
                <a:ext uri="{FF2B5EF4-FFF2-40B4-BE49-F238E27FC236}">
                  <a16:creationId xmlns:a16="http://schemas.microsoft.com/office/drawing/2014/main" id="{CD69C6FA-B31F-402C-BE2B-E44CC16DB063}"/>
                </a:ext>
              </a:extLst>
            </p:cNvPr>
            <p:cNvSpPr txBox="1"/>
            <p:nvPr/>
          </p:nvSpPr>
          <p:spPr>
            <a:xfrm>
              <a:off x="1022264" y="510154"/>
              <a:ext cx="982823" cy="39997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0" normalizeH="0" baseline="0" noProof="0" dirty="0" err="1">
                  <a:ln>
                    <a:solidFill>
                      <a:prstClr val="black"/>
                    </a:solidFill>
                  </a:ln>
                  <a:solidFill>
                    <a:srgbClr val="DB4141"/>
                  </a:solidFill>
                  <a:effectLst/>
                  <a:uLnTx/>
                  <a:uFillTx/>
                  <a:latin typeface="Snap ITC" panose="04040A07060A02020202" pitchFamily="82" charset="0"/>
                  <a:ea typeface="微软雅黑" panose="020B0503020204020204" pitchFamily="34" charset="-122"/>
                  <a:cs typeface="+mn-cs"/>
                </a:rPr>
                <a:t>Ghi</a:t>
              </a:r>
              <a:r>
                <a:rPr kumimoji="0" lang="en-US" altLang="zh-CN" sz="6600" b="1" i="0" u="none" strike="noStrike" kern="1200" cap="none" spc="0" normalizeH="0" baseline="0" noProof="0" dirty="0">
                  <a:ln>
                    <a:solidFill>
                      <a:prstClr val="black"/>
                    </a:solidFill>
                  </a:ln>
                  <a:solidFill>
                    <a:srgbClr val="DB4141"/>
                  </a:solidFill>
                  <a:effectLst/>
                  <a:uLnTx/>
                  <a:uFillTx/>
                  <a:latin typeface="Snap ITC" panose="04040A07060A02020202" pitchFamily="82" charset="0"/>
                  <a:ea typeface="微软雅黑" panose="020B0503020204020204" pitchFamily="34" charset="-122"/>
                  <a:cs typeface="+mn-cs"/>
                </a:rPr>
                <a:t> </a:t>
              </a:r>
              <a:r>
                <a:rPr kumimoji="0" lang="en-US" altLang="zh-CN" sz="6600" b="1" i="0" u="none" strike="noStrike" kern="1200" cap="none" spc="0" normalizeH="0" baseline="0" noProof="0" dirty="0" err="1">
                  <a:ln>
                    <a:solidFill>
                      <a:prstClr val="black"/>
                    </a:solidFill>
                  </a:ln>
                  <a:solidFill>
                    <a:srgbClr val="DB4141"/>
                  </a:solidFill>
                  <a:effectLst/>
                  <a:uLnTx/>
                  <a:uFillTx/>
                  <a:latin typeface="Snap ITC" panose="04040A07060A02020202" pitchFamily="82" charset="0"/>
                  <a:ea typeface="微软雅黑" panose="020B0503020204020204" pitchFamily="34" charset="-122"/>
                  <a:cs typeface="+mn-cs"/>
                </a:rPr>
                <a:t>nhớ</a:t>
              </a:r>
              <a:endParaRPr kumimoji="0" lang="zh-CN" altLang="en-US" sz="6600" b="1" i="0" u="none" strike="noStrike" kern="1200" cap="none" spc="0" normalizeH="0" baseline="0" noProof="0" dirty="0">
                <a:ln>
                  <a:solidFill>
                    <a:prstClr val="black"/>
                  </a:solidFill>
                </a:ln>
                <a:solidFill>
                  <a:srgbClr val="DB4141"/>
                </a:solidFill>
                <a:effectLst/>
                <a:uLnTx/>
                <a:uFillTx/>
                <a:latin typeface="Snap ITC" panose="04040A07060A02020202" pitchFamily="82" charset="0"/>
                <a:ea typeface="微软雅黑" panose="020B0503020204020204" pitchFamily="34" charset="-122"/>
                <a:cs typeface="+mn-cs"/>
              </a:endParaRPr>
            </a:p>
          </p:txBody>
        </p:sp>
      </p:grpSp>
      <p:pic>
        <p:nvPicPr>
          <p:cNvPr id="15" name="Picture 11" descr="Top Chirping Bird Stickers for Android &amp;amp; iOS | Gfycat">
            <a:hlinkClick r:id="rId12" action="ppaction://hlinksldjump"/>
            <a:extLst>
              <a:ext uri="{FF2B5EF4-FFF2-40B4-BE49-F238E27FC236}">
                <a16:creationId xmlns:a16="http://schemas.microsoft.com/office/drawing/2014/main" id="{0BC7EFF6-60AD-4DC8-B6B4-F7E3C5EDF506}"/>
              </a:ext>
            </a:extLst>
          </p:cNvPr>
          <p:cNvPicPr>
            <a:picLocks noChangeAspect="1" noChangeArrowheads="1" noCrop="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0871755" y="472281"/>
            <a:ext cx="1245932" cy="1245932"/>
          </a:xfrm>
          <a:prstGeom prst="rect">
            <a:avLst/>
          </a:prstGeom>
          <a:noFill/>
          <a:extLst>
            <a:ext uri="{909E8E84-426E-40DD-AFC4-6F175D3DCCD1}">
              <a14:hiddenFill xmlns:a14="http://schemas.microsoft.com/office/drawing/2010/main">
                <a:solidFill>
                  <a:srgbClr val="FFFFFF"/>
                </a:solidFill>
              </a14:hiddenFill>
            </a:ext>
          </a:extLst>
        </p:spPr>
      </p:pic>
      <p:pic>
        <p:nvPicPr>
          <p:cNvPr id="33" name="图片 32">
            <a:extLst>
              <a:ext uri="{FF2B5EF4-FFF2-40B4-BE49-F238E27FC236}">
                <a16:creationId xmlns:a16="http://schemas.microsoft.com/office/drawing/2014/main" id="{D405E03F-DC3E-4034-A9D8-5287E4F55890}"/>
              </a:ext>
            </a:extLst>
          </p:cNvPr>
          <p:cNvPicPr>
            <a:picLocks noChangeAspect="1"/>
          </p:cNvPicPr>
          <p:nvPr/>
        </p:nvPicPr>
        <p:blipFill rotWithShape="1">
          <a:blip r:embed="rId14">
            <a:extLst>
              <a:ext uri="{28A0092B-C50C-407E-A947-70E740481C1C}">
                <a14:useLocalDpi xmlns:a14="http://schemas.microsoft.com/office/drawing/2010/main" val="0"/>
              </a:ext>
            </a:extLst>
          </a:blip>
          <a:srcRect t="65419"/>
          <a:stretch/>
        </p:blipFill>
        <p:spPr>
          <a:xfrm>
            <a:off x="29482" y="5009278"/>
            <a:ext cx="12192000" cy="1861022"/>
          </a:xfrm>
          <a:prstGeom prst="rect">
            <a:avLst/>
          </a:prstGeom>
        </p:spPr>
      </p:pic>
      <p:sp>
        <p:nvSpPr>
          <p:cNvPr id="17" name="Rectangle 16">
            <a:extLst>
              <a:ext uri="{FF2B5EF4-FFF2-40B4-BE49-F238E27FC236}">
                <a16:creationId xmlns:a16="http://schemas.microsoft.com/office/drawing/2014/main" id="{458BFAA3-7A38-4F34-87FA-9EF9241F1AD6}"/>
              </a:ext>
            </a:extLst>
          </p:cNvPr>
          <p:cNvSpPr/>
          <p:nvPr/>
        </p:nvSpPr>
        <p:spPr>
          <a:xfrm>
            <a:off x="2514600" y="1592958"/>
            <a:ext cx="8610600" cy="3416320"/>
          </a:xfrm>
          <a:prstGeom prst="rect">
            <a:avLst/>
          </a:prstGeom>
        </p:spPr>
        <p:txBody>
          <a:bodyPr>
            <a:spAutoFit/>
          </a:bodyPr>
          <a:lstStyle/>
          <a:p>
            <a:pPr>
              <a:defRPr/>
            </a:pPr>
            <a:r>
              <a:rPr lang="en-US" sz="3600" b="1" dirty="0" err="1">
                <a:solidFill>
                  <a:schemeClr val="accent6">
                    <a:lumMod val="50000"/>
                  </a:schemeClr>
                </a:solidFill>
                <a:latin typeface="UVN Thoi Nay Nang" panose="02020903060505020304" pitchFamily="18" charset="0"/>
              </a:rPr>
              <a:t>Câu</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kể</a:t>
            </a:r>
            <a:r>
              <a:rPr lang="en-US" sz="3600" b="1" dirty="0">
                <a:solidFill>
                  <a:schemeClr val="accent6">
                    <a:lumMod val="50000"/>
                  </a:schemeClr>
                </a:solidFill>
                <a:latin typeface="UVN Thoi Nay Nang" panose="02020903060505020304" pitchFamily="18" charset="0"/>
              </a:rPr>
              <a:t> </a:t>
            </a:r>
            <a:r>
              <a:rPr lang="en-US" sz="3600" b="1" dirty="0">
                <a:solidFill>
                  <a:srgbClr val="DB4141"/>
                </a:solidFill>
                <a:latin typeface="UVN Thoi Nay Nang" panose="02020903060505020304" pitchFamily="18" charset="0"/>
              </a:rPr>
              <a:t>Ai </a:t>
            </a:r>
            <a:r>
              <a:rPr lang="en-US" sz="3600" b="1" dirty="0" err="1">
                <a:solidFill>
                  <a:srgbClr val="DB4141"/>
                </a:solidFill>
                <a:latin typeface="UVN Thoi Nay Nang" panose="02020903060505020304" pitchFamily="18" charset="0"/>
              </a:rPr>
              <a:t>làm</a:t>
            </a:r>
            <a:r>
              <a:rPr lang="en-US" sz="3600" b="1" dirty="0">
                <a:solidFill>
                  <a:srgbClr val="DB4141"/>
                </a:solidFill>
                <a:latin typeface="UVN Thoi Nay Nang" panose="02020903060505020304" pitchFamily="18" charset="0"/>
              </a:rPr>
              <a:t> </a:t>
            </a:r>
            <a:r>
              <a:rPr lang="en-US" sz="3600" b="1" dirty="0" err="1">
                <a:solidFill>
                  <a:srgbClr val="DB4141"/>
                </a:solidFill>
                <a:latin typeface="UVN Thoi Nay Nang" panose="02020903060505020304" pitchFamily="18" charset="0"/>
              </a:rPr>
              <a:t>gì</a:t>
            </a:r>
            <a:r>
              <a:rPr lang="en-US" sz="3600" b="1" dirty="0">
                <a:solidFill>
                  <a:srgbClr val="DB4141"/>
                </a:solidFill>
                <a:latin typeface="UVN Thoi Nay Nang" panose="02020903060505020304" pitchFamily="18" charset="0"/>
              </a:rPr>
              <a:t> ? </a:t>
            </a:r>
            <a:r>
              <a:rPr lang="en-US" sz="3600" b="1" dirty="0" err="1">
                <a:solidFill>
                  <a:schemeClr val="accent6">
                    <a:lumMod val="50000"/>
                  </a:schemeClr>
                </a:solidFill>
                <a:latin typeface="UVN Thoi Nay Nang" panose="02020903060505020304" pitchFamily="18" charset="0"/>
              </a:rPr>
              <a:t>thường</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gồm</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hai</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bộ</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phận</a:t>
            </a:r>
            <a:r>
              <a:rPr lang="en-US" sz="3600" b="1" dirty="0">
                <a:solidFill>
                  <a:schemeClr val="accent6">
                    <a:lumMod val="50000"/>
                  </a:schemeClr>
                </a:solidFill>
                <a:latin typeface="UVN Thoi Nay Nang" panose="02020903060505020304" pitchFamily="18" charset="0"/>
              </a:rPr>
              <a:t>:</a:t>
            </a:r>
          </a:p>
          <a:p>
            <a:pPr>
              <a:defRPr/>
            </a:pPr>
            <a:r>
              <a:rPr lang="en-US" sz="3600" b="1" dirty="0">
                <a:solidFill>
                  <a:schemeClr val="accent6">
                    <a:lumMod val="50000"/>
                  </a:schemeClr>
                </a:solidFill>
                <a:latin typeface="UVN Thoi Nay Nang" panose="02020903060505020304" pitchFamily="18" charset="0"/>
              </a:rPr>
              <a:t>   - </a:t>
            </a:r>
            <a:r>
              <a:rPr lang="en-US" sz="3600" b="1" dirty="0" err="1">
                <a:solidFill>
                  <a:schemeClr val="accent6">
                    <a:lumMod val="50000"/>
                  </a:schemeClr>
                </a:solidFill>
                <a:latin typeface="UVN Thoi Nay Nang" panose="02020903060505020304" pitchFamily="18" charset="0"/>
              </a:rPr>
              <a:t>Bộ</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phận</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thứ</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nhất</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là</a:t>
            </a:r>
            <a:r>
              <a:rPr lang="en-US" sz="3600" b="1" dirty="0">
                <a:solidFill>
                  <a:schemeClr val="accent6">
                    <a:lumMod val="50000"/>
                  </a:schemeClr>
                </a:solidFill>
                <a:latin typeface="UVN Thoi Nay Nang" panose="02020903060505020304" pitchFamily="18" charset="0"/>
              </a:rPr>
              <a:t> </a:t>
            </a:r>
            <a:r>
              <a:rPr lang="en-US" sz="3600" b="1" u="sng" dirty="0" err="1">
                <a:solidFill>
                  <a:srgbClr val="DB4141"/>
                </a:solidFill>
                <a:latin typeface="UVN Thoi Nay Nang" panose="02020903060505020304" pitchFamily="18" charset="0"/>
              </a:rPr>
              <a:t>chủ</a:t>
            </a:r>
            <a:r>
              <a:rPr lang="en-US" sz="3600" b="1" u="sng" dirty="0">
                <a:solidFill>
                  <a:srgbClr val="DB4141"/>
                </a:solidFill>
                <a:latin typeface="UVN Thoi Nay Nang" panose="02020903060505020304" pitchFamily="18" charset="0"/>
              </a:rPr>
              <a:t> </a:t>
            </a:r>
            <a:r>
              <a:rPr lang="en-US" sz="3600" b="1" u="sng" dirty="0" err="1">
                <a:solidFill>
                  <a:srgbClr val="DB4141"/>
                </a:solidFill>
                <a:latin typeface="UVN Thoi Nay Nang" panose="02020903060505020304" pitchFamily="18" charset="0"/>
              </a:rPr>
              <a:t>ngữ</a:t>
            </a:r>
            <a:endParaRPr lang="en-US" sz="3600" b="1" u="sng" dirty="0">
              <a:solidFill>
                <a:srgbClr val="DB4141"/>
              </a:solidFill>
              <a:latin typeface="UVN Thoi Nay Nang" panose="02020903060505020304" pitchFamily="18" charset="0"/>
            </a:endParaRPr>
          </a:p>
          <a:p>
            <a:pPr>
              <a:defRPr/>
            </a:pP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trả</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lời</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cho</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câu</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hỏi</a:t>
            </a:r>
            <a:r>
              <a:rPr lang="en-US" sz="3600" b="1" dirty="0">
                <a:solidFill>
                  <a:schemeClr val="accent6">
                    <a:lumMod val="50000"/>
                  </a:schemeClr>
                </a:solidFill>
                <a:latin typeface="UVN Thoi Nay Nang" panose="02020903060505020304" pitchFamily="18" charset="0"/>
              </a:rPr>
              <a:t>: </a:t>
            </a:r>
            <a:r>
              <a:rPr lang="en-US" sz="3600" b="1" dirty="0">
                <a:solidFill>
                  <a:srgbClr val="DB4141"/>
                </a:solidFill>
                <a:latin typeface="UVN Thoi Nay Nang" panose="02020903060505020304" pitchFamily="18" charset="0"/>
              </a:rPr>
              <a:t>Ai (con </a:t>
            </a:r>
            <a:r>
              <a:rPr lang="en-US" sz="3600" b="1" dirty="0" err="1">
                <a:solidFill>
                  <a:srgbClr val="DB4141"/>
                </a:solidFill>
                <a:latin typeface="UVN Thoi Nay Nang" panose="02020903060505020304" pitchFamily="18" charset="0"/>
              </a:rPr>
              <a:t>gì</a:t>
            </a:r>
            <a:r>
              <a:rPr lang="en-US" sz="3600" b="1" dirty="0">
                <a:solidFill>
                  <a:srgbClr val="DB4141"/>
                </a:solidFill>
                <a:latin typeface="UVN Thoi Nay Nang" panose="02020903060505020304" pitchFamily="18" charset="0"/>
              </a:rPr>
              <a:t>, </a:t>
            </a:r>
            <a:r>
              <a:rPr lang="en-US" sz="3600" b="1" dirty="0" err="1">
                <a:solidFill>
                  <a:srgbClr val="DB4141"/>
                </a:solidFill>
                <a:latin typeface="UVN Thoi Nay Nang" panose="02020903060505020304" pitchFamily="18" charset="0"/>
              </a:rPr>
              <a:t>cái</a:t>
            </a:r>
            <a:r>
              <a:rPr lang="en-US" sz="3600" b="1" dirty="0">
                <a:solidFill>
                  <a:srgbClr val="DB4141"/>
                </a:solidFill>
                <a:latin typeface="UVN Thoi Nay Nang" panose="02020903060505020304" pitchFamily="18" charset="0"/>
              </a:rPr>
              <a:t> </a:t>
            </a:r>
            <a:r>
              <a:rPr lang="en-US" sz="3600" b="1" dirty="0" err="1">
                <a:solidFill>
                  <a:srgbClr val="DB4141"/>
                </a:solidFill>
                <a:latin typeface="UVN Thoi Nay Nang" panose="02020903060505020304" pitchFamily="18" charset="0"/>
              </a:rPr>
              <a:t>gì</a:t>
            </a:r>
            <a:r>
              <a:rPr lang="en-US" sz="3600" b="1" dirty="0">
                <a:solidFill>
                  <a:srgbClr val="DB4141"/>
                </a:solidFill>
                <a:latin typeface="UVN Thoi Nay Nang" panose="02020903060505020304" pitchFamily="18" charset="0"/>
              </a:rPr>
              <a:t>) ?</a:t>
            </a:r>
          </a:p>
          <a:p>
            <a:pPr>
              <a:defRPr/>
            </a:pP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Bộ</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phận</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thứ</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hai</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là</a:t>
            </a:r>
            <a:r>
              <a:rPr lang="en-US" sz="3600" b="1" dirty="0">
                <a:solidFill>
                  <a:schemeClr val="accent6">
                    <a:lumMod val="50000"/>
                  </a:schemeClr>
                </a:solidFill>
                <a:latin typeface="UVN Thoi Nay Nang" panose="02020903060505020304" pitchFamily="18" charset="0"/>
              </a:rPr>
              <a:t> </a:t>
            </a:r>
            <a:r>
              <a:rPr lang="en-US" sz="3600" b="1" u="sng" dirty="0" err="1">
                <a:solidFill>
                  <a:srgbClr val="DB4141"/>
                </a:solidFill>
                <a:latin typeface="UVN Thoi Nay Nang" panose="02020903060505020304" pitchFamily="18" charset="0"/>
              </a:rPr>
              <a:t>vị</a:t>
            </a:r>
            <a:r>
              <a:rPr lang="en-US" sz="3600" b="1" u="sng" dirty="0">
                <a:solidFill>
                  <a:srgbClr val="DB4141"/>
                </a:solidFill>
                <a:latin typeface="UVN Thoi Nay Nang" panose="02020903060505020304" pitchFamily="18" charset="0"/>
              </a:rPr>
              <a:t> </a:t>
            </a:r>
            <a:r>
              <a:rPr lang="en-US" sz="3600" b="1" u="sng" dirty="0" err="1">
                <a:solidFill>
                  <a:srgbClr val="DB4141"/>
                </a:solidFill>
                <a:latin typeface="UVN Thoi Nay Nang" panose="02020903060505020304" pitchFamily="18" charset="0"/>
              </a:rPr>
              <a:t>ngữ</a:t>
            </a:r>
            <a:r>
              <a:rPr lang="en-US" sz="3600" b="1" u="sng" dirty="0">
                <a:solidFill>
                  <a:srgbClr val="DB4141"/>
                </a:solidFill>
                <a:latin typeface="UVN Thoi Nay Nang" panose="02020903060505020304" pitchFamily="18" charset="0"/>
              </a:rPr>
              <a:t> </a:t>
            </a:r>
          </a:p>
          <a:p>
            <a:pPr>
              <a:defRPr/>
            </a:pP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trả</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lời</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cho</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câu</a:t>
            </a:r>
            <a:r>
              <a:rPr lang="en-US" sz="3600" b="1" dirty="0">
                <a:solidFill>
                  <a:schemeClr val="accent6">
                    <a:lumMod val="50000"/>
                  </a:schemeClr>
                </a:solidFill>
                <a:latin typeface="UVN Thoi Nay Nang" panose="02020903060505020304" pitchFamily="18" charset="0"/>
              </a:rPr>
              <a:t> </a:t>
            </a:r>
            <a:r>
              <a:rPr lang="en-US" sz="3600" b="1" dirty="0" err="1">
                <a:solidFill>
                  <a:schemeClr val="accent6">
                    <a:lumMod val="50000"/>
                  </a:schemeClr>
                </a:solidFill>
                <a:latin typeface="UVN Thoi Nay Nang" panose="02020903060505020304" pitchFamily="18" charset="0"/>
              </a:rPr>
              <a:t>hỏi</a:t>
            </a:r>
            <a:r>
              <a:rPr lang="en-US" sz="3600" b="1" dirty="0">
                <a:solidFill>
                  <a:srgbClr val="DB4141"/>
                </a:solidFill>
                <a:latin typeface="UVN Thoi Nay Nang" panose="02020903060505020304" pitchFamily="18" charset="0"/>
              </a:rPr>
              <a:t>: </a:t>
            </a:r>
            <a:r>
              <a:rPr lang="en-US" sz="3600" b="1" dirty="0" err="1">
                <a:solidFill>
                  <a:srgbClr val="DB4141"/>
                </a:solidFill>
                <a:latin typeface="UVN Thoi Nay Nang" panose="02020903060505020304" pitchFamily="18" charset="0"/>
              </a:rPr>
              <a:t>Làm</a:t>
            </a:r>
            <a:r>
              <a:rPr lang="en-US" sz="3600" b="1" dirty="0">
                <a:solidFill>
                  <a:srgbClr val="DB4141"/>
                </a:solidFill>
                <a:latin typeface="UVN Thoi Nay Nang" panose="02020903060505020304" pitchFamily="18" charset="0"/>
              </a:rPr>
              <a:t> </a:t>
            </a:r>
            <a:r>
              <a:rPr lang="en-US" sz="3600" b="1" dirty="0" err="1">
                <a:solidFill>
                  <a:srgbClr val="DB4141"/>
                </a:solidFill>
                <a:latin typeface="UVN Thoi Nay Nang" panose="02020903060505020304" pitchFamily="18" charset="0"/>
              </a:rPr>
              <a:t>gì</a:t>
            </a:r>
            <a:r>
              <a:rPr lang="en-US" sz="3600" b="1" dirty="0">
                <a:solidFill>
                  <a:srgbClr val="DB4141"/>
                </a:solidFill>
                <a:latin typeface="UVN Thoi Nay Nang" panose="02020903060505020304" pitchFamily="18" charset="0"/>
              </a:rPr>
              <a:t> ?</a:t>
            </a:r>
          </a:p>
        </p:txBody>
      </p:sp>
    </p:spTree>
    <p:extLst>
      <p:ext uri="{BB962C8B-B14F-4D97-AF65-F5344CB8AC3E}">
        <p14:creationId xmlns:p14="http://schemas.microsoft.com/office/powerpoint/2010/main" val="28788219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p14:dur="10">
        <p15:prstTrans prst="peelOff"/>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par>
                                <p:cTn id="8" presetID="14" presetClass="entr" presetSubtype="1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randombar(horizontal)">
                                      <p:cBhvr>
                                        <p:cTn id="10" dur="500"/>
                                        <p:tgtEl>
                                          <p:spTgt spid="28"/>
                                        </p:tgtEl>
                                      </p:cBhvr>
                                    </p:animEffect>
                                  </p:childTnLst>
                                </p:cTn>
                              </p:par>
                              <p:par>
                                <p:cTn id="11" presetID="14" presetClass="entr" presetSubtype="1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randombar(horizontal)">
                                      <p:cBhvr>
                                        <p:cTn id="13" dur="500"/>
                                        <p:tgtEl>
                                          <p:spTgt spid="30"/>
                                        </p:tgtEl>
                                      </p:cBhvr>
                                    </p:animEffect>
                                  </p:childTnLst>
                                </p:cTn>
                              </p:par>
                              <p:par>
                                <p:cTn id="14" presetID="22" presetClass="entr" presetSubtype="4"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down)">
                                      <p:cBhvr>
                                        <p:cTn id="16" dur="500"/>
                                        <p:tgtEl>
                                          <p:spTgt spid="33"/>
                                        </p:tgtEl>
                                      </p:cBhvr>
                                    </p:animEffect>
                                  </p:childTnLst>
                                </p:cTn>
                              </p:par>
                              <p:par>
                                <p:cTn id="17" presetID="42"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1000"/>
                                        <p:tgtEl>
                                          <p:spTgt spid="45"/>
                                        </p:tgtEl>
                                      </p:cBhvr>
                                    </p:animEffect>
                                    <p:anim calcmode="lin" valueType="num">
                                      <p:cBhvr>
                                        <p:cTn id="25" dur="1000" fill="hold"/>
                                        <p:tgtEl>
                                          <p:spTgt spid="45"/>
                                        </p:tgtEl>
                                        <p:attrNameLst>
                                          <p:attrName>ppt_x</p:attrName>
                                        </p:attrNameLst>
                                      </p:cBhvr>
                                      <p:tavLst>
                                        <p:tav tm="0">
                                          <p:val>
                                            <p:strVal val="#ppt_x"/>
                                          </p:val>
                                        </p:tav>
                                        <p:tav tm="100000">
                                          <p:val>
                                            <p:strVal val="#ppt_x"/>
                                          </p:val>
                                        </p:tav>
                                      </p:tavLst>
                                    </p:anim>
                                    <p:anim calcmode="lin" valueType="num">
                                      <p:cBhvr>
                                        <p:cTn id="26" dur="1000" fill="hold"/>
                                        <p:tgtEl>
                                          <p:spTgt spid="45"/>
                                        </p:tgtEl>
                                        <p:attrNameLst>
                                          <p:attrName>ppt_y</p:attrName>
                                        </p:attrNameLst>
                                      </p:cBhvr>
                                      <p:tavLst>
                                        <p:tav tm="0">
                                          <p:val>
                                            <p:strVal val="#ppt_y+.1"/>
                                          </p:val>
                                        </p:tav>
                                        <p:tav tm="100000">
                                          <p:val>
                                            <p:strVal val="#ppt_y"/>
                                          </p:val>
                                        </p:tav>
                                      </p:tavLst>
                                    </p:anim>
                                  </p:childTnLst>
                                </p:cTn>
                              </p:par>
                              <p:par>
                                <p:cTn id="27" presetID="22" presetClass="entr" presetSubtype="8" fill="hold" nodeType="with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500"/>
                                        <p:tgtEl>
                                          <p:spTgt spid="46"/>
                                        </p:tgtEl>
                                      </p:cBhvr>
                                    </p:animEffect>
                                  </p:childTnLst>
                                </p:cTn>
                              </p:par>
                              <p:par>
                                <p:cTn id="30" presetID="22" presetClass="entr" presetSubtype="1" fill="hold"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wipe(up)">
                                      <p:cBhvr>
                                        <p:cTn id="32" dur="500"/>
                                        <p:tgtEl>
                                          <p:spTgt spid="49"/>
                                        </p:tgtEl>
                                      </p:cBhvr>
                                    </p:animEffect>
                                  </p:childTnLst>
                                </p:cTn>
                              </p:par>
                              <p:par>
                                <p:cTn id="33" presetID="53" presetClass="entr" presetSubtype="16"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500" fill="hold"/>
                                        <p:tgtEl>
                                          <p:spTgt spid="42"/>
                                        </p:tgtEl>
                                        <p:attrNameLst>
                                          <p:attrName>ppt_w</p:attrName>
                                        </p:attrNameLst>
                                      </p:cBhvr>
                                      <p:tavLst>
                                        <p:tav tm="0">
                                          <p:val>
                                            <p:fltVal val="0"/>
                                          </p:val>
                                        </p:tav>
                                        <p:tav tm="100000">
                                          <p:val>
                                            <p:strVal val="#ppt_w"/>
                                          </p:val>
                                        </p:tav>
                                      </p:tavLst>
                                    </p:anim>
                                    <p:anim calcmode="lin" valueType="num">
                                      <p:cBhvr>
                                        <p:cTn id="36" dur="500" fill="hold"/>
                                        <p:tgtEl>
                                          <p:spTgt spid="42"/>
                                        </p:tgtEl>
                                        <p:attrNameLst>
                                          <p:attrName>ppt_h</p:attrName>
                                        </p:attrNameLst>
                                      </p:cBhvr>
                                      <p:tavLst>
                                        <p:tav tm="0">
                                          <p:val>
                                            <p:fltVal val="0"/>
                                          </p:val>
                                        </p:tav>
                                        <p:tav tm="100000">
                                          <p:val>
                                            <p:strVal val="#ppt_h"/>
                                          </p:val>
                                        </p:tav>
                                      </p:tavLst>
                                    </p:anim>
                                    <p:animEffect transition="in" filter="fade">
                                      <p:cBhvr>
                                        <p:cTn id="37" dur="500"/>
                                        <p:tgtEl>
                                          <p:spTgt spid="42"/>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circle(in)">
                                      <p:cBhvr>
                                        <p:cTn id="4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99F4C7F8-E37C-44DC-9BE6-3C1522205DC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80" y="-335430"/>
            <a:ext cx="11925119" cy="6589944"/>
          </a:xfrm>
          <a:prstGeom prst="rect">
            <a:avLst/>
          </a:prstGeom>
        </p:spPr>
      </p:pic>
      <p:pic>
        <p:nvPicPr>
          <p:cNvPr id="32" name="图片 31">
            <a:extLst>
              <a:ext uri="{FF2B5EF4-FFF2-40B4-BE49-F238E27FC236}">
                <a16:creationId xmlns:a16="http://schemas.microsoft.com/office/drawing/2014/main" id="{48284B8B-AD00-40AA-95C9-19F477BFA4A3}"/>
              </a:ext>
            </a:extLst>
          </p:cNvPr>
          <p:cNvPicPr>
            <a:picLocks noChangeAspect="1"/>
          </p:cNvPicPr>
          <p:nvPr/>
        </p:nvPicPr>
        <p:blipFill rotWithShape="1">
          <a:blip r:embed="rId3">
            <a:extLst>
              <a:ext uri="{28A0092B-C50C-407E-A947-70E740481C1C}">
                <a14:useLocalDpi xmlns:a14="http://schemas.microsoft.com/office/drawing/2010/main" val="0"/>
              </a:ext>
            </a:extLst>
          </a:blip>
          <a:srcRect l="8750" t="56668"/>
          <a:stretch/>
        </p:blipFill>
        <p:spPr>
          <a:xfrm>
            <a:off x="1066800" y="4746171"/>
            <a:ext cx="11125200" cy="2111425"/>
          </a:xfrm>
          <a:prstGeom prst="rect">
            <a:avLst/>
          </a:prstGeom>
        </p:spPr>
      </p:pic>
      <p:pic>
        <p:nvPicPr>
          <p:cNvPr id="28" name="图片 27">
            <a:extLst>
              <a:ext uri="{FF2B5EF4-FFF2-40B4-BE49-F238E27FC236}">
                <a16:creationId xmlns:a16="http://schemas.microsoft.com/office/drawing/2014/main" id="{63A6D011-A507-4002-A1C1-E2A857FE0FEF}"/>
              </a:ext>
            </a:extLst>
          </p:cNvPr>
          <p:cNvPicPr>
            <a:picLocks noChangeAspect="1"/>
          </p:cNvPicPr>
          <p:nvPr/>
        </p:nvPicPr>
        <p:blipFill rotWithShape="1">
          <a:blip r:embed="rId4">
            <a:extLst>
              <a:ext uri="{28A0092B-C50C-407E-A947-70E740481C1C}">
                <a14:useLocalDpi xmlns:a14="http://schemas.microsoft.com/office/drawing/2010/main" val="0"/>
              </a:ext>
            </a:extLst>
          </a:blip>
          <a:srcRect t="59862"/>
          <a:stretch/>
        </p:blipFill>
        <p:spPr>
          <a:xfrm>
            <a:off x="0" y="4339771"/>
            <a:ext cx="12192000" cy="2533802"/>
          </a:xfrm>
          <a:prstGeom prst="rect">
            <a:avLst/>
          </a:prstGeom>
        </p:spPr>
      </p:pic>
      <p:pic>
        <p:nvPicPr>
          <p:cNvPr id="30" name="图片 29">
            <a:extLst>
              <a:ext uri="{FF2B5EF4-FFF2-40B4-BE49-F238E27FC236}">
                <a16:creationId xmlns:a16="http://schemas.microsoft.com/office/drawing/2014/main" id="{7EF6DBCD-DDB3-459B-AD59-195044BDDEFD}"/>
              </a:ext>
            </a:extLst>
          </p:cNvPr>
          <p:cNvPicPr>
            <a:picLocks noChangeAspect="1"/>
          </p:cNvPicPr>
          <p:nvPr/>
        </p:nvPicPr>
        <p:blipFill rotWithShape="1">
          <a:blip r:embed="rId5">
            <a:extLst>
              <a:ext uri="{28A0092B-C50C-407E-A947-70E740481C1C}">
                <a14:useLocalDpi xmlns:a14="http://schemas.microsoft.com/office/drawing/2010/main" val="0"/>
              </a:ext>
            </a:extLst>
          </a:blip>
          <a:srcRect l="42110" t="87921"/>
          <a:stretch/>
        </p:blipFill>
        <p:spPr>
          <a:xfrm>
            <a:off x="5133974" y="6045301"/>
            <a:ext cx="7058025" cy="828272"/>
          </a:xfrm>
          <a:prstGeom prst="rect">
            <a:avLst/>
          </a:prstGeom>
        </p:spPr>
      </p:pic>
      <p:sp>
        <p:nvSpPr>
          <p:cNvPr id="21" name="文本框 20">
            <a:extLst>
              <a:ext uri="{FF2B5EF4-FFF2-40B4-BE49-F238E27FC236}">
                <a16:creationId xmlns:a16="http://schemas.microsoft.com/office/drawing/2014/main" id="{1D15E502-1F4E-4624-997E-8A9614D3A347}"/>
              </a:ext>
            </a:extLst>
          </p:cNvPr>
          <p:cNvSpPr txBox="1"/>
          <p:nvPr/>
        </p:nvSpPr>
        <p:spPr>
          <a:xfrm>
            <a:off x="3880370" y="407462"/>
            <a:ext cx="4780476" cy="707886"/>
          </a:xfrm>
          <a:prstGeom prst="rect">
            <a:avLst/>
          </a:prstGeom>
          <a:noFill/>
        </p:spPr>
        <p:txBody>
          <a:bodyPr wrap="none" rtlCol="0">
            <a:spAutoFit/>
            <a:scene3d>
              <a:camera prst="orthographicFront"/>
              <a:lightRig rig="threePt" dir="t"/>
            </a:scene3d>
            <a:sp3d extrusionH="57150">
              <a:bevelT w="57150" h="38100" prst="artDeco"/>
            </a:sp3d>
          </a:bodyPr>
          <a:lstStyle/>
          <a:p>
            <a:r>
              <a:rPr lang="en-US" altLang="zh-CN" sz="4000" b="1" dirty="0">
                <a:ln>
                  <a:solidFill>
                    <a:schemeClr val="tx1"/>
                  </a:solidFill>
                </a:ln>
                <a:solidFill>
                  <a:srgbClr val="00B050"/>
                </a:solidFill>
                <a:effectLst>
                  <a:glow rad="228600">
                    <a:schemeClr val="accent6">
                      <a:satMod val="175000"/>
                      <a:alpha val="40000"/>
                    </a:schemeClr>
                  </a:glow>
                </a:effectLst>
                <a:latin typeface="UTM Ambrose" panose="02040603050506020204" pitchFamily="18" charset="0"/>
                <a:ea typeface="微软雅黑" panose="020B0503020204020204" pitchFamily="34" charset="-122"/>
              </a:rPr>
              <a:t>YÊU CẦU CẦN ĐẠT</a:t>
            </a:r>
            <a:endParaRPr lang="zh-CN" altLang="en-US" sz="4000" b="1" dirty="0">
              <a:ln>
                <a:solidFill>
                  <a:schemeClr val="tx1"/>
                </a:solidFill>
              </a:ln>
              <a:solidFill>
                <a:srgbClr val="00B050"/>
              </a:solidFill>
              <a:effectLst>
                <a:glow rad="228600">
                  <a:schemeClr val="accent6">
                    <a:satMod val="175000"/>
                    <a:alpha val="40000"/>
                  </a:schemeClr>
                </a:glow>
              </a:effectLst>
              <a:latin typeface="UTM Ambrose" panose="02040603050506020204" pitchFamily="18" charset="0"/>
              <a:ea typeface="微软雅黑" panose="020B0503020204020204" pitchFamily="34" charset="-122"/>
            </a:endParaRPr>
          </a:p>
        </p:txBody>
      </p:sp>
      <p:pic>
        <p:nvPicPr>
          <p:cNvPr id="34" name="图片 33">
            <a:extLst>
              <a:ext uri="{FF2B5EF4-FFF2-40B4-BE49-F238E27FC236}">
                <a16:creationId xmlns:a16="http://schemas.microsoft.com/office/drawing/2014/main" id="{07654C04-3D45-4F3E-8937-EF92E4411464}"/>
              </a:ext>
            </a:extLst>
          </p:cNvPr>
          <p:cNvPicPr>
            <a:picLocks noChangeAspect="1"/>
          </p:cNvPicPr>
          <p:nvPr/>
        </p:nvPicPr>
        <p:blipFill rotWithShape="1">
          <a:blip r:embed="rId6">
            <a:extLst>
              <a:ext uri="{28A0092B-C50C-407E-A947-70E740481C1C}">
                <a14:useLocalDpi xmlns:a14="http://schemas.microsoft.com/office/drawing/2010/main" val="0"/>
              </a:ext>
            </a:extLst>
          </a:blip>
          <a:srcRect l="67031" t="50000"/>
          <a:stretch/>
        </p:blipFill>
        <p:spPr>
          <a:xfrm>
            <a:off x="9023611" y="3808790"/>
            <a:ext cx="3183130" cy="2715147"/>
          </a:xfrm>
          <a:prstGeom prst="rect">
            <a:avLst/>
          </a:prstGeom>
        </p:spPr>
      </p:pic>
      <p:sp>
        <p:nvSpPr>
          <p:cNvPr id="11" name="矩形 10">
            <a:extLst>
              <a:ext uri="{FF2B5EF4-FFF2-40B4-BE49-F238E27FC236}">
                <a16:creationId xmlns:a16="http://schemas.microsoft.com/office/drawing/2014/main" id="{388E0E17-3456-4DE9-9942-DE1C4F096AAE}"/>
              </a:ext>
            </a:extLst>
          </p:cNvPr>
          <p:cNvSpPr/>
          <p:nvPr/>
        </p:nvSpPr>
        <p:spPr>
          <a:xfrm>
            <a:off x="2561093" y="1074689"/>
            <a:ext cx="8925841" cy="830997"/>
          </a:xfrm>
          <a:prstGeom prst="rect">
            <a:avLst/>
          </a:prstGeom>
        </p:spPr>
        <p:txBody>
          <a:bodyPr wrap="none">
            <a:spAutoFit/>
          </a:bodyPr>
          <a:lstStyle/>
          <a:p>
            <a:r>
              <a:rPr lang="nl-NL" sz="2400" dirty="0">
                <a:solidFill>
                  <a:srgbClr val="0070C0"/>
                </a:solidFill>
                <a:latin typeface="UTM Androgyne" panose="02040603050506020204" pitchFamily="18" charset="0"/>
                <a:cs typeface="Times New Roman" panose="02020603050405020304" pitchFamily="18" charset="0"/>
              </a:rPr>
              <a:t>Kiến thức </a:t>
            </a:r>
            <a:endParaRPr lang="en-US" sz="2400" dirty="0">
              <a:solidFill>
                <a:srgbClr val="0070C0"/>
              </a:solidFill>
              <a:latin typeface="UTM Androgyne" panose="02040603050506020204" pitchFamily="18" charset="0"/>
              <a:cs typeface="Times New Roman" panose="02020603050405020304" pitchFamily="18" charset="0"/>
            </a:endParaRPr>
          </a:p>
          <a:p>
            <a:r>
              <a:rPr lang="nl-NL" sz="2400" dirty="0">
                <a:solidFill>
                  <a:srgbClr val="0070C0"/>
                </a:solidFill>
                <a:latin typeface="UTM Androgyne" panose="02040603050506020204" pitchFamily="18" charset="0"/>
                <a:cs typeface="Times New Roman" panose="02020603050405020304" pitchFamily="18" charset="0"/>
              </a:rPr>
              <a:t>- Nắm được cấu tạo cơ bản của câu kể Ai làm gì ?(ND ghi nhớ)</a:t>
            </a:r>
            <a:endParaRPr lang="en-US" sz="2400" dirty="0">
              <a:solidFill>
                <a:srgbClr val="0070C0"/>
              </a:solidFill>
              <a:latin typeface="UTM Androgyne" panose="02040603050506020204" pitchFamily="18" charset="0"/>
              <a:cs typeface="Times New Roman" panose="02020603050405020304" pitchFamily="18" charset="0"/>
            </a:endParaRPr>
          </a:p>
        </p:txBody>
      </p:sp>
      <p:sp>
        <p:nvSpPr>
          <p:cNvPr id="4" name="文本框 3">
            <a:extLst>
              <a:ext uri="{FF2B5EF4-FFF2-40B4-BE49-F238E27FC236}">
                <a16:creationId xmlns:a16="http://schemas.microsoft.com/office/drawing/2014/main" id="{83C029E1-E9CE-439D-BBC6-2A91ECFBC0FE}"/>
              </a:ext>
            </a:extLst>
          </p:cNvPr>
          <p:cNvSpPr txBox="1"/>
          <p:nvPr/>
        </p:nvSpPr>
        <p:spPr>
          <a:xfrm>
            <a:off x="1352511" y="1799883"/>
            <a:ext cx="184731" cy="523220"/>
          </a:xfrm>
          <a:prstGeom prst="rect">
            <a:avLst/>
          </a:prstGeom>
          <a:noFill/>
        </p:spPr>
        <p:txBody>
          <a:bodyPr wrap="none" rtlCol="0">
            <a:spAutoFit/>
          </a:bodyPr>
          <a:lstStyle/>
          <a:p>
            <a:endParaRPr lang="zh-CN" altLang="en-US" sz="2800" dirty="0">
              <a:solidFill>
                <a:srgbClr val="002060"/>
              </a:solidFill>
              <a:latin typeface="UTM Androgyne" panose="02040603050506020204" pitchFamily="18" charset="0"/>
              <a:ea typeface="微软雅黑" panose="020B0503020204020204" pitchFamily="34" charset="-122"/>
            </a:endParaRPr>
          </a:p>
        </p:txBody>
      </p:sp>
      <p:grpSp>
        <p:nvGrpSpPr>
          <p:cNvPr id="42" name="组合 41">
            <a:extLst>
              <a:ext uri="{FF2B5EF4-FFF2-40B4-BE49-F238E27FC236}">
                <a16:creationId xmlns:a16="http://schemas.microsoft.com/office/drawing/2014/main" id="{F0393B55-BEE7-460F-82F2-089245F02160}"/>
              </a:ext>
            </a:extLst>
          </p:cNvPr>
          <p:cNvGrpSpPr/>
          <p:nvPr/>
        </p:nvGrpSpPr>
        <p:grpSpPr>
          <a:xfrm>
            <a:off x="1066800" y="205368"/>
            <a:ext cx="2239164" cy="2239164"/>
            <a:chOff x="1339305" y="631111"/>
            <a:chExt cx="2239164" cy="2239164"/>
          </a:xfrm>
        </p:grpSpPr>
        <p:pic>
          <p:nvPicPr>
            <p:cNvPr id="43" name="图片 42">
              <a:extLst>
                <a:ext uri="{FF2B5EF4-FFF2-40B4-BE49-F238E27FC236}">
                  <a16:creationId xmlns:a16="http://schemas.microsoft.com/office/drawing/2014/main" id="{D7319A6A-C211-41F6-BB05-9229DDA531A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39305" y="631111"/>
              <a:ext cx="2239164" cy="2239164"/>
            </a:xfrm>
            <a:prstGeom prst="rect">
              <a:avLst/>
            </a:prstGeom>
          </p:spPr>
        </p:pic>
        <p:sp>
          <p:nvSpPr>
            <p:cNvPr id="44" name="文本框 43">
              <a:extLst>
                <a:ext uri="{FF2B5EF4-FFF2-40B4-BE49-F238E27FC236}">
                  <a16:creationId xmlns:a16="http://schemas.microsoft.com/office/drawing/2014/main" id="{CD69C6FA-B31F-402C-BE2B-E44CC16DB063}"/>
                </a:ext>
              </a:extLst>
            </p:cNvPr>
            <p:cNvSpPr txBox="1"/>
            <p:nvPr/>
          </p:nvSpPr>
          <p:spPr>
            <a:xfrm>
              <a:off x="2327655" y="1388034"/>
              <a:ext cx="437940" cy="584775"/>
            </a:xfrm>
            <a:prstGeom prst="rect">
              <a:avLst/>
            </a:prstGeom>
            <a:noFill/>
          </p:spPr>
          <p:txBody>
            <a:bodyPr wrap="none" rtlCol="0">
              <a:spAutoFit/>
            </a:bodyPr>
            <a:lstStyle/>
            <a:p>
              <a:r>
                <a:rPr lang="en-US" altLang="zh-CN" sz="3200" b="1" dirty="0">
                  <a:ln>
                    <a:solidFill>
                      <a:schemeClr val="tx1"/>
                    </a:solidFill>
                  </a:ln>
                  <a:solidFill>
                    <a:srgbClr val="B48D58"/>
                  </a:solidFill>
                  <a:latin typeface="微软雅黑" panose="020B0503020204020204" pitchFamily="34" charset="-122"/>
                  <a:ea typeface="微软雅黑" panose="020B0503020204020204" pitchFamily="34" charset="-122"/>
                </a:rPr>
                <a:t>1</a:t>
              </a:r>
              <a:endParaRPr lang="zh-CN" altLang="en-US" sz="3200" b="1" dirty="0">
                <a:ln>
                  <a:solidFill>
                    <a:schemeClr val="tx1"/>
                  </a:solidFill>
                </a:ln>
                <a:solidFill>
                  <a:srgbClr val="B48D58"/>
                </a:solidFill>
                <a:latin typeface="微软雅黑" panose="020B0503020204020204" pitchFamily="34" charset="-122"/>
                <a:ea typeface="微软雅黑" panose="020B0503020204020204" pitchFamily="34" charset="-122"/>
              </a:endParaRPr>
            </a:p>
          </p:txBody>
        </p:sp>
      </p:grpSp>
      <p:grpSp>
        <p:nvGrpSpPr>
          <p:cNvPr id="57" name="组合 56">
            <a:extLst>
              <a:ext uri="{FF2B5EF4-FFF2-40B4-BE49-F238E27FC236}">
                <a16:creationId xmlns:a16="http://schemas.microsoft.com/office/drawing/2014/main" id="{3B0CD9F3-E431-4384-A873-BF31B3DB3ADC}"/>
              </a:ext>
            </a:extLst>
          </p:cNvPr>
          <p:cNvGrpSpPr/>
          <p:nvPr/>
        </p:nvGrpSpPr>
        <p:grpSpPr>
          <a:xfrm>
            <a:off x="321929" y="1010809"/>
            <a:ext cx="2239164" cy="2239164"/>
            <a:chOff x="1339305" y="631111"/>
            <a:chExt cx="2239164" cy="2239164"/>
          </a:xfrm>
        </p:grpSpPr>
        <p:pic>
          <p:nvPicPr>
            <p:cNvPr id="58" name="图片 57">
              <a:extLst>
                <a:ext uri="{FF2B5EF4-FFF2-40B4-BE49-F238E27FC236}">
                  <a16:creationId xmlns:a16="http://schemas.microsoft.com/office/drawing/2014/main" id="{25190226-39BA-4419-B3CE-9D71A174E49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39305" y="631111"/>
              <a:ext cx="2239164" cy="2239164"/>
            </a:xfrm>
            <a:prstGeom prst="rect">
              <a:avLst/>
            </a:prstGeom>
          </p:spPr>
        </p:pic>
        <p:sp>
          <p:nvSpPr>
            <p:cNvPr id="59" name="文本框 58">
              <a:extLst>
                <a:ext uri="{FF2B5EF4-FFF2-40B4-BE49-F238E27FC236}">
                  <a16:creationId xmlns:a16="http://schemas.microsoft.com/office/drawing/2014/main" id="{F3B43104-B599-417D-B733-FA99B2C91E9C}"/>
                </a:ext>
              </a:extLst>
            </p:cNvPr>
            <p:cNvSpPr txBox="1"/>
            <p:nvPr/>
          </p:nvSpPr>
          <p:spPr>
            <a:xfrm>
              <a:off x="2327655" y="1388034"/>
              <a:ext cx="437940" cy="584775"/>
            </a:xfrm>
            <a:prstGeom prst="rect">
              <a:avLst/>
            </a:prstGeom>
            <a:noFill/>
          </p:spPr>
          <p:txBody>
            <a:bodyPr wrap="none" rtlCol="0">
              <a:spAutoFit/>
            </a:bodyPr>
            <a:lstStyle/>
            <a:p>
              <a:r>
                <a:rPr lang="en-US" altLang="zh-CN" sz="3200" dirty="0">
                  <a:ln>
                    <a:solidFill>
                      <a:schemeClr val="tx1"/>
                    </a:solidFill>
                  </a:ln>
                  <a:solidFill>
                    <a:srgbClr val="EA6476"/>
                  </a:solidFill>
                  <a:latin typeface="UTM Androgyne" panose="02040603050506020204" pitchFamily="18" charset="0"/>
                  <a:ea typeface="微软雅黑" panose="020B0503020204020204" pitchFamily="34" charset="-122"/>
                </a:rPr>
                <a:t>2</a:t>
              </a:r>
              <a:endParaRPr lang="zh-CN" altLang="en-US" sz="3200" dirty="0">
                <a:ln>
                  <a:solidFill>
                    <a:schemeClr val="tx1"/>
                  </a:solidFill>
                </a:ln>
                <a:solidFill>
                  <a:srgbClr val="EA6476"/>
                </a:solidFill>
                <a:latin typeface="UTM Androgyne" panose="02040603050506020204" pitchFamily="18" charset="0"/>
                <a:ea typeface="微软雅黑" panose="020B0503020204020204" pitchFamily="34" charset="-122"/>
              </a:endParaRPr>
            </a:p>
          </p:txBody>
        </p:sp>
      </p:grpSp>
      <p:grpSp>
        <p:nvGrpSpPr>
          <p:cNvPr id="60" name="组合 59">
            <a:extLst>
              <a:ext uri="{FF2B5EF4-FFF2-40B4-BE49-F238E27FC236}">
                <a16:creationId xmlns:a16="http://schemas.microsoft.com/office/drawing/2014/main" id="{97F4658F-CBF3-4D18-AEAB-724B4F4CBC44}"/>
              </a:ext>
            </a:extLst>
          </p:cNvPr>
          <p:cNvGrpSpPr/>
          <p:nvPr/>
        </p:nvGrpSpPr>
        <p:grpSpPr>
          <a:xfrm>
            <a:off x="634461" y="2828836"/>
            <a:ext cx="2239164" cy="2239164"/>
            <a:chOff x="1339305" y="631111"/>
            <a:chExt cx="2239164" cy="2239164"/>
          </a:xfrm>
        </p:grpSpPr>
        <p:pic>
          <p:nvPicPr>
            <p:cNvPr id="61" name="图片 60">
              <a:extLst>
                <a:ext uri="{FF2B5EF4-FFF2-40B4-BE49-F238E27FC236}">
                  <a16:creationId xmlns:a16="http://schemas.microsoft.com/office/drawing/2014/main" id="{67677057-83FB-4AFB-9240-56B055A41B7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39305" y="631111"/>
              <a:ext cx="2239164" cy="2239164"/>
            </a:xfrm>
            <a:prstGeom prst="rect">
              <a:avLst/>
            </a:prstGeom>
          </p:spPr>
        </p:pic>
        <p:sp>
          <p:nvSpPr>
            <p:cNvPr id="62" name="文本框 61">
              <a:extLst>
                <a:ext uri="{FF2B5EF4-FFF2-40B4-BE49-F238E27FC236}">
                  <a16:creationId xmlns:a16="http://schemas.microsoft.com/office/drawing/2014/main" id="{2D6BED12-06E6-4AA7-9382-8E99A01246C8}"/>
                </a:ext>
              </a:extLst>
            </p:cNvPr>
            <p:cNvSpPr txBox="1"/>
            <p:nvPr/>
          </p:nvSpPr>
          <p:spPr>
            <a:xfrm>
              <a:off x="2327655" y="1388034"/>
              <a:ext cx="437940" cy="584775"/>
            </a:xfrm>
            <a:prstGeom prst="rect">
              <a:avLst/>
            </a:prstGeom>
            <a:noFill/>
          </p:spPr>
          <p:txBody>
            <a:bodyPr wrap="none" rtlCol="0">
              <a:spAutoFit/>
            </a:bodyPr>
            <a:lstStyle/>
            <a:p>
              <a:r>
                <a:rPr lang="en-US" altLang="zh-CN" sz="3200" dirty="0">
                  <a:ln>
                    <a:solidFill>
                      <a:schemeClr val="tx1"/>
                    </a:solidFill>
                  </a:ln>
                  <a:solidFill>
                    <a:srgbClr val="7030A0"/>
                  </a:solidFill>
                  <a:latin typeface="UTM Androgyne" panose="02040603050506020204" pitchFamily="18" charset="0"/>
                  <a:ea typeface="微软雅黑" panose="020B0503020204020204" pitchFamily="34" charset="-122"/>
                </a:rPr>
                <a:t>3</a:t>
              </a:r>
              <a:endParaRPr lang="zh-CN" altLang="en-US" sz="3200" dirty="0">
                <a:ln>
                  <a:solidFill>
                    <a:schemeClr val="tx1"/>
                  </a:solidFill>
                </a:ln>
                <a:solidFill>
                  <a:srgbClr val="7030A0"/>
                </a:solidFill>
                <a:latin typeface="UTM Androgyne" panose="02040603050506020204" pitchFamily="18" charset="0"/>
                <a:ea typeface="微软雅黑" panose="020B0503020204020204" pitchFamily="34" charset="-122"/>
              </a:endParaRPr>
            </a:p>
          </p:txBody>
        </p:sp>
      </p:grpSp>
      <p:grpSp>
        <p:nvGrpSpPr>
          <p:cNvPr id="63" name="组合 62">
            <a:extLst>
              <a:ext uri="{FF2B5EF4-FFF2-40B4-BE49-F238E27FC236}">
                <a16:creationId xmlns:a16="http://schemas.microsoft.com/office/drawing/2014/main" id="{394B8C2F-8882-4EE3-BA87-316F4D358997}"/>
              </a:ext>
            </a:extLst>
          </p:cNvPr>
          <p:cNvGrpSpPr/>
          <p:nvPr/>
        </p:nvGrpSpPr>
        <p:grpSpPr>
          <a:xfrm>
            <a:off x="604979" y="3805078"/>
            <a:ext cx="2239164" cy="2239164"/>
            <a:chOff x="1339305" y="631111"/>
            <a:chExt cx="2239164" cy="2239164"/>
          </a:xfrm>
        </p:grpSpPr>
        <p:pic>
          <p:nvPicPr>
            <p:cNvPr id="64" name="图片 63">
              <a:extLst>
                <a:ext uri="{FF2B5EF4-FFF2-40B4-BE49-F238E27FC236}">
                  <a16:creationId xmlns:a16="http://schemas.microsoft.com/office/drawing/2014/main" id="{B07080D2-0B48-403C-86D4-6611F5017CE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39305" y="631111"/>
              <a:ext cx="2239164" cy="2239164"/>
            </a:xfrm>
            <a:prstGeom prst="rect">
              <a:avLst/>
            </a:prstGeom>
          </p:spPr>
        </p:pic>
        <p:sp>
          <p:nvSpPr>
            <p:cNvPr id="65" name="文本框 64">
              <a:extLst>
                <a:ext uri="{FF2B5EF4-FFF2-40B4-BE49-F238E27FC236}">
                  <a16:creationId xmlns:a16="http://schemas.microsoft.com/office/drawing/2014/main" id="{CB71E4FF-F6AE-44AF-B829-39566B16BA09}"/>
                </a:ext>
              </a:extLst>
            </p:cNvPr>
            <p:cNvSpPr txBox="1"/>
            <p:nvPr/>
          </p:nvSpPr>
          <p:spPr>
            <a:xfrm>
              <a:off x="2327655" y="1388034"/>
              <a:ext cx="437940" cy="584775"/>
            </a:xfrm>
            <a:prstGeom prst="rect">
              <a:avLst/>
            </a:prstGeom>
            <a:noFill/>
          </p:spPr>
          <p:txBody>
            <a:bodyPr wrap="none" rtlCol="0">
              <a:spAutoFit/>
            </a:bodyPr>
            <a:lstStyle/>
            <a:p>
              <a:r>
                <a:rPr lang="en-US" altLang="zh-CN" sz="3200" dirty="0">
                  <a:ln>
                    <a:solidFill>
                      <a:schemeClr val="tx1"/>
                    </a:solidFill>
                  </a:ln>
                  <a:solidFill>
                    <a:srgbClr val="FF0000"/>
                  </a:solidFill>
                  <a:latin typeface="UTM Androgyne" panose="02040603050506020204" pitchFamily="18" charset="0"/>
                  <a:ea typeface="微软雅黑" panose="020B0503020204020204" pitchFamily="34" charset="-122"/>
                </a:rPr>
                <a:t>4</a:t>
              </a:r>
              <a:endParaRPr lang="zh-CN" altLang="en-US" sz="3200" dirty="0">
                <a:ln>
                  <a:solidFill>
                    <a:schemeClr val="tx1"/>
                  </a:solidFill>
                </a:ln>
                <a:solidFill>
                  <a:srgbClr val="FF0000"/>
                </a:solidFill>
                <a:latin typeface="UTM Androgyne" panose="02040603050506020204" pitchFamily="18" charset="0"/>
                <a:ea typeface="微软雅黑" panose="020B0503020204020204" pitchFamily="34" charset="-122"/>
              </a:endParaRPr>
            </a:p>
          </p:txBody>
        </p:sp>
      </p:grpSp>
      <p:pic>
        <p:nvPicPr>
          <p:cNvPr id="7" name="图片 6">
            <a:extLst>
              <a:ext uri="{FF2B5EF4-FFF2-40B4-BE49-F238E27FC236}">
                <a16:creationId xmlns:a16="http://schemas.microsoft.com/office/drawing/2014/main" id="{42FA3E8B-277E-42E8-B63A-2E1E2F9CBAB2}"/>
              </a:ext>
            </a:extLst>
          </p:cNvPr>
          <p:cNvPicPr>
            <a:picLocks noChangeAspect="1"/>
          </p:cNvPicPr>
          <p:nvPr/>
        </p:nvPicPr>
        <p:blipFill rotWithShape="1">
          <a:blip r:embed="rId8">
            <a:extLst>
              <a:ext uri="{28A0092B-C50C-407E-A947-70E740481C1C}">
                <a14:useLocalDpi xmlns:a14="http://schemas.microsoft.com/office/drawing/2010/main" val="0"/>
              </a:ext>
            </a:extLst>
          </a:blip>
          <a:srcRect l="22758" r="33846"/>
          <a:stretch/>
        </p:blipFill>
        <p:spPr>
          <a:xfrm flipH="1">
            <a:off x="-865363" y="2130391"/>
            <a:ext cx="2649813" cy="4023789"/>
          </a:xfrm>
          <a:prstGeom prst="rect">
            <a:avLst/>
          </a:prstGeom>
        </p:spPr>
      </p:pic>
      <p:pic>
        <p:nvPicPr>
          <p:cNvPr id="33" name="图片 32">
            <a:extLst>
              <a:ext uri="{FF2B5EF4-FFF2-40B4-BE49-F238E27FC236}">
                <a16:creationId xmlns:a16="http://schemas.microsoft.com/office/drawing/2014/main" id="{D405E03F-DC3E-4034-A9D8-5287E4F55890}"/>
              </a:ext>
            </a:extLst>
          </p:cNvPr>
          <p:cNvPicPr>
            <a:picLocks noChangeAspect="1"/>
          </p:cNvPicPr>
          <p:nvPr/>
        </p:nvPicPr>
        <p:blipFill rotWithShape="1">
          <a:blip r:embed="rId9">
            <a:extLst>
              <a:ext uri="{28A0092B-C50C-407E-A947-70E740481C1C}">
                <a14:useLocalDpi xmlns:a14="http://schemas.microsoft.com/office/drawing/2010/main" val="0"/>
              </a:ext>
            </a:extLst>
          </a:blip>
          <a:srcRect t="65419"/>
          <a:stretch/>
        </p:blipFill>
        <p:spPr>
          <a:xfrm>
            <a:off x="29482" y="5009278"/>
            <a:ext cx="12192000" cy="1861022"/>
          </a:xfrm>
          <a:prstGeom prst="rect">
            <a:avLst/>
          </a:prstGeom>
        </p:spPr>
      </p:pic>
      <p:sp>
        <p:nvSpPr>
          <p:cNvPr id="35" name="TextBox 34">
            <a:extLst>
              <a:ext uri="{FF2B5EF4-FFF2-40B4-BE49-F238E27FC236}">
                <a16:creationId xmlns:a16="http://schemas.microsoft.com/office/drawing/2014/main" id="{31EFCF57-21AF-4598-A8E0-E243787F460D}"/>
              </a:ext>
            </a:extLst>
          </p:cNvPr>
          <p:cNvSpPr txBox="1"/>
          <p:nvPr/>
        </p:nvSpPr>
        <p:spPr>
          <a:xfrm>
            <a:off x="1822953" y="1855251"/>
            <a:ext cx="9788293" cy="1701813"/>
          </a:xfrm>
          <a:prstGeom prst="rect">
            <a:avLst/>
          </a:prstGeom>
          <a:noFill/>
        </p:spPr>
        <p:txBody>
          <a:bodyPr wrap="square">
            <a:spAutoFit/>
          </a:bodyPr>
          <a:lstStyle/>
          <a:p>
            <a:pPr marL="0" marR="0" algn="just">
              <a:spcBef>
                <a:spcPts val="0"/>
              </a:spcBef>
              <a:spcAft>
                <a:spcPts val="0"/>
              </a:spcAft>
            </a:pPr>
            <a:r>
              <a:rPr lang="nb-NO" sz="2400" dirty="0">
                <a:solidFill>
                  <a:srgbClr val="EA6476"/>
                </a:solidFill>
                <a:effectLst/>
                <a:latin typeface="UTM Androgyne" panose="02040603050506020204" pitchFamily="18" charset="0"/>
                <a:ea typeface="Times New Roman" panose="02020603050405020304" pitchFamily="18" charset="0"/>
                <a:cs typeface="Times New Roman" panose="02020603050405020304" pitchFamily="18" charset="0"/>
              </a:rPr>
              <a:t>Kĩ</a:t>
            </a:r>
            <a:r>
              <a:rPr lang="nl-NL" sz="2400" dirty="0">
                <a:solidFill>
                  <a:srgbClr val="EA6476"/>
                </a:solidFill>
                <a:effectLst/>
                <a:latin typeface="UTM Androgyne" panose="02040603050506020204" pitchFamily="18" charset="0"/>
                <a:ea typeface="Times New Roman" panose="02020603050405020304" pitchFamily="18" charset="0"/>
                <a:cs typeface="Times New Roman" panose="02020603050405020304" pitchFamily="18" charset="0"/>
              </a:rPr>
              <a:t> năng</a:t>
            </a:r>
            <a:endParaRPr lang="en-US" sz="2400" dirty="0">
              <a:solidFill>
                <a:srgbClr val="EA6476"/>
              </a:solidFill>
              <a:effectLst/>
              <a:latin typeface="UTM Androgyne" panose="02040603050506020204" pitchFamily="18" charset="0"/>
              <a:ea typeface="Times New Roman" panose="02020603050405020304" pitchFamily="18" charset="0"/>
              <a:cs typeface="Times New Roman" panose="02020603050405020304" pitchFamily="18" charset="0"/>
            </a:endParaRPr>
          </a:p>
          <a:p>
            <a:pPr marL="0" marR="0" algn="just">
              <a:lnSpc>
                <a:spcPct val="115000"/>
              </a:lnSpc>
              <a:spcBef>
                <a:spcPts val="0"/>
              </a:spcBef>
              <a:spcAft>
                <a:spcPts val="0"/>
              </a:spcAft>
            </a:pPr>
            <a:r>
              <a:rPr lang="nl-NL" sz="2400" dirty="0">
                <a:solidFill>
                  <a:srgbClr val="EA6476"/>
                </a:solidFill>
                <a:effectLst/>
                <a:latin typeface="UTM Androgyne" panose="02040603050506020204" pitchFamily="18" charset="0"/>
                <a:ea typeface="Times New Roman" panose="02020603050405020304" pitchFamily="18" charset="0"/>
                <a:cs typeface="Times New Roman" panose="02020603050405020304" pitchFamily="18" charset="0"/>
              </a:rPr>
              <a:t>- Nhận biết được câu kể Ai làm gì? trong đoạn văn và xác định được chủ ngữ và vị ngữ trong mỗi câu (BT1, BT2, mục III); viết được đoạn văn kể việc đã làm trong đó có dùng câu kể Ai làm gì ? (BT3, mục III)</a:t>
            </a:r>
            <a:endParaRPr lang="en-US" sz="2400" dirty="0">
              <a:solidFill>
                <a:srgbClr val="EA6476"/>
              </a:solidFill>
              <a:effectLst/>
              <a:latin typeface="UTM Androgyne" panose="02040603050506020204" pitchFamily="18" charset="0"/>
              <a:ea typeface="Times New Roman" panose="02020603050405020304" pitchFamily="18" charset="0"/>
              <a:cs typeface="Times New Roman" panose="02020603050405020304" pitchFamily="18" charset="0"/>
            </a:endParaRPr>
          </a:p>
        </p:txBody>
      </p:sp>
      <p:sp>
        <p:nvSpPr>
          <p:cNvPr id="36" name="TextBox 35">
            <a:extLst>
              <a:ext uri="{FF2B5EF4-FFF2-40B4-BE49-F238E27FC236}">
                <a16:creationId xmlns:a16="http://schemas.microsoft.com/office/drawing/2014/main" id="{93A164C6-6055-4DEE-B86B-4E10E2F1F89F}"/>
              </a:ext>
            </a:extLst>
          </p:cNvPr>
          <p:cNvSpPr txBox="1"/>
          <p:nvPr/>
        </p:nvSpPr>
        <p:spPr>
          <a:xfrm>
            <a:off x="2132395" y="3628145"/>
            <a:ext cx="7294253" cy="2308324"/>
          </a:xfrm>
          <a:prstGeom prst="rect">
            <a:avLst/>
          </a:prstGeom>
          <a:noFill/>
        </p:spPr>
        <p:txBody>
          <a:bodyPr wrap="square">
            <a:spAutoFit/>
          </a:bodyPr>
          <a:lstStyle/>
          <a:p>
            <a:pPr marL="0" marR="0" algn="just">
              <a:spcBef>
                <a:spcPts val="0"/>
              </a:spcBef>
              <a:spcAft>
                <a:spcPts val="0"/>
              </a:spcAft>
            </a:pPr>
            <a:r>
              <a:rPr lang="nl-NL" sz="2400" dirty="0">
                <a:solidFill>
                  <a:schemeClr val="accent6">
                    <a:lumMod val="75000"/>
                  </a:schemeClr>
                </a:solidFill>
                <a:effectLst/>
                <a:latin typeface="UTM Androgyne" panose="02040603050506020204" pitchFamily="18" charset="0"/>
                <a:ea typeface="Times New Roman" panose="02020603050405020304" pitchFamily="18" charset="0"/>
                <a:cs typeface="Times New Roman" panose="02020603050405020304" pitchFamily="18" charset="0"/>
              </a:rPr>
              <a:t>Phẩm chất</a:t>
            </a:r>
            <a:endParaRPr lang="en-US" sz="2400" dirty="0">
              <a:solidFill>
                <a:schemeClr val="accent6">
                  <a:lumMod val="75000"/>
                </a:schemeClr>
              </a:solidFill>
              <a:effectLst/>
              <a:latin typeface="UTM Androgyne" panose="02040603050506020204" pitchFamily="18" charset="0"/>
              <a:ea typeface="Times New Roman" panose="02020603050405020304" pitchFamily="18" charset="0"/>
              <a:cs typeface="Times New Roman" panose="02020603050405020304" pitchFamily="18" charset="0"/>
            </a:endParaRPr>
          </a:p>
          <a:p>
            <a:pPr marL="285750" marR="0" indent="-285750" algn="just">
              <a:spcBef>
                <a:spcPts val="0"/>
              </a:spcBef>
              <a:spcAft>
                <a:spcPts val="0"/>
              </a:spcAft>
              <a:buFontTx/>
              <a:buChar char="-"/>
            </a:pPr>
            <a:r>
              <a:rPr lang="nl-NL" sz="2400" dirty="0">
                <a:solidFill>
                  <a:schemeClr val="accent6">
                    <a:lumMod val="75000"/>
                  </a:schemeClr>
                </a:solidFill>
                <a:effectLst/>
                <a:latin typeface="UTM Androgyne" panose="02040603050506020204" pitchFamily="18" charset="0"/>
                <a:ea typeface="Times New Roman" panose="02020603050405020304" pitchFamily="18" charset="0"/>
                <a:cs typeface="Times New Roman" panose="02020603050405020304" pitchFamily="18" charset="0"/>
              </a:rPr>
              <a:t>HS có phẩm chất học tập tích cực</a:t>
            </a:r>
          </a:p>
          <a:p>
            <a:pPr marR="0" algn="just">
              <a:spcBef>
                <a:spcPts val="0"/>
              </a:spcBef>
              <a:spcAft>
                <a:spcPts val="0"/>
              </a:spcAft>
            </a:pPr>
            <a:endParaRPr lang="en-US" sz="2400" dirty="0">
              <a:solidFill>
                <a:schemeClr val="accent6">
                  <a:lumMod val="75000"/>
                </a:schemeClr>
              </a:solidFill>
              <a:effectLst/>
              <a:latin typeface="UTM Androgyne" panose="02040603050506020204" pitchFamily="18" charset="0"/>
              <a:ea typeface="Times New Roman" panose="02020603050405020304" pitchFamily="18" charset="0"/>
              <a:cs typeface="Times New Roman" panose="02020603050405020304" pitchFamily="18" charset="0"/>
            </a:endParaRPr>
          </a:p>
          <a:p>
            <a:pPr marL="0" marR="0" algn="just">
              <a:spcBef>
                <a:spcPts val="0"/>
              </a:spcBef>
              <a:spcAft>
                <a:spcPts val="0"/>
              </a:spcAft>
            </a:pPr>
            <a:r>
              <a:rPr lang="nl-NL" sz="2400" dirty="0">
                <a:solidFill>
                  <a:schemeClr val="accent6">
                    <a:lumMod val="75000"/>
                  </a:schemeClr>
                </a:solidFill>
                <a:effectLst/>
                <a:latin typeface="UTM Androgyne" panose="02040603050506020204" pitchFamily="18" charset="0"/>
                <a:ea typeface="Times New Roman" panose="02020603050405020304" pitchFamily="18" charset="0"/>
                <a:cs typeface="Times New Roman" panose="02020603050405020304" pitchFamily="18" charset="0"/>
              </a:rPr>
              <a:t>Góp phần phát triển các năng lực</a:t>
            </a:r>
            <a:endParaRPr lang="en-US" sz="2400" dirty="0">
              <a:solidFill>
                <a:schemeClr val="accent6">
                  <a:lumMod val="75000"/>
                </a:schemeClr>
              </a:solidFill>
              <a:effectLst/>
              <a:latin typeface="UTM Androgyne" panose="02040603050506020204" pitchFamily="18" charset="0"/>
              <a:ea typeface="Times New Roman" panose="02020603050405020304" pitchFamily="18" charset="0"/>
              <a:cs typeface="Times New Roman" panose="02020603050405020304" pitchFamily="18" charset="0"/>
            </a:endParaRPr>
          </a:p>
          <a:p>
            <a:pPr marL="0" marR="0">
              <a:spcBef>
                <a:spcPts val="0"/>
              </a:spcBef>
              <a:spcAft>
                <a:spcPts val="0"/>
              </a:spcAft>
            </a:pPr>
            <a:r>
              <a:rPr lang="nl-NL" sz="2400" dirty="0">
                <a:solidFill>
                  <a:schemeClr val="accent6">
                    <a:lumMod val="75000"/>
                  </a:schemeClr>
                </a:solidFill>
                <a:effectLst/>
                <a:latin typeface="UTM Androgyne" panose="02040603050506020204" pitchFamily="18" charset="0"/>
                <a:ea typeface="Times New Roman" panose="02020603050405020304" pitchFamily="18" charset="0"/>
                <a:cs typeface="Times New Roman" panose="02020603050405020304" pitchFamily="18" charset="0"/>
              </a:rPr>
              <a:t>- NL tự học, NL giao tiếp và hợp tác, NL giải quyết vấn đề và sáng tạo, NL ngôn ngữ, NL thẩm mĩ.</a:t>
            </a:r>
            <a:endParaRPr lang="en-US" sz="2400" dirty="0">
              <a:solidFill>
                <a:schemeClr val="accent6">
                  <a:lumMod val="75000"/>
                </a:schemeClr>
              </a:solidFill>
              <a:effectLst/>
              <a:latin typeface="UTM Androgyne" panose="020406030505060202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530056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p14:dur="10">
        <p15:prstTrans prst="drap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par>
                                <p:cTn id="8" presetID="14" presetClass="entr" presetSubtype="1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randombar(horizontal)">
                                      <p:cBhvr>
                                        <p:cTn id="10" dur="500"/>
                                        <p:tgtEl>
                                          <p:spTgt spid="28"/>
                                        </p:tgtEl>
                                      </p:cBhvr>
                                    </p:animEffect>
                                  </p:childTnLst>
                                </p:cTn>
                              </p:par>
                              <p:par>
                                <p:cTn id="11" presetID="14" presetClass="entr" presetSubtype="1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randombar(horizontal)">
                                      <p:cBhvr>
                                        <p:cTn id="13" dur="500"/>
                                        <p:tgtEl>
                                          <p:spTgt spid="30"/>
                                        </p:tgtEl>
                                      </p:cBhvr>
                                    </p:animEffect>
                                  </p:childTnLst>
                                </p:cTn>
                              </p:par>
                              <p:par>
                                <p:cTn id="14" presetID="22" presetClass="entr" presetSubtype="4"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down)">
                                      <p:cBhvr>
                                        <p:cTn id="16" dur="500"/>
                                        <p:tgtEl>
                                          <p:spTgt spid="33"/>
                                        </p:tgtEl>
                                      </p:cBhvr>
                                    </p:animEffect>
                                  </p:childTnLst>
                                </p:cTn>
                              </p:par>
                              <p:par>
                                <p:cTn id="17" presetID="22" presetClass="entr" presetSubtype="2"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right)">
                                      <p:cBhvr>
                                        <p:cTn id="19" dur="500"/>
                                        <p:tgtEl>
                                          <p:spTgt spid="34"/>
                                        </p:tgtEl>
                                      </p:cBhvr>
                                    </p:animEffect>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1000" fill="hold"/>
                                        <p:tgtEl>
                                          <p:spTgt spid="21"/>
                                        </p:tgtEl>
                                        <p:attrNameLst>
                                          <p:attrName>ppt_w</p:attrName>
                                        </p:attrNameLst>
                                      </p:cBhvr>
                                      <p:tavLst>
                                        <p:tav tm="0">
                                          <p:val>
                                            <p:fltVal val="0"/>
                                          </p:val>
                                        </p:tav>
                                        <p:tav tm="100000">
                                          <p:val>
                                            <p:strVal val="#ppt_w"/>
                                          </p:val>
                                        </p:tav>
                                      </p:tavLst>
                                    </p:anim>
                                    <p:anim calcmode="lin" valueType="num">
                                      <p:cBhvr>
                                        <p:cTn id="33" dur="1000" fill="hold"/>
                                        <p:tgtEl>
                                          <p:spTgt spid="21"/>
                                        </p:tgtEl>
                                        <p:attrNameLst>
                                          <p:attrName>ppt_h</p:attrName>
                                        </p:attrNameLst>
                                      </p:cBhvr>
                                      <p:tavLst>
                                        <p:tav tm="0">
                                          <p:val>
                                            <p:fltVal val="0"/>
                                          </p:val>
                                        </p:tav>
                                        <p:tav tm="100000">
                                          <p:val>
                                            <p:strVal val="#ppt_h"/>
                                          </p:val>
                                        </p:tav>
                                      </p:tavLst>
                                    </p:anim>
                                    <p:anim calcmode="lin" valueType="num">
                                      <p:cBhvr>
                                        <p:cTn id="34" dur="1000" fill="hold"/>
                                        <p:tgtEl>
                                          <p:spTgt spid="21"/>
                                        </p:tgtEl>
                                        <p:attrNameLst>
                                          <p:attrName>style.rotation</p:attrName>
                                        </p:attrNameLst>
                                      </p:cBhvr>
                                      <p:tavLst>
                                        <p:tav tm="0">
                                          <p:val>
                                            <p:fltVal val="90"/>
                                          </p:val>
                                        </p:tav>
                                        <p:tav tm="100000">
                                          <p:val>
                                            <p:fltVal val="0"/>
                                          </p:val>
                                        </p:tav>
                                      </p:tavLst>
                                    </p:anim>
                                    <p:animEffect transition="in" filter="fade">
                                      <p:cBhvr>
                                        <p:cTn id="35" dur="10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1000"/>
                                        <p:tgtEl>
                                          <p:spTgt spid="42"/>
                                        </p:tgtEl>
                                      </p:cBhvr>
                                    </p:animEffect>
                                    <p:anim calcmode="lin" valueType="num">
                                      <p:cBhvr>
                                        <p:cTn id="41" dur="1000" fill="hold"/>
                                        <p:tgtEl>
                                          <p:spTgt spid="42"/>
                                        </p:tgtEl>
                                        <p:attrNameLst>
                                          <p:attrName>ppt_x</p:attrName>
                                        </p:attrNameLst>
                                      </p:cBhvr>
                                      <p:tavLst>
                                        <p:tav tm="0">
                                          <p:val>
                                            <p:strVal val="#ppt_x"/>
                                          </p:val>
                                        </p:tav>
                                        <p:tav tm="100000">
                                          <p:val>
                                            <p:strVal val="#ppt_x"/>
                                          </p:val>
                                        </p:tav>
                                      </p:tavLst>
                                    </p:anim>
                                    <p:anim calcmode="lin" valueType="num">
                                      <p:cBhvr>
                                        <p:cTn id="42" dur="1000" fill="hold"/>
                                        <p:tgtEl>
                                          <p:spTgt spid="4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fade">
                                      <p:cBhvr>
                                        <p:cTn id="52" dur="1000"/>
                                        <p:tgtEl>
                                          <p:spTgt spid="57"/>
                                        </p:tgtEl>
                                      </p:cBhvr>
                                    </p:animEffect>
                                    <p:anim calcmode="lin" valueType="num">
                                      <p:cBhvr>
                                        <p:cTn id="53" dur="1000" fill="hold"/>
                                        <p:tgtEl>
                                          <p:spTgt spid="57"/>
                                        </p:tgtEl>
                                        <p:attrNameLst>
                                          <p:attrName>ppt_x</p:attrName>
                                        </p:attrNameLst>
                                      </p:cBhvr>
                                      <p:tavLst>
                                        <p:tav tm="0">
                                          <p:val>
                                            <p:strVal val="#ppt_x"/>
                                          </p:val>
                                        </p:tav>
                                        <p:tav tm="100000">
                                          <p:val>
                                            <p:strVal val="#ppt_x"/>
                                          </p:val>
                                        </p:tav>
                                      </p:tavLst>
                                    </p:anim>
                                    <p:anim calcmode="lin" valueType="num">
                                      <p:cBhvr>
                                        <p:cTn id="5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fade">
                                      <p:cBhvr>
                                        <p:cTn id="59" dur="1000"/>
                                        <p:tgtEl>
                                          <p:spTgt spid="60"/>
                                        </p:tgtEl>
                                      </p:cBhvr>
                                    </p:animEffect>
                                    <p:anim calcmode="lin" valueType="num">
                                      <p:cBhvr>
                                        <p:cTn id="60" dur="1000" fill="hold"/>
                                        <p:tgtEl>
                                          <p:spTgt spid="60"/>
                                        </p:tgtEl>
                                        <p:attrNameLst>
                                          <p:attrName>ppt_x</p:attrName>
                                        </p:attrNameLst>
                                      </p:cBhvr>
                                      <p:tavLst>
                                        <p:tav tm="0">
                                          <p:val>
                                            <p:strVal val="#ppt_x"/>
                                          </p:val>
                                        </p:tav>
                                        <p:tav tm="100000">
                                          <p:val>
                                            <p:strVal val="#ppt_x"/>
                                          </p:val>
                                        </p:tav>
                                      </p:tavLst>
                                    </p:anim>
                                    <p:anim calcmode="lin" valueType="num">
                                      <p:cBhvr>
                                        <p:cTn id="61"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fade">
                                      <p:cBhvr>
                                        <p:cTn id="66" dur="1000"/>
                                        <p:tgtEl>
                                          <p:spTgt spid="63"/>
                                        </p:tgtEl>
                                      </p:cBhvr>
                                    </p:animEffect>
                                    <p:anim calcmode="lin" valueType="num">
                                      <p:cBhvr>
                                        <p:cTn id="67" dur="1000" fill="hold"/>
                                        <p:tgtEl>
                                          <p:spTgt spid="63"/>
                                        </p:tgtEl>
                                        <p:attrNameLst>
                                          <p:attrName>ppt_x</p:attrName>
                                        </p:attrNameLst>
                                      </p:cBhvr>
                                      <p:tavLst>
                                        <p:tav tm="0">
                                          <p:val>
                                            <p:strVal val="#ppt_x"/>
                                          </p:val>
                                        </p:tav>
                                        <p:tav tm="100000">
                                          <p:val>
                                            <p:strVal val="#ppt_x"/>
                                          </p:val>
                                        </p:tav>
                                      </p:tavLst>
                                    </p:anim>
                                    <p:anim calcmode="lin" valueType="num">
                                      <p:cBhvr>
                                        <p:cTn id="68"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1000"/>
                                        <p:tgtEl>
                                          <p:spTgt spid="35"/>
                                        </p:tgtEl>
                                      </p:cBhvr>
                                    </p:animEffect>
                                    <p:anim calcmode="lin" valueType="num">
                                      <p:cBhvr>
                                        <p:cTn id="74" dur="1000" fill="hold"/>
                                        <p:tgtEl>
                                          <p:spTgt spid="35"/>
                                        </p:tgtEl>
                                        <p:attrNameLst>
                                          <p:attrName>ppt_x</p:attrName>
                                        </p:attrNameLst>
                                      </p:cBhvr>
                                      <p:tavLst>
                                        <p:tav tm="0">
                                          <p:val>
                                            <p:strVal val="#ppt_x"/>
                                          </p:val>
                                        </p:tav>
                                        <p:tav tm="100000">
                                          <p:val>
                                            <p:strVal val="#ppt_x"/>
                                          </p:val>
                                        </p:tav>
                                      </p:tavLst>
                                    </p:anim>
                                    <p:anim calcmode="lin" valueType="num">
                                      <p:cBhvr>
                                        <p:cTn id="75"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36"/>
                                        </p:tgtEl>
                                        <p:attrNameLst>
                                          <p:attrName>style.visibility</p:attrName>
                                        </p:attrNameLst>
                                      </p:cBhvr>
                                      <p:to>
                                        <p:strVal val="visible"/>
                                      </p:to>
                                    </p:set>
                                    <p:animEffect transition="in" filter="barn(inVertical)">
                                      <p:cBhvr>
                                        <p:cTn id="8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1" grpId="0"/>
      <p:bldP spid="35" grpId="0"/>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a:extLst>
              <a:ext uri="{FF2B5EF4-FFF2-40B4-BE49-F238E27FC236}">
                <a16:creationId xmlns:a16="http://schemas.microsoft.com/office/drawing/2014/main" id="{D8DBC0DB-AB51-41D6-9E25-95E507701CBA}"/>
              </a:ext>
            </a:extLst>
          </p:cNvPr>
          <p:cNvPicPr>
            <a:picLocks noChangeAspect="1"/>
          </p:cNvPicPr>
          <p:nvPr/>
        </p:nvPicPr>
        <p:blipFill rotWithShape="1">
          <a:blip r:embed="rId2">
            <a:extLst>
              <a:ext uri="{28A0092B-C50C-407E-A947-70E740481C1C}">
                <a14:useLocalDpi xmlns:a14="http://schemas.microsoft.com/office/drawing/2010/main" val="0"/>
              </a:ext>
            </a:extLst>
          </a:blip>
          <a:srcRect t="14997" b="7078"/>
          <a:stretch/>
        </p:blipFill>
        <p:spPr>
          <a:xfrm>
            <a:off x="-1" y="1080400"/>
            <a:ext cx="12192000" cy="5343526"/>
          </a:xfrm>
          <a:prstGeom prst="rect">
            <a:avLst/>
          </a:prstGeom>
        </p:spPr>
      </p:pic>
      <p:pic>
        <p:nvPicPr>
          <p:cNvPr id="49" name="图片 48">
            <a:extLst>
              <a:ext uri="{FF2B5EF4-FFF2-40B4-BE49-F238E27FC236}">
                <a16:creationId xmlns:a16="http://schemas.microsoft.com/office/drawing/2014/main" id="{1302B7E7-6EC8-4E67-B04F-617F962978B7}"/>
              </a:ext>
            </a:extLst>
          </p:cNvPr>
          <p:cNvPicPr>
            <a:picLocks noChangeAspect="1"/>
          </p:cNvPicPr>
          <p:nvPr/>
        </p:nvPicPr>
        <p:blipFill>
          <a:blip r:embed="rId3" cstate="print">
            <a:extLst>
              <a:ext uri="{BEBA8EAE-BF5A-486C-A8C5-ECC9F3942E4B}">
                <a14:imgProps xmlns:a14="http://schemas.microsoft.com/office/drawing/2010/main">
                  <a14:imgLayer>
                    <a14:imgEffect>
                      <a14:backgroundRemoval t="0" b="34955" l="66603" r="100000">
                        <a14:foregroundMark x1="80654" y1="7792" x2="85996" y2="19156"/>
                        <a14:backgroundMark x1="67252" y1="8954" x2="78633" y2="9901"/>
                        <a14:backgroundMark x1="97377" y1="24365" x2="98869" y2="35170"/>
                        <a14:backgroundMark x1="88114" y1="13173" x2="88426" y2="13388"/>
                      </a14:backgroundRemoval>
                    </a14:imgEffect>
                  </a14:imgLayer>
                </a14:imgProps>
              </a:ext>
              <a:ext uri="{28A0092B-C50C-407E-A947-70E740481C1C}">
                <a14:useLocalDpi xmlns:a14="http://schemas.microsoft.com/office/drawing/2010/main" val="0"/>
              </a:ext>
            </a:extLst>
          </a:blip>
          <a:stretch>
            <a:fillRect/>
          </a:stretch>
        </p:blipFill>
        <p:spPr>
          <a:xfrm>
            <a:off x="-768027" y="434074"/>
            <a:ext cx="11925119" cy="6589944"/>
          </a:xfrm>
          <a:prstGeom prst="rect">
            <a:avLst/>
          </a:prstGeom>
        </p:spPr>
      </p:pic>
      <p:pic>
        <p:nvPicPr>
          <p:cNvPr id="32" name="图片 31">
            <a:extLst>
              <a:ext uri="{FF2B5EF4-FFF2-40B4-BE49-F238E27FC236}">
                <a16:creationId xmlns:a16="http://schemas.microsoft.com/office/drawing/2014/main" id="{48284B8B-AD00-40AA-95C9-19F477BFA4A3}"/>
              </a:ext>
            </a:extLst>
          </p:cNvPr>
          <p:cNvPicPr>
            <a:picLocks noChangeAspect="1"/>
          </p:cNvPicPr>
          <p:nvPr/>
        </p:nvPicPr>
        <p:blipFill rotWithShape="1">
          <a:blip r:embed="rId4">
            <a:extLst>
              <a:ext uri="{28A0092B-C50C-407E-A947-70E740481C1C}">
                <a14:useLocalDpi xmlns:a14="http://schemas.microsoft.com/office/drawing/2010/main" val="0"/>
              </a:ext>
            </a:extLst>
          </a:blip>
          <a:srcRect l="8750" t="56668"/>
          <a:stretch/>
        </p:blipFill>
        <p:spPr>
          <a:xfrm>
            <a:off x="1066800" y="4746171"/>
            <a:ext cx="11125200" cy="2111425"/>
          </a:xfrm>
          <a:prstGeom prst="rect">
            <a:avLst/>
          </a:prstGeom>
        </p:spPr>
      </p:pic>
      <p:pic>
        <p:nvPicPr>
          <p:cNvPr id="28" name="图片 27">
            <a:extLst>
              <a:ext uri="{FF2B5EF4-FFF2-40B4-BE49-F238E27FC236}">
                <a16:creationId xmlns:a16="http://schemas.microsoft.com/office/drawing/2014/main" id="{63A6D011-A507-4002-A1C1-E2A857FE0FEF}"/>
              </a:ext>
            </a:extLst>
          </p:cNvPr>
          <p:cNvPicPr>
            <a:picLocks noChangeAspect="1"/>
          </p:cNvPicPr>
          <p:nvPr/>
        </p:nvPicPr>
        <p:blipFill rotWithShape="1">
          <a:blip r:embed="rId5">
            <a:extLst>
              <a:ext uri="{28A0092B-C50C-407E-A947-70E740481C1C}">
                <a14:useLocalDpi xmlns:a14="http://schemas.microsoft.com/office/drawing/2010/main" val="0"/>
              </a:ext>
            </a:extLst>
          </a:blip>
          <a:srcRect t="59862"/>
          <a:stretch/>
        </p:blipFill>
        <p:spPr>
          <a:xfrm>
            <a:off x="0" y="4339771"/>
            <a:ext cx="12192000" cy="2533802"/>
          </a:xfrm>
          <a:prstGeom prst="rect">
            <a:avLst/>
          </a:prstGeom>
        </p:spPr>
      </p:pic>
      <p:pic>
        <p:nvPicPr>
          <p:cNvPr id="30" name="图片 29">
            <a:extLst>
              <a:ext uri="{FF2B5EF4-FFF2-40B4-BE49-F238E27FC236}">
                <a16:creationId xmlns:a16="http://schemas.microsoft.com/office/drawing/2014/main" id="{7EF6DBCD-DDB3-459B-AD59-195044BDDEFD}"/>
              </a:ext>
            </a:extLst>
          </p:cNvPr>
          <p:cNvPicPr>
            <a:picLocks noChangeAspect="1"/>
          </p:cNvPicPr>
          <p:nvPr/>
        </p:nvPicPr>
        <p:blipFill rotWithShape="1">
          <a:blip r:embed="rId6">
            <a:extLst>
              <a:ext uri="{28A0092B-C50C-407E-A947-70E740481C1C}">
                <a14:useLocalDpi xmlns:a14="http://schemas.microsoft.com/office/drawing/2010/main" val="0"/>
              </a:ext>
            </a:extLst>
          </a:blip>
          <a:srcRect l="42110" t="87921"/>
          <a:stretch/>
        </p:blipFill>
        <p:spPr>
          <a:xfrm>
            <a:off x="5133974" y="6045301"/>
            <a:ext cx="7058025" cy="828272"/>
          </a:xfrm>
          <a:prstGeom prst="rect">
            <a:avLst/>
          </a:prstGeom>
        </p:spPr>
      </p:pic>
      <p:pic>
        <p:nvPicPr>
          <p:cNvPr id="7" name="图片 6">
            <a:extLst>
              <a:ext uri="{FF2B5EF4-FFF2-40B4-BE49-F238E27FC236}">
                <a16:creationId xmlns:a16="http://schemas.microsoft.com/office/drawing/2014/main" id="{42FA3E8B-277E-42E8-B63A-2E1E2F9CBAB2}"/>
              </a:ext>
            </a:extLst>
          </p:cNvPr>
          <p:cNvPicPr>
            <a:picLocks noChangeAspect="1"/>
          </p:cNvPicPr>
          <p:nvPr/>
        </p:nvPicPr>
        <p:blipFill>
          <a:blip r:embed="rId7">
            <a:extLst>
              <a:ext uri="{BEBA8EAE-BF5A-486C-A8C5-ECC9F3942E4B}">
                <a14:imgProps xmlns:a14="http://schemas.microsoft.com/office/drawing/2010/main">
                  <a14:imgLayer>
                    <a14:imgEffect>
                      <a14:backgroundRemoval t="9944" b="100000" l="9930" r="64953">
                        <a14:foregroundMark x1="36098" y1="31332" x2="41706" y2="34334"/>
                      </a14:backgroundRemoval>
                    </a14:imgEffect>
                  </a14:imgLayer>
                </a14:imgProps>
              </a:ext>
              <a:ext uri="{28A0092B-C50C-407E-A947-70E740481C1C}">
                <a14:useLocalDpi xmlns:a14="http://schemas.microsoft.com/office/drawing/2010/main" val="0"/>
              </a:ext>
            </a:extLst>
          </a:blip>
          <a:stretch>
            <a:fillRect/>
          </a:stretch>
        </p:blipFill>
        <p:spPr>
          <a:xfrm>
            <a:off x="-1699999" y="1895481"/>
            <a:ext cx="7532465" cy="4690190"/>
          </a:xfrm>
          <a:prstGeom prst="rect">
            <a:avLst/>
          </a:prstGeom>
        </p:spPr>
      </p:pic>
      <p:pic>
        <p:nvPicPr>
          <p:cNvPr id="41" name="图片 40">
            <a:extLst>
              <a:ext uri="{FF2B5EF4-FFF2-40B4-BE49-F238E27FC236}">
                <a16:creationId xmlns:a16="http://schemas.microsoft.com/office/drawing/2014/main" id="{7DAF5560-7DB2-446C-B5FB-6DB337924426}"/>
              </a:ext>
            </a:extLst>
          </p:cNvPr>
          <p:cNvPicPr>
            <a:picLocks noChangeAspect="1"/>
          </p:cNvPicPr>
          <p:nvPr/>
        </p:nvPicPr>
        <p:blipFill rotWithShape="1">
          <a:blip r:embed="rId8">
            <a:extLst>
              <a:ext uri="{28A0092B-C50C-407E-A947-70E740481C1C}">
                <a14:useLocalDpi xmlns:a14="http://schemas.microsoft.com/office/drawing/2010/main" val="0"/>
              </a:ext>
            </a:extLst>
          </a:blip>
          <a:srcRect l="67031" t="50000"/>
          <a:stretch/>
        </p:blipFill>
        <p:spPr>
          <a:xfrm>
            <a:off x="3837432" y="3401341"/>
            <a:ext cx="4019550" cy="3428597"/>
          </a:xfrm>
          <a:prstGeom prst="rect">
            <a:avLst/>
          </a:prstGeom>
        </p:spPr>
      </p:pic>
      <p:pic>
        <p:nvPicPr>
          <p:cNvPr id="33" name="图片 32">
            <a:extLst>
              <a:ext uri="{FF2B5EF4-FFF2-40B4-BE49-F238E27FC236}">
                <a16:creationId xmlns:a16="http://schemas.microsoft.com/office/drawing/2014/main" id="{D405E03F-DC3E-4034-A9D8-5287E4F55890}"/>
              </a:ext>
            </a:extLst>
          </p:cNvPr>
          <p:cNvPicPr>
            <a:picLocks noChangeAspect="1"/>
          </p:cNvPicPr>
          <p:nvPr/>
        </p:nvPicPr>
        <p:blipFill rotWithShape="1">
          <a:blip r:embed="rId9">
            <a:extLst>
              <a:ext uri="{28A0092B-C50C-407E-A947-70E740481C1C}">
                <a14:useLocalDpi xmlns:a14="http://schemas.microsoft.com/office/drawing/2010/main" val="0"/>
              </a:ext>
            </a:extLst>
          </a:blip>
          <a:srcRect t="65419"/>
          <a:stretch/>
        </p:blipFill>
        <p:spPr>
          <a:xfrm>
            <a:off x="29482" y="5009278"/>
            <a:ext cx="12192000" cy="1861022"/>
          </a:xfrm>
          <a:prstGeom prst="rect">
            <a:avLst/>
          </a:prstGeom>
        </p:spPr>
      </p:pic>
      <p:pic>
        <p:nvPicPr>
          <p:cNvPr id="46" name="图片 45">
            <a:extLst>
              <a:ext uri="{FF2B5EF4-FFF2-40B4-BE49-F238E27FC236}">
                <a16:creationId xmlns:a16="http://schemas.microsoft.com/office/drawing/2014/main" id="{A42DDBD6-CBD7-41D1-B9F6-127DF52CC553}"/>
              </a:ext>
            </a:extLst>
          </p:cNvPr>
          <p:cNvPicPr>
            <a:picLocks noChangeAspect="1"/>
          </p:cNvPicPr>
          <p:nvPr/>
        </p:nvPicPr>
        <p:blipFill rotWithShape="1">
          <a:blip r:embed="rId10">
            <a:extLst>
              <a:ext uri="{28A0092B-C50C-407E-A947-70E740481C1C}">
                <a14:useLocalDpi xmlns:a14="http://schemas.microsoft.com/office/drawing/2010/main" val="0"/>
              </a:ext>
            </a:extLst>
          </a:blip>
          <a:srcRect r="79453" b="40138"/>
          <a:stretch/>
        </p:blipFill>
        <p:spPr>
          <a:xfrm>
            <a:off x="-2" y="0"/>
            <a:ext cx="2505075" cy="4104872"/>
          </a:xfrm>
          <a:prstGeom prst="rect">
            <a:avLst/>
          </a:prstGeom>
        </p:spPr>
      </p:pic>
      <p:grpSp>
        <p:nvGrpSpPr>
          <p:cNvPr id="42" name="组合 41">
            <a:extLst>
              <a:ext uri="{FF2B5EF4-FFF2-40B4-BE49-F238E27FC236}">
                <a16:creationId xmlns:a16="http://schemas.microsoft.com/office/drawing/2014/main" id="{F0393B55-BEE7-460F-82F2-089245F02160}"/>
              </a:ext>
            </a:extLst>
          </p:cNvPr>
          <p:cNvGrpSpPr/>
          <p:nvPr/>
        </p:nvGrpSpPr>
        <p:grpSpPr>
          <a:xfrm>
            <a:off x="1809323" y="-1574082"/>
            <a:ext cx="8944578" cy="6202804"/>
            <a:chOff x="1507208" y="649676"/>
            <a:chExt cx="2239164" cy="2239164"/>
          </a:xfrm>
        </p:grpSpPr>
        <p:pic>
          <p:nvPicPr>
            <p:cNvPr id="43" name="图片 42">
              <a:extLst>
                <a:ext uri="{FF2B5EF4-FFF2-40B4-BE49-F238E27FC236}">
                  <a16:creationId xmlns:a16="http://schemas.microsoft.com/office/drawing/2014/main" id="{D7319A6A-C211-41F6-BB05-9229DDA531A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1507208" y="649676"/>
              <a:ext cx="2239164" cy="2239164"/>
            </a:xfrm>
            <a:prstGeom prst="rect">
              <a:avLst/>
            </a:prstGeom>
          </p:spPr>
        </p:pic>
        <p:sp>
          <p:nvSpPr>
            <p:cNvPr id="44" name="文本框 43">
              <a:extLst>
                <a:ext uri="{FF2B5EF4-FFF2-40B4-BE49-F238E27FC236}">
                  <a16:creationId xmlns:a16="http://schemas.microsoft.com/office/drawing/2014/main" id="{CD69C6FA-B31F-402C-BE2B-E44CC16DB063}"/>
                </a:ext>
              </a:extLst>
            </p:cNvPr>
            <p:cNvSpPr txBox="1"/>
            <p:nvPr/>
          </p:nvSpPr>
          <p:spPr>
            <a:xfrm>
              <a:off x="2398313" y="1480739"/>
              <a:ext cx="341857" cy="39997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0" normalizeH="0" baseline="0" noProof="0" dirty="0">
                  <a:ln>
                    <a:solidFill>
                      <a:prstClr val="black"/>
                    </a:solidFill>
                  </a:ln>
                  <a:solidFill>
                    <a:srgbClr val="FFA443"/>
                  </a:solidFill>
                  <a:effectLst/>
                  <a:uLnTx/>
                  <a:uFillTx/>
                  <a:latin typeface="Snap ITC" panose="04040A07060A02020202" pitchFamily="82" charset="0"/>
                  <a:ea typeface="微软雅黑" panose="020B0503020204020204" pitchFamily="34" charset="-122"/>
                  <a:cs typeface="+mn-cs"/>
                </a:rPr>
                <a:t>3</a:t>
              </a:r>
              <a:endParaRPr kumimoji="0" lang="zh-CN" altLang="en-US" sz="6600" b="1" i="0" u="none" strike="noStrike" kern="1200" cap="none" spc="0" normalizeH="0" baseline="0" noProof="0" dirty="0">
                <a:ln>
                  <a:solidFill>
                    <a:prstClr val="black"/>
                  </a:solidFill>
                </a:ln>
                <a:solidFill>
                  <a:srgbClr val="FFA443"/>
                </a:solidFill>
                <a:effectLst/>
                <a:uLnTx/>
                <a:uFillTx/>
                <a:latin typeface="Snap ITC" panose="04040A07060A02020202" pitchFamily="82" charset="0"/>
                <a:ea typeface="微软雅黑" panose="020B0503020204020204" pitchFamily="34" charset="-122"/>
                <a:cs typeface="+mn-cs"/>
              </a:endParaRPr>
            </a:p>
          </p:txBody>
        </p:sp>
      </p:grpSp>
      <p:sp>
        <p:nvSpPr>
          <p:cNvPr id="40" name="矩形 39">
            <a:extLst>
              <a:ext uri="{FF2B5EF4-FFF2-40B4-BE49-F238E27FC236}">
                <a16:creationId xmlns:a16="http://schemas.microsoft.com/office/drawing/2014/main" id="{5382AFBD-8654-410D-A784-8CE75A8422AF}"/>
              </a:ext>
            </a:extLst>
          </p:cNvPr>
          <p:cNvSpPr/>
          <p:nvPr/>
        </p:nvSpPr>
        <p:spPr>
          <a:xfrm>
            <a:off x="1034908" y="2027450"/>
            <a:ext cx="10004330" cy="1015663"/>
          </a:xfrm>
          <a:prstGeom prst="rect">
            <a:avLst/>
          </a:prstGeom>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altLang="zh-CN" sz="6000" b="0" i="0" u="none" strike="noStrike" kern="1200" cap="none" spc="0" normalizeH="0" baseline="0" noProof="0" dirty="0">
                <a:ln>
                  <a:noFill/>
                </a:ln>
                <a:solidFill>
                  <a:srgbClr val="EA6476"/>
                </a:solidFill>
                <a:effectLst>
                  <a:glow rad="228600">
                    <a:srgbClr val="F0AEC2">
                      <a:alpha val="40000"/>
                    </a:srgbClr>
                  </a:glow>
                  <a:reflection blurRad="6350" stA="60000" endA="900" endPos="60000" dist="60007" dir="5400000" sy="-100000" algn="bl" rotWithShape="0"/>
                </a:effectLst>
                <a:uLnTx/>
                <a:uFillTx/>
                <a:latin typeface="SVN-Hole Hearted" panose="020B0A06020104020203" pitchFamily="34" charset="0"/>
                <a:ea typeface="字体视界-点点墨体" panose="02000500000000000000" pitchFamily="2" charset="-122"/>
                <a:cs typeface="+mn-cs"/>
              </a:rPr>
              <a:t>LUYỆN</a:t>
            </a:r>
            <a:r>
              <a:rPr kumimoji="0" lang="en-US" altLang="zh-CN" sz="6000" b="0" i="0" u="none" strike="noStrike" kern="1200" cap="none" spc="0" normalizeH="0" noProof="0" dirty="0">
                <a:ln>
                  <a:noFill/>
                </a:ln>
                <a:solidFill>
                  <a:srgbClr val="EA6476"/>
                </a:solidFill>
                <a:effectLst>
                  <a:glow rad="228600">
                    <a:schemeClr val="accent6">
                      <a:satMod val="175000"/>
                      <a:alpha val="40000"/>
                    </a:schemeClr>
                  </a:glow>
                  <a:reflection blurRad="6350" stA="60000" endA="900" endPos="60000" dist="60007" dir="5400000" sy="-100000" algn="bl" rotWithShape="0"/>
                </a:effectLst>
                <a:uLnTx/>
                <a:uFillTx/>
                <a:latin typeface="SVN-Hole Hearted" panose="020B0A06020104020203" pitchFamily="34" charset="0"/>
                <a:ea typeface="字体视界-点点墨体" panose="02000500000000000000" pitchFamily="2" charset="-122"/>
                <a:cs typeface="+mn-cs"/>
              </a:rPr>
              <a:t> </a:t>
            </a:r>
            <a:r>
              <a:rPr kumimoji="0" lang="en-US" altLang="zh-CN" sz="6000" b="0" i="0" u="none" strike="noStrike" kern="1200" cap="none" spc="0" normalizeH="0" noProof="0" dirty="0">
                <a:ln>
                  <a:noFill/>
                </a:ln>
                <a:solidFill>
                  <a:schemeClr val="accent6">
                    <a:lumMod val="75000"/>
                  </a:schemeClr>
                </a:solidFill>
                <a:effectLst>
                  <a:glow rad="228600">
                    <a:schemeClr val="accent6">
                      <a:satMod val="175000"/>
                      <a:alpha val="40000"/>
                    </a:schemeClr>
                  </a:glow>
                  <a:reflection blurRad="6350" stA="60000" endA="900" endPos="60000" dist="60007" dir="5400000" sy="-100000" algn="bl" rotWithShape="0"/>
                </a:effectLst>
                <a:uLnTx/>
                <a:uFillTx/>
                <a:latin typeface="SVN-Hole Hearted" panose="020B0A06020104020203" pitchFamily="34" charset="0"/>
                <a:ea typeface="字体视界-点点墨体" panose="02000500000000000000" pitchFamily="2" charset="-122"/>
                <a:cs typeface="+mn-cs"/>
              </a:rPr>
              <a:t>TẬP</a:t>
            </a:r>
            <a:endParaRPr kumimoji="0" lang="en-US" altLang="zh-CN" sz="6000" b="0" i="0" u="none" strike="noStrike" kern="1200" cap="none" spc="0" normalizeH="0" baseline="0" noProof="0" dirty="0">
              <a:ln>
                <a:noFill/>
              </a:ln>
              <a:solidFill>
                <a:schemeClr val="accent6">
                  <a:lumMod val="75000"/>
                </a:schemeClr>
              </a:solidFill>
              <a:effectLst>
                <a:glow rad="228600">
                  <a:schemeClr val="accent6">
                    <a:satMod val="175000"/>
                    <a:alpha val="40000"/>
                  </a:schemeClr>
                </a:glow>
                <a:reflection blurRad="6350" stA="60000" endA="900" endPos="60000" dist="60007" dir="5400000" sy="-100000" algn="bl" rotWithShape="0"/>
              </a:effectLst>
              <a:uLnTx/>
              <a:uFillTx/>
              <a:latin typeface="SVN-Hole Hearted" panose="020B0A06020104020203" pitchFamily="34" charset="0"/>
              <a:ea typeface="字体视界-点点墨体" panose="02000500000000000000" pitchFamily="2" charset="-122"/>
              <a:cs typeface="+mn-cs"/>
            </a:endParaRPr>
          </a:p>
        </p:txBody>
      </p:sp>
      <p:pic>
        <p:nvPicPr>
          <p:cNvPr id="15" name="Picture 11" descr="Top Chirping Bird Stickers for Android &amp;amp; iOS | Gfycat">
            <a:hlinkClick r:id="rId12" action="ppaction://hlinksldjump"/>
            <a:extLst>
              <a:ext uri="{FF2B5EF4-FFF2-40B4-BE49-F238E27FC236}">
                <a16:creationId xmlns:a16="http://schemas.microsoft.com/office/drawing/2014/main" id="{0BC7EFF6-60AD-4DC8-B6B4-F7E3C5EDF506}"/>
              </a:ext>
            </a:extLst>
          </p:cNvPr>
          <p:cNvPicPr>
            <a:picLocks noChangeAspect="1" noChangeArrowheads="1" noCrop="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0871755" y="472281"/>
            <a:ext cx="1245932" cy="1245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04942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p14:dur="10">
        <p15:prstTrans prst="peelOff"/>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par>
                                <p:cTn id="8" presetID="14" presetClass="entr" presetSubtype="1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randombar(horizontal)">
                                      <p:cBhvr>
                                        <p:cTn id="10" dur="500"/>
                                        <p:tgtEl>
                                          <p:spTgt spid="28"/>
                                        </p:tgtEl>
                                      </p:cBhvr>
                                    </p:animEffect>
                                  </p:childTnLst>
                                </p:cTn>
                              </p:par>
                              <p:par>
                                <p:cTn id="11" presetID="14" presetClass="entr" presetSubtype="1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randombar(horizontal)">
                                      <p:cBhvr>
                                        <p:cTn id="13" dur="500"/>
                                        <p:tgtEl>
                                          <p:spTgt spid="30"/>
                                        </p:tgtEl>
                                      </p:cBhvr>
                                    </p:animEffect>
                                  </p:childTnLst>
                                </p:cTn>
                              </p:par>
                              <p:par>
                                <p:cTn id="14" presetID="22" presetClass="entr" presetSubtype="4"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down)">
                                      <p:cBhvr>
                                        <p:cTn id="16" dur="500"/>
                                        <p:tgtEl>
                                          <p:spTgt spid="33"/>
                                        </p:tgtEl>
                                      </p:cBhvr>
                                    </p:animEffect>
                                  </p:childTnLst>
                                </p:cTn>
                              </p:par>
                              <p:par>
                                <p:cTn id="17" presetID="42"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22" presetClass="entr" presetSubtype="2" fill="hold"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right)">
                                      <p:cBhvr>
                                        <p:cTn id="24" dur="500"/>
                                        <p:tgtEl>
                                          <p:spTgt spid="41"/>
                                        </p:tgtEl>
                                      </p:cBhvr>
                                    </p:animEffect>
                                  </p:childTnLst>
                                </p:cTn>
                              </p:par>
                              <p:par>
                                <p:cTn id="25" presetID="42" presetClass="entr" presetSubtype="0" fill="hold"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anim calcmode="lin" valueType="num">
                                      <p:cBhvr>
                                        <p:cTn id="28" dur="1000" fill="hold"/>
                                        <p:tgtEl>
                                          <p:spTgt spid="45"/>
                                        </p:tgtEl>
                                        <p:attrNameLst>
                                          <p:attrName>ppt_x</p:attrName>
                                        </p:attrNameLst>
                                      </p:cBhvr>
                                      <p:tavLst>
                                        <p:tav tm="0">
                                          <p:val>
                                            <p:strVal val="#ppt_x"/>
                                          </p:val>
                                        </p:tav>
                                        <p:tav tm="100000">
                                          <p:val>
                                            <p:strVal val="#ppt_x"/>
                                          </p:val>
                                        </p:tav>
                                      </p:tavLst>
                                    </p:anim>
                                    <p:anim calcmode="lin" valueType="num">
                                      <p:cBhvr>
                                        <p:cTn id="29" dur="1000" fill="hold"/>
                                        <p:tgtEl>
                                          <p:spTgt spid="45"/>
                                        </p:tgtEl>
                                        <p:attrNameLst>
                                          <p:attrName>ppt_y</p:attrName>
                                        </p:attrNameLst>
                                      </p:cBhvr>
                                      <p:tavLst>
                                        <p:tav tm="0">
                                          <p:val>
                                            <p:strVal val="#ppt_y+.1"/>
                                          </p:val>
                                        </p:tav>
                                        <p:tav tm="100000">
                                          <p:val>
                                            <p:strVal val="#ppt_y"/>
                                          </p:val>
                                        </p:tav>
                                      </p:tavLst>
                                    </p:anim>
                                  </p:childTnLst>
                                </p:cTn>
                              </p:par>
                              <p:par>
                                <p:cTn id="30" presetID="22" presetClass="entr" presetSubtype="8" fill="hold"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500"/>
                                        <p:tgtEl>
                                          <p:spTgt spid="46"/>
                                        </p:tgtEl>
                                      </p:cBhvr>
                                    </p:animEffect>
                                  </p:childTnLst>
                                </p:cTn>
                              </p:par>
                              <p:par>
                                <p:cTn id="33" presetID="22" presetClass="entr" presetSubtype="1"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up)">
                                      <p:cBhvr>
                                        <p:cTn id="35" dur="500"/>
                                        <p:tgtEl>
                                          <p:spTgt spid="49"/>
                                        </p:tgtEl>
                                      </p:cBhvr>
                                    </p:animEffect>
                                  </p:childTnLst>
                                </p:cTn>
                              </p:par>
                              <p:par>
                                <p:cTn id="36" presetID="53" presetClass="entr" presetSubtype="16" fill="hold" nodeType="with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p:cTn id="38" dur="500" fill="hold"/>
                                        <p:tgtEl>
                                          <p:spTgt spid="42"/>
                                        </p:tgtEl>
                                        <p:attrNameLst>
                                          <p:attrName>ppt_w</p:attrName>
                                        </p:attrNameLst>
                                      </p:cBhvr>
                                      <p:tavLst>
                                        <p:tav tm="0">
                                          <p:val>
                                            <p:fltVal val="0"/>
                                          </p:val>
                                        </p:tav>
                                        <p:tav tm="100000">
                                          <p:val>
                                            <p:strVal val="#ppt_w"/>
                                          </p:val>
                                        </p:tav>
                                      </p:tavLst>
                                    </p:anim>
                                    <p:anim calcmode="lin" valueType="num">
                                      <p:cBhvr>
                                        <p:cTn id="39" dur="500" fill="hold"/>
                                        <p:tgtEl>
                                          <p:spTgt spid="42"/>
                                        </p:tgtEl>
                                        <p:attrNameLst>
                                          <p:attrName>ppt_h</p:attrName>
                                        </p:attrNameLst>
                                      </p:cBhvr>
                                      <p:tavLst>
                                        <p:tav tm="0">
                                          <p:val>
                                            <p:fltVal val="0"/>
                                          </p:val>
                                        </p:tav>
                                        <p:tav tm="100000">
                                          <p:val>
                                            <p:strVal val="#ppt_h"/>
                                          </p:val>
                                        </p:tav>
                                      </p:tavLst>
                                    </p:anim>
                                    <p:animEffect transition="in" filter="fade">
                                      <p:cBhvr>
                                        <p:cTn id="40" dur="500"/>
                                        <p:tgtEl>
                                          <p:spTgt spid="42"/>
                                        </p:tgtEl>
                                      </p:cBhvr>
                                    </p:animEffect>
                                  </p:childTnLst>
                                </p:cTn>
                              </p:par>
                            </p:childTnLst>
                          </p:cTn>
                        </p:par>
                        <p:par>
                          <p:cTn id="41" fill="hold">
                            <p:stCondLst>
                              <p:cond delay="10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40">
                                            <p:txEl>
                                              <p:pRg st="0" end="0"/>
                                            </p:txEl>
                                          </p:spTgt>
                                        </p:tgtEl>
                                        <p:attrNameLst>
                                          <p:attrName>style.visibility</p:attrName>
                                        </p:attrNameLst>
                                      </p:cBhvr>
                                      <p:to>
                                        <p:strVal val="visible"/>
                                      </p:to>
                                    </p:set>
                                    <p:anim calcmode="lin" valueType="num">
                                      <p:cBhvr>
                                        <p:cTn id="44" dur="500" fill="hold"/>
                                        <p:tgtEl>
                                          <p:spTgt spid="4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40">
                                            <p:txEl>
                                              <p:pRg st="0" end="0"/>
                                            </p:txEl>
                                          </p:spTgt>
                                        </p:tgtEl>
                                        <p:attrNameLst>
                                          <p:attrName>ppt_y</p:attrName>
                                        </p:attrNameLst>
                                      </p:cBhvr>
                                      <p:tavLst>
                                        <p:tav tm="0">
                                          <p:val>
                                            <p:strVal val="#ppt_y"/>
                                          </p:val>
                                        </p:tav>
                                        <p:tav tm="100000">
                                          <p:val>
                                            <p:strVal val="#ppt_y"/>
                                          </p:val>
                                        </p:tav>
                                      </p:tavLst>
                                    </p:anim>
                                    <p:anim calcmode="lin" valueType="num">
                                      <p:cBhvr>
                                        <p:cTn id="46" dur="500" fill="hold"/>
                                        <p:tgtEl>
                                          <p:spTgt spid="4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4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7">
            <a:extLst>
              <a:ext uri="{FF2B5EF4-FFF2-40B4-BE49-F238E27FC236}">
                <a16:creationId xmlns:a16="http://schemas.microsoft.com/office/drawing/2014/main" id="{F070F15B-686D-41E7-A6E0-C4DC7D0AFA7A}"/>
              </a:ext>
            </a:extLst>
          </p:cNvPr>
          <p:cNvPicPr>
            <a:picLocks noChangeAspect="1"/>
          </p:cNvPicPr>
          <p:nvPr/>
        </p:nvPicPr>
        <p:blipFill rotWithShape="1">
          <a:blip r:embed="rId4">
            <a:extLst>
              <a:ext uri="{28A0092B-C50C-407E-A947-70E740481C1C}">
                <a14:useLocalDpi xmlns:a14="http://schemas.microsoft.com/office/drawing/2010/main" val="0"/>
              </a:ext>
            </a:extLst>
          </a:blip>
          <a:srcRect t="14997" b="7078"/>
          <a:stretch/>
        </p:blipFill>
        <p:spPr>
          <a:xfrm>
            <a:off x="29482" y="1514474"/>
            <a:ext cx="12192000" cy="5343526"/>
          </a:xfrm>
          <a:prstGeom prst="rect">
            <a:avLst/>
          </a:prstGeom>
        </p:spPr>
      </p:pic>
      <p:pic>
        <p:nvPicPr>
          <p:cNvPr id="27" name="Picture 26" descr="A picture containing plant&#10;&#10;Description automatically generated">
            <a:extLst>
              <a:ext uri="{FF2B5EF4-FFF2-40B4-BE49-F238E27FC236}">
                <a16:creationId xmlns:a16="http://schemas.microsoft.com/office/drawing/2014/main" id="{949C1C01-18F6-4C9E-B6E6-CA3E96837B0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4232" b="96214" l="5750" r="90000">
                        <a14:foregroundMark x1="61250" y1="44766" x2="61250" y2="44766"/>
                        <a14:foregroundMark x1="60250" y1="52561" x2="60250" y2="52561"/>
                        <a14:foregroundMark x1="63500" y1="54788" x2="63500" y2="54788"/>
                        <a14:foregroundMark x1="64500" y1="55234" x2="70500" y2="62584"/>
                        <a14:foregroundMark x1="70500" y1="62584" x2="71750" y2="63252"/>
                        <a14:foregroundMark x1="76500" y1="69042" x2="82250" y2="77506"/>
                        <a14:foregroundMark x1="88750" y1="92873" x2="89500" y2="96214"/>
                        <a14:foregroundMark x1="39500" y1="4454" x2="39500" y2="4454"/>
                        <a14:foregroundMark x1="5750" y1="48775" x2="5750" y2="48775"/>
                        <a14:backgroundMark x1="60500" y1="52116" x2="60500" y2="52116"/>
                      </a14:backgroundRemoval>
                    </a14:imgEffect>
                  </a14:imgLayer>
                </a14:imgProps>
              </a:ext>
              <a:ext uri="{28A0092B-C50C-407E-A947-70E740481C1C}">
                <a14:useLocalDpi xmlns:a14="http://schemas.microsoft.com/office/drawing/2010/main" val="0"/>
              </a:ext>
            </a:extLst>
          </a:blip>
          <a:stretch>
            <a:fillRect/>
          </a:stretch>
        </p:blipFill>
        <p:spPr>
          <a:xfrm>
            <a:off x="10045273" y="4267201"/>
            <a:ext cx="2401305" cy="2695464"/>
          </a:xfrm>
          <a:prstGeom prst="rect">
            <a:avLst/>
          </a:prstGeom>
        </p:spPr>
      </p:pic>
      <p:sp>
        <p:nvSpPr>
          <p:cNvPr id="11" name="Text Box 7">
            <a:extLst>
              <a:ext uri="{FF2B5EF4-FFF2-40B4-BE49-F238E27FC236}">
                <a16:creationId xmlns:a16="http://schemas.microsoft.com/office/drawing/2014/main" id="{FBC37266-AA94-4ED3-980C-28DF778FD97A}"/>
              </a:ext>
            </a:extLst>
          </p:cNvPr>
          <p:cNvSpPr txBox="1">
            <a:spLocks noChangeArrowheads="1"/>
          </p:cNvSpPr>
          <p:nvPr/>
        </p:nvSpPr>
        <p:spPr bwMode="auto">
          <a:xfrm>
            <a:off x="1743696" y="1399297"/>
            <a:ext cx="8724007" cy="578882"/>
          </a:xfrm>
          <a:prstGeom prst="round2DiagRect">
            <a:avLst/>
          </a:prstGeom>
          <a:solidFill>
            <a:srgbClr val="F0AEC2"/>
          </a:solidFill>
          <a:ln w="12700">
            <a:solidFill>
              <a:schemeClr val="tx1"/>
            </a:solidFill>
            <a:prstDash val="lgDashDot"/>
          </a:ln>
        </p:spPr>
        <p:txBody>
          <a:bodyPr wrap="square">
            <a:spAutoFit/>
            <a:scene3d>
              <a:camera prst="orthographicFront"/>
              <a:lightRig rig="threePt" dir="t"/>
            </a:scene3d>
            <a:sp3d extrusionH="57150">
              <a:bevelT w="57150" h="38100" prst="artDeco"/>
            </a:sp3d>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Tx/>
              <a:buAutoNum type="arabicPeriod"/>
            </a:pPr>
            <a:r>
              <a:rPr lang="en-US" altLang="en-US" sz="2800" b="1" dirty="0" err="1">
                <a:solidFill>
                  <a:srgbClr val="FFFF00"/>
                </a:solidFill>
                <a:effectLst>
                  <a:glow rad="228600">
                    <a:schemeClr val="accent2">
                      <a:satMod val="175000"/>
                      <a:alpha val="40000"/>
                    </a:schemeClr>
                  </a:glow>
                </a:effectLst>
                <a:latin typeface="UVN Thoi Nay Nang" panose="02020903060505020304" pitchFamily="18" charset="0"/>
                <a:cs typeface="Times New Roman" panose="02020603050405020304" pitchFamily="18" charset="0"/>
              </a:rPr>
              <a:t>Tìm</a:t>
            </a:r>
            <a:r>
              <a:rPr lang="en-US" altLang="en-US" sz="2800" b="1" dirty="0">
                <a:solidFill>
                  <a:srgbClr val="FFFF00"/>
                </a:solidFill>
                <a:effectLst>
                  <a:glow rad="228600">
                    <a:schemeClr val="accent2">
                      <a:satMod val="175000"/>
                      <a:alpha val="40000"/>
                    </a:schemeClr>
                  </a:glow>
                </a:effectLst>
                <a:latin typeface="UVN Thoi Nay Nang" panose="02020903060505020304" pitchFamily="18" charset="0"/>
                <a:cs typeface="Times New Roman" panose="02020603050405020304" pitchFamily="18" charset="0"/>
              </a:rPr>
              <a:t> </a:t>
            </a:r>
            <a:r>
              <a:rPr lang="en-US" altLang="en-US" sz="2800" b="1" dirty="0" err="1">
                <a:solidFill>
                  <a:srgbClr val="FFFF00"/>
                </a:solidFill>
                <a:effectLst>
                  <a:glow rad="228600">
                    <a:schemeClr val="accent2">
                      <a:satMod val="175000"/>
                      <a:alpha val="40000"/>
                    </a:schemeClr>
                  </a:glow>
                </a:effectLst>
                <a:latin typeface="UVN Thoi Nay Nang" panose="02020903060505020304" pitchFamily="18" charset="0"/>
                <a:cs typeface="Times New Roman" panose="02020603050405020304" pitchFamily="18" charset="0"/>
              </a:rPr>
              <a:t>những</a:t>
            </a:r>
            <a:r>
              <a:rPr lang="en-US" altLang="en-US" sz="2800" b="1" dirty="0">
                <a:solidFill>
                  <a:srgbClr val="FFFF00"/>
                </a:solidFill>
                <a:effectLst>
                  <a:glow rad="228600">
                    <a:schemeClr val="accent2">
                      <a:satMod val="175000"/>
                      <a:alpha val="40000"/>
                    </a:schemeClr>
                  </a:glow>
                </a:effectLst>
                <a:latin typeface="UVN Thoi Nay Nang" panose="02020903060505020304" pitchFamily="18" charset="0"/>
                <a:cs typeface="Times New Roman" panose="02020603050405020304" pitchFamily="18" charset="0"/>
              </a:rPr>
              <a:t> </a:t>
            </a:r>
            <a:r>
              <a:rPr lang="en-US" altLang="en-US" sz="2800" b="1" dirty="0" err="1">
                <a:solidFill>
                  <a:srgbClr val="FFFF00"/>
                </a:solidFill>
                <a:effectLst>
                  <a:glow rad="228600">
                    <a:schemeClr val="accent2">
                      <a:satMod val="175000"/>
                      <a:alpha val="40000"/>
                    </a:schemeClr>
                  </a:glow>
                </a:effectLst>
                <a:latin typeface="UVN Thoi Nay Nang" panose="02020903060505020304" pitchFamily="18" charset="0"/>
                <a:cs typeface="Times New Roman" panose="02020603050405020304" pitchFamily="18" charset="0"/>
              </a:rPr>
              <a:t>câu</a:t>
            </a:r>
            <a:r>
              <a:rPr lang="en-US" altLang="en-US" sz="2800" b="1" dirty="0">
                <a:solidFill>
                  <a:srgbClr val="FFFF00"/>
                </a:solidFill>
                <a:effectLst>
                  <a:glow rad="228600">
                    <a:schemeClr val="accent2">
                      <a:satMod val="175000"/>
                      <a:alpha val="40000"/>
                    </a:schemeClr>
                  </a:glow>
                </a:effectLst>
                <a:latin typeface="UVN Thoi Nay Nang" panose="02020903060505020304" pitchFamily="18" charset="0"/>
                <a:cs typeface="Times New Roman" panose="02020603050405020304" pitchFamily="18" charset="0"/>
              </a:rPr>
              <a:t> </a:t>
            </a:r>
            <a:r>
              <a:rPr lang="en-US" altLang="en-US" sz="2800" b="1" dirty="0" err="1">
                <a:solidFill>
                  <a:srgbClr val="FFFF00"/>
                </a:solidFill>
                <a:effectLst>
                  <a:glow rad="228600">
                    <a:schemeClr val="accent2">
                      <a:satMod val="175000"/>
                      <a:alpha val="40000"/>
                    </a:schemeClr>
                  </a:glow>
                </a:effectLst>
                <a:latin typeface="UVN Thoi Nay Nang" panose="02020903060505020304" pitchFamily="18" charset="0"/>
                <a:cs typeface="Times New Roman" panose="02020603050405020304" pitchFamily="18" charset="0"/>
              </a:rPr>
              <a:t>kể</a:t>
            </a:r>
            <a:r>
              <a:rPr lang="en-US" altLang="en-US" sz="2800" b="1" dirty="0">
                <a:solidFill>
                  <a:srgbClr val="FFFF00"/>
                </a:solidFill>
                <a:effectLst>
                  <a:glow rad="228600">
                    <a:schemeClr val="accent2">
                      <a:satMod val="175000"/>
                      <a:alpha val="40000"/>
                    </a:schemeClr>
                  </a:glow>
                </a:effectLst>
                <a:latin typeface="UVN Thoi Nay Nang" panose="02020903060505020304" pitchFamily="18" charset="0"/>
                <a:cs typeface="Times New Roman" panose="02020603050405020304" pitchFamily="18" charset="0"/>
              </a:rPr>
              <a:t> Ai </a:t>
            </a:r>
            <a:r>
              <a:rPr lang="en-US" altLang="en-US" sz="2800" b="1" dirty="0" err="1">
                <a:solidFill>
                  <a:srgbClr val="FFFF00"/>
                </a:solidFill>
                <a:effectLst>
                  <a:glow rad="228600">
                    <a:schemeClr val="accent2">
                      <a:satMod val="175000"/>
                      <a:alpha val="40000"/>
                    </a:schemeClr>
                  </a:glow>
                </a:effectLst>
                <a:latin typeface="UVN Thoi Nay Nang" panose="02020903060505020304" pitchFamily="18" charset="0"/>
                <a:cs typeface="Times New Roman" panose="02020603050405020304" pitchFamily="18" charset="0"/>
              </a:rPr>
              <a:t>làm</a:t>
            </a:r>
            <a:r>
              <a:rPr lang="en-US" altLang="en-US" sz="2800" b="1" dirty="0">
                <a:solidFill>
                  <a:srgbClr val="FFFF00"/>
                </a:solidFill>
                <a:effectLst>
                  <a:glow rad="228600">
                    <a:schemeClr val="accent2">
                      <a:satMod val="175000"/>
                      <a:alpha val="40000"/>
                    </a:schemeClr>
                  </a:glow>
                </a:effectLst>
                <a:latin typeface="UVN Thoi Nay Nang" panose="02020903060505020304" pitchFamily="18" charset="0"/>
                <a:cs typeface="Times New Roman" panose="02020603050405020304" pitchFamily="18" charset="0"/>
              </a:rPr>
              <a:t> </a:t>
            </a:r>
            <a:r>
              <a:rPr lang="en-US" altLang="en-US" sz="2800" b="1" dirty="0" err="1">
                <a:solidFill>
                  <a:srgbClr val="FFFF00"/>
                </a:solidFill>
                <a:effectLst>
                  <a:glow rad="228600">
                    <a:schemeClr val="accent2">
                      <a:satMod val="175000"/>
                      <a:alpha val="40000"/>
                    </a:schemeClr>
                  </a:glow>
                </a:effectLst>
                <a:latin typeface="UVN Thoi Nay Nang" panose="02020903060505020304" pitchFamily="18" charset="0"/>
                <a:cs typeface="Times New Roman" panose="02020603050405020304" pitchFamily="18" charset="0"/>
              </a:rPr>
              <a:t>gì</a:t>
            </a:r>
            <a:r>
              <a:rPr lang="en-US" altLang="en-US" sz="2800" b="1" dirty="0">
                <a:solidFill>
                  <a:srgbClr val="FFFF00"/>
                </a:solidFill>
                <a:effectLst>
                  <a:glow rad="228600">
                    <a:schemeClr val="accent2">
                      <a:satMod val="175000"/>
                      <a:alpha val="40000"/>
                    </a:schemeClr>
                  </a:glow>
                </a:effectLst>
                <a:latin typeface="UVN Thoi Nay Nang" panose="02020903060505020304" pitchFamily="18" charset="0"/>
                <a:cs typeface="Times New Roman" panose="02020603050405020304" pitchFamily="18" charset="0"/>
              </a:rPr>
              <a:t> ? </a:t>
            </a:r>
            <a:r>
              <a:rPr lang="en-US" altLang="en-US" sz="2800" b="1" dirty="0" err="1">
                <a:solidFill>
                  <a:srgbClr val="FFFF00"/>
                </a:solidFill>
                <a:effectLst>
                  <a:glow rad="228600">
                    <a:schemeClr val="accent2">
                      <a:satMod val="175000"/>
                      <a:alpha val="40000"/>
                    </a:schemeClr>
                  </a:glow>
                </a:effectLst>
                <a:latin typeface="UVN Thoi Nay Nang" panose="02020903060505020304" pitchFamily="18" charset="0"/>
                <a:cs typeface="Times New Roman" panose="02020603050405020304" pitchFamily="18" charset="0"/>
              </a:rPr>
              <a:t>trong</a:t>
            </a:r>
            <a:r>
              <a:rPr lang="en-US" altLang="en-US" sz="2800" b="1" dirty="0">
                <a:solidFill>
                  <a:srgbClr val="FFFF00"/>
                </a:solidFill>
                <a:effectLst>
                  <a:glow rad="228600">
                    <a:schemeClr val="accent2">
                      <a:satMod val="175000"/>
                      <a:alpha val="40000"/>
                    </a:schemeClr>
                  </a:glow>
                </a:effectLst>
                <a:latin typeface="UVN Thoi Nay Nang" panose="02020903060505020304" pitchFamily="18" charset="0"/>
                <a:cs typeface="Times New Roman" panose="02020603050405020304" pitchFamily="18" charset="0"/>
              </a:rPr>
              <a:t> </a:t>
            </a:r>
            <a:r>
              <a:rPr lang="en-US" altLang="en-US" sz="2800" b="1" dirty="0" err="1">
                <a:solidFill>
                  <a:srgbClr val="FFFF00"/>
                </a:solidFill>
                <a:effectLst>
                  <a:glow rad="228600">
                    <a:schemeClr val="accent2">
                      <a:satMod val="175000"/>
                      <a:alpha val="40000"/>
                    </a:schemeClr>
                  </a:glow>
                </a:effectLst>
                <a:latin typeface="UVN Thoi Nay Nang" panose="02020903060505020304" pitchFamily="18" charset="0"/>
                <a:cs typeface="Times New Roman" panose="02020603050405020304" pitchFamily="18" charset="0"/>
              </a:rPr>
              <a:t>đoạn</a:t>
            </a:r>
            <a:r>
              <a:rPr lang="en-US" altLang="en-US" sz="2800" b="1" dirty="0">
                <a:solidFill>
                  <a:srgbClr val="FFFF00"/>
                </a:solidFill>
                <a:effectLst>
                  <a:glow rad="228600">
                    <a:schemeClr val="accent2">
                      <a:satMod val="175000"/>
                      <a:alpha val="40000"/>
                    </a:schemeClr>
                  </a:glow>
                </a:effectLst>
                <a:latin typeface="UVN Thoi Nay Nang" panose="02020903060505020304" pitchFamily="18" charset="0"/>
                <a:cs typeface="Times New Roman" panose="02020603050405020304" pitchFamily="18" charset="0"/>
              </a:rPr>
              <a:t> </a:t>
            </a:r>
            <a:r>
              <a:rPr lang="en-US" altLang="en-US" sz="2800" b="1" dirty="0" err="1">
                <a:solidFill>
                  <a:srgbClr val="FFFF00"/>
                </a:solidFill>
                <a:effectLst>
                  <a:glow rad="228600">
                    <a:schemeClr val="accent2">
                      <a:satMod val="175000"/>
                      <a:alpha val="40000"/>
                    </a:schemeClr>
                  </a:glow>
                </a:effectLst>
                <a:latin typeface="UVN Thoi Nay Nang" panose="02020903060505020304" pitchFamily="18" charset="0"/>
                <a:cs typeface="Times New Roman" panose="02020603050405020304" pitchFamily="18" charset="0"/>
              </a:rPr>
              <a:t>văn</a:t>
            </a:r>
            <a:r>
              <a:rPr lang="en-US" altLang="en-US" sz="2800" b="1" dirty="0">
                <a:solidFill>
                  <a:srgbClr val="FFFF00"/>
                </a:solidFill>
                <a:effectLst>
                  <a:glow rad="228600">
                    <a:schemeClr val="accent2">
                      <a:satMod val="175000"/>
                      <a:alpha val="40000"/>
                    </a:schemeClr>
                  </a:glow>
                </a:effectLst>
                <a:latin typeface="UVN Thoi Nay Nang" panose="02020903060505020304" pitchFamily="18" charset="0"/>
                <a:cs typeface="Times New Roman" panose="02020603050405020304" pitchFamily="18" charset="0"/>
              </a:rPr>
              <a:t> </a:t>
            </a:r>
            <a:r>
              <a:rPr lang="en-US" altLang="en-US" sz="2800" b="1" dirty="0" err="1">
                <a:solidFill>
                  <a:srgbClr val="FFFF00"/>
                </a:solidFill>
                <a:effectLst>
                  <a:glow rad="228600">
                    <a:schemeClr val="accent2">
                      <a:satMod val="175000"/>
                      <a:alpha val="40000"/>
                    </a:schemeClr>
                  </a:glow>
                </a:effectLst>
                <a:latin typeface="UVN Thoi Nay Nang" panose="02020903060505020304" pitchFamily="18" charset="0"/>
                <a:cs typeface="Times New Roman" panose="02020603050405020304" pitchFamily="18" charset="0"/>
              </a:rPr>
              <a:t>sau</a:t>
            </a:r>
            <a:r>
              <a:rPr lang="en-US" altLang="en-US" sz="2800" b="1" dirty="0">
                <a:solidFill>
                  <a:srgbClr val="FFFF00"/>
                </a:solidFill>
                <a:effectLst>
                  <a:glow rad="228600">
                    <a:schemeClr val="accent2">
                      <a:satMod val="175000"/>
                      <a:alpha val="40000"/>
                    </a:schemeClr>
                  </a:glow>
                </a:effectLst>
                <a:latin typeface="UVN Thoi Nay Nang" panose="02020903060505020304" pitchFamily="18" charset="0"/>
                <a:cs typeface="Times New Roman" panose="02020603050405020304" pitchFamily="18" charset="0"/>
              </a:rPr>
              <a:t>:</a:t>
            </a:r>
          </a:p>
        </p:txBody>
      </p:sp>
      <p:sp>
        <p:nvSpPr>
          <p:cNvPr id="12" name="Rectangle 11">
            <a:extLst>
              <a:ext uri="{FF2B5EF4-FFF2-40B4-BE49-F238E27FC236}">
                <a16:creationId xmlns:a16="http://schemas.microsoft.com/office/drawing/2014/main" id="{E83EDB34-3912-4AB7-81FD-CEC7035E94C5}"/>
              </a:ext>
            </a:extLst>
          </p:cNvPr>
          <p:cNvSpPr/>
          <p:nvPr/>
        </p:nvSpPr>
        <p:spPr>
          <a:xfrm>
            <a:off x="785446" y="2210414"/>
            <a:ext cx="10867292" cy="3293209"/>
          </a:xfrm>
          <a:prstGeom prst="rect">
            <a:avLst/>
          </a:prstGeom>
        </p:spPr>
        <p:txBody>
          <a:bodyPr wrap="square">
            <a:spAutoFit/>
            <a:scene3d>
              <a:camera prst="orthographicFront"/>
              <a:lightRig rig="threePt" dir="t"/>
            </a:scene3d>
            <a:sp3d extrusionH="57150">
              <a:bevelT w="57150" h="38100" prst="artDeco"/>
            </a:sp3d>
          </a:bodyPr>
          <a:lstStyle/>
          <a:p>
            <a:pPr marL="342900" indent="-342900" algn="just">
              <a:spcBef>
                <a:spcPct val="50000"/>
              </a:spcBef>
              <a:defRPr/>
            </a:pPr>
            <a:r>
              <a:rPr lang="en-US" sz="3200" b="1" dirty="0">
                <a:solidFill>
                  <a:schemeClr val="accent6"/>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Cuộc</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sống</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quê</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tôi</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gắn</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bó</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với</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cây</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cọ</a:t>
            </a:r>
            <a:r>
              <a:rPr lang="en-US" sz="3200" b="1" dirty="0">
                <a:solidFill>
                  <a:srgbClr val="002060"/>
                </a:solidFill>
                <a:latin typeface="UVN Thoi Nay Nang" panose="02020903060505020304" pitchFamily="18" charset="0"/>
                <a:cs typeface="Times New Roman" pitchFamily="18" charset="0"/>
              </a:rPr>
              <a:t>. Cha </a:t>
            </a:r>
            <a:r>
              <a:rPr lang="en-US" sz="3200" b="1" dirty="0" err="1">
                <a:solidFill>
                  <a:srgbClr val="002060"/>
                </a:solidFill>
                <a:latin typeface="UVN Thoi Nay Nang" panose="02020903060505020304" pitchFamily="18" charset="0"/>
                <a:cs typeface="Times New Roman" pitchFamily="18" charset="0"/>
              </a:rPr>
              <a:t>tôi</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làm</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cho</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tôi</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chiếc</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chổi</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cọ</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để</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quét</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nhà</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quét</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sân</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Mẹ</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đựng</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hạt</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giống</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đầy</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móm</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cọ</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treo</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lên</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gác</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bếp</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để</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gieo</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cấy</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mùa</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sau</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Chị</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tôi</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đan</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nón</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lá</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cọ</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lại</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biết</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đan</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cả</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mành</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cọ</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và</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làn</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cọ</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xuất</a:t>
            </a:r>
            <a:r>
              <a:rPr lang="en-US" sz="3200" b="1" dirty="0">
                <a:solidFill>
                  <a:srgbClr val="002060"/>
                </a:solidFill>
                <a:latin typeface="UVN Thoi Nay Nang" panose="02020903060505020304" pitchFamily="18" charset="0"/>
                <a:cs typeface="Times New Roman" pitchFamily="18" charset="0"/>
              </a:rPr>
              <a:t> </a:t>
            </a:r>
            <a:r>
              <a:rPr lang="en-US" sz="3200" b="1" dirty="0" err="1">
                <a:solidFill>
                  <a:srgbClr val="002060"/>
                </a:solidFill>
                <a:latin typeface="UVN Thoi Nay Nang" panose="02020903060505020304" pitchFamily="18" charset="0"/>
                <a:cs typeface="Times New Roman" pitchFamily="18" charset="0"/>
              </a:rPr>
              <a:t>khẩu</a:t>
            </a:r>
            <a:r>
              <a:rPr lang="en-US" sz="3200" b="1" dirty="0">
                <a:solidFill>
                  <a:srgbClr val="002060"/>
                </a:solidFill>
                <a:latin typeface="UVN Thoi Nay Nang" panose="02020903060505020304" pitchFamily="18" charset="0"/>
                <a:cs typeface="Times New Roman" pitchFamily="18" charset="0"/>
              </a:rPr>
              <a:t>.</a:t>
            </a:r>
          </a:p>
          <a:p>
            <a:pPr marL="342900" indent="-342900" algn="ctr">
              <a:spcBef>
                <a:spcPct val="50000"/>
              </a:spcBef>
              <a:defRPr/>
            </a:pPr>
            <a:r>
              <a:rPr lang="en-US" sz="3200" b="1" dirty="0">
                <a:solidFill>
                  <a:srgbClr val="002060"/>
                </a:solidFill>
                <a:latin typeface="UVN Thoi Nay Nang" panose="02020903060505020304" pitchFamily="18" charset="0"/>
                <a:cs typeface="Times New Roman" pitchFamily="18" charset="0"/>
              </a:rPr>
              <a:t>               </a:t>
            </a:r>
            <a:r>
              <a:rPr lang="en-US" sz="3200" b="1" i="1" dirty="0">
                <a:solidFill>
                  <a:srgbClr val="EA6476"/>
                </a:solidFill>
                <a:latin typeface="UVN Thoi Nay Nang" panose="02020903060505020304" pitchFamily="18" charset="0"/>
                <a:cs typeface="Times New Roman" pitchFamily="18" charset="0"/>
              </a:rPr>
              <a:t>Theo Nguyễn </a:t>
            </a:r>
            <a:r>
              <a:rPr lang="en-US" sz="3200" b="1" i="1" dirty="0" err="1">
                <a:solidFill>
                  <a:srgbClr val="EA6476"/>
                </a:solidFill>
                <a:latin typeface="UVN Thoi Nay Nang" panose="02020903060505020304" pitchFamily="18" charset="0"/>
                <a:cs typeface="Times New Roman" pitchFamily="18" charset="0"/>
              </a:rPr>
              <a:t>Thái</a:t>
            </a:r>
            <a:r>
              <a:rPr lang="en-US" sz="3200" b="1" i="1" dirty="0">
                <a:solidFill>
                  <a:srgbClr val="EA6476"/>
                </a:solidFill>
                <a:latin typeface="UVN Thoi Nay Nang" panose="02020903060505020304" pitchFamily="18" charset="0"/>
                <a:cs typeface="Times New Roman" pitchFamily="18" charset="0"/>
              </a:rPr>
              <a:t> </a:t>
            </a:r>
            <a:r>
              <a:rPr lang="en-US" sz="3200" b="1" i="1" dirty="0" err="1">
                <a:solidFill>
                  <a:srgbClr val="EA6476"/>
                </a:solidFill>
                <a:latin typeface="UVN Thoi Nay Nang" panose="02020903060505020304" pitchFamily="18" charset="0"/>
                <a:cs typeface="Times New Roman" pitchFamily="18" charset="0"/>
              </a:rPr>
              <a:t>Vận</a:t>
            </a:r>
            <a:endParaRPr lang="en-US" sz="3200" dirty="0">
              <a:solidFill>
                <a:srgbClr val="EA6476"/>
              </a:solidFill>
              <a:latin typeface="UVN Thoi Nay Nang" panose="02020903060505020304" pitchFamily="18" charset="0"/>
            </a:endParaRPr>
          </a:p>
        </p:txBody>
      </p:sp>
      <p:cxnSp>
        <p:nvCxnSpPr>
          <p:cNvPr id="6" name="Straight Connector 5">
            <a:extLst>
              <a:ext uri="{FF2B5EF4-FFF2-40B4-BE49-F238E27FC236}">
                <a16:creationId xmlns:a16="http://schemas.microsoft.com/office/drawing/2014/main" id="{84774E39-271B-45DC-B90A-5DA9AD303F01}"/>
              </a:ext>
            </a:extLst>
          </p:cNvPr>
          <p:cNvCxnSpPr/>
          <p:nvPr/>
        </p:nvCxnSpPr>
        <p:spPr>
          <a:xfrm>
            <a:off x="8654994" y="2713725"/>
            <a:ext cx="2907324" cy="0"/>
          </a:xfrm>
          <a:prstGeom prst="line">
            <a:avLst/>
          </a:prstGeom>
          <a:ln w="28575">
            <a:solidFill>
              <a:srgbClr val="DB4141"/>
            </a:solidFill>
          </a:ln>
          <a:effectLst>
            <a:glow rad="63500">
              <a:schemeClr val="accent4">
                <a:satMod val="175000"/>
                <a:alpha val="40000"/>
              </a:schemeClr>
            </a:glow>
          </a:effectLst>
          <a:scene3d>
            <a:camera prst="orthographicFront"/>
            <a:lightRig rig="threePt" dir="t"/>
          </a:scene3d>
          <a:sp3d>
            <a:bevelT w="114300" prst="artDeco"/>
          </a:sp3d>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3DCCA14-3FB5-44E2-9C0C-B7E07D937FE3}"/>
              </a:ext>
            </a:extLst>
          </p:cNvPr>
          <p:cNvCxnSpPr>
            <a:cxnSpLocks/>
          </p:cNvCxnSpPr>
          <p:nvPr/>
        </p:nvCxnSpPr>
        <p:spPr>
          <a:xfrm>
            <a:off x="1242646" y="3212123"/>
            <a:ext cx="7570428" cy="0"/>
          </a:xfrm>
          <a:prstGeom prst="line">
            <a:avLst/>
          </a:prstGeom>
          <a:ln w="28575">
            <a:solidFill>
              <a:srgbClr val="DB4141"/>
            </a:solidFill>
          </a:ln>
          <a:effectLst>
            <a:glow rad="63500">
              <a:schemeClr val="accent4">
                <a:satMod val="175000"/>
                <a:alpha val="40000"/>
              </a:schemeClr>
            </a:glow>
          </a:effectLst>
          <a:scene3d>
            <a:camera prst="orthographicFront"/>
            <a:lightRig rig="threePt" dir="t"/>
          </a:scene3d>
          <a:sp3d>
            <a:bevelT w="114300" prst="artDeco"/>
          </a:sp3d>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59E8A63-659B-4F69-973C-7AC1BCB2D307}"/>
              </a:ext>
            </a:extLst>
          </p:cNvPr>
          <p:cNvCxnSpPr>
            <a:cxnSpLocks/>
          </p:cNvCxnSpPr>
          <p:nvPr/>
        </p:nvCxnSpPr>
        <p:spPr>
          <a:xfrm>
            <a:off x="9060672" y="3212123"/>
            <a:ext cx="2592066" cy="0"/>
          </a:xfrm>
          <a:prstGeom prst="line">
            <a:avLst/>
          </a:prstGeom>
          <a:ln w="28575">
            <a:solidFill>
              <a:srgbClr val="DB4141"/>
            </a:solidFill>
          </a:ln>
          <a:effectLst>
            <a:glow rad="63500">
              <a:schemeClr val="accent4">
                <a:satMod val="175000"/>
                <a:alpha val="40000"/>
              </a:schemeClr>
            </a:glow>
          </a:effectLst>
          <a:scene3d>
            <a:camera prst="orthographicFront"/>
            <a:lightRig rig="threePt" dir="t"/>
          </a:scene3d>
          <a:sp3d>
            <a:bevelT w="114300" prst="artDeco"/>
          </a:sp3d>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D29E71A-4461-417D-8873-01B93C9BBF9B}"/>
              </a:ext>
            </a:extLst>
          </p:cNvPr>
          <p:cNvCxnSpPr>
            <a:cxnSpLocks/>
          </p:cNvCxnSpPr>
          <p:nvPr/>
        </p:nvCxnSpPr>
        <p:spPr>
          <a:xfrm>
            <a:off x="1242646" y="3739662"/>
            <a:ext cx="10319672" cy="0"/>
          </a:xfrm>
          <a:prstGeom prst="line">
            <a:avLst/>
          </a:prstGeom>
          <a:ln w="28575">
            <a:solidFill>
              <a:srgbClr val="DB4141"/>
            </a:solidFill>
          </a:ln>
          <a:effectLst>
            <a:glow rad="63500">
              <a:schemeClr val="accent4">
                <a:satMod val="175000"/>
                <a:alpha val="40000"/>
              </a:schemeClr>
            </a:glow>
          </a:effectLst>
          <a:scene3d>
            <a:camera prst="orthographicFront"/>
            <a:lightRig rig="threePt" dir="t"/>
          </a:scene3d>
          <a:sp3d>
            <a:bevelT w="114300" prst="artDeco"/>
          </a:sp3d>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7D574FC-5EC7-417A-9B98-9DFD9A73622C}"/>
              </a:ext>
            </a:extLst>
          </p:cNvPr>
          <p:cNvCxnSpPr>
            <a:cxnSpLocks/>
          </p:cNvCxnSpPr>
          <p:nvPr/>
        </p:nvCxnSpPr>
        <p:spPr>
          <a:xfrm>
            <a:off x="1242646" y="4208585"/>
            <a:ext cx="668216" cy="0"/>
          </a:xfrm>
          <a:prstGeom prst="line">
            <a:avLst/>
          </a:prstGeom>
          <a:ln w="28575">
            <a:solidFill>
              <a:srgbClr val="DB4141"/>
            </a:solidFill>
          </a:ln>
          <a:effectLst>
            <a:glow rad="63500">
              <a:schemeClr val="accent4">
                <a:satMod val="175000"/>
                <a:alpha val="40000"/>
              </a:schemeClr>
            </a:glow>
          </a:effectLst>
          <a:scene3d>
            <a:camera prst="orthographicFront"/>
            <a:lightRig rig="threePt" dir="t"/>
          </a:scene3d>
          <a:sp3d>
            <a:bevelT w="114300" prst="artDeco"/>
          </a:sp3d>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A8C1A9F-E5DE-4EE9-92CF-F2058C7D932E}"/>
              </a:ext>
            </a:extLst>
          </p:cNvPr>
          <p:cNvCxnSpPr>
            <a:cxnSpLocks/>
          </p:cNvCxnSpPr>
          <p:nvPr/>
        </p:nvCxnSpPr>
        <p:spPr>
          <a:xfrm>
            <a:off x="2162071" y="4208585"/>
            <a:ext cx="9400247" cy="0"/>
          </a:xfrm>
          <a:prstGeom prst="line">
            <a:avLst/>
          </a:prstGeom>
          <a:ln w="28575">
            <a:solidFill>
              <a:srgbClr val="DB4141"/>
            </a:solidFill>
          </a:ln>
          <a:effectLst>
            <a:glow rad="63500">
              <a:schemeClr val="accent4">
                <a:satMod val="175000"/>
                <a:alpha val="40000"/>
              </a:schemeClr>
            </a:glow>
          </a:effectLst>
          <a:scene3d>
            <a:camera prst="orthographicFront"/>
            <a:lightRig rig="threePt" dir="t"/>
          </a:scene3d>
          <a:sp3d>
            <a:bevelT w="114300" prst="artDeco"/>
          </a:sp3d>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8783A58-57F2-45DE-BFE6-0097FFC1931B}"/>
              </a:ext>
            </a:extLst>
          </p:cNvPr>
          <p:cNvCxnSpPr/>
          <p:nvPr/>
        </p:nvCxnSpPr>
        <p:spPr>
          <a:xfrm>
            <a:off x="1242646" y="4783015"/>
            <a:ext cx="2907324" cy="0"/>
          </a:xfrm>
          <a:prstGeom prst="line">
            <a:avLst/>
          </a:prstGeom>
          <a:ln w="28575">
            <a:solidFill>
              <a:srgbClr val="DB4141"/>
            </a:solidFill>
          </a:ln>
          <a:effectLst>
            <a:glow rad="63500">
              <a:schemeClr val="accent4">
                <a:satMod val="175000"/>
                <a:alpha val="40000"/>
              </a:schemeClr>
            </a:glow>
          </a:effectLst>
          <a:scene3d>
            <a:camera prst="orthographicFront"/>
            <a:lightRig rig="threePt" dir="t"/>
          </a:scene3d>
          <a:sp3d>
            <a:bevelT w="114300" prst="artDeco"/>
          </a:sp3d>
        </p:spPr>
        <p:style>
          <a:lnRef idx="1">
            <a:schemeClr val="accent1"/>
          </a:lnRef>
          <a:fillRef idx="0">
            <a:schemeClr val="accent1"/>
          </a:fillRef>
          <a:effectRef idx="0">
            <a:schemeClr val="accent1"/>
          </a:effectRef>
          <a:fontRef idx="minor">
            <a:schemeClr val="tx1"/>
          </a:fontRef>
        </p:style>
      </p:cxnSp>
      <p:pic>
        <p:nvPicPr>
          <p:cNvPr id="29" name="Picture 28" descr="A picture containing plant&#10;&#10;Description automatically generated">
            <a:extLst>
              <a:ext uri="{FF2B5EF4-FFF2-40B4-BE49-F238E27FC236}">
                <a16:creationId xmlns:a16="http://schemas.microsoft.com/office/drawing/2014/main" id="{D3D2CE30-5B17-44A3-9249-45CED3826A6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4232" b="96214" l="5750" r="90000">
                        <a14:foregroundMark x1="61250" y1="44766" x2="61250" y2="44766"/>
                        <a14:foregroundMark x1="60250" y1="52561" x2="60250" y2="52561"/>
                        <a14:foregroundMark x1="63500" y1="54788" x2="63500" y2="54788"/>
                        <a14:foregroundMark x1="64500" y1="55234" x2="70500" y2="62584"/>
                        <a14:foregroundMark x1="70500" y1="62584" x2="71750" y2="63252"/>
                        <a14:foregroundMark x1="76500" y1="69042" x2="82250" y2="77506"/>
                        <a14:foregroundMark x1="88750" y1="92873" x2="89500" y2="96214"/>
                        <a14:foregroundMark x1="39500" y1="4454" x2="39500" y2="4454"/>
                        <a14:foregroundMark x1="5750" y1="48775" x2="5750" y2="48775"/>
                        <a14:backgroundMark x1="60500" y1="52116" x2="60500" y2="52116"/>
                      </a14:backgroundRemoval>
                    </a14:imgEffect>
                  </a14:imgLayer>
                </a14:imgProps>
              </a:ext>
              <a:ext uri="{28A0092B-C50C-407E-A947-70E740481C1C}">
                <a14:useLocalDpi xmlns:a14="http://schemas.microsoft.com/office/drawing/2010/main" val="0"/>
              </a:ext>
            </a:extLst>
          </a:blip>
          <a:stretch>
            <a:fillRect/>
          </a:stretch>
        </p:blipFill>
        <p:spPr>
          <a:xfrm>
            <a:off x="10678058" y="4073026"/>
            <a:ext cx="1768520" cy="2784974"/>
          </a:xfrm>
          <a:prstGeom prst="rect">
            <a:avLst/>
          </a:prstGeom>
        </p:spPr>
      </p:pic>
      <p:pic>
        <p:nvPicPr>
          <p:cNvPr id="30" name="Picture 29" descr="A picture containing text&#10;&#10;Description automatically generated">
            <a:extLst>
              <a:ext uri="{FF2B5EF4-FFF2-40B4-BE49-F238E27FC236}">
                <a16:creationId xmlns:a16="http://schemas.microsoft.com/office/drawing/2014/main" id="{3F75A0D1-F874-4B16-966C-9F2871E4F028}"/>
              </a:ext>
            </a:extLst>
          </p:cNvPr>
          <p:cNvPicPr>
            <a:picLocks noChangeAspect="1"/>
          </p:cNvPicPr>
          <p:nvPr/>
        </p:nvPicPr>
        <p:blipFill>
          <a:blip r:embed="rId7" cstate="hqprint">
            <a:extLst>
              <a:ext uri="{BEBA8EAE-BF5A-486C-A8C5-ECC9F3942E4B}">
                <a14:imgProps xmlns:a14="http://schemas.microsoft.com/office/drawing/2010/main">
                  <a14:imgLayer r:embed="rId8">
                    <a14:imgEffect>
                      <a14:backgroundRemoval t="6981" b="94016" l="9932" r="89932">
                        <a14:foregroundMark x1="84082" y1="11786" x2="84082" y2="11786"/>
                        <a14:foregroundMark x1="71429" y1="7616" x2="71429" y2="7616"/>
                        <a14:foregroundMark x1="66259" y1="6981" x2="73061" y2="20580"/>
                        <a14:foregroundMark x1="73061" y1="20580" x2="73061" y2="20852"/>
                        <a14:foregroundMark x1="85034" y1="11151" x2="85034" y2="11151"/>
                        <a14:foregroundMark x1="80408" y1="20218" x2="80408" y2="20218"/>
                        <a14:foregroundMark x1="80816" y1="23300" x2="80816" y2="23300"/>
                        <a14:foregroundMark x1="64082" y1="15322" x2="64082" y2="15322"/>
                        <a14:foregroundMark x1="67755" y1="28558" x2="67755" y2="28558"/>
                        <a14:foregroundMark x1="75102" y1="30644" x2="75102" y2="30644"/>
                        <a14:foregroundMark x1="66259" y1="25113" x2="67755" y2="28558"/>
                        <a14:foregroundMark x1="73605" y1="29646" x2="73605" y2="29646"/>
                        <a14:foregroundMark x1="33197" y1="91659" x2="33197" y2="91659"/>
                        <a14:foregroundMark x1="54694" y1="93382" x2="54694" y2="93382"/>
                        <a14:foregroundMark x1="35374" y1="90934" x2="35374" y2="90934"/>
                        <a14:foregroundMark x1="55646" y1="92566" x2="55646" y2="92566"/>
                        <a14:foregroundMark x1="53741" y1="94016" x2="53741" y2="94016"/>
                        <a14:foregroundMark x1="57415" y1="91024" x2="57415" y2="91024"/>
                        <a14:foregroundMark x1="51156" y1="90752" x2="51156" y2="90752"/>
                        <a14:foregroundMark x1="32653" y1="90118" x2="32653" y2="90118"/>
                      </a14:backgroundRemoval>
                    </a14:imgEffect>
                  </a14:imgLayer>
                </a14:imgProps>
              </a:ext>
              <a:ext uri="{28A0092B-C50C-407E-A947-70E740481C1C}">
                <a14:useLocalDpi xmlns:a14="http://schemas.microsoft.com/office/drawing/2010/main" val="0"/>
              </a:ext>
            </a:extLst>
          </a:blip>
          <a:stretch>
            <a:fillRect/>
          </a:stretch>
        </p:blipFill>
        <p:spPr>
          <a:xfrm>
            <a:off x="9005946" y="4161086"/>
            <a:ext cx="1937583" cy="2907693"/>
          </a:xfrm>
          <a:prstGeom prst="rect">
            <a:avLst/>
          </a:prstGeom>
        </p:spPr>
      </p:pic>
      <p:pic>
        <p:nvPicPr>
          <p:cNvPr id="37" name="图片 11">
            <a:extLst>
              <a:ext uri="{FF2B5EF4-FFF2-40B4-BE49-F238E27FC236}">
                <a16:creationId xmlns:a16="http://schemas.microsoft.com/office/drawing/2014/main" id="{CF8A33A0-519F-412F-809C-2A3B5A80AC05}"/>
              </a:ext>
            </a:extLst>
          </p:cNvPr>
          <p:cNvPicPr>
            <a:picLocks noChangeAspect="1"/>
          </p:cNvPicPr>
          <p:nvPr/>
        </p:nvPicPr>
        <p:blipFill rotWithShape="1">
          <a:blip r:embed="rId9">
            <a:extLst>
              <a:ext uri="{28A0092B-C50C-407E-A947-70E740481C1C}">
                <a14:useLocalDpi xmlns:a14="http://schemas.microsoft.com/office/drawing/2010/main" val="0"/>
              </a:ext>
            </a:extLst>
          </a:blip>
          <a:srcRect r="79453" b="40138"/>
          <a:stretch/>
        </p:blipFill>
        <p:spPr>
          <a:xfrm>
            <a:off x="0" y="0"/>
            <a:ext cx="2505075" cy="4104872"/>
          </a:xfrm>
          <a:prstGeom prst="rect">
            <a:avLst/>
          </a:prstGeom>
        </p:spPr>
      </p:pic>
      <p:pic>
        <p:nvPicPr>
          <p:cNvPr id="39" name="Picture 11" descr="Top Chirping Bird Stickers for Android &amp;amp; iOS | Gfycat">
            <a:hlinkClick r:id="rId10" action="ppaction://hlinksldjump"/>
            <a:extLst>
              <a:ext uri="{FF2B5EF4-FFF2-40B4-BE49-F238E27FC236}">
                <a16:creationId xmlns:a16="http://schemas.microsoft.com/office/drawing/2014/main" id="{02FFF0D4-A7EA-4CFF-A8F0-939EF5461E6D}"/>
              </a:ext>
            </a:extLst>
          </p:cNvPr>
          <p:cNvPicPr>
            <a:picLocks noChangeAspect="1" noChangeArrowheads="1" noCrop="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505075" y="188697"/>
            <a:ext cx="1245932" cy="1245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47811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p14:dur="10">
        <p15:prstTrans prst="pageCurlDoub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subTnLst>
                                    <p:audio>
                                      <p:cMediaNode>
                                        <p:cTn display="0" masterRel="sameClick">
                                          <p:stCondLst>
                                            <p:cond evt="begin" delay="0">
                                              <p:tn val="15"/>
                                            </p:cond>
                                          </p:stCondLst>
                                          <p:endCondLst>
                                            <p:cond evt="onStopAudio" delay="0">
                                              <p:tgtEl>
                                                <p:sldTgt/>
                                              </p:tgtEl>
                                            </p:cond>
                                          </p:endCondLst>
                                        </p:cTn>
                                        <p:tgtEl>
                                          <p:sndTgt r:embed="rId3" name="cashreg.wav"/>
                                        </p:tgtEl>
                                      </p:cMediaNode>
                                    </p:audio>
                                  </p:subTnLst>
                                </p:cTn>
                              </p:par>
                              <p:par>
                                <p:cTn id="18" presetID="14" presetClass="entr" presetSubtype="1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randombar(horizontal)">
                                      <p:cBhvr>
                                        <p:cTn id="25" dur="500"/>
                                        <p:tgtEl>
                                          <p:spTgt spid="17"/>
                                        </p:tgtEl>
                                      </p:cBhvr>
                                    </p:animEffect>
                                  </p:childTnLst>
                                </p:cTn>
                              </p:par>
                              <p:par>
                                <p:cTn id="26" presetID="14" presetClass="entr" presetSubtype="1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randombar(horizontal)">
                                      <p:cBhvr>
                                        <p:cTn id="28" dur="500"/>
                                        <p:tgtEl>
                                          <p:spTgt spid="19"/>
                                        </p:tgtEl>
                                      </p:cBhvr>
                                    </p:animEffect>
                                  </p:childTnLst>
                                  <p:subTnLst>
                                    <p:audio>
                                      <p:cMediaNode>
                                        <p:cTn display="0" masterRel="sameClick">
                                          <p:stCondLst>
                                            <p:cond evt="begin" delay="0">
                                              <p:tn val="26"/>
                                            </p:cond>
                                          </p:stCondLst>
                                          <p:endCondLst>
                                            <p:cond evt="onStopAudio" delay="0">
                                              <p:tgtEl>
                                                <p:sldTgt/>
                                              </p:tgtEl>
                                            </p:cond>
                                          </p:endCondLst>
                                        </p:cTn>
                                        <p:tgtEl>
                                          <p:sndTgt r:embed="rId3" name="cashreg.wav"/>
                                        </p:tgtEl>
                                      </p:cMediaNode>
                                    </p:audio>
                                  </p:subTnLst>
                                </p:cTn>
                              </p:par>
                              <p:par>
                                <p:cTn id="29" presetID="14" presetClass="entr" presetSubtype="1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randombar(horizontal)">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randombar(horizontal)">
                                      <p:cBhvr>
                                        <p:cTn id="36" dur="500"/>
                                        <p:tgtEl>
                                          <p:spTgt spid="23"/>
                                        </p:tgtEl>
                                      </p:cBhvr>
                                    </p:animEffect>
                                  </p:childTnLst>
                                  <p:subTnLst>
                                    <p:audio>
                                      <p:cMediaNode>
                                        <p:cTn display="0" masterRel="sameClick">
                                          <p:stCondLst>
                                            <p:cond evt="begin" delay="0">
                                              <p:tn val="34"/>
                                            </p:cond>
                                          </p:stCondLst>
                                          <p:endCondLst>
                                            <p:cond evt="onStopAudio" delay="0">
                                              <p:tgtEl>
                                                <p:sldTgt/>
                                              </p:tgtEl>
                                            </p:cond>
                                          </p:endCondLst>
                                        </p:cTn>
                                        <p:tgtEl>
                                          <p:sndTgt r:embed="rId3" name="cashreg.wav"/>
                                        </p:tgtEl>
                                      </p:cMediaNode>
                                    </p:audio>
                                  </p:subTnLst>
                                </p:cTn>
                              </p:par>
                              <p:par>
                                <p:cTn id="37" presetID="14" presetClass="entr" presetSubtype="10"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randombar(horizontal)">
                                      <p:cBhvr>
                                        <p:cTn id="39" dur="500"/>
                                        <p:tgtEl>
                                          <p:spTgt spid="25"/>
                                        </p:tgtEl>
                                      </p:cBhvr>
                                    </p:animEffect>
                                  </p:childTnLst>
                                </p:cTn>
                              </p:par>
                            </p:childTnLst>
                          </p:cTn>
                        </p:par>
                        <p:par>
                          <p:cTn id="40" fill="hold">
                            <p:stCondLst>
                              <p:cond delay="500"/>
                            </p:stCondLst>
                            <p:childTnLst>
                              <p:par>
                                <p:cTn id="41" presetID="22" presetClass="entr" presetSubtype="8"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left)">
                                      <p:cBhvr>
                                        <p:cTn id="4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7">
            <a:extLst>
              <a:ext uri="{FF2B5EF4-FFF2-40B4-BE49-F238E27FC236}">
                <a16:creationId xmlns:a16="http://schemas.microsoft.com/office/drawing/2014/main" id="{CE2059DE-690A-4AD2-8E64-E8B91E9524CC}"/>
              </a:ext>
            </a:extLst>
          </p:cNvPr>
          <p:cNvPicPr>
            <a:picLocks noChangeAspect="1"/>
          </p:cNvPicPr>
          <p:nvPr/>
        </p:nvPicPr>
        <p:blipFill rotWithShape="1">
          <a:blip r:embed="rId2">
            <a:extLst>
              <a:ext uri="{28A0092B-C50C-407E-A947-70E740481C1C}">
                <a14:useLocalDpi xmlns:a14="http://schemas.microsoft.com/office/drawing/2010/main" val="0"/>
              </a:ext>
            </a:extLst>
          </a:blip>
          <a:srcRect t="14997" b="7078"/>
          <a:stretch/>
        </p:blipFill>
        <p:spPr>
          <a:xfrm>
            <a:off x="29482" y="1514474"/>
            <a:ext cx="12192000" cy="5343526"/>
          </a:xfrm>
          <a:prstGeom prst="rect">
            <a:avLst/>
          </a:prstGeom>
        </p:spPr>
      </p:pic>
      <p:pic>
        <p:nvPicPr>
          <p:cNvPr id="2" name="图片 32">
            <a:extLst>
              <a:ext uri="{FF2B5EF4-FFF2-40B4-BE49-F238E27FC236}">
                <a16:creationId xmlns:a16="http://schemas.microsoft.com/office/drawing/2014/main" id="{64D921E8-5356-404E-BBEE-B6024767C4FC}"/>
              </a:ext>
            </a:extLst>
          </p:cNvPr>
          <p:cNvPicPr>
            <a:picLocks noChangeAspect="1"/>
          </p:cNvPicPr>
          <p:nvPr/>
        </p:nvPicPr>
        <p:blipFill rotWithShape="1">
          <a:blip r:embed="rId3">
            <a:extLst>
              <a:ext uri="{28A0092B-C50C-407E-A947-70E740481C1C}">
                <a14:useLocalDpi xmlns:a14="http://schemas.microsoft.com/office/drawing/2010/main" val="0"/>
              </a:ext>
            </a:extLst>
          </a:blip>
          <a:srcRect t="65419"/>
          <a:stretch/>
        </p:blipFill>
        <p:spPr>
          <a:xfrm>
            <a:off x="29482" y="4438996"/>
            <a:ext cx="12192000" cy="2431304"/>
          </a:xfrm>
          <a:prstGeom prst="rect">
            <a:avLst/>
          </a:prstGeom>
        </p:spPr>
      </p:pic>
      <p:sp>
        <p:nvSpPr>
          <p:cNvPr id="27" name="Rectangle: Diagonal Corners Rounded 26">
            <a:extLst>
              <a:ext uri="{FF2B5EF4-FFF2-40B4-BE49-F238E27FC236}">
                <a16:creationId xmlns:a16="http://schemas.microsoft.com/office/drawing/2014/main" id="{62711019-FA0B-485C-9503-D0FA8A261CFD}"/>
              </a:ext>
            </a:extLst>
          </p:cNvPr>
          <p:cNvSpPr/>
          <p:nvPr/>
        </p:nvSpPr>
        <p:spPr>
          <a:xfrm>
            <a:off x="331544" y="1789537"/>
            <a:ext cx="11528911" cy="4970198"/>
          </a:xfrm>
          <a:prstGeom prst="round2DiagRect">
            <a:avLst/>
          </a:prstGeom>
          <a:solidFill>
            <a:schemeClr val="bg1">
              <a:alpha val="58000"/>
            </a:schemeClr>
          </a:solidFill>
          <a:ln w="3810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 11">
            <a:extLst>
              <a:ext uri="{FF2B5EF4-FFF2-40B4-BE49-F238E27FC236}">
                <a16:creationId xmlns:a16="http://schemas.microsoft.com/office/drawing/2014/main" id="{C62D4F52-E74E-4AD6-9923-55034F509CD8}"/>
              </a:ext>
            </a:extLst>
          </p:cNvPr>
          <p:cNvPicPr>
            <a:picLocks noChangeAspect="1"/>
          </p:cNvPicPr>
          <p:nvPr/>
        </p:nvPicPr>
        <p:blipFill rotWithShape="1">
          <a:blip r:embed="rId4">
            <a:extLst>
              <a:ext uri="{28A0092B-C50C-407E-A947-70E740481C1C}">
                <a14:useLocalDpi xmlns:a14="http://schemas.microsoft.com/office/drawing/2010/main" val="0"/>
              </a:ext>
            </a:extLst>
          </a:blip>
          <a:srcRect r="79453" b="40138"/>
          <a:stretch/>
        </p:blipFill>
        <p:spPr>
          <a:xfrm>
            <a:off x="0" y="0"/>
            <a:ext cx="2505075" cy="4104872"/>
          </a:xfrm>
          <a:prstGeom prst="rect">
            <a:avLst/>
          </a:prstGeom>
        </p:spPr>
      </p:pic>
      <p:pic>
        <p:nvPicPr>
          <p:cNvPr id="5" name="Picture 11" descr="Top Chirping Bird Stickers for Android &amp;amp; iOS | Gfycat">
            <a:hlinkClick r:id="rId5" action="ppaction://hlinksldjump"/>
            <a:extLst>
              <a:ext uri="{FF2B5EF4-FFF2-40B4-BE49-F238E27FC236}">
                <a16:creationId xmlns:a16="http://schemas.microsoft.com/office/drawing/2014/main" id="{06462475-30B4-41E0-BA7B-2CD1023A4020}"/>
              </a:ext>
            </a:extLst>
          </p:cNvPr>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668267" y="109217"/>
            <a:ext cx="1245932" cy="1245932"/>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5">
            <a:extLst>
              <a:ext uri="{FF2B5EF4-FFF2-40B4-BE49-F238E27FC236}">
                <a16:creationId xmlns:a16="http://schemas.microsoft.com/office/drawing/2014/main" id="{86350120-6879-4DA6-8C61-5349EE310C2E}"/>
              </a:ext>
            </a:extLst>
          </p:cNvPr>
          <p:cNvSpPr txBox="1">
            <a:spLocks noChangeArrowheads="1"/>
          </p:cNvSpPr>
          <p:nvPr/>
        </p:nvSpPr>
        <p:spPr bwMode="auto">
          <a:xfrm>
            <a:off x="778454" y="2164090"/>
            <a:ext cx="11937077" cy="584775"/>
          </a:xfrm>
          <a:prstGeom prst="rect">
            <a:avLst/>
          </a:prstGeom>
          <a:noFill/>
          <a:ln w="9525">
            <a:noFill/>
            <a:miter lim="800000"/>
            <a:headEnd/>
            <a:tailEnd/>
          </a:ln>
          <a:effectLst/>
        </p:spPr>
        <p:txBody>
          <a:bodyPr wrap="square">
            <a:spAutoFit/>
          </a:bodyPr>
          <a:lstStyle/>
          <a:p>
            <a:pPr>
              <a:spcBef>
                <a:spcPct val="50000"/>
              </a:spcBef>
              <a:defRPr/>
            </a:pPr>
            <a:r>
              <a:rPr lang="en-US" sz="3200" b="1" dirty="0">
                <a:solidFill>
                  <a:schemeClr val="accent6">
                    <a:lumMod val="50000"/>
                  </a:schemeClr>
                </a:solidFill>
                <a:latin typeface="UVN Thoi Nay Nang" panose="02020903060505020304" pitchFamily="18" charset="0"/>
              </a:rPr>
              <a:t>Cha </a:t>
            </a:r>
            <a:r>
              <a:rPr lang="en-US" sz="3200" b="1" dirty="0" err="1">
                <a:solidFill>
                  <a:schemeClr val="accent6">
                    <a:lumMod val="50000"/>
                  </a:schemeClr>
                </a:solidFill>
                <a:latin typeface="UVN Thoi Nay Nang" panose="02020903060505020304" pitchFamily="18" charset="0"/>
              </a:rPr>
              <a:t>tôi</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làm</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cho</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tôi</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chiếc</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chổi</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cọ</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để</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quét</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nhà</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quét</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sân</a:t>
            </a:r>
            <a:r>
              <a:rPr lang="en-US" sz="3200" b="1" dirty="0">
                <a:solidFill>
                  <a:schemeClr val="accent6">
                    <a:lumMod val="50000"/>
                  </a:schemeClr>
                </a:solidFill>
                <a:latin typeface="UVN Thoi Nay Nang" panose="02020903060505020304" pitchFamily="18" charset="0"/>
              </a:rPr>
              <a:t>.</a:t>
            </a:r>
            <a:r>
              <a:rPr lang="en-US" sz="3200" dirty="0">
                <a:solidFill>
                  <a:schemeClr val="accent6">
                    <a:lumMod val="50000"/>
                  </a:schemeClr>
                </a:solidFill>
                <a:latin typeface="UVN Thoi Nay Nang" panose="02020903060505020304" pitchFamily="18" charset="0"/>
              </a:rPr>
              <a:t> </a:t>
            </a:r>
          </a:p>
        </p:txBody>
      </p:sp>
      <p:sp>
        <p:nvSpPr>
          <p:cNvPr id="7" name="Text Box 6">
            <a:extLst>
              <a:ext uri="{FF2B5EF4-FFF2-40B4-BE49-F238E27FC236}">
                <a16:creationId xmlns:a16="http://schemas.microsoft.com/office/drawing/2014/main" id="{30F8BB78-28FA-41B5-BB9F-8E865CBF20A5}"/>
              </a:ext>
            </a:extLst>
          </p:cNvPr>
          <p:cNvSpPr txBox="1">
            <a:spLocks noChangeArrowheads="1"/>
          </p:cNvSpPr>
          <p:nvPr/>
        </p:nvSpPr>
        <p:spPr bwMode="auto">
          <a:xfrm>
            <a:off x="786820" y="4820403"/>
            <a:ext cx="11012695" cy="1912511"/>
          </a:xfrm>
          <a:prstGeom prst="rect">
            <a:avLst/>
          </a:prstGeom>
          <a:noFill/>
          <a:ln w="9525">
            <a:noFill/>
            <a:miter lim="800000"/>
            <a:headEnd/>
            <a:tailEnd/>
          </a:ln>
          <a:effectLst/>
        </p:spPr>
        <p:txBody>
          <a:bodyPr wrap="square">
            <a:spAutoFit/>
          </a:bodyPr>
          <a:lstStyle/>
          <a:p>
            <a:pPr>
              <a:lnSpc>
                <a:spcPct val="200000"/>
              </a:lnSpc>
              <a:spcBef>
                <a:spcPct val="50000"/>
              </a:spcBef>
              <a:defRPr/>
            </a:pPr>
            <a:r>
              <a:rPr lang="en-US" sz="3200" b="1" dirty="0" err="1">
                <a:solidFill>
                  <a:schemeClr val="accent6">
                    <a:lumMod val="50000"/>
                  </a:schemeClr>
                </a:solidFill>
                <a:latin typeface="UVN Thoi Nay Nang" panose="02020903060505020304" pitchFamily="18" charset="0"/>
              </a:rPr>
              <a:t>Chị</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tôi</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đan</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nón</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lá</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cọ</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lại</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biết</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đan</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cả</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mành</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cọ</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và</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làn</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cọ</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xuất</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khẩu</a:t>
            </a:r>
            <a:r>
              <a:rPr lang="en-US" sz="3200" b="1" dirty="0">
                <a:solidFill>
                  <a:schemeClr val="accent6">
                    <a:lumMod val="50000"/>
                  </a:schemeClr>
                </a:solidFill>
                <a:latin typeface="UVN Thoi Nay Nang" panose="02020903060505020304" pitchFamily="18" charset="0"/>
              </a:rPr>
              <a:t>.</a:t>
            </a:r>
          </a:p>
        </p:txBody>
      </p:sp>
      <p:sp>
        <p:nvSpPr>
          <p:cNvPr id="8" name="Text Box 7">
            <a:extLst>
              <a:ext uri="{FF2B5EF4-FFF2-40B4-BE49-F238E27FC236}">
                <a16:creationId xmlns:a16="http://schemas.microsoft.com/office/drawing/2014/main" id="{FFAAFA89-55ED-4DD3-8786-8FFC3323C193}"/>
              </a:ext>
            </a:extLst>
          </p:cNvPr>
          <p:cNvSpPr txBox="1">
            <a:spLocks noChangeArrowheads="1"/>
          </p:cNvSpPr>
          <p:nvPr/>
        </p:nvSpPr>
        <p:spPr bwMode="auto">
          <a:xfrm>
            <a:off x="656575" y="3263943"/>
            <a:ext cx="11273187" cy="1727845"/>
          </a:xfrm>
          <a:prstGeom prst="rect">
            <a:avLst/>
          </a:prstGeom>
          <a:noFill/>
          <a:ln w="9525">
            <a:noFill/>
            <a:miter lim="800000"/>
            <a:headEnd/>
            <a:tailEnd/>
          </a:ln>
          <a:effectLst/>
        </p:spPr>
        <p:txBody>
          <a:bodyPr wrap="square">
            <a:spAutoFit/>
          </a:bodyPr>
          <a:lstStyle/>
          <a:p>
            <a:pPr>
              <a:lnSpc>
                <a:spcPct val="150000"/>
              </a:lnSpc>
              <a:spcBef>
                <a:spcPct val="50000"/>
              </a:spcBef>
              <a:defRPr/>
            </a:pPr>
            <a:r>
              <a:rPr lang="en-US" sz="3200" b="1" dirty="0" err="1">
                <a:solidFill>
                  <a:schemeClr val="accent6">
                    <a:lumMod val="50000"/>
                  </a:schemeClr>
                </a:solidFill>
                <a:latin typeface="UVN Thoi Nay Nang" panose="02020903060505020304" pitchFamily="18" charset="0"/>
              </a:rPr>
              <a:t>Mẹ</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đựng</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hạt</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giống</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đầy</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móm</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cọ</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treo</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lên</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gác</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bếp</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để</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gieo</a:t>
            </a:r>
            <a:r>
              <a:rPr lang="en-US" sz="3200" b="1" dirty="0">
                <a:solidFill>
                  <a:schemeClr val="accent6">
                    <a:lumMod val="50000"/>
                  </a:schemeClr>
                </a:solidFill>
                <a:latin typeface="UVN Thoi Nay Nang" panose="02020903060505020304" pitchFamily="18" charset="0"/>
              </a:rPr>
              <a:t> </a:t>
            </a:r>
          </a:p>
          <a:p>
            <a:pPr>
              <a:lnSpc>
                <a:spcPct val="150000"/>
              </a:lnSpc>
              <a:spcBef>
                <a:spcPct val="50000"/>
              </a:spcBef>
              <a:defRPr/>
            </a:pPr>
            <a:r>
              <a:rPr lang="en-US" sz="3200" b="1" dirty="0" err="1">
                <a:solidFill>
                  <a:schemeClr val="accent6">
                    <a:lumMod val="50000"/>
                  </a:schemeClr>
                </a:solidFill>
                <a:latin typeface="UVN Thoi Nay Nang" panose="02020903060505020304" pitchFamily="18" charset="0"/>
              </a:rPr>
              <a:t>cấy</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mùa</a:t>
            </a:r>
            <a:r>
              <a:rPr lang="en-US" sz="3200" b="1" dirty="0">
                <a:solidFill>
                  <a:schemeClr val="accent6">
                    <a:lumMod val="50000"/>
                  </a:schemeClr>
                </a:solidFill>
                <a:latin typeface="UVN Thoi Nay Nang" panose="02020903060505020304" pitchFamily="18" charset="0"/>
              </a:rPr>
              <a:t> </a:t>
            </a:r>
            <a:r>
              <a:rPr lang="en-US" sz="3200" b="1" dirty="0" err="1">
                <a:solidFill>
                  <a:schemeClr val="accent6">
                    <a:lumMod val="50000"/>
                  </a:schemeClr>
                </a:solidFill>
                <a:latin typeface="UVN Thoi Nay Nang" panose="02020903060505020304" pitchFamily="18" charset="0"/>
              </a:rPr>
              <a:t>sau</a:t>
            </a:r>
            <a:r>
              <a:rPr lang="en-US" sz="3200" b="1" dirty="0">
                <a:solidFill>
                  <a:schemeClr val="accent6">
                    <a:lumMod val="50000"/>
                  </a:schemeClr>
                </a:solidFill>
                <a:latin typeface="UVN Thoi Nay Nang" panose="02020903060505020304" pitchFamily="18" charset="0"/>
              </a:rPr>
              <a:t>. </a:t>
            </a:r>
          </a:p>
        </p:txBody>
      </p:sp>
      <p:sp>
        <p:nvSpPr>
          <p:cNvPr id="9" name="Line 12">
            <a:extLst>
              <a:ext uri="{FF2B5EF4-FFF2-40B4-BE49-F238E27FC236}">
                <a16:creationId xmlns:a16="http://schemas.microsoft.com/office/drawing/2014/main" id="{C6F9A48F-647D-42D2-89A2-75AA3A606918}"/>
              </a:ext>
            </a:extLst>
          </p:cNvPr>
          <p:cNvSpPr>
            <a:spLocks noChangeShapeType="1"/>
          </p:cNvSpPr>
          <p:nvPr/>
        </p:nvSpPr>
        <p:spPr bwMode="auto">
          <a:xfrm flipH="1">
            <a:off x="2268513" y="2307210"/>
            <a:ext cx="228600" cy="457200"/>
          </a:xfrm>
          <a:prstGeom prst="line">
            <a:avLst/>
          </a:prstGeom>
          <a:noFill/>
          <a:ln w="76200">
            <a:solidFill>
              <a:srgbClr val="DB4141"/>
            </a:solidFill>
            <a:round/>
            <a:headEnd/>
            <a:tailEnd/>
          </a:ln>
          <a:extLst>
            <a:ext uri="{909E8E84-426E-40DD-AFC4-6F175D3DCCD1}">
              <a14:hiddenFill xmlns:a14="http://schemas.microsoft.com/office/drawing/2010/main">
                <a:noFill/>
              </a14:hiddenFill>
            </a:ext>
          </a:extLst>
        </p:spPr>
        <p:txBody>
          <a:bodyPr/>
          <a:lstStyle/>
          <a:p>
            <a:endParaRPr lang="en-US" sz="3200">
              <a:latin typeface="UVN Thoi Nay Nang" panose="02020903060505020304" pitchFamily="18" charset="0"/>
            </a:endParaRPr>
          </a:p>
        </p:txBody>
      </p:sp>
      <p:sp>
        <p:nvSpPr>
          <p:cNvPr id="10" name="Text Box 19">
            <a:extLst>
              <a:ext uri="{FF2B5EF4-FFF2-40B4-BE49-F238E27FC236}">
                <a16:creationId xmlns:a16="http://schemas.microsoft.com/office/drawing/2014/main" id="{6D96ECE2-695C-4AA1-BAC9-E04A4E1094E4}"/>
              </a:ext>
            </a:extLst>
          </p:cNvPr>
          <p:cNvSpPr txBox="1">
            <a:spLocks noChangeArrowheads="1"/>
          </p:cNvSpPr>
          <p:nvPr/>
        </p:nvSpPr>
        <p:spPr bwMode="auto">
          <a:xfrm>
            <a:off x="6197433" y="4003250"/>
            <a:ext cx="2268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200" b="1" dirty="0">
                <a:solidFill>
                  <a:srgbClr val="00B050"/>
                </a:solidFill>
                <a:latin typeface="UVN Thoi Nay Nang" panose="02020903060505020304" pitchFamily="18" charset="0"/>
              </a:rPr>
              <a:t>VN</a:t>
            </a:r>
          </a:p>
        </p:txBody>
      </p:sp>
      <p:sp>
        <p:nvSpPr>
          <p:cNvPr id="11" name="Text Box 20">
            <a:extLst>
              <a:ext uri="{FF2B5EF4-FFF2-40B4-BE49-F238E27FC236}">
                <a16:creationId xmlns:a16="http://schemas.microsoft.com/office/drawing/2014/main" id="{D630A288-E936-41D2-8BC6-DC24B04D09C3}"/>
              </a:ext>
            </a:extLst>
          </p:cNvPr>
          <p:cNvSpPr txBox="1">
            <a:spLocks noChangeArrowheads="1"/>
          </p:cNvSpPr>
          <p:nvPr/>
        </p:nvSpPr>
        <p:spPr bwMode="auto">
          <a:xfrm>
            <a:off x="1012173" y="2754431"/>
            <a:ext cx="15446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200" b="1" dirty="0">
                <a:solidFill>
                  <a:srgbClr val="0070C0"/>
                </a:solidFill>
                <a:latin typeface="UVN Thoi Nay Nang" panose="02020903060505020304" pitchFamily="18" charset="0"/>
              </a:rPr>
              <a:t>CN</a:t>
            </a:r>
          </a:p>
        </p:txBody>
      </p:sp>
      <p:sp>
        <p:nvSpPr>
          <p:cNvPr id="12" name="Text Box 6">
            <a:extLst>
              <a:ext uri="{FF2B5EF4-FFF2-40B4-BE49-F238E27FC236}">
                <a16:creationId xmlns:a16="http://schemas.microsoft.com/office/drawing/2014/main" id="{88A55961-1B67-44A7-904C-E696A192160A}"/>
              </a:ext>
            </a:extLst>
          </p:cNvPr>
          <p:cNvSpPr txBox="1">
            <a:spLocks noChangeArrowheads="1"/>
          </p:cNvSpPr>
          <p:nvPr/>
        </p:nvSpPr>
        <p:spPr bwMode="auto">
          <a:xfrm>
            <a:off x="1252537" y="885231"/>
            <a:ext cx="9889794" cy="646986"/>
          </a:xfrm>
          <a:prstGeom prst="roundRect">
            <a:avLst/>
          </a:prstGeom>
          <a:solidFill>
            <a:schemeClr val="accent4">
              <a:lumMod val="20000"/>
              <a:lumOff val="80000"/>
            </a:schemeClr>
          </a:solidFill>
          <a:ln w="12700">
            <a:solidFill>
              <a:schemeClr val="tx1"/>
            </a:solidFill>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200" b="1" dirty="0">
                <a:solidFill>
                  <a:srgbClr val="002060"/>
                </a:solidFill>
                <a:latin typeface="UVN Thoi Nay Nang" panose="02020903060505020304" pitchFamily="18" charset="0"/>
                <a:cs typeface="Times New Roman" panose="02020603050405020304" pitchFamily="18" charset="0"/>
              </a:rPr>
              <a:t>2. </a:t>
            </a:r>
            <a:r>
              <a:rPr lang="en-US" altLang="en-US" sz="3200" b="1" dirty="0" err="1">
                <a:solidFill>
                  <a:srgbClr val="002060"/>
                </a:solidFill>
                <a:latin typeface="UVN Thoi Nay Nang" panose="02020903060505020304" pitchFamily="18" charset="0"/>
                <a:cs typeface="Times New Roman" panose="02020603050405020304" pitchFamily="18" charset="0"/>
              </a:rPr>
              <a:t>Tìm</a:t>
            </a:r>
            <a:r>
              <a:rPr lang="en-US" altLang="en-US" sz="3200" b="1" dirty="0">
                <a:solidFill>
                  <a:srgbClr val="002060"/>
                </a:solidFill>
                <a:latin typeface="UVN Thoi Nay Nang" panose="02020903060505020304" pitchFamily="18" charset="0"/>
                <a:cs typeface="Times New Roman" panose="02020603050405020304" pitchFamily="18" charset="0"/>
              </a:rPr>
              <a:t> </a:t>
            </a:r>
            <a:r>
              <a:rPr lang="en-US" altLang="en-US" sz="3200" b="1" dirty="0" err="1">
                <a:solidFill>
                  <a:srgbClr val="002060"/>
                </a:solidFill>
                <a:latin typeface="UVN Thoi Nay Nang" panose="02020903060505020304" pitchFamily="18" charset="0"/>
                <a:cs typeface="Times New Roman" panose="02020603050405020304" pitchFamily="18" charset="0"/>
              </a:rPr>
              <a:t>chủ</a:t>
            </a:r>
            <a:r>
              <a:rPr lang="en-US" altLang="en-US" sz="3200" b="1" dirty="0">
                <a:solidFill>
                  <a:srgbClr val="002060"/>
                </a:solidFill>
                <a:latin typeface="UVN Thoi Nay Nang" panose="02020903060505020304" pitchFamily="18" charset="0"/>
                <a:cs typeface="Times New Roman" panose="02020603050405020304" pitchFamily="18" charset="0"/>
              </a:rPr>
              <a:t> </a:t>
            </a:r>
            <a:r>
              <a:rPr lang="en-US" altLang="en-US" sz="3200" b="1" dirty="0" err="1">
                <a:solidFill>
                  <a:srgbClr val="002060"/>
                </a:solidFill>
                <a:latin typeface="UVN Thoi Nay Nang" panose="02020903060505020304" pitchFamily="18" charset="0"/>
                <a:cs typeface="Times New Roman" panose="02020603050405020304" pitchFamily="18" charset="0"/>
              </a:rPr>
              <a:t>ngữ</a:t>
            </a:r>
            <a:r>
              <a:rPr lang="en-US" altLang="en-US" sz="3200" b="1" dirty="0">
                <a:solidFill>
                  <a:srgbClr val="002060"/>
                </a:solidFill>
                <a:latin typeface="UVN Thoi Nay Nang" panose="02020903060505020304" pitchFamily="18" charset="0"/>
                <a:cs typeface="Times New Roman" panose="02020603050405020304" pitchFamily="18" charset="0"/>
              </a:rPr>
              <a:t>, </a:t>
            </a:r>
            <a:r>
              <a:rPr lang="en-US" altLang="en-US" sz="3200" b="1" dirty="0" err="1">
                <a:solidFill>
                  <a:srgbClr val="002060"/>
                </a:solidFill>
                <a:latin typeface="UVN Thoi Nay Nang" panose="02020903060505020304" pitchFamily="18" charset="0"/>
                <a:cs typeface="Times New Roman" panose="02020603050405020304" pitchFamily="18" charset="0"/>
              </a:rPr>
              <a:t>vị</a:t>
            </a:r>
            <a:r>
              <a:rPr lang="en-US" altLang="en-US" sz="3200" b="1" dirty="0">
                <a:solidFill>
                  <a:srgbClr val="002060"/>
                </a:solidFill>
                <a:latin typeface="UVN Thoi Nay Nang" panose="02020903060505020304" pitchFamily="18" charset="0"/>
                <a:cs typeface="Times New Roman" panose="02020603050405020304" pitchFamily="18" charset="0"/>
              </a:rPr>
              <a:t> </a:t>
            </a:r>
            <a:r>
              <a:rPr lang="en-US" altLang="en-US" sz="3200" b="1" dirty="0" err="1">
                <a:solidFill>
                  <a:srgbClr val="002060"/>
                </a:solidFill>
                <a:latin typeface="UVN Thoi Nay Nang" panose="02020903060505020304" pitchFamily="18" charset="0"/>
                <a:cs typeface="Times New Roman" panose="02020603050405020304" pitchFamily="18" charset="0"/>
              </a:rPr>
              <a:t>ngữ</a:t>
            </a:r>
            <a:r>
              <a:rPr lang="en-US" altLang="en-US" sz="3200" b="1" dirty="0">
                <a:solidFill>
                  <a:srgbClr val="002060"/>
                </a:solidFill>
                <a:latin typeface="UVN Thoi Nay Nang" panose="02020903060505020304" pitchFamily="18" charset="0"/>
                <a:cs typeface="Times New Roman" panose="02020603050405020304" pitchFamily="18" charset="0"/>
              </a:rPr>
              <a:t> </a:t>
            </a:r>
            <a:r>
              <a:rPr lang="en-US" altLang="en-US" sz="3200" b="1" dirty="0" err="1">
                <a:solidFill>
                  <a:srgbClr val="002060"/>
                </a:solidFill>
                <a:latin typeface="UVN Thoi Nay Nang" panose="02020903060505020304" pitchFamily="18" charset="0"/>
                <a:cs typeface="Times New Roman" panose="02020603050405020304" pitchFamily="18" charset="0"/>
              </a:rPr>
              <a:t>trong</a:t>
            </a:r>
            <a:r>
              <a:rPr lang="en-US" altLang="en-US" sz="3200" b="1" dirty="0">
                <a:solidFill>
                  <a:srgbClr val="002060"/>
                </a:solidFill>
                <a:latin typeface="UVN Thoi Nay Nang" panose="02020903060505020304" pitchFamily="18" charset="0"/>
                <a:cs typeface="Times New Roman" panose="02020603050405020304" pitchFamily="18" charset="0"/>
              </a:rPr>
              <a:t> </a:t>
            </a:r>
            <a:r>
              <a:rPr lang="en-US" altLang="en-US" sz="3200" b="1" dirty="0" err="1">
                <a:solidFill>
                  <a:srgbClr val="002060"/>
                </a:solidFill>
                <a:latin typeface="UVN Thoi Nay Nang" panose="02020903060505020304" pitchFamily="18" charset="0"/>
                <a:cs typeface="Times New Roman" panose="02020603050405020304" pitchFamily="18" charset="0"/>
              </a:rPr>
              <a:t>mỗi</a:t>
            </a:r>
            <a:r>
              <a:rPr lang="en-US" altLang="en-US" sz="3200" b="1" dirty="0">
                <a:solidFill>
                  <a:srgbClr val="002060"/>
                </a:solidFill>
                <a:latin typeface="UVN Thoi Nay Nang" panose="02020903060505020304" pitchFamily="18" charset="0"/>
                <a:cs typeface="Times New Roman" panose="02020603050405020304" pitchFamily="18" charset="0"/>
              </a:rPr>
              <a:t> </a:t>
            </a:r>
            <a:r>
              <a:rPr lang="en-US" altLang="en-US" sz="3200" b="1" dirty="0" err="1">
                <a:solidFill>
                  <a:srgbClr val="002060"/>
                </a:solidFill>
                <a:latin typeface="UVN Thoi Nay Nang" panose="02020903060505020304" pitchFamily="18" charset="0"/>
                <a:cs typeface="Times New Roman" panose="02020603050405020304" pitchFamily="18" charset="0"/>
              </a:rPr>
              <a:t>câu</a:t>
            </a:r>
            <a:r>
              <a:rPr lang="en-US" altLang="en-US" sz="3200" b="1" dirty="0">
                <a:solidFill>
                  <a:srgbClr val="002060"/>
                </a:solidFill>
                <a:latin typeface="UVN Thoi Nay Nang" panose="02020903060505020304" pitchFamily="18" charset="0"/>
                <a:cs typeface="Times New Roman" panose="02020603050405020304" pitchFamily="18" charset="0"/>
              </a:rPr>
              <a:t> </a:t>
            </a:r>
            <a:r>
              <a:rPr lang="en-US" altLang="en-US" sz="3200" b="1" dirty="0" err="1">
                <a:solidFill>
                  <a:srgbClr val="002060"/>
                </a:solidFill>
                <a:latin typeface="UVN Thoi Nay Nang" panose="02020903060505020304" pitchFamily="18" charset="0"/>
                <a:cs typeface="Times New Roman" panose="02020603050405020304" pitchFamily="18" charset="0"/>
              </a:rPr>
              <a:t>vừa</a:t>
            </a:r>
            <a:r>
              <a:rPr lang="en-US" altLang="en-US" sz="3200" b="1" dirty="0">
                <a:solidFill>
                  <a:srgbClr val="002060"/>
                </a:solidFill>
                <a:latin typeface="UVN Thoi Nay Nang" panose="02020903060505020304" pitchFamily="18" charset="0"/>
                <a:cs typeface="Times New Roman" panose="02020603050405020304" pitchFamily="18" charset="0"/>
              </a:rPr>
              <a:t> </a:t>
            </a:r>
            <a:r>
              <a:rPr lang="en-US" altLang="en-US" sz="3200" b="1" dirty="0" err="1">
                <a:solidFill>
                  <a:srgbClr val="002060"/>
                </a:solidFill>
                <a:latin typeface="UVN Thoi Nay Nang" panose="02020903060505020304" pitchFamily="18" charset="0"/>
                <a:cs typeface="Times New Roman" panose="02020603050405020304" pitchFamily="18" charset="0"/>
              </a:rPr>
              <a:t>tìm</a:t>
            </a:r>
            <a:r>
              <a:rPr lang="en-US" altLang="en-US" sz="3200" b="1" dirty="0">
                <a:solidFill>
                  <a:srgbClr val="002060"/>
                </a:solidFill>
                <a:latin typeface="UVN Thoi Nay Nang" panose="02020903060505020304" pitchFamily="18" charset="0"/>
                <a:cs typeface="Times New Roman" panose="02020603050405020304" pitchFamily="18" charset="0"/>
              </a:rPr>
              <a:t> </a:t>
            </a:r>
            <a:r>
              <a:rPr lang="en-US" altLang="en-US" sz="3200" b="1" dirty="0" err="1">
                <a:solidFill>
                  <a:srgbClr val="002060"/>
                </a:solidFill>
                <a:latin typeface="UVN Thoi Nay Nang" panose="02020903060505020304" pitchFamily="18" charset="0"/>
                <a:cs typeface="Times New Roman" panose="02020603050405020304" pitchFamily="18" charset="0"/>
              </a:rPr>
              <a:t>được</a:t>
            </a:r>
            <a:endParaRPr lang="en-US" altLang="en-US" sz="3200" b="1" dirty="0">
              <a:solidFill>
                <a:srgbClr val="002060"/>
              </a:solidFill>
              <a:latin typeface="UVN Thoi Nay Nang" panose="02020903060505020304" pitchFamily="18" charset="0"/>
              <a:cs typeface="Times New Roman" panose="02020603050405020304" pitchFamily="18" charset="0"/>
            </a:endParaRPr>
          </a:p>
        </p:txBody>
      </p:sp>
      <p:sp>
        <p:nvSpPr>
          <p:cNvPr id="13" name="Line 12">
            <a:extLst>
              <a:ext uri="{FF2B5EF4-FFF2-40B4-BE49-F238E27FC236}">
                <a16:creationId xmlns:a16="http://schemas.microsoft.com/office/drawing/2014/main" id="{3AC140F3-4996-46F1-ADC9-9AC20E3E272D}"/>
              </a:ext>
            </a:extLst>
          </p:cNvPr>
          <p:cNvSpPr>
            <a:spLocks noChangeShapeType="1"/>
          </p:cNvSpPr>
          <p:nvPr/>
        </p:nvSpPr>
        <p:spPr bwMode="auto">
          <a:xfrm flipH="1" flipV="1">
            <a:off x="2608547" y="2756242"/>
            <a:ext cx="8663510" cy="8168"/>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3200">
              <a:solidFill>
                <a:srgbClr val="0070C0"/>
              </a:solidFill>
              <a:latin typeface="UVN Thoi Nay Nang" panose="02020903060505020304" pitchFamily="18" charset="0"/>
            </a:endParaRPr>
          </a:p>
        </p:txBody>
      </p:sp>
      <p:sp>
        <p:nvSpPr>
          <p:cNvPr id="14" name="Line 12">
            <a:extLst>
              <a:ext uri="{FF2B5EF4-FFF2-40B4-BE49-F238E27FC236}">
                <a16:creationId xmlns:a16="http://schemas.microsoft.com/office/drawing/2014/main" id="{7D4F5580-DF23-4A9C-AE83-D29C1937BBED}"/>
              </a:ext>
            </a:extLst>
          </p:cNvPr>
          <p:cNvSpPr>
            <a:spLocks noChangeShapeType="1"/>
          </p:cNvSpPr>
          <p:nvPr/>
        </p:nvSpPr>
        <p:spPr bwMode="auto">
          <a:xfrm flipH="1">
            <a:off x="887291" y="2715159"/>
            <a:ext cx="1303114" cy="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3200">
              <a:latin typeface="UVN Thoi Nay Nang" panose="02020903060505020304" pitchFamily="18" charset="0"/>
            </a:endParaRPr>
          </a:p>
        </p:txBody>
      </p:sp>
      <p:sp>
        <p:nvSpPr>
          <p:cNvPr id="15" name="Line 12">
            <a:extLst>
              <a:ext uri="{FF2B5EF4-FFF2-40B4-BE49-F238E27FC236}">
                <a16:creationId xmlns:a16="http://schemas.microsoft.com/office/drawing/2014/main" id="{8E6252D6-14D6-4942-AEF5-AFF4C86DCDBB}"/>
              </a:ext>
            </a:extLst>
          </p:cNvPr>
          <p:cNvSpPr>
            <a:spLocks noChangeShapeType="1"/>
          </p:cNvSpPr>
          <p:nvPr/>
        </p:nvSpPr>
        <p:spPr bwMode="auto">
          <a:xfrm flipH="1">
            <a:off x="1784492" y="4012804"/>
            <a:ext cx="9487565" cy="57642"/>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3200" dirty="0">
              <a:latin typeface="UVN Thoi Nay Nang" panose="02020903060505020304" pitchFamily="18" charset="0"/>
            </a:endParaRPr>
          </a:p>
        </p:txBody>
      </p:sp>
      <p:sp>
        <p:nvSpPr>
          <p:cNvPr id="16" name="Line 12">
            <a:extLst>
              <a:ext uri="{FF2B5EF4-FFF2-40B4-BE49-F238E27FC236}">
                <a16:creationId xmlns:a16="http://schemas.microsoft.com/office/drawing/2014/main" id="{E2E6BF9E-244A-4EBE-B844-96BEC01DFC77}"/>
              </a:ext>
            </a:extLst>
          </p:cNvPr>
          <p:cNvSpPr>
            <a:spLocks noChangeShapeType="1"/>
          </p:cNvSpPr>
          <p:nvPr/>
        </p:nvSpPr>
        <p:spPr bwMode="auto">
          <a:xfrm flipH="1">
            <a:off x="667487" y="4097425"/>
            <a:ext cx="689372" cy="105"/>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3200">
              <a:latin typeface="UVN Thoi Nay Nang" panose="02020903060505020304" pitchFamily="18" charset="0"/>
            </a:endParaRPr>
          </a:p>
        </p:txBody>
      </p:sp>
      <p:sp>
        <p:nvSpPr>
          <p:cNvPr id="17" name="Line 12">
            <a:extLst>
              <a:ext uri="{FF2B5EF4-FFF2-40B4-BE49-F238E27FC236}">
                <a16:creationId xmlns:a16="http://schemas.microsoft.com/office/drawing/2014/main" id="{6F809E3C-AA2E-4594-8C46-2188CA18EB44}"/>
              </a:ext>
            </a:extLst>
          </p:cNvPr>
          <p:cNvSpPr>
            <a:spLocks noChangeShapeType="1"/>
          </p:cNvSpPr>
          <p:nvPr/>
        </p:nvSpPr>
        <p:spPr bwMode="auto">
          <a:xfrm flipH="1">
            <a:off x="2190405" y="5245499"/>
            <a:ext cx="246062" cy="457200"/>
          </a:xfrm>
          <a:prstGeom prst="line">
            <a:avLst/>
          </a:prstGeom>
          <a:noFill/>
          <a:ln w="76200">
            <a:solidFill>
              <a:srgbClr val="DB4141"/>
            </a:solidFill>
            <a:round/>
            <a:headEnd/>
            <a:tailEnd/>
          </a:ln>
          <a:extLst>
            <a:ext uri="{909E8E84-426E-40DD-AFC4-6F175D3DCCD1}">
              <a14:hiddenFill xmlns:a14="http://schemas.microsoft.com/office/drawing/2010/main">
                <a:noFill/>
              </a14:hiddenFill>
            </a:ext>
          </a:extLst>
        </p:spPr>
        <p:txBody>
          <a:bodyPr/>
          <a:lstStyle/>
          <a:p>
            <a:endParaRPr lang="en-US" sz="3200">
              <a:latin typeface="UVN Thoi Nay Nang" panose="02020903060505020304" pitchFamily="18" charset="0"/>
            </a:endParaRPr>
          </a:p>
        </p:txBody>
      </p:sp>
      <p:sp>
        <p:nvSpPr>
          <p:cNvPr id="18" name="Line 12">
            <a:extLst>
              <a:ext uri="{FF2B5EF4-FFF2-40B4-BE49-F238E27FC236}">
                <a16:creationId xmlns:a16="http://schemas.microsoft.com/office/drawing/2014/main" id="{911596CE-762B-40B0-ADC7-0A301EC2152B}"/>
              </a:ext>
            </a:extLst>
          </p:cNvPr>
          <p:cNvSpPr>
            <a:spLocks noChangeShapeType="1"/>
          </p:cNvSpPr>
          <p:nvPr/>
        </p:nvSpPr>
        <p:spPr bwMode="auto">
          <a:xfrm flipH="1">
            <a:off x="1397982" y="3524185"/>
            <a:ext cx="304800" cy="457200"/>
          </a:xfrm>
          <a:prstGeom prst="line">
            <a:avLst/>
          </a:prstGeom>
          <a:noFill/>
          <a:ln w="76200">
            <a:solidFill>
              <a:srgbClr val="DB4141"/>
            </a:solidFill>
            <a:round/>
            <a:headEnd/>
            <a:tailEnd/>
          </a:ln>
          <a:extLst>
            <a:ext uri="{909E8E84-426E-40DD-AFC4-6F175D3DCCD1}">
              <a14:hiddenFill xmlns:a14="http://schemas.microsoft.com/office/drawing/2010/main">
                <a:noFill/>
              </a14:hiddenFill>
            </a:ext>
          </a:extLst>
        </p:spPr>
        <p:txBody>
          <a:bodyPr/>
          <a:lstStyle/>
          <a:p>
            <a:endParaRPr lang="en-US" sz="3200">
              <a:latin typeface="UVN Thoi Nay Nang" panose="02020903060505020304" pitchFamily="18" charset="0"/>
            </a:endParaRPr>
          </a:p>
        </p:txBody>
      </p:sp>
      <p:sp>
        <p:nvSpPr>
          <p:cNvPr id="19" name="Line 12">
            <a:extLst>
              <a:ext uri="{FF2B5EF4-FFF2-40B4-BE49-F238E27FC236}">
                <a16:creationId xmlns:a16="http://schemas.microsoft.com/office/drawing/2014/main" id="{249003A7-5B32-4585-A304-46020897C118}"/>
              </a:ext>
            </a:extLst>
          </p:cNvPr>
          <p:cNvSpPr>
            <a:spLocks noChangeShapeType="1"/>
          </p:cNvSpPr>
          <p:nvPr/>
        </p:nvSpPr>
        <p:spPr bwMode="auto">
          <a:xfrm flipH="1">
            <a:off x="739525" y="4980474"/>
            <a:ext cx="2372734" cy="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3200">
              <a:latin typeface="UVN Thoi Nay Nang" panose="02020903060505020304" pitchFamily="18" charset="0"/>
            </a:endParaRPr>
          </a:p>
        </p:txBody>
      </p:sp>
      <p:sp>
        <p:nvSpPr>
          <p:cNvPr id="20" name="Text Box 20">
            <a:extLst>
              <a:ext uri="{FF2B5EF4-FFF2-40B4-BE49-F238E27FC236}">
                <a16:creationId xmlns:a16="http://schemas.microsoft.com/office/drawing/2014/main" id="{7FB5DD75-7758-4A71-9612-27606B7D2C7C}"/>
              </a:ext>
            </a:extLst>
          </p:cNvPr>
          <p:cNvSpPr txBox="1">
            <a:spLocks noChangeArrowheads="1"/>
          </p:cNvSpPr>
          <p:nvPr/>
        </p:nvSpPr>
        <p:spPr bwMode="auto">
          <a:xfrm>
            <a:off x="621617" y="4051353"/>
            <a:ext cx="1261839" cy="5847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200" b="1" dirty="0">
                <a:solidFill>
                  <a:srgbClr val="0070C0"/>
                </a:solidFill>
                <a:latin typeface="UVN Thoi Nay Nang" panose="02020903060505020304" pitchFamily="18" charset="0"/>
              </a:rPr>
              <a:t>CN</a:t>
            </a:r>
          </a:p>
        </p:txBody>
      </p:sp>
      <p:sp>
        <p:nvSpPr>
          <p:cNvPr id="21" name="Text Box 20">
            <a:extLst>
              <a:ext uri="{FF2B5EF4-FFF2-40B4-BE49-F238E27FC236}">
                <a16:creationId xmlns:a16="http://schemas.microsoft.com/office/drawing/2014/main" id="{3FC61C31-52B3-4E26-B2E8-F59DF3AEEDA0}"/>
              </a:ext>
            </a:extLst>
          </p:cNvPr>
          <p:cNvSpPr txBox="1">
            <a:spLocks noChangeArrowheads="1"/>
          </p:cNvSpPr>
          <p:nvPr/>
        </p:nvSpPr>
        <p:spPr bwMode="auto">
          <a:xfrm>
            <a:off x="1108798" y="5715856"/>
            <a:ext cx="12046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200" b="1" dirty="0">
                <a:solidFill>
                  <a:srgbClr val="0070C0"/>
                </a:solidFill>
                <a:latin typeface="UVN Thoi Nay Nang" panose="02020903060505020304" pitchFamily="18" charset="0"/>
              </a:rPr>
              <a:t>CN</a:t>
            </a:r>
          </a:p>
        </p:txBody>
      </p:sp>
      <p:sp>
        <p:nvSpPr>
          <p:cNvPr id="22" name="Text Box 19">
            <a:extLst>
              <a:ext uri="{FF2B5EF4-FFF2-40B4-BE49-F238E27FC236}">
                <a16:creationId xmlns:a16="http://schemas.microsoft.com/office/drawing/2014/main" id="{F566E3C1-52DC-45C6-9460-2F6986552A2F}"/>
              </a:ext>
            </a:extLst>
          </p:cNvPr>
          <p:cNvSpPr txBox="1">
            <a:spLocks noChangeArrowheads="1"/>
          </p:cNvSpPr>
          <p:nvPr/>
        </p:nvSpPr>
        <p:spPr bwMode="auto">
          <a:xfrm>
            <a:off x="6915084" y="2800020"/>
            <a:ext cx="20346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200" b="1" dirty="0">
                <a:solidFill>
                  <a:srgbClr val="00B050"/>
                </a:solidFill>
                <a:latin typeface="UVN Thoi Nay Nang" panose="02020903060505020304" pitchFamily="18" charset="0"/>
              </a:rPr>
              <a:t>VN</a:t>
            </a:r>
          </a:p>
        </p:txBody>
      </p:sp>
      <p:sp>
        <p:nvSpPr>
          <p:cNvPr id="23" name="Text Box 19">
            <a:extLst>
              <a:ext uri="{FF2B5EF4-FFF2-40B4-BE49-F238E27FC236}">
                <a16:creationId xmlns:a16="http://schemas.microsoft.com/office/drawing/2014/main" id="{05601001-B340-4264-865F-4F8EF3CE2E91}"/>
              </a:ext>
            </a:extLst>
          </p:cNvPr>
          <p:cNvSpPr txBox="1">
            <a:spLocks noChangeArrowheads="1"/>
          </p:cNvSpPr>
          <p:nvPr/>
        </p:nvSpPr>
        <p:spPr bwMode="auto">
          <a:xfrm>
            <a:off x="6350797" y="5747035"/>
            <a:ext cx="19621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200" b="1" dirty="0">
                <a:solidFill>
                  <a:srgbClr val="00B050"/>
                </a:solidFill>
                <a:latin typeface="UVN Thoi Nay Nang" panose="02020903060505020304" pitchFamily="18" charset="0"/>
              </a:rPr>
              <a:t>VN</a:t>
            </a:r>
          </a:p>
        </p:txBody>
      </p:sp>
      <p:sp>
        <p:nvSpPr>
          <p:cNvPr id="24" name="Line 12">
            <a:extLst>
              <a:ext uri="{FF2B5EF4-FFF2-40B4-BE49-F238E27FC236}">
                <a16:creationId xmlns:a16="http://schemas.microsoft.com/office/drawing/2014/main" id="{B24E5CA9-1FFD-4E8B-80A8-9BDECF6898A7}"/>
              </a:ext>
            </a:extLst>
          </p:cNvPr>
          <p:cNvSpPr>
            <a:spLocks noChangeShapeType="1"/>
          </p:cNvSpPr>
          <p:nvPr/>
        </p:nvSpPr>
        <p:spPr bwMode="auto">
          <a:xfrm flipH="1">
            <a:off x="906414" y="6702405"/>
            <a:ext cx="2041223" cy="4313"/>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3200">
              <a:latin typeface="UVN Thoi Nay Nang" panose="02020903060505020304" pitchFamily="18" charset="0"/>
            </a:endParaRPr>
          </a:p>
        </p:txBody>
      </p:sp>
      <p:sp>
        <p:nvSpPr>
          <p:cNvPr id="25" name="Line 12">
            <a:extLst>
              <a:ext uri="{FF2B5EF4-FFF2-40B4-BE49-F238E27FC236}">
                <a16:creationId xmlns:a16="http://schemas.microsoft.com/office/drawing/2014/main" id="{45977AD4-3C62-469A-B45C-F0DB7D90A865}"/>
              </a:ext>
            </a:extLst>
          </p:cNvPr>
          <p:cNvSpPr>
            <a:spLocks noChangeShapeType="1"/>
          </p:cNvSpPr>
          <p:nvPr/>
        </p:nvSpPr>
        <p:spPr bwMode="auto">
          <a:xfrm flipH="1" flipV="1">
            <a:off x="2561885" y="5749721"/>
            <a:ext cx="8710172" cy="10849"/>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3200" dirty="0">
              <a:latin typeface="UVN Thoi Nay Nang" panose="02020903060505020304" pitchFamily="18" charset="0"/>
            </a:endParaRPr>
          </a:p>
        </p:txBody>
      </p:sp>
      <p:sp>
        <p:nvSpPr>
          <p:cNvPr id="26" name="Line 12">
            <a:extLst>
              <a:ext uri="{FF2B5EF4-FFF2-40B4-BE49-F238E27FC236}">
                <a16:creationId xmlns:a16="http://schemas.microsoft.com/office/drawing/2014/main" id="{294BAF75-0879-49F6-B196-124868DAF19F}"/>
              </a:ext>
            </a:extLst>
          </p:cNvPr>
          <p:cNvSpPr>
            <a:spLocks noChangeShapeType="1"/>
          </p:cNvSpPr>
          <p:nvPr/>
        </p:nvSpPr>
        <p:spPr bwMode="auto">
          <a:xfrm flipH="1">
            <a:off x="897112" y="5762022"/>
            <a:ext cx="1130300" cy="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3200" dirty="0">
              <a:latin typeface="UVN Thoi Nay Nang" panose="02020903060505020304" pitchFamily="18" charset="0"/>
            </a:endParaRPr>
          </a:p>
        </p:txBody>
      </p:sp>
    </p:spTree>
    <p:extLst>
      <p:ext uri="{BB962C8B-B14F-4D97-AF65-F5344CB8AC3E}">
        <p14:creationId xmlns:p14="http://schemas.microsoft.com/office/powerpoint/2010/main" val="10156392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randombar(horizontal)">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inVertical)">
                                      <p:cBhvr>
                                        <p:cTn id="21" dur="500"/>
                                        <p:tgtEl>
                                          <p:spTgt spid="27"/>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circle(in)">
                                      <p:cBhvr>
                                        <p:cTn id="26" dur="2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inVertical)">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inVertical)">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barn(inVertical)">
                                      <p:cBhvr>
                                        <p:cTn id="48" dur="5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barn(inVertical)">
                                      <p:cBhvr>
                                        <p:cTn id="53" dur="500"/>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randombar(horizontal)">
                                      <p:cBhvr>
                                        <p:cTn id="58" dur="500"/>
                                        <p:tgtEl>
                                          <p:spTgt spid="13"/>
                                        </p:tgtEl>
                                      </p:cBhvr>
                                    </p:animEffect>
                                  </p:childTnLst>
                                </p:cTn>
                              </p:par>
                            </p:childTnLst>
                          </p:cTn>
                        </p:par>
                      </p:childTnLst>
                    </p:cTn>
                  </p:par>
                  <p:par>
                    <p:cTn id="59" fill="hold">
                      <p:stCondLst>
                        <p:cond delay="indefinite"/>
                      </p:stCondLst>
                      <p:childTnLst>
                        <p:par>
                          <p:cTn id="60" fill="hold">
                            <p:stCondLst>
                              <p:cond delay="0"/>
                            </p:stCondLst>
                            <p:childTnLst>
                              <p:par>
                                <p:cTn id="61" presetID="6" presetClass="entr" presetSubtype="16" fill="hold" grpId="0" nodeType="click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circle(in)">
                                      <p:cBhvr>
                                        <p:cTn id="63" dur="2000"/>
                                        <p:tgtEl>
                                          <p:spTgt spid="22"/>
                                        </p:tgtEl>
                                      </p:cBhvr>
                                    </p:animEffect>
                                  </p:childTnLst>
                                </p:cTn>
                              </p:par>
                            </p:childTnLst>
                          </p:cTn>
                        </p:par>
                      </p:childTnLst>
                    </p:cTn>
                  </p:par>
                  <p:par>
                    <p:cTn id="64" fill="hold">
                      <p:stCondLst>
                        <p:cond delay="indefinite"/>
                      </p:stCondLst>
                      <p:childTnLst>
                        <p:par>
                          <p:cTn id="65" fill="hold">
                            <p:stCondLst>
                              <p:cond delay="0"/>
                            </p:stCondLst>
                            <p:childTnLst>
                              <p:par>
                                <p:cTn id="66" presetID="14" presetClass="entr" presetSubtype="10" fill="hold" grpId="0" nodeType="click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randombar(horizontal)">
                                      <p:cBhvr>
                                        <p:cTn id="68" dur="500"/>
                                        <p:tgtEl>
                                          <p:spTgt spid="18"/>
                                        </p:tgtEl>
                                      </p:cBhvr>
                                    </p:animEffect>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barn(inVertical)">
                                      <p:cBhvr>
                                        <p:cTn id="73" dur="500"/>
                                        <p:tgtEl>
                                          <p:spTgt spid="16"/>
                                        </p:tgtEl>
                                      </p:cBhvr>
                                    </p:animEffect>
                                  </p:childTnLst>
                                </p:cTn>
                              </p:par>
                            </p:childTnLst>
                          </p:cTn>
                        </p:par>
                      </p:childTnLst>
                    </p:cTn>
                  </p:par>
                  <p:par>
                    <p:cTn id="74" fill="hold">
                      <p:stCondLst>
                        <p:cond delay="indefinite"/>
                      </p:stCondLst>
                      <p:childTnLst>
                        <p:par>
                          <p:cTn id="75" fill="hold">
                            <p:stCondLst>
                              <p:cond delay="0"/>
                            </p:stCondLst>
                            <p:childTnLst>
                              <p:par>
                                <p:cTn id="76" presetID="14" presetClass="entr" presetSubtype="10" fill="hold" grpId="0" nodeType="click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randombar(horizontal)">
                                      <p:cBhvr>
                                        <p:cTn id="78" dur="500"/>
                                        <p:tgtEl>
                                          <p:spTgt spid="20"/>
                                        </p:tgtEl>
                                      </p:cBhvr>
                                    </p:animEffect>
                                  </p:childTnLst>
                                </p:cTn>
                              </p:par>
                            </p:childTnLst>
                          </p:cTn>
                        </p:par>
                      </p:childTnLst>
                    </p:cTn>
                  </p:par>
                  <p:par>
                    <p:cTn id="79" fill="hold">
                      <p:stCondLst>
                        <p:cond delay="indefinite"/>
                      </p:stCondLst>
                      <p:childTnLst>
                        <p:par>
                          <p:cTn id="80" fill="hold">
                            <p:stCondLst>
                              <p:cond delay="0"/>
                            </p:stCondLst>
                            <p:childTnLst>
                              <p:par>
                                <p:cTn id="81" presetID="16" presetClass="entr" presetSubtype="21" fill="hold" grpId="0" nodeType="click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barn(inVertical)">
                                      <p:cBhvr>
                                        <p:cTn id="83" dur="500"/>
                                        <p:tgtEl>
                                          <p:spTgt spid="15"/>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randombar(horizontal)">
                                      <p:cBhvr>
                                        <p:cTn id="86" dur="500"/>
                                        <p:tgtEl>
                                          <p:spTgt spid="19"/>
                                        </p:tgtEl>
                                      </p:cBhvr>
                                    </p:animEffect>
                                  </p:childTnLst>
                                </p:cTn>
                              </p:par>
                            </p:childTnLst>
                          </p:cTn>
                        </p:par>
                      </p:childTnLst>
                    </p:cTn>
                  </p:par>
                  <p:par>
                    <p:cTn id="87" fill="hold">
                      <p:stCondLst>
                        <p:cond delay="indefinite"/>
                      </p:stCondLst>
                      <p:childTnLst>
                        <p:par>
                          <p:cTn id="88" fill="hold">
                            <p:stCondLst>
                              <p:cond delay="0"/>
                            </p:stCondLst>
                            <p:childTnLst>
                              <p:par>
                                <p:cTn id="89" presetID="14" presetClass="entr" presetSubtype="10" fill="hold" grpId="0" nodeType="clickEffect">
                                  <p:stCondLst>
                                    <p:cond delay="0"/>
                                  </p:stCondLst>
                                  <p:childTnLst>
                                    <p:set>
                                      <p:cBhvr>
                                        <p:cTn id="90" dur="1" fill="hold">
                                          <p:stCondLst>
                                            <p:cond delay="0"/>
                                          </p:stCondLst>
                                        </p:cTn>
                                        <p:tgtEl>
                                          <p:spTgt spid="10"/>
                                        </p:tgtEl>
                                        <p:attrNameLst>
                                          <p:attrName>style.visibility</p:attrName>
                                        </p:attrNameLst>
                                      </p:cBhvr>
                                      <p:to>
                                        <p:strVal val="visible"/>
                                      </p:to>
                                    </p:set>
                                    <p:animEffect transition="in" filter="randombar(horizontal)">
                                      <p:cBhvr>
                                        <p:cTn id="91" dur="500"/>
                                        <p:tgtEl>
                                          <p:spTgt spid="10"/>
                                        </p:tgtEl>
                                      </p:cBhvr>
                                    </p:animEffect>
                                  </p:childTnLst>
                                </p:cTn>
                              </p:par>
                            </p:childTnLst>
                          </p:cTn>
                        </p:par>
                      </p:childTnLst>
                    </p:cTn>
                  </p:par>
                  <p:par>
                    <p:cTn id="92" fill="hold">
                      <p:stCondLst>
                        <p:cond delay="indefinite"/>
                      </p:stCondLst>
                      <p:childTnLst>
                        <p:par>
                          <p:cTn id="93" fill="hold">
                            <p:stCondLst>
                              <p:cond delay="0"/>
                            </p:stCondLst>
                            <p:childTnLst>
                              <p:par>
                                <p:cTn id="94" presetID="14" presetClass="entr" presetSubtype="10" fill="hold" grpId="0" nodeType="click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randombar(horizontal)">
                                      <p:cBhvr>
                                        <p:cTn id="96" dur="500"/>
                                        <p:tgtEl>
                                          <p:spTgt spid="17"/>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4" fill="hold" grpId="0" nodeType="click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wipe(down)">
                                      <p:cBhvr>
                                        <p:cTn id="101" dur="500"/>
                                        <p:tgtEl>
                                          <p:spTgt spid="26"/>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grpId="0" nodeType="click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wipe(down)">
                                      <p:cBhvr>
                                        <p:cTn id="106" dur="500"/>
                                        <p:tgtEl>
                                          <p:spTgt spid="21"/>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4" fill="hold" grpId="0" nodeType="click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wipe(down)">
                                      <p:cBhvr>
                                        <p:cTn id="111" dur="500"/>
                                        <p:tgtEl>
                                          <p:spTgt spid="25"/>
                                        </p:tgtEl>
                                      </p:cBhvr>
                                    </p:animEffect>
                                  </p:childTnLst>
                                </p:cTn>
                              </p:par>
                              <p:par>
                                <p:cTn id="112" presetID="21" presetClass="entr" presetSubtype="1" fill="hold" grpId="0" nodeType="withEffect">
                                  <p:stCondLst>
                                    <p:cond delay="0"/>
                                  </p:stCondLst>
                                  <p:childTnLst>
                                    <p:set>
                                      <p:cBhvr>
                                        <p:cTn id="113" dur="1" fill="hold">
                                          <p:stCondLst>
                                            <p:cond delay="0"/>
                                          </p:stCondLst>
                                        </p:cTn>
                                        <p:tgtEl>
                                          <p:spTgt spid="24"/>
                                        </p:tgtEl>
                                        <p:attrNameLst>
                                          <p:attrName>style.visibility</p:attrName>
                                        </p:attrNameLst>
                                      </p:cBhvr>
                                      <p:to>
                                        <p:strVal val="visible"/>
                                      </p:to>
                                    </p:set>
                                    <p:animEffect transition="in" filter="wheel(1)">
                                      <p:cBhvr>
                                        <p:cTn id="114" dur="2000"/>
                                        <p:tgtEl>
                                          <p:spTgt spid="24"/>
                                        </p:tgtEl>
                                      </p:cBhvr>
                                    </p:animEffect>
                                  </p:childTnLst>
                                </p:cTn>
                              </p:par>
                            </p:childTnLst>
                          </p:cTn>
                        </p:par>
                      </p:childTnLst>
                    </p:cTn>
                  </p:par>
                  <p:par>
                    <p:cTn id="115" fill="hold">
                      <p:stCondLst>
                        <p:cond delay="indefinite"/>
                      </p:stCondLst>
                      <p:childTnLst>
                        <p:par>
                          <p:cTn id="116" fill="hold">
                            <p:stCondLst>
                              <p:cond delay="0"/>
                            </p:stCondLst>
                            <p:childTnLst>
                              <p:par>
                                <p:cTn id="117" presetID="6" presetClass="entr" presetSubtype="16" fill="hold" grpId="0" nodeType="clickEffect">
                                  <p:stCondLst>
                                    <p:cond delay="0"/>
                                  </p:stCondLst>
                                  <p:childTnLst>
                                    <p:set>
                                      <p:cBhvr>
                                        <p:cTn id="118" dur="1" fill="hold">
                                          <p:stCondLst>
                                            <p:cond delay="0"/>
                                          </p:stCondLst>
                                        </p:cTn>
                                        <p:tgtEl>
                                          <p:spTgt spid="23"/>
                                        </p:tgtEl>
                                        <p:attrNameLst>
                                          <p:attrName>style.visibility</p:attrName>
                                        </p:attrNameLst>
                                      </p:cBhvr>
                                      <p:to>
                                        <p:strVal val="visible"/>
                                      </p:to>
                                    </p:set>
                                    <p:animEffect transition="in" filter="circle(in)">
                                      <p:cBhvr>
                                        <p:cTn id="119"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6" grpId="0"/>
      <p:bldP spid="7" grpId="0"/>
      <p:bldP spid="8" grpId="0"/>
      <p:bldP spid="9" grpId="0" animBg="1"/>
      <p:bldP spid="10" grpId="0"/>
      <p:bldP spid="11" grpId="0"/>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animBg="1"/>
      <p:bldP spid="25" grpId="0" animBg="1"/>
      <p:bldP spid="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8">
            <a:extLst>
              <a:ext uri="{FF2B5EF4-FFF2-40B4-BE49-F238E27FC236}">
                <a16:creationId xmlns:a16="http://schemas.microsoft.com/office/drawing/2014/main" id="{B973C687-7F4B-4841-91D3-E726325057F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1913" y="-85344"/>
            <a:ext cx="11801856" cy="6584741"/>
          </a:xfrm>
          <a:prstGeom prst="rect">
            <a:avLst/>
          </a:prstGeom>
        </p:spPr>
      </p:pic>
      <p:pic>
        <p:nvPicPr>
          <p:cNvPr id="3" name="图片 7">
            <a:extLst>
              <a:ext uri="{FF2B5EF4-FFF2-40B4-BE49-F238E27FC236}">
                <a16:creationId xmlns:a16="http://schemas.microsoft.com/office/drawing/2014/main" id="{CE2059DE-690A-4AD2-8E64-E8B91E9524CC}"/>
              </a:ext>
            </a:extLst>
          </p:cNvPr>
          <p:cNvPicPr>
            <a:picLocks noChangeAspect="1"/>
          </p:cNvPicPr>
          <p:nvPr/>
        </p:nvPicPr>
        <p:blipFill rotWithShape="1">
          <a:blip r:embed="rId3">
            <a:extLst>
              <a:ext uri="{28A0092B-C50C-407E-A947-70E740481C1C}">
                <a14:useLocalDpi xmlns:a14="http://schemas.microsoft.com/office/drawing/2010/main" val="0"/>
              </a:ext>
            </a:extLst>
          </a:blip>
          <a:srcRect t="14997" b="7078"/>
          <a:stretch/>
        </p:blipFill>
        <p:spPr>
          <a:xfrm>
            <a:off x="21769" y="2130366"/>
            <a:ext cx="12192000" cy="5343526"/>
          </a:xfrm>
          <a:prstGeom prst="rect">
            <a:avLst/>
          </a:prstGeom>
        </p:spPr>
      </p:pic>
      <p:pic>
        <p:nvPicPr>
          <p:cNvPr id="4" name="图片 11">
            <a:extLst>
              <a:ext uri="{FF2B5EF4-FFF2-40B4-BE49-F238E27FC236}">
                <a16:creationId xmlns:a16="http://schemas.microsoft.com/office/drawing/2014/main" id="{C62D4F52-E74E-4AD6-9923-55034F509CD8}"/>
              </a:ext>
            </a:extLst>
          </p:cNvPr>
          <p:cNvPicPr>
            <a:picLocks noChangeAspect="1"/>
          </p:cNvPicPr>
          <p:nvPr/>
        </p:nvPicPr>
        <p:blipFill rotWithShape="1">
          <a:blip r:embed="rId4">
            <a:extLst>
              <a:ext uri="{28A0092B-C50C-407E-A947-70E740481C1C}">
                <a14:useLocalDpi xmlns:a14="http://schemas.microsoft.com/office/drawing/2010/main" val="0"/>
              </a:ext>
            </a:extLst>
          </a:blip>
          <a:srcRect r="79453" b="40138"/>
          <a:stretch/>
        </p:blipFill>
        <p:spPr>
          <a:xfrm>
            <a:off x="0" y="0"/>
            <a:ext cx="2505075" cy="4104872"/>
          </a:xfrm>
          <a:prstGeom prst="rect">
            <a:avLst/>
          </a:prstGeom>
        </p:spPr>
      </p:pic>
      <p:pic>
        <p:nvPicPr>
          <p:cNvPr id="5" name="Picture 11" descr="Top Chirping Bird Stickers for Android &amp;amp; iOS | Gfycat">
            <a:hlinkClick r:id="rId5" action="ppaction://hlinksldjump"/>
            <a:extLst>
              <a:ext uri="{FF2B5EF4-FFF2-40B4-BE49-F238E27FC236}">
                <a16:creationId xmlns:a16="http://schemas.microsoft.com/office/drawing/2014/main" id="{06462475-30B4-41E0-BA7B-2CD1023A4020}"/>
              </a:ext>
            </a:extLst>
          </p:cNvPr>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534155" y="109217"/>
            <a:ext cx="1245932" cy="1245932"/>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32">
            <a:extLst>
              <a:ext uri="{FF2B5EF4-FFF2-40B4-BE49-F238E27FC236}">
                <a16:creationId xmlns:a16="http://schemas.microsoft.com/office/drawing/2014/main" id="{64D921E8-5356-404E-BBEE-B6024767C4FC}"/>
              </a:ext>
            </a:extLst>
          </p:cNvPr>
          <p:cNvPicPr>
            <a:picLocks noChangeAspect="1"/>
          </p:cNvPicPr>
          <p:nvPr/>
        </p:nvPicPr>
        <p:blipFill rotWithShape="1">
          <a:blip r:embed="rId7">
            <a:extLst>
              <a:ext uri="{28A0092B-C50C-407E-A947-70E740481C1C}">
                <a14:useLocalDpi xmlns:a14="http://schemas.microsoft.com/office/drawing/2010/main" val="0"/>
              </a:ext>
            </a:extLst>
          </a:blip>
          <a:srcRect t="65419"/>
          <a:stretch/>
        </p:blipFill>
        <p:spPr>
          <a:xfrm>
            <a:off x="29482" y="4706112"/>
            <a:ext cx="12192000" cy="2151887"/>
          </a:xfrm>
          <a:prstGeom prst="rect">
            <a:avLst/>
          </a:prstGeom>
        </p:spPr>
      </p:pic>
      <p:sp>
        <p:nvSpPr>
          <p:cNvPr id="7" name="Text Box 6">
            <a:extLst>
              <a:ext uri="{FF2B5EF4-FFF2-40B4-BE49-F238E27FC236}">
                <a16:creationId xmlns:a16="http://schemas.microsoft.com/office/drawing/2014/main" id="{43668F53-3E06-4FFC-A8EF-209529167AA9}"/>
              </a:ext>
            </a:extLst>
          </p:cNvPr>
          <p:cNvSpPr txBox="1">
            <a:spLocks noChangeArrowheads="1"/>
          </p:cNvSpPr>
          <p:nvPr/>
        </p:nvSpPr>
        <p:spPr bwMode="auto">
          <a:xfrm>
            <a:off x="1173047" y="1355149"/>
            <a:ext cx="10741152" cy="1451967"/>
          </a:xfrm>
          <a:prstGeom prst="round2SameRect">
            <a:avLst/>
          </a:prstGeom>
          <a:solidFill>
            <a:schemeClr val="accent2">
              <a:lumMod val="20000"/>
              <a:lumOff val="80000"/>
              <a:alpha val="69000"/>
            </a:schemeClr>
          </a:solidFill>
          <a:ln w="28575">
            <a:solidFill>
              <a:schemeClr val="tx1"/>
            </a:solidFill>
            <a:prstDash val="sysDash"/>
            <a:miter lim="800000"/>
            <a:headEnd/>
            <a:tailEnd/>
          </a:ln>
          <a:effectLst/>
        </p:spPr>
        <p:txBody>
          <a:bodyPr wrap="square">
            <a:spAutoFit/>
          </a:bodyPr>
          <a:lstStyle/>
          <a:p>
            <a:pPr algn="just">
              <a:spcBef>
                <a:spcPct val="50000"/>
              </a:spcBef>
              <a:defRPr/>
            </a:pPr>
            <a:r>
              <a:rPr lang="en-US" sz="2800" b="1" dirty="0">
                <a:solidFill>
                  <a:srgbClr val="002060"/>
                </a:solidFill>
                <a:latin typeface="UVN Thoi Nay Nang" panose="02020903060505020304" pitchFamily="18" charset="0"/>
                <a:cs typeface="Times New Roman" pitchFamily="18" charset="0"/>
              </a:rPr>
              <a:t>3. </a:t>
            </a:r>
            <a:r>
              <a:rPr lang="en-US" sz="2800" b="1" dirty="0" err="1">
                <a:solidFill>
                  <a:srgbClr val="002060"/>
                </a:solidFill>
                <a:latin typeface="UVN Thoi Nay Nang" panose="02020903060505020304" pitchFamily="18" charset="0"/>
                <a:cs typeface="Times New Roman" pitchFamily="18" charset="0"/>
              </a:rPr>
              <a:t>Viết</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một</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đoạn</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văn</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kể</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về</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các</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công</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việc</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trong</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một</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buổi</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sáng</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của</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em</a:t>
            </a:r>
            <a:r>
              <a:rPr lang="en-US" sz="2800" b="1" dirty="0">
                <a:solidFill>
                  <a:srgbClr val="002060"/>
                </a:solidFill>
                <a:latin typeface="UVN Thoi Nay Nang" panose="02020903060505020304" pitchFamily="18" charset="0"/>
                <a:cs typeface="Times New Roman" pitchFamily="18" charset="0"/>
              </a:rPr>
              <a:t>. Cho </a:t>
            </a:r>
            <a:r>
              <a:rPr lang="en-US" sz="2800" b="1" dirty="0" err="1">
                <a:solidFill>
                  <a:srgbClr val="002060"/>
                </a:solidFill>
                <a:latin typeface="UVN Thoi Nay Nang" panose="02020903060505020304" pitchFamily="18" charset="0"/>
                <a:cs typeface="Times New Roman" pitchFamily="18" charset="0"/>
              </a:rPr>
              <a:t>biết</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những</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câu</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nào</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trong</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đoạn</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văn</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là</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câu</a:t>
            </a:r>
            <a:r>
              <a:rPr lang="en-US" sz="2800" b="1" dirty="0">
                <a:solidFill>
                  <a:srgbClr val="002060"/>
                </a:solidFill>
                <a:latin typeface="UVN Thoi Nay Nang" panose="02020903060505020304" pitchFamily="18" charset="0"/>
                <a:cs typeface="Times New Roman" pitchFamily="18" charset="0"/>
              </a:rPr>
              <a:t> </a:t>
            </a:r>
            <a:r>
              <a:rPr lang="en-US" sz="2800" b="1" dirty="0" err="1">
                <a:solidFill>
                  <a:srgbClr val="002060"/>
                </a:solidFill>
                <a:latin typeface="UVN Thoi Nay Nang" panose="02020903060505020304" pitchFamily="18" charset="0"/>
                <a:cs typeface="Times New Roman" pitchFamily="18" charset="0"/>
              </a:rPr>
              <a:t>kể</a:t>
            </a:r>
            <a:r>
              <a:rPr lang="en-US" sz="2800" b="1" dirty="0">
                <a:solidFill>
                  <a:srgbClr val="002060"/>
                </a:solidFill>
                <a:latin typeface="UVN Thoi Nay Nang" panose="02020903060505020304" pitchFamily="18" charset="0"/>
                <a:cs typeface="Times New Roman" pitchFamily="18" charset="0"/>
              </a:rPr>
              <a:t> </a:t>
            </a:r>
            <a:r>
              <a:rPr lang="en-US" sz="2800" b="1" dirty="0">
                <a:solidFill>
                  <a:srgbClr val="DB4141"/>
                </a:solidFill>
                <a:latin typeface="UVN Thoi Nay Nang" panose="02020903060505020304" pitchFamily="18" charset="0"/>
                <a:cs typeface="Times New Roman" pitchFamily="18" charset="0"/>
              </a:rPr>
              <a:t>Ai </a:t>
            </a:r>
            <a:r>
              <a:rPr lang="en-US" sz="2800" b="1" dirty="0" err="1">
                <a:solidFill>
                  <a:srgbClr val="DB4141"/>
                </a:solidFill>
                <a:latin typeface="UVN Thoi Nay Nang" panose="02020903060505020304" pitchFamily="18" charset="0"/>
                <a:cs typeface="Times New Roman" pitchFamily="18" charset="0"/>
              </a:rPr>
              <a:t>làm</a:t>
            </a:r>
            <a:r>
              <a:rPr lang="en-US" sz="2800" b="1" dirty="0">
                <a:solidFill>
                  <a:srgbClr val="DB4141"/>
                </a:solidFill>
                <a:latin typeface="UVN Thoi Nay Nang" panose="02020903060505020304" pitchFamily="18" charset="0"/>
                <a:cs typeface="Times New Roman" pitchFamily="18" charset="0"/>
              </a:rPr>
              <a:t> </a:t>
            </a:r>
            <a:r>
              <a:rPr lang="en-US" sz="2800" b="1" dirty="0" err="1">
                <a:solidFill>
                  <a:srgbClr val="DB4141"/>
                </a:solidFill>
                <a:latin typeface="UVN Thoi Nay Nang" panose="02020903060505020304" pitchFamily="18" charset="0"/>
                <a:cs typeface="Times New Roman" pitchFamily="18" charset="0"/>
              </a:rPr>
              <a:t>gì</a:t>
            </a:r>
            <a:r>
              <a:rPr lang="en-US" sz="2800" b="1" dirty="0">
                <a:solidFill>
                  <a:srgbClr val="DB4141"/>
                </a:solidFill>
                <a:latin typeface="UVN Thoi Nay Nang" panose="02020903060505020304" pitchFamily="18" charset="0"/>
                <a:cs typeface="Times New Roman" pitchFamily="18" charset="0"/>
              </a:rPr>
              <a:t>?</a:t>
            </a:r>
          </a:p>
        </p:txBody>
      </p:sp>
    </p:spTree>
    <p:extLst>
      <p:ext uri="{BB962C8B-B14F-4D97-AF65-F5344CB8AC3E}">
        <p14:creationId xmlns:p14="http://schemas.microsoft.com/office/powerpoint/2010/main" val="29839496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32">
            <a:extLst>
              <a:ext uri="{FF2B5EF4-FFF2-40B4-BE49-F238E27FC236}">
                <a16:creationId xmlns:a16="http://schemas.microsoft.com/office/drawing/2014/main" id="{A2D76EC1-8CDD-48EC-B336-FC369A06C961}"/>
              </a:ext>
            </a:extLst>
          </p:cNvPr>
          <p:cNvPicPr>
            <a:picLocks noChangeAspect="1"/>
          </p:cNvPicPr>
          <p:nvPr/>
        </p:nvPicPr>
        <p:blipFill rotWithShape="1">
          <a:blip r:embed="rId2">
            <a:extLst>
              <a:ext uri="{28A0092B-C50C-407E-A947-70E740481C1C}">
                <a14:useLocalDpi xmlns:a14="http://schemas.microsoft.com/office/drawing/2010/main" val="0"/>
              </a:ext>
            </a:extLst>
          </a:blip>
          <a:srcRect t="65419"/>
          <a:stretch/>
        </p:blipFill>
        <p:spPr>
          <a:xfrm>
            <a:off x="29482" y="3730752"/>
            <a:ext cx="12192000" cy="3127247"/>
          </a:xfrm>
          <a:prstGeom prst="rect">
            <a:avLst/>
          </a:prstGeom>
        </p:spPr>
      </p:pic>
      <p:pic>
        <p:nvPicPr>
          <p:cNvPr id="3" name="图片 7">
            <a:extLst>
              <a:ext uri="{FF2B5EF4-FFF2-40B4-BE49-F238E27FC236}">
                <a16:creationId xmlns:a16="http://schemas.microsoft.com/office/drawing/2014/main" id="{CE2059DE-690A-4AD2-8E64-E8B91E9524CC}"/>
              </a:ext>
            </a:extLst>
          </p:cNvPr>
          <p:cNvPicPr>
            <a:picLocks noChangeAspect="1"/>
          </p:cNvPicPr>
          <p:nvPr/>
        </p:nvPicPr>
        <p:blipFill rotWithShape="1">
          <a:blip r:embed="rId3">
            <a:extLst>
              <a:ext uri="{28A0092B-C50C-407E-A947-70E740481C1C}">
                <a14:useLocalDpi xmlns:a14="http://schemas.microsoft.com/office/drawing/2010/main" val="0"/>
              </a:ext>
            </a:extLst>
          </a:blip>
          <a:srcRect t="14997" b="7078"/>
          <a:stretch/>
        </p:blipFill>
        <p:spPr>
          <a:xfrm>
            <a:off x="-10196" y="732183"/>
            <a:ext cx="12192000" cy="5343526"/>
          </a:xfrm>
          <a:prstGeom prst="rect">
            <a:avLst/>
          </a:prstGeom>
        </p:spPr>
      </p:pic>
      <p:sp>
        <p:nvSpPr>
          <p:cNvPr id="27" name="Rectangle: Diagonal Corners Rounded 26">
            <a:extLst>
              <a:ext uri="{FF2B5EF4-FFF2-40B4-BE49-F238E27FC236}">
                <a16:creationId xmlns:a16="http://schemas.microsoft.com/office/drawing/2014/main" id="{62711019-FA0B-485C-9503-D0FA8A261CFD}"/>
              </a:ext>
            </a:extLst>
          </p:cNvPr>
          <p:cNvSpPr/>
          <p:nvPr/>
        </p:nvSpPr>
        <p:spPr>
          <a:xfrm>
            <a:off x="385288" y="1684942"/>
            <a:ext cx="11528911" cy="4839859"/>
          </a:xfrm>
          <a:prstGeom prst="round2DiagRect">
            <a:avLst/>
          </a:prstGeom>
          <a:solidFill>
            <a:schemeClr val="bg1">
              <a:alpha val="58000"/>
            </a:schemeClr>
          </a:solidFill>
          <a:ln w="3810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3200" dirty="0">
                <a:solidFill>
                  <a:srgbClr val="002060"/>
                </a:solidFill>
                <a:latin typeface="+mj-lt"/>
              </a:rPr>
              <a:t>Sáng nào cũng vậy, cứ chuông báo 6 giờ 30 thì mỗi thành viên trong nhà lại có một việc riêng cho mình. Mẹ búi tóc gọn gàng xuống bếp chuẩn bị bữa sáng cho cả nhà. Bố dậy chạy thể dục ở công viên gần nhà. Bà nội dậy quét nhà và sân sạch sẽ. Ông nội ra vườn hít thở không khí và tưới nước cho cây cảnh. Còn em, sau khi chuông báo thức, em dậy xếp sách vở vào cặp, gọi em gái dậy để ăn sáng rồi đi đến trường. Khởi đầu ngày mới của các thành viên trong gia đình em là như vậy đó</a:t>
            </a:r>
            <a:r>
              <a:rPr lang="vi-VN" dirty="0"/>
              <a:t>.</a:t>
            </a:r>
            <a:endParaRPr lang="en-US" dirty="0"/>
          </a:p>
        </p:txBody>
      </p:sp>
      <p:pic>
        <p:nvPicPr>
          <p:cNvPr id="5" name="Picture 11" descr="Top Chirping Bird Stickers for Android &amp;amp; iOS | Gfycat">
            <a:hlinkClick r:id="rId4" action="ppaction://hlinksldjump"/>
            <a:extLst>
              <a:ext uri="{FF2B5EF4-FFF2-40B4-BE49-F238E27FC236}">
                <a16:creationId xmlns:a16="http://schemas.microsoft.com/office/drawing/2014/main" id="{06462475-30B4-41E0-BA7B-2CD1023A4020}"/>
              </a:ext>
            </a:extLst>
          </p:cNvPr>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668267" y="109217"/>
            <a:ext cx="1245932" cy="1245932"/>
          </a:xfrm>
          <a:prstGeom prst="rect">
            <a:avLst/>
          </a:prstGeom>
          <a:noFill/>
          <a:extLst>
            <a:ext uri="{909E8E84-426E-40DD-AFC4-6F175D3DCCD1}">
              <a14:hiddenFill xmlns:a14="http://schemas.microsoft.com/office/drawing/2010/main">
                <a:solidFill>
                  <a:srgbClr val="FFFFFF"/>
                </a:solidFill>
              </a14:hiddenFill>
            </a:ext>
          </a:extLst>
        </p:spPr>
      </p:pic>
      <p:pic>
        <p:nvPicPr>
          <p:cNvPr id="32" name="图片 11">
            <a:extLst>
              <a:ext uri="{FF2B5EF4-FFF2-40B4-BE49-F238E27FC236}">
                <a16:creationId xmlns:a16="http://schemas.microsoft.com/office/drawing/2014/main" id="{817A006D-8144-4E19-8C31-9350A67DEF41}"/>
              </a:ext>
            </a:extLst>
          </p:cNvPr>
          <p:cNvPicPr>
            <a:picLocks noChangeAspect="1"/>
          </p:cNvPicPr>
          <p:nvPr/>
        </p:nvPicPr>
        <p:blipFill rotWithShape="1">
          <a:blip r:embed="rId6">
            <a:extLst>
              <a:ext uri="{28A0092B-C50C-407E-A947-70E740481C1C}">
                <a14:useLocalDpi xmlns:a14="http://schemas.microsoft.com/office/drawing/2010/main" val="0"/>
              </a:ext>
            </a:extLst>
          </a:blip>
          <a:srcRect r="79453" b="40138"/>
          <a:stretch/>
        </p:blipFill>
        <p:spPr>
          <a:xfrm>
            <a:off x="29482" y="0"/>
            <a:ext cx="2505075" cy="4104872"/>
          </a:xfrm>
          <a:prstGeom prst="rect">
            <a:avLst/>
          </a:prstGeom>
        </p:spPr>
      </p:pic>
    </p:spTree>
    <p:extLst>
      <p:ext uri="{BB962C8B-B14F-4D97-AF65-F5344CB8AC3E}">
        <p14:creationId xmlns:p14="http://schemas.microsoft.com/office/powerpoint/2010/main" val="21888861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randombar(horizontal)">
                                      <p:cBhvr>
                                        <p:cTn id="1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612D4C7-CE63-4221-9952-09DD7EA9471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1823" y="0"/>
            <a:ext cx="11980177" cy="6032903"/>
          </a:xfrm>
          <a:prstGeom prst="rect">
            <a:avLst/>
          </a:prstGeom>
        </p:spPr>
      </p:pic>
      <p:sp>
        <p:nvSpPr>
          <p:cNvPr id="3" name="矩形 39">
            <a:extLst>
              <a:ext uri="{FF2B5EF4-FFF2-40B4-BE49-F238E27FC236}">
                <a16:creationId xmlns:a16="http://schemas.microsoft.com/office/drawing/2014/main" id="{62908922-A460-4A54-B0CF-28D416A685F9}"/>
              </a:ext>
            </a:extLst>
          </p:cNvPr>
          <p:cNvSpPr/>
          <p:nvPr/>
        </p:nvSpPr>
        <p:spPr>
          <a:xfrm>
            <a:off x="1207379" y="3224784"/>
            <a:ext cx="10004330" cy="1569660"/>
          </a:xfrm>
          <a:prstGeom prst="rect">
            <a:avLst/>
          </a:prstGeom>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altLang="zh-CN" sz="9600" b="0" i="0" u="none" strike="noStrike" kern="1200" cap="none" spc="0" normalizeH="0" baseline="0" noProof="0" dirty="0">
                <a:ln>
                  <a:noFill/>
                </a:ln>
                <a:solidFill>
                  <a:schemeClr val="tx1">
                    <a:lumMod val="85000"/>
                    <a:lumOff val="15000"/>
                  </a:schemeClr>
                </a:solidFill>
                <a:effectLst>
                  <a:glow rad="228600">
                    <a:srgbClr val="F0AEC2">
                      <a:alpha val="40000"/>
                    </a:srgbClr>
                  </a:glow>
                  <a:reflection blurRad="6350" stA="60000" endA="900" endPos="60000" dist="60007" dir="5400000" sy="-100000" algn="bl" rotWithShape="0"/>
                </a:effectLst>
                <a:uLnTx/>
                <a:uFillTx/>
                <a:latin typeface="Times New Roman" panose="02020603050405020304" pitchFamily="18" charset="0"/>
                <a:ea typeface="字体视界-点点墨体" panose="02000500000000000000" pitchFamily="2" charset="-122"/>
                <a:cs typeface="Times New Roman" panose="02020603050405020304" pitchFamily="18" charset="0"/>
              </a:rPr>
              <a:t>CHIA SẺ</a:t>
            </a:r>
            <a:endParaRPr kumimoji="0" lang="en-US" altLang="zh-CN" sz="9600" b="0" i="0" u="none" strike="noStrike" kern="1200" cap="none" spc="0" normalizeH="0" baseline="0" noProof="0" dirty="0">
              <a:ln>
                <a:noFill/>
              </a:ln>
              <a:solidFill>
                <a:schemeClr val="tx1">
                  <a:lumMod val="85000"/>
                  <a:lumOff val="15000"/>
                </a:schemeClr>
              </a:solidFill>
              <a:effectLst>
                <a:glow rad="228600">
                  <a:schemeClr val="accent6">
                    <a:satMod val="175000"/>
                    <a:alpha val="40000"/>
                  </a:schemeClr>
                </a:glow>
                <a:reflection blurRad="6350" stA="60000" endA="900" endPos="60000" dist="60007" dir="5400000" sy="-100000" algn="bl" rotWithShape="0"/>
              </a:effectLst>
              <a:uLnTx/>
              <a:uFillTx/>
              <a:latin typeface="Times New Roman" panose="02020603050405020304" pitchFamily="18" charset="0"/>
              <a:ea typeface="字体视界-点点墨体" panose="02000500000000000000" pitchFamily="2" charset="-122"/>
              <a:cs typeface="Times New Roman" panose="02020603050405020304" pitchFamily="18" charset="0"/>
            </a:endParaRPr>
          </a:p>
        </p:txBody>
      </p:sp>
    </p:spTree>
    <p:extLst>
      <p:ext uri="{BB962C8B-B14F-4D97-AF65-F5344CB8AC3E}">
        <p14:creationId xmlns:p14="http://schemas.microsoft.com/office/powerpoint/2010/main" val="16958970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a:extLst>
              <a:ext uri="{FF2B5EF4-FFF2-40B4-BE49-F238E27FC236}">
                <a16:creationId xmlns:a16="http://schemas.microsoft.com/office/drawing/2014/main" id="{D8DBC0DB-AB51-41D6-9E25-95E507701CBA}"/>
              </a:ext>
            </a:extLst>
          </p:cNvPr>
          <p:cNvPicPr>
            <a:picLocks noChangeAspect="1"/>
          </p:cNvPicPr>
          <p:nvPr/>
        </p:nvPicPr>
        <p:blipFill rotWithShape="1">
          <a:blip r:embed="rId2">
            <a:extLst>
              <a:ext uri="{28A0092B-C50C-407E-A947-70E740481C1C}">
                <a14:useLocalDpi xmlns:a14="http://schemas.microsoft.com/office/drawing/2010/main" val="0"/>
              </a:ext>
            </a:extLst>
          </a:blip>
          <a:srcRect t="14997" b="7078"/>
          <a:stretch/>
        </p:blipFill>
        <p:spPr>
          <a:xfrm>
            <a:off x="-1" y="1080400"/>
            <a:ext cx="12192000" cy="5343526"/>
          </a:xfrm>
          <a:prstGeom prst="rect">
            <a:avLst/>
          </a:prstGeom>
        </p:spPr>
      </p:pic>
      <p:pic>
        <p:nvPicPr>
          <p:cNvPr id="49" name="图片 48">
            <a:extLst>
              <a:ext uri="{FF2B5EF4-FFF2-40B4-BE49-F238E27FC236}">
                <a16:creationId xmlns:a16="http://schemas.microsoft.com/office/drawing/2014/main" id="{1302B7E7-6EC8-4E67-B04F-617F962978B7}"/>
              </a:ext>
            </a:extLst>
          </p:cNvPr>
          <p:cNvPicPr>
            <a:picLocks noChangeAspect="1"/>
          </p:cNvPicPr>
          <p:nvPr/>
        </p:nvPicPr>
        <p:blipFill>
          <a:blip r:embed="rId3" cstate="print">
            <a:extLst>
              <a:ext uri="{BEBA8EAE-BF5A-486C-A8C5-ECC9F3942E4B}">
                <a14:imgProps xmlns:a14="http://schemas.microsoft.com/office/drawing/2010/main">
                  <a14:imgLayer>
                    <a14:imgEffect>
                      <a14:backgroundRemoval t="0" b="34955" l="66603" r="100000">
                        <a14:foregroundMark x1="80654" y1="7792" x2="85996" y2="19156"/>
                        <a14:backgroundMark x1="67252" y1="8954" x2="78633" y2="9901"/>
                        <a14:backgroundMark x1="97377" y1="24365" x2="98869" y2="35170"/>
                        <a14:backgroundMark x1="88114" y1="13173" x2="88426" y2="13388"/>
                      </a14:backgroundRemoval>
                    </a14:imgEffect>
                  </a14:imgLayer>
                </a14:imgProps>
              </a:ext>
              <a:ext uri="{28A0092B-C50C-407E-A947-70E740481C1C}">
                <a14:useLocalDpi xmlns:a14="http://schemas.microsoft.com/office/drawing/2010/main" val="0"/>
              </a:ext>
            </a:extLst>
          </a:blip>
          <a:stretch>
            <a:fillRect/>
          </a:stretch>
        </p:blipFill>
        <p:spPr>
          <a:xfrm>
            <a:off x="-768027" y="434074"/>
            <a:ext cx="11925119" cy="6589944"/>
          </a:xfrm>
          <a:prstGeom prst="rect">
            <a:avLst/>
          </a:prstGeom>
        </p:spPr>
      </p:pic>
      <p:pic>
        <p:nvPicPr>
          <p:cNvPr id="32" name="图片 31">
            <a:extLst>
              <a:ext uri="{FF2B5EF4-FFF2-40B4-BE49-F238E27FC236}">
                <a16:creationId xmlns:a16="http://schemas.microsoft.com/office/drawing/2014/main" id="{48284B8B-AD00-40AA-95C9-19F477BFA4A3}"/>
              </a:ext>
            </a:extLst>
          </p:cNvPr>
          <p:cNvPicPr>
            <a:picLocks noChangeAspect="1"/>
          </p:cNvPicPr>
          <p:nvPr/>
        </p:nvPicPr>
        <p:blipFill rotWithShape="1">
          <a:blip r:embed="rId4">
            <a:extLst>
              <a:ext uri="{28A0092B-C50C-407E-A947-70E740481C1C}">
                <a14:useLocalDpi xmlns:a14="http://schemas.microsoft.com/office/drawing/2010/main" val="0"/>
              </a:ext>
            </a:extLst>
          </a:blip>
          <a:srcRect l="8750" t="56668"/>
          <a:stretch/>
        </p:blipFill>
        <p:spPr>
          <a:xfrm>
            <a:off x="1066800" y="4746171"/>
            <a:ext cx="11125200" cy="2111425"/>
          </a:xfrm>
          <a:prstGeom prst="rect">
            <a:avLst/>
          </a:prstGeom>
        </p:spPr>
      </p:pic>
      <p:pic>
        <p:nvPicPr>
          <p:cNvPr id="28" name="图片 27">
            <a:extLst>
              <a:ext uri="{FF2B5EF4-FFF2-40B4-BE49-F238E27FC236}">
                <a16:creationId xmlns:a16="http://schemas.microsoft.com/office/drawing/2014/main" id="{63A6D011-A507-4002-A1C1-E2A857FE0FEF}"/>
              </a:ext>
            </a:extLst>
          </p:cNvPr>
          <p:cNvPicPr>
            <a:picLocks noChangeAspect="1"/>
          </p:cNvPicPr>
          <p:nvPr/>
        </p:nvPicPr>
        <p:blipFill rotWithShape="1">
          <a:blip r:embed="rId5">
            <a:extLst>
              <a:ext uri="{28A0092B-C50C-407E-A947-70E740481C1C}">
                <a14:useLocalDpi xmlns:a14="http://schemas.microsoft.com/office/drawing/2010/main" val="0"/>
              </a:ext>
            </a:extLst>
          </a:blip>
          <a:srcRect t="59862"/>
          <a:stretch/>
        </p:blipFill>
        <p:spPr>
          <a:xfrm>
            <a:off x="29482" y="4260389"/>
            <a:ext cx="12192000" cy="2533802"/>
          </a:xfrm>
          <a:prstGeom prst="rect">
            <a:avLst/>
          </a:prstGeom>
        </p:spPr>
      </p:pic>
      <p:pic>
        <p:nvPicPr>
          <p:cNvPr id="30" name="图片 29">
            <a:extLst>
              <a:ext uri="{FF2B5EF4-FFF2-40B4-BE49-F238E27FC236}">
                <a16:creationId xmlns:a16="http://schemas.microsoft.com/office/drawing/2014/main" id="{7EF6DBCD-DDB3-459B-AD59-195044BDDEFD}"/>
              </a:ext>
            </a:extLst>
          </p:cNvPr>
          <p:cNvPicPr>
            <a:picLocks noChangeAspect="1"/>
          </p:cNvPicPr>
          <p:nvPr/>
        </p:nvPicPr>
        <p:blipFill rotWithShape="1">
          <a:blip r:embed="rId6">
            <a:extLst>
              <a:ext uri="{28A0092B-C50C-407E-A947-70E740481C1C}">
                <a14:useLocalDpi xmlns:a14="http://schemas.microsoft.com/office/drawing/2010/main" val="0"/>
              </a:ext>
            </a:extLst>
          </a:blip>
          <a:srcRect l="42110" t="87921"/>
          <a:stretch/>
        </p:blipFill>
        <p:spPr>
          <a:xfrm>
            <a:off x="5133974" y="6045301"/>
            <a:ext cx="7058025" cy="828272"/>
          </a:xfrm>
          <a:prstGeom prst="rect">
            <a:avLst/>
          </a:prstGeom>
        </p:spPr>
      </p:pic>
      <p:pic>
        <p:nvPicPr>
          <p:cNvPr id="33" name="图片 32">
            <a:extLst>
              <a:ext uri="{FF2B5EF4-FFF2-40B4-BE49-F238E27FC236}">
                <a16:creationId xmlns:a16="http://schemas.microsoft.com/office/drawing/2014/main" id="{D405E03F-DC3E-4034-A9D8-5287E4F55890}"/>
              </a:ext>
            </a:extLst>
          </p:cNvPr>
          <p:cNvPicPr>
            <a:picLocks noChangeAspect="1"/>
          </p:cNvPicPr>
          <p:nvPr/>
        </p:nvPicPr>
        <p:blipFill rotWithShape="1">
          <a:blip r:embed="rId7">
            <a:extLst>
              <a:ext uri="{28A0092B-C50C-407E-A947-70E740481C1C}">
                <a14:useLocalDpi xmlns:a14="http://schemas.microsoft.com/office/drawing/2010/main" val="0"/>
              </a:ext>
            </a:extLst>
          </a:blip>
          <a:srcRect t="65419"/>
          <a:stretch/>
        </p:blipFill>
        <p:spPr>
          <a:xfrm>
            <a:off x="29482" y="5009278"/>
            <a:ext cx="12192000" cy="1861022"/>
          </a:xfrm>
          <a:prstGeom prst="rect">
            <a:avLst/>
          </a:prstGeom>
        </p:spPr>
      </p:pic>
      <p:pic>
        <p:nvPicPr>
          <p:cNvPr id="46" name="图片 45">
            <a:extLst>
              <a:ext uri="{FF2B5EF4-FFF2-40B4-BE49-F238E27FC236}">
                <a16:creationId xmlns:a16="http://schemas.microsoft.com/office/drawing/2014/main" id="{A42DDBD6-CBD7-41D1-B9F6-127DF52CC553}"/>
              </a:ext>
            </a:extLst>
          </p:cNvPr>
          <p:cNvPicPr>
            <a:picLocks noChangeAspect="1"/>
          </p:cNvPicPr>
          <p:nvPr/>
        </p:nvPicPr>
        <p:blipFill rotWithShape="1">
          <a:blip r:embed="rId8">
            <a:extLst>
              <a:ext uri="{28A0092B-C50C-407E-A947-70E740481C1C}">
                <a14:useLocalDpi xmlns:a14="http://schemas.microsoft.com/office/drawing/2010/main" val="0"/>
              </a:ext>
            </a:extLst>
          </a:blip>
          <a:srcRect r="79453" b="40138"/>
          <a:stretch/>
        </p:blipFill>
        <p:spPr>
          <a:xfrm>
            <a:off x="-2" y="0"/>
            <a:ext cx="2505075" cy="4104872"/>
          </a:xfrm>
          <a:prstGeom prst="rect">
            <a:avLst/>
          </a:prstGeom>
        </p:spPr>
      </p:pic>
      <p:pic>
        <p:nvPicPr>
          <p:cNvPr id="43" name="图片 42">
            <a:extLst>
              <a:ext uri="{FF2B5EF4-FFF2-40B4-BE49-F238E27FC236}">
                <a16:creationId xmlns:a16="http://schemas.microsoft.com/office/drawing/2014/main" id="{D7319A6A-C211-41F6-BB05-9229DDA531A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3211465" y="-1886820"/>
            <a:ext cx="8944578" cy="6202804"/>
          </a:xfrm>
          <a:prstGeom prst="rect">
            <a:avLst/>
          </a:prstGeom>
        </p:spPr>
      </p:pic>
      <p:sp>
        <p:nvSpPr>
          <p:cNvPr id="44" name="文本框 43">
            <a:extLst>
              <a:ext uri="{FF2B5EF4-FFF2-40B4-BE49-F238E27FC236}">
                <a16:creationId xmlns:a16="http://schemas.microsoft.com/office/drawing/2014/main" id="{CD69C6FA-B31F-402C-BE2B-E44CC16DB063}"/>
              </a:ext>
            </a:extLst>
          </p:cNvPr>
          <p:cNvSpPr txBox="1"/>
          <p:nvPr/>
        </p:nvSpPr>
        <p:spPr>
          <a:xfrm>
            <a:off x="6767020" y="419250"/>
            <a:ext cx="1365584"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0" normalizeH="0" baseline="0" noProof="0" dirty="0">
                <a:ln>
                  <a:solidFill>
                    <a:prstClr val="black"/>
                  </a:solidFill>
                </a:ln>
                <a:solidFill>
                  <a:srgbClr val="FFA443"/>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4</a:t>
            </a:r>
            <a:endParaRPr kumimoji="0" lang="zh-CN" altLang="en-US" sz="6600" b="1" i="0" u="none" strike="noStrike" kern="1200" cap="none" spc="0" normalizeH="0" baseline="0" noProof="0" dirty="0">
              <a:ln>
                <a:solidFill>
                  <a:prstClr val="black"/>
                </a:solidFill>
              </a:ln>
              <a:solidFill>
                <a:srgbClr val="FFA443"/>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0" name="矩形 39">
            <a:extLst>
              <a:ext uri="{FF2B5EF4-FFF2-40B4-BE49-F238E27FC236}">
                <a16:creationId xmlns:a16="http://schemas.microsoft.com/office/drawing/2014/main" id="{5382AFBD-8654-410D-A784-8CE75A8422AF}"/>
              </a:ext>
            </a:extLst>
          </p:cNvPr>
          <p:cNvSpPr/>
          <p:nvPr/>
        </p:nvSpPr>
        <p:spPr>
          <a:xfrm>
            <a:off x="-235726" y="355532"/>
            <a:ext cx="10004330" cy="769441"/>
          </a:xfrm>
          <a:prstGeom prst="rect">
            <a:avLst/>
          </a:prstGeom>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altLang="zh-CN" sz="4400" b="0" i="0" u="none" strike="noStrike" kern="1200" cap="none" spc="0" normalizeH="0" baseline="0" noProof="0" dirty="0">
                <a:ln>
                  <a:noFill/>
                </a:ln>
                <a:solidFill>
                  <a:schemeClr val="accent6">
                    <a:lumMod val="50000"/>
                  </a:schemeClr>
                </a:solidFill>
                <a:effectLst>
                  <a:glow rad="228600">
                    <a:srgbClr val="F0AEC2">
                      <a:alpha val="40000"/>
                    </a:srgbClr>
                  </a:glow>
                  <a:reflection blurRad="6350" stA="60000" endA="900" endPos="60000" dist="60007" dir="5400000" sy="-100000" algn="bl" rotWithShape="0"/>
                </a:effectLst>
                <a:uLnTx/>
                <a:uFillTx/>
                <a:latin typeface="Times New Roman" panose="02020603050405020304" pitchFamily="18" charset="0"/>
                <a:ea typeface="字体视界-点点墨体" panose="02000500000000000000" pitchFamily="2" charset="-122"/>
                <a:cs typeface="Times New Roman" panose="02020603050405020304" pitchFamily="18" charset="0"/>
              </a:rPr>
              <a:t>VẬN</a:t>
            </a:r>
            <a:r>
              <a:rPr kumimoji="0" lang="en-US" altLang="zh-CN" sz="4400" b="0" i="0" u="none" strike="noStrike" kern="1200" cap="none" spc="0" normalizeH="0" noProof="0" dirty="0">
                <a:ln>
                  <a:noFill/>
                </a:ln>
                <a:solidFill>
                  <a:srgbClr val="EA6476"/>
                </a:solidFill>
                <a:effectLst>
                  <a:glow rad="228600">
                    <a:srgbClr val="F0AEC2">
                      <a:alpha val="40000"/>
                    </a:srgbClr>
                  </a:glow>
                  <a:reflection blurRad="6350" stA="60000" endA="900" endPos="60000" dist="60007" dir="5400000" sy="-100000" algn="bl" rotWithShape="0"/>
                </a:effectLst>
                <a:uLnTx/>
                <a:uFillTx/>
                <a:latin typeface="Times New Roman" panose="02020603050405020304" pitchFamily="18" charset="0"/>
                <a:ea typeface="字体视界-点点墨体" panose="02000500000000000000" pitchFamily="2" charset="-122"/>
                <a:cs typeface="Times New Roman" panose="02020603050405020304" pitchFamily="18" charset="0"/>
              </a:rPr>
              <a:t> </a:t>
            </a:r>
            <a:r>
              <a:rPr kumimoji="0" lang="en-US" altLang="zh-CN" sz="4400" b="0" i="0" u="none" strike="noStrike" kern="1200" cap="none" spc="0" normalizeH="0" noProof="0" dirty="0">
                <a:ln>
                  <a:noFill/>
                </a:ln>
                <a:solidFill>
                  <a:srgbClr val="0070C0"/>
                </a:solidFill>
                <a:effectLst>
                  <a:glow rad="228600">
                    <a:srgbClr val="F0AEC2">
                      <a:alpha val="40000"/>
                    </a:srgbClr>
                  </a:glow>
                  <a:reflection blurRad="6350" stA="60000" endA="900" endPos="60000" dist="60007" dir="5400000" sy="-100000" algn="bl" rotWithShape="0"/>
                </a:effectLst>
                <a:uLnTx/>
                <a:uFillTx/>
                <a:latin typeface="Times New Roman" panose="02020603050405020304" pitchFamily="18" charset="0"/>
                <a:ea typeface="字体视界-点点墨体" panose="02000500000000000000" pitchFamily="2" charset="-122"/>
                <a:cs typeface="Times New Roman" panose="02020603050405020304" pitchFamily="18" charset="0"/>
              </a:rPr>
              <a:t>DỤNG</a:t>
            </a:r>
            <a:endParaRPr kumimoji="0" lang="en-US" altLang="zh-CN" sz="4400" b="0" i="0" u="none" strike="noStrike" kern="1200" cap="none" spc="0" normalizeH="0" baseline="0" noProof="0" dirty="0">
              <a:ln>
                <a:noFill/>
              </a:ln>
              <a:solidFill>
                <a:srgbClr val="0070C0"/>
              </a:solidFill>
              <a:effectLst>
                <a:glow rad="228600">
                  <a:schemeClr val="accent6">
                    <a:satMod val="175000"/>
                    <a:alpha val="40000"/>
                  </a:schemeClr>
                </a:glow>
                <a:reflection blurRad="6350" stA="60000" endA="900" endPos="60000" dist="60007" dir="5400000" sy="-100000" algn="bl" rotWithShape="0"/>
              </a:effectLst>
              <a:uLnTx/>
              <a:uFillTx/>
              <a:latin typeface="Times New Roman" panose="02020603050405020304" pitchFamily="18" charset="0"/>
              <a:ea typeface="字体视界-点点墨体" panose="02000500000000000000" pitchFamily="2" charset="-122"/>
              <a:cs typeface="Times New Roman" panose="02020603050405020304" pitchFamily="18" charset="0"/>
            </a:endParaRPr>
          </a:p>
        </p:txBody>
      </p:sp>
      <p:pic>
        <p:nvPicPr>
          <p:cNvPr id="15" name="Picture 11" descr="Top Chirping Bird Stickers for Android &amp;amp; iOS | Gfycat">
            <a:hlinkClick r:id="rId10" action="ppaction://hlinksldjump"/>
            <a:extLst>
              <a:ext uri="{FF2B5EF4-FFF2-40B4-BE49-F238E27FC236}">
                <a16:creationId xmlns:a16="http://schemas.microsoft.com/office/drawing/2014/main" id="{0BC7EFF6-60AD-4DC8-B6B4-F7E3C5EDF506}"/>
              </a:ext>
            </a:extLst>
          </p:cNvPr>
          <p:cNvPicPr>
            <a:picLocks noChangeAspect="1" noChangeArrowheads="1" noCrop="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231559" y="276896"/>
            <a:ext cx="1245932" cy="1245932"/>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6">
            <a:extLst>
              <a:ext uri="{FF2B5EF4-FFF2-40B4-BE49-F238E27FC236}">
                <a16:creationId xmlns:a16="http://schemas.microsoft.com/office/drawing/2014/main" id="{45A4A8C3-B799-4E0A-AEEC-19915D3605DA}"/>
              </a:ext>
            </a:extLst>
          </p:cNvPr>
          <p:cNvSpPr txBox="1">
            <a:spLocks noChangeArrowheads="1"/>
          </p:cNvSpPr>
          <p:nvPr/>
        </p:nvSpPr>
        <p:spPr bwMode="auto">
          <a:xfrm rot="386803">
            <a:off x="7659545" y="1788444"/>
            <a:ext cx="4218117" cy="1546086"/>
          </a:xfrm>
          <a:prstGeom prst="cloud">
            <a:avLst/>
          </a:prstGeom>
          <a:solidFill>
            <a:srgbClr val="F0AEC2"/>
          </a:solidFill>
          <a:ln w="9525">
            <a:solidFill>
              <a:srgbClr val="FFFF00"/>
            </a:solidFill>
            <a:miter lim="800000"/>
            <a:headEnd/>
            <a:tailEnd/>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2000" b="1" dirty="0">
                <a:latin typeface="Times New Roman" panose="02020603050405020304" pitchFamily="18" charset="0"/>
                <a:cs typeface="Times New Roman" panose="02020603050405020304" pitchFamily="18" charset="0"/>
              </a:rPr>
              <a:t>Quan </a:t>
            </a:r>
            <a:r>
              <a:rPr lang="en-US" altLang="en-US" sz="2000" b="1" dirty="0" err="1">
                <a:latin typeface="Times New Roman" panose="02020603050405020304" pitchFamily="18" charset="0"/>
                <a:cs typeface="Times New Roman" panose="02020603050405020304" pitchFamily="18" charset="0"/>
              </a:rPr>
              <a:t>sát</a:t>
            </a:r>
            <a:r>
              <a:rPr lang="en-US" altLang="en-US" sz="2000" b="1" dirty="0">
                <a:latin typeface="Times New Roman" panose="02020603050405020304" pitchFamily="18" charset="0"/>
                <a:cs typeface="Times New Roman" panose="02020603050405020304" pitchFamily="18" charset="0"/>
              </a:rPr>
              <a:t> tranh </a:t>
            </a:r>
            <a:r>
              <a:rPr lang="en-US" altLang="en-US" sz="2000" b="1" dirty="0" err="1">
                <a:latin typeface="Times New Roman" panose="02020603050405020304" pitchFamily="18" charset="0"/>
                <a:cs typeface="Times New Roman" panose="02020603050405020304" pitchFamily="18" charset="0"/>
              </a:rPr>
              <a:t>các</a:t>
            </a:r>
            <a:r>
              <a:rPr lang="en-US" altLang="en-US" sz="2000" b="1"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bức</a:t>
            </a:r>
            <a:r>
              <a:rPr lang="en-US" altLang="en-US" sz="2000" b="1" dirty="0">
                <a:latin typeface="Times New Roman" panose="02020603050405020304" pitchFamily="18" charset="0"/>
                <a:cs typeface="Times New Roman" panose="02020603050405020304" pitchFamily="18" charset="0"/>
              </a:rPr>
              <a:t> tranh </a:t>
            </a:r>
            <a:r>
              <a:rPr lang="en-US" altLang="en-US" sz="2000" b="1" dirty="0" err="1">
                <a:latin typeface="Times New Roman" panose="02020603050405020304" pitchFamily="18" charset="0"/>
                <a:cs typeface="Times New Roman" panose="02020603050405020304" pitchFamily="18" charset="0"/>
              </a:rPr>
              <a:t>và</a:t>
            </a:r>
            <a:r>
              <a:rPr lang="en-US" altLang="en-US" sz="2000" b="1"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đặt</a:t>
            </a:r>
            <a:r>
              <a:rPr lang="en-US" altLang="en-US" sz="2000" b="1"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một</a:t>
            </a:r>
            <a:r>
              <a:rPr lang="en-US" altLang="en-US" sz="2000" b="1"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câu</a:t>
            </a:r>
            <a:r>
              <a:rPr lang="en-US" altLang="en-US" sz="2000" b="1"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kể</a:t>
            </a:r>
            <a:r>
              <a:rPr lang="en-US" altLang="en-US" sz="2000" b="1"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theo</a:t>
            </a:r>
            <a:r>
              <a:rPr lang="en-US" altLang="en-US" sz="2000" b="1"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kiểu</a:t>
            </a:r>
            <a:r>
              <a:rPr lang="en-US" altLang="en-US" sz="2000" b="1" dirty="0">
                <a:latin typeface="Times New Roman" panose="02020603050405020304" pitchFamily="18" charset="0"/>
                <a:cs typeface="Times New Roman" panose="02020603050405020304" pitchFamily="18" charset="0"/>
              </a:rPr>
              <a:t> Ai </a:t>
            </a:r>
            <a:r>
              <a:rPr lang="en-US" altLang="en-US" sz="2000" b="1" dirty="0" err="1">
                <a:latin typeface="Times New Roman" panose="02020603050405020304" pitchFamily="18" charset="0"/>
                <a:cs typeface="Times New Roman" panose="02020603050405020304" pitchFamily="18" charset="0"/>
              </a:rPr>
              <a:t>làm</a:t>
            </a:r>
            <a:r>
              <a:rPr lang="en-US" altLang="en-US" sz="2000" b="1"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gì</a:t>
            </a:r>
            <a:r>
              <a:rPr lang="en-US" altLang="en-US" sz="2000" b="1" dirty="0">
                <a:latin typeface="Times New Roman" panose="02020603050405020304" pitchFamily="18" charset="0"/>
                <a:cs typeface="Times New Roman" panose="02020603050405020304" pitchFamily="18" charset="0"/>
              </a:rPr>
              <a:t>?</a:t>
            </a:r>
          </a:p>
        </p:txBody>
      </p:sp>
      <p:pic>
        <p:nvPicPr>
          <p:cNvPr id="18" name="图片 10">
            <a:extLst>
              <a:ext uri="{FF2B5EF4-FFF2-40B4-BE49-F238E27FC236}">
                <a16:creationId xmlns:a16="http://schemas.microsoft.com/office/drawing/2014/main" id="{3729EC4E-B8CD-4E08-AB3E-8D06F997DEC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5998917" y="3129088"/>
            <a:ext cx="2606278" cy="2246707"/>
          </a:xfrm>
          <a:prstGeom prst="round2DiagRect">
            <a:avLst>
              <a:gd name="adj1" fmla="val 15357"/>
              <a:gd name="adj2" fmla="val 0"/>
            </a:avLst>
          </a:prstGeom>
          <a:ln w="88900" cap="sq">
            <a:solidFill>
              <a:schemeClr val="accent5">
                <a:lumMod val="75000"/>
              </a:schemeClr>
            </a:solidFill>
            <a:miter lim="800000"/>
          </a:ln>
          <a:effectLst>
            <a:outerShdw blurRad="254000" algn="tl" rotWithShape="0">
              <a:srgbClr val="000000">
                <a:alpha val="43000"/>
              </a:srgbClr>
            </a:outerShdw>
          </a:effectLst>
        </p:spPr>
      </p:pic>
      <p:pic>
        <p:nvPicPr>
          <p:cNvPr id="20" name="图片 8">
            <a:extLst>
              <a:ext uri="{FF2B5EF4-FFF2-40B4-BE49-F238E27FC236}">
                <a16:creationId xmlns:a16="http://schemas.microsoft.com/office/drawing/2014/main" id="{2C97D756-D325-458F-8F07-7AFB6798B00B}"/>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02975" y="2790018"/>
            <a:ext cx="2788549" cy="1594326"/>
          </a:xfrm>
          <a:prstGeom prst="round2DiagRect">
            <a:avLst>
              <a:gd name="adj1" fmla="val 16667"/>
              <a:gd name="adj2" fmla="val 0"/>
            </a:avLst>
          </a:prstGeom>
          <a:ln w="88900" cap="sq">
            <a:solidFill>
              <a:srgbClr val="00B050"/>
            </a:solidFill>
            <a:miter lim="800000"/>
          </a:ln>
          <a:effectLst>
            <a:outerShdw blurRad="254000" algn="tl" rotWithShape="0">
              <a:srgbClr val="000000">
                <a:alpha val="43000"/>
              </a:srgbClr>
            </a:outerShdw>
          </a:effectLst>
        </p:spPr>
      </p:pic>
      <p:pic>
        <p:nvPicPr>
          <p:cNvPr id="21" name="图片 2">
            <a:extLst>
              <a:ext uri="{FF2B5EF4-FFF2-40B4-BE49-F238E27FC236}">
                <a16:creationId xmlns:a16="http://schemas.microsoft.com/office/drawing/2014/main" id="{42AA8FC4-0D21-4880-AFAC-A9770000B43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13305" y="1809739"/>
            <a:ext cx="2459186" cy="2320180"/>
          </a:xfrm>
          <a:prstGeom prst="round2DiagRect">
            <a:avLst>
              <a:gd name="adj1" fmla="val 16667"/>
              <a:gd name="adj2" fmla="val 17623"/>
            </a:avLst>
          </a:prstGeom>
          <a:ln w="88900" cap="sq">
            <a:noFill/>
            <a:miter lim="800000"/>
          </a:ln>
          <a:effectLst>
            <a:outerShdw blurRad="254000" algn="tl" rotWithShape="0">
              <a:srgbClr val="000000">
                <a:alpha val="43000"/>
              </a:srgbClr>
            </a:outerShdw>
          </a:effectLst>
        </p:spPr>
      </p:pic>
      <p:pic>
        <p:nvPicPr>
          <p:cNvPr id="22" name="图片 1">
            <a:extLst>
              <a:ext uri="{FF2B5EF4-FFF2-40B4-BE49-F238E27FC236}">
                <a16:creationId xmlns:a16="http://schemas.microsoft.com/office/drawing/2014/main" id="{6DF72260-392B-4EBA-9316-337CCED96462}"/>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025077" y="1705776"/>
            <a:ext cx="3085913" cy="2358933"/>
          </a:xfrm>
          <a:prstGeom prst="round2DiagRect">
            <a:avLst>
              <a:gd name="adj1" fmla="val 16667"/>
              <a:gd name="adj2" fmla="val 50000"/>
            </a:avLst>
          </a:prstGeom>
          <a:ln w="88900" cap="sq">
            <a:solidFill>
              <a:srgbClr val="7030A0"/>
            </a:solidFill>
            <a:miter lim="800000"/>
          </a:ln>
          <a:effectLst>
            <a:outerShdw blurRad="254000" algn="tl" rotWithShape="0">
              <a:srgbClr val="000000">
                <a:alpha val="43000"/>
              </a:srgbClr>
            </a:outerShdw>
          </a:effectLst>
        </p:spPr>
      </p:pic>
      <p:pic>
        <p:nvPicPr>
          <p:cNvPr id="23" name="图片 5">
            <a:extLst>
              <a:ext uri="{FF2B5EF4-FFF2-40B4-BE49-F238E27FC236}">
                <a16:creationId xmlns:a16="http://schemas.microsoft.com/office/drawing/2014/main" id="{2479CD75-0A41-4015-9536-63756FD223F8}"/>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flipH="1">
            <a:off x="2773759" y="4067982"/>
            <a:ext cx="2956472" cy="2111425"/>
          </a:xfrm>
          <a:prstGeom prst="round2DiagRect">
            <a:avLst>
              <a:gd name="adj1" fmla="val 16667"/>
              <a:gd name="adj2" fmla="val 0"/>
            </a:avLst>
          </a:prstGeom>
          <a:ln w="88900" cap="sq">
            <a:solidFill>
              <a:srgbClr val="FF0000"/>
            </a:solidFill>
            <a:miter lim="800000"/>
          </a:ln>
          <a:effectLst>
            <a:outerShdw blurRad="254000" algn="tl" rotWithShape="0">
              <a:srgbClr val="000000">
                <a:alpha val="43000"/>
              </a:srgbClr>
            </a:outerShdw>
          </a:effectLst>
        </p:spPr>
      </p:pic>
      <p:pic>
        <p:nvPicPr>
          <p:cNvPr id="3" name="Picture 2" descr="A horse with a saddle&#10;&#10;Description automatically generated with low confidence">
            <a:extLst>
              <a:ext uri="{FF2B5EF4-FFF2-40B4-BE49-F238E27FC236}">
                <a16:creationId xmlns:a16="http://schemas.microsoft.com/office/drawing/2014/main" id="{3F9DE27E-A841-4FA7-82CE-D4FA3EAD930E}"/>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524504" y="4447537"/>
            <a:ext cx="3213040" cy="1731870"/>
          </a:xfrm>
          <a:prstGeom prst="round2DiagRect">
            <a:avLst>
              <a:gd name="adj1" fmla="val 16667"/>
              <a:gd name="adj2" fmla="val 0"/>
            </a:avLst>
          </a:prstGeom>
          <a:ln w="88900" cap="sq">
            <a:solidFill>
              <a:srgbClr val="FFF000"/>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0498517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p14:dur="10">
        <p15:prstTrans prst="peelOff"/>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inVertical)">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down)">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arn(inVertical)">
                                      <p:cBhvr>
                                        <p:cTn id="22" dur="500"/>
                                        <p:tgtEl>
                                          <p:spTgt spid="21"/>
                                        </p:tgtEl>
                                      </p:cBhvr>
                                    </p:animEffect>
                                  </p:childTnLst>
                                </p:cTn>
                              </p:par>
                              <p:par>
                                <p:cTn id="23" presetID="16" presetClass="entr" presetSubtype="21"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circle(in)">
                                      <p:cBhvr>
                                        <p:cTn id="30" dur="20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circle(in)">
                                      <p:cBhvr>
                                        <p:cTn id="35" dur="20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circle(in)">
                                      <p:cBhvr>
                                        <p:cTn id="40" dur="20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1" presetClass="entr" presetSubtype="1"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heel(1)">
                                      <p:cBhvr>
                                        <p:cTn id="4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0" grpId="0"/>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a:extLst>
              <a:ext uri="{FF2B5EF4-FFF2-40B4-BE49-F238E27FC236}">
                <a16:creationId xmlns:a16="http://schemas.microsoft.com/office/drawing/2014/main" id="{D8DBC0DB-AB51-41D6-9E25-95E507701CBA}"/>
              </a:ext>
            </a:extLst>
          </p:cNvPr>
          <p:cNvPicPr>
            <a:picLocks noChangeAspect="1"/>
          </p:cNvPicPr>
          <p:nvPr/>
        </p:nvPicPr>
        <p:blipFill rotWithShape="1">
          <a:blip r:embed="rId2">
            <a:extLst>
              <a:ext uri="{28A0092B-C50C-407E-A947-70E740481C1C}">
                <a14:useLocalDpi xmlns:a14="http://schemas.microsoft.com/office/drawing/2010/main" val="0"/>
              </a:ext>
            </a:extLst>
          </a:blip>
          <a:srcRect t="14997" b="7078"/>
          <a:stretch/>
        </p:blipFill>
        <p:spPr>
          <a:xfrm>
            <a:off x="-1" y="1080400"/>
            <a:ext cx="12192000" cy="5343526"/>
          </a:xfrm>
          <a:prstGeom prst="rect">
            <a:avLst/>
          </a:prstGeom>
        </p:spPr>
      </p:pic>
      <p:pic>
        <p:nvPicPr>
          <p:cNvPr id="49" name="图片 48">
            <a:extLst>
              <a:ext uri="{FF2B5EF4-FFF2-40B4-BE49-F238E27FC236}">
                <a16:creationId xmlns:a16="http://schemas.microsoft.com/office/drawing/2014/main" id="{1302B7E7-6EC8-4E67-B04F-617F962978B7}"/>
              </a:ext>
            </a:extLst>
          </p:cNvPr>
          <p:cNvPicPr>
            <a:picLocks noChangeAspect="1"/>
          </p:cNvPicPr>
          <p:nvPr/>
        </p:nvPicPr>
        <p:blipFill>
          <a:blip r:embed="rId3" cstate="print">
            <a:extLst>
              <a:ext uri="{BEBA8EAE-BF5A-486C-A8C5-ECC9F3942E4B}">
                <a14:imgProps xmlns:a14="http://schemas.microsoft.com/office/drawing/2010/main">
                  <a14:imgLayer>
                    <a14:imgEffect>
                      <a14:backgroundRemoval t="0" b="34955" l="66603" r="100000">
                        <a14:foregroundMark x1="80654" y1="7792" x2="85996" y2="19156"/>
                        <a14:backgroundMark x1="67252" y1="8954" x2="78633" y2="9901"/>
                        <a14:backgroundMark x1="97377" y1="24365" x2="98869" y2="35170"/>
                        <a14:backgroundMark x1="88114" y1="13173" x2="88426" y2="13388"/>
                      </a14:backgroundRemoval>
                    </a14:imgEffect>
                  </a14:imgLayer>
                </a14:imgProps>
              </a:ext>
              <a:ext uri="{28A0092B-C50C-407E-A947-70E740481C1C}">
                <a14:useLocalDpi xmlns:a14="http://schemas.microsoft.com/office/drawing/2010/main" val="0"/>
              </a:ext>
            </a:extLst>
          </a:blip>
          <a:stretch>
            <a:fillRect/>
          </a:stretch>
        </p:blipFill>
        <p:spPr>
          <a:xfrm>
            <a:off x="-768027" y="434074"/>
            <a:ext cx="11925119" cy="6589944"/>
          </a:xfrm>
          <a:prstGeom prst="rect">
            <a:avLst/>
          </a:prstGeom>
        </p:spPr>
      </p:pic>
      <p:pic>
        <p:nvPicPr>
          <p:cNvPr id="32" name="图片 31">
            <a:extLst>
              <a:ext uri="{FF2B5EF4-FFF2-40B4-BE49-F238E27FC236}">
                <a16:creationId xmlns:a16="http://schemas.microsoft.com/office/drawing/2014/main" id="{48284B8B-AD00-40AA-95C9-19F477BFA4A3}"/>
              </a:ext>
            </a:extLst>
          </p:cNvPr>
          <p:cNvPicPr>
            <a:picLocks noChangeAspect="1"/>
          </p:cNvPicPr>
          <p:nvPr/>
        </p:nvPicPr>
        <p:blipFill rotWithShape="1">
          <a:blip r:embed="rId4">
            <a:extLst>
              <a:ext uri="{28A0092B-C50C-407E-A947-70E740481C1C}">
                <a14:useLocalDpi xmlns:a14="http://schemas.microsoft.com/office/drawing/2010/main" val="0"/>
              </a:ext>
            </a:extLst>
          </a:blip>
          <a:srcRect l="8750" t="56668"/>
          <a:stretch/>
        </p:blipFill>
        <p:spPr>
          <a:xfrm>
            <a:off x="1066800" y="4746171"/>
            <a:ext cx="11125200" cy="2111425"/>
          </a:xfrm>
          <a:prstGeom prst="rect">
            <a:avLst/>
          </a:prstGeom>
        </p:spPr>
      </p:pic>
      <p:pic>
        <p:nvPicPr>
          <p:cNvPr id="28" name="图片 27">
            <a:extLst>
              <a:ext uri="{FF2B5EF4-FFF2-40B4-BE49-F238E27FC236}">
                <a16:creationId xmlns:a16="http://schemas.microsoft.com/office/drawing/2014/main" id="{63A6D011-A507-4002-A1C1-E2A857FE0FEF}"/>
              </a:ext>
            </a:extLst>
          </p:cNvPr>
          <p:cNvPicPr>
            <a:picLocks noChangeAspect="1"/>
          </p:cNvPicPr>
          <p:nvPr/>
        </p:nvPicPr>
        <p:blipFill rotWithShape="1">
          <a:blip r:embed="rId5">
            <a:extLst>
              <a:ext uri="{28A0092B-C50C-407E-A947-70E740481C1C}">
                <a14:useLocalDpi xmlns:a14="http://schemas.microsoft.com/office/drawing/2010/main" val="0"/>
              </a:ext>
            </a:extLst>
          </a:blip>
          <a:srcRect t="59862"/>
          <a:stretch/>
        </p:blipFill>
        <p:spPr>
          <a:xfrm>
            <a:off x="0" y="4339771"/>
            <a:ext cx="12192000" cy="2533802"/>
          </a:xfrm>
          <a:prstGeom prst="rect">
            <a:avLst/>
          </a:prstGeom>
        </p:spPr>
      </p:pic>
      <p:pic>
        <p:nvPicPr>
          <p:cNvPr id="30" name="图片 29">
            <a:extLst>
              <a:ext uri="{FF2B5EF4-FFF2-40B4-BE49-F238E27FC236}">
                <a16:creationId xmlns:a16="http://schemas.microsoft.com/office/drawing/2014/main" id="{7EF6DBCD-DDB3-459B-AD59-195044BDDEFD}"/>
              </a:ext>
            </a:extLst>
          </p:cNvPr>
          <p:cNvPicPr>
            <a:picLocks noChangeAspect="1"/>
          </p:cNvPicPr>
          <p:nvPr/>
        </p:nvPicPr>
        <p:blipFill rotWithShape="1">
          <a:blip r:embed="rId6">
            <a:extLst>
              <a:ext uri="{28A0092B-C50C-407E-A947-70E740481C1C}">
                <a14:useLocalDpi xmlns:a14="http://schemas.microsoft.com/office/drawing/2010/main" val="0"/>
              </a:ext>
            </a:extLst>
          </a:blip>
          <a:srcRect l="42110" t="87921"/>
          <a:stretch/>
        </p:blipFill>
        <p:spPr>
          <a:xfrm>
            <a:off x="5133974" y="6045301"/>
            <a:ext cx="7058025" cy="828272"/>
          </a:xfrm>
          <a:prstGeom prst="rect">
            <a:avLst/>
          </a:prstGeom>
        </p:spPr>
      </p:pic>
      <p:pic>
        <p:nvPicPr>
          <p:cNvPr id="7" name="图片 6">
            <a:extLst>
              <a:ext uri="{FF2B5EF4-FFF2-40B4-BE49-F238E27FC236}">
                <a16:creationId xmlns:a16="http://schemas.microsoft.com/office/drawing/2014/main" id="{42FA3E8B-277E-42E8-B63A-2E1E2F9CBAB2}"/>
              </a:ext>
            </a:extLst>
          </p:cNvPr>
          <p:cNvPicPr>
            <a:picLocks noChangeAspect="1"/>
          </p:cNvPicPr>
          <p:nvPr/>
        </p:nvPicPr>
        <p:blipFill>
          <a:blip r:embed="rId7">
            <a:extLst>
              <a:ext uri="{BEBA8EAE-BF5A-486C-A8C5-ECC9F3942E4B}">
                <a14:imgProps xmlns:a14="http://schemas.microsoft.com/office/drawing/2010/main">
                  <a14:imgLayer>
                    <a14:imgEffect>
                      <a14:backgroundRemoval t="9944" b="100000" l="9930" r="64953">
                        <a14:foregroundMark x1="36098" y1="31332" x2="41706" y2="34334"/>
                      </a14:backgroundRemoval>
                    </a14:imgEffect>
                  </a14:imgLayer>
                </a14:imgProps>
              </a:ext>
              <a:ext uri="{28A0092B-C50C-407E-A947-70E740481C1C}">
                <a14:useLocalDpi xmlns:a14="http://schemas.microsoft.com/office/drawing/2010/main" val="0"/>
              </a:ext>
            </a:extLst>
          </a:blip>
          <a:stretch>
            <a:fillRect/>
          </a:stretch>
        </p:blipFill>
        <p:spPr>
          <a:xfrm>
            <a:off x="-1699999" y="1895481"/>
            <a:ext cx="7532465" cy="4690190"/>
          </a:xfrm>
          <a:prstGeom prst="rect">
            <a:avLst/>
          </a:prstGeom>
        </p:spPr>
      </p:pic>
      <p:pic>
        <p:nvPicPr>
          <p:cNvPr id="41" name="图片 40">
            <a:extLst>
              <a:ext uri="{FF2B5EF4-FFF2-40B4-BE49-F238E27FC236}">
                <a16:creationId xmlns:a16="http://schemas.microsoft.com/office/drawing/2014/main" id="{7DAF5560-7DB2-446C-B5FB-6DB337924426}"/>
              </a:ext>
            </a:extLst>
          </p:cNvPr>
          <p:cNvPicPr>
            <a:picLocks noChangeAspect="1"/>
          </p:cNvPicPr>
          <p:nvPr/>
        </p:nvPicPr>
        <p:blipFill rotWithShape="1">
          <a:blip r:embed="rId8">
            <a:extLst>
              <a:ext uri="{28A0092B-C50C-407E-A947-70E740481C1C}">
                <a14:useLocalDpi xmlns:a14="http://schemas.microsoft.com/office/drawing/2010/main" val="0"/>
              </a:ext>
            </a:extLst>
          </a:blip>
          <a:srcRect l="67031" t="50000"/>
          <a:stretch/>
        </p:blipFill>
        <p:spPr>
          <a:xfrm>
            <a:off x="7947105" y="3131259"/>
            <a:ext cx="4019550" cy="3428597"/>
          </a:xfrm>
          <a:prstGeom prst="rect">
            <a:avLst/>
          </a:prstGeom>
        </p:spPr>
      </p:pic>
      <p:pic>
        <p:nvPicPr>
          <p:cNvPr id="33" name="图片 32">
            <a:extLst>
              <a:ext uri="{FF2B5EF4-FFF2-40B4-BE49-F238E27FC236}">
                <a16:creationId xmlns:a16="http://schemas.microsoft.com/office/drawing/2014/main" id="{D405E03F-DC3E-4034-A9D8-5287E4F55890}"/>
              </a:ext>
            </a:extLst>
          </p:cNvPr>
          <p:cNvPicPr>
            <a:picLocks noChangeAspect="1"/>
          </p:cNvPicPr>
          <p:nvPr/>
        </p:nvPicPr>
        <p:blipFill rotWithShape="1">
          <a:blip r:embed="rId9">
            <a:extLst>
              <a:ext uri="{28A0092B-C50C-407E-A947-70E740481C1C}">
                <a14:useLocalDpi xmlns:a14="http://schemas.microsoft.com/office/drawing/2010/main" val="0"/>
              </a:ext>
            </a:extLst>
          </a:blip>
          <a:srcRect t="65419"/>
          <a:stretch/>
        </p:blipFill>
        <p:spPr>
          <a:xfrm>
            <a:off x="29482" y="5009278"/>
            <a:ext cx="12192000" cy="1861022"/>
          </a:xfrm>
          <a:prstGeom prst="rect">
            <a:avLst/>
          </a:prstGeom>
        </p:spPr>
      </p:pic>
      <p:pic>
        <p:nvPicPr>
          <p:cNvPr id="46" name="图片 45">
            <a:extLst>
              <a:ext uri="{FF2B5EF4-FFF2-40B4-BE49-F238E27FC236}">
                <a16:creationId xmlns:a16="http://schemas.microsoft.com/office/drawing/2014/main" id="{A42DDBD6-CBD7-41D1-B9F6-127DF52CC553}"/>
              </a:ext>
            </a:extLst>
          </p:cNvPr>
          <p:cNvPicPr>
            <a:picLocks noChangeAspect="1"/>
          </p:cNvPicPr>
          <p:nvPr/>
        </p:nvPicPr>
        <p:blipFill rotWithShape="1">
          <a:blip r:embed="rId10">
            <a:extLst>
              <a:ext uri="{28A0092B-C50C-407E-A947-70E740481C1C}">
                <a14:useLocalDpi xmlns:a14="http://schemas.microsoft.com/office/drawing/2010/main" val="0"/>
              </a:ext>
            </a:extLst>
          </a:blip>
          <a:srcRect r="79453" b="40138"/>
          <a:stretch/>
        </p:blipFill>
        <p:spPr>
          <a:xfrm>
            <a:off x="-2" y="0"/>
            <a:ext cx="2505075" cy="4104872"/>
          </a:xfrm>
          <a:prstGeom prst="rect">
            <a:avLst/>
          </a:prstGeom>
        </p:spPr>
      </p:pic>
      <p:grpSp>
        <p:nvGrpSpPr>
          <p:cNvPr id="42" name="组合 41">
            <a:extLst>
              <a:ext uri="{FF2B5EF4-FFF2-40B4-BE49-F238E27FC236}">
                <a16:creationId xmlns:a16="http://schemas.microsoft.com/office/drawing/2014/main" id="{F0393B55-BEE7-460F-82F2-089245F02160}"/>
              </a:ext>
            </a:extLst>
          </p:cNvPr>
          <p:cNvGrpSpPr/>
          <p:nvPr/>
        </p:nvGrpSpPr>
        <p:grpSpPr>
          <a:xfrm>
            <a:off x="1809323" y="-1574082"/>
            <a:ext cx="8944578" cy="6202804"/>
            <a:chOff x="1507208" y="649676"/>
            <a:chExt cx="2239164" cy="2239164"/>
          </a:xfrm>
        </p:grpSpPr>
        <p:pic>
          <p:nvPicPr>
            <p:cNvPr id="43" name="图片 42">
              <a:extLst>
                <a:ext uri="{FF2B5EF4-FFF2-40B4-BE49-F238E27FC236}">
                  <a16:creationId xmlns:a16="http://schemas.microsoft.com/office/drawing/2014/main" id="{D7319A6A-C211-41F6-BB05-9229DDA531A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1507208" y="649676"/>
              <a:ext cx="2239164" cy="2239164"/>
            </a:xfrm>
            <a:prstGeom prst="rect">
              <a:avLst/>
            </a:prstGeom>
          </p:spPr>
        </p:pic>
        <p:sp>
          <p:nvSpPr>
            <p:cNvPr id="44" name="文本框 43">
              <a:extLst>
                <a:ext uri="{FF2B5EF4-FFF2-40B4-BE49-F238E27FC236}">
                  <a16:creationId xmlns:a16="http://schemas.microsoft.com/office/drawing/2014/main" id="{CD69C6FA-B31F-402C-BE2B-E44CC16DB063}"/>
                </a:ext>
              </a:extLst>
            </p:cNvPr>
            <p:cNvSpPr txBox="1"/>
            <p:nvPr/>
          </p:nvSpPr>
          <p:spPr>
            <a:xfrm>
              <a:off x="2398313" y="1480739"/>
              <a:ext cx="341857" cy="39997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0" normalizeH="0" baseline="0" noProof="0" dirty="0">
                  <a:ln>
                    <a:solidFill>
                      <a:prstClr val="black"/>
                    </a:solidFill>
                  </a:ln>
                  <a:solidFill>
                    <a:srgbClr val="FFA443"/>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5</a:t>
              </a:r>
              <a:endParaRPr kumimoji="0" lang="zh-CN" altLang="en-US" sz="6600" b="1" i="0" u="none" strike="noStrike" kern="1200" cap="none" spc="0" normalizeH="0" baseline="0" noProof="0" dirty="0">
                <a:ln>
                  <a:solidFill>
                    <a:prstClr val="black"/>
                  </a:solidFill>
                </a:ln>
                <a:solidFill>
                  <a:srgbClr val="FFA443"/>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40" name="矩形 39">
            <a:extLst>
              <a:ext uri="{FF2B5EF4-FFF2-40B4-BE49-F238E27FC236}">
                <a16:creationId xmlns:a16="http://schemas.microsoft.com/office/drawing/2014/main" id="{5382AFBD-8654-410D-A784-8CE75A8422AF}"/>
              </a:ext>
            </a:extLst>
          </p:cNvPr>
          <p:cNvSpPr/>
          <p:nvPr/>
        </p:nvSpPr>
        <p:spPr>
          <a:xfrm>
            <a:off x="867425" y="2656600"/>
            <a:ext cx="10004330" cy="1015663"/>
          </a:xfrm>
          <a:prstGeom prst="rect">
            <a:avLst/>
          </a:prstGeom>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altLang="zh-CN" sz="6000" b="0" i="0" u="none" strike="noStrike" kern="1200" cap="none" spc="0" normalizeH="0" baseline="0" noProof="0" dirty="0">
                <a:ln>
                  <a:noFill/>
                </a:ln>
                <a:solidFill>
                  <a:srgbClr val="EA6476"/>
                </a:solidFill>
                <a:effectLst>
                  <a:glow rad="228600">
                    <a:srgbClr val="F0AEC2">
                      <a:alpha val="40000"/>
                    </a:srgbClr>
                  </a:glow>
                  <a:reflection blurRad="6350" stA="60000" endA="900" endPos="60000" dist="60007" dir="5400000" sy="-100000" algn="bl" rotWithShape="0"/>
                </a:effectLst>
                <a:uLnTx/>
                <a:uFillTx/>
                <a:latin typeface="Times New Roman" panose="02020603050405020304" pitchFamily="18" charset="0"/>
                <a:ea typeface="字体视界-点点墨体" panose="02000500000000000000" pitchFamily="2" charset="-122"/>
                <a:cs typeface="Times New Roman" panose="02020603050405020304" pitchFamily="18" charset="0"/>
              </a:rPr>
              <a:t>DẶN</a:t>
            </a:r>
            <a:r>
              <a:rPr kumimoji="0" lang="en-US" altLang="zh-CN" sz="6000" b="0" i="0" u="none" strike="noStrike" kern="1200" cap="none" spc="0" normalizeH="0" noProof="0" dirty="0">
                <a:ln>
                  <a:noFill/>
                </a:ln>
                <a:solidFill>
                  <a:srgbClr val="EA6476"/>
                </a:solidFill>
                <a:effectLst>
                  <a:glow rad="228600">
                    <a:srgbClr val="F0AEC2">
                      <a:alpha val="40000"/>
                    </a:srgbClr>
                  </a:glow>
                  <a:reflection blurRad="6350" stA="60000" endA="900" endPos="60000" dist="60007" dir="5400000" sy="-100000" algn="bl" rotWithShape="0"/>
                </a:effectLst>
                <a:uLnTx/>
                <a:uFillTx/>
                <a:latin typeface="Times New Roman" panose="02020603050405020304" pitchFamily="18" charset="0"/>
                <a:ea typeface="字体视界-点点墨体" panose="02000500000000000000" pitchFamily="2" charset="-122"/>
                <a:cs typeface="Times New Roman" panose="02020603050405020304" pitchFamily="18" charset="0"/>
              </a:rPr>
              <a:t> DÒ</a:t>
            </a:r>
            <a:endParaRPr kumimoji="0" lang="en-US" altLang="zh-CN" sz="6000" b="0" i="0" u="none" strike="noStrike" kern="1200" cap="none" spc="0" normalizeH="0" baseline="0" noProof="0" dirty="0">
              <a:ln>
                <a:noFill/>
              </a:ln>
              <a:solidFill>
                <a:schemeClr val="accent6">
                  <a:lumMod val="75000"/>
                </a:schemeClr>
              </a:solidFill>
              <a:effectLst>
                <a:glow rad="228600">
                  <a:schemeClr val="accent6">
                    <a:satMod val="175000"/>
                    <a:alpha val="40000"/>
                  </a:schemeClr>
                </a:glow>
                <a:reflection blurRad="6350" stA="60000" endA="900" endPos="60000" dist="60007" dir="5400000" sy="-100000" algn="bl" rotWithShape="0"/>
              </a:effectLst>
              <a:uLnTx/>
              <a:uFillTx/>
              <a:latin typeface="Times New Roman" panose="02020603050405020304" pitchFamily="18" charset="0"/>
              <a:ea typeface="字体视界-点点墨体" panose="02000500000000000000" pitchFamily="2" charset="-122"/>
              <a:cs typeface="Times New Roman" panose="02020603050405020304" pitchFamily="18" charset="0"/>
            </a:endParaRPr>
          </a:p>
        </p:txBody>
      </p:sp>
      <p:pic>
        <p:nvPicPr>
          <p:cNvPr id="15" name="Picture 11" descr="Top Chirping Bird Stickers for Android &amp;amp; iOS | Gfycat">
            <a:hlinkClick r:id="rId12" action="ppaction://hlinksldjump"/>
            <a:extLst>
              <a:ext uri="{FF2B5EF4-FFF2-40B4-BE49-F238E27FC236}">
                <a16:creationId xmlns:a16="http://schemas.microsoft.com/office/drawing/2014/main" id="{0BC7EFF6-60AD-4DC8-B6B4-F7E3C5EDF506}"/>
              </a:ext>
            </a:extLst>
          </p:cNvPr>
          <p:cNvPicPr>
            <a:picLocks noChangeAspect="1" noChangeArrowheads="1" noCrop="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0871755" y="472281"/>
            <a:ext cx="1245932" cy="1245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43725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p14:dur="10">
        <p15:prstTrans prst="peelOff"/>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par>
                                <p:cTn id="8" presetID="14" presetClass="entr" presetSubtype="1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randombar(horizontal)">
                                      <p:cBhvr>
                                        <p:cTn id="10" dur="500"/>
                                        <p:tgtEl>
                                          <p:spTgt spid="28"/>
                                        </p:tgtEl>
                                      </p:cBhvr>
                                    </p:animEffect>
                                  </p:childTnLst>
                                </p:cTn>
                              </p:par>
                              <p:par>
                                <p:cTn id="11" presetID="14" presetClass="entr" presetSubtype="1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randombar(horizontal)">
                                      <p:cBhvr>
                                        <p:cTn id="13" dur="500"/>
                                        <p:tgtEl>
                                          <p:spTgt spid="30"/>
                                        </p:tgtEl>
                                      </p:cBhvr>
                                    </p:animEffect>
                                  </p:childTnLst>
                                </p:cTn>
                              </p:par>
                              <p:par>
                                <p:cTn id="14" presetID="22" presetClass="entr" presetSubtype="4"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down)">
                                      <p:cBhvr>
                                        <p:cTn id="16" dur="500"/>
                                        <p:tgtEl>
                                          <p:spTgt spid="33"/>
                                        </p:tgtEl>
                                      </p:cBhvr>
                                    </p:animEffect>
                                  </p:childTnLst>
                                </p:cTn>
                              </p:par>
                              <p:par>
                                <p:cTn id="17" presetID="42"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22" presetClass="entr" presetSubtype="2" fill="hold"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right)">
                                      <p:cBhvr>
                                        <p:cTn id="24" dur="500"/>
                                        <p:tgtEl>
                                          <p:spTgt spid="41"/>
                                        </p:tgtEl>
                                      </p:cBhvr>
                                    </p:animEffect>
                                  </p:childTnLst>
                                </p:cTn>
                              </p:par>
                              <p:par>
                                <p:cTn id="25" presetID="42" presetClass="entr" presetSubtype="0" fill="hold"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anim calcmode="lin" valueType="num">
                                      <p:cBhvr>
                                        <p:cTn id="28" dur="1000" fill="hold"/>
                                        <p:tgtEl>
                                          <p:spTgt spid="45"/>
                                        </p:tgtEl>
                                        <p:attrNameLst>
                                          <p:attrName>ppt_x</p:attrName>
                                        </p:attrNameLst>
                                      </p:cBhvr>
                                      <p:tavLst>
                                        <p:tav tm="0">
                                          <p:val>
                                            <p:strVal val="#ppt_x"/>
                                          </p:val>
                                        </p:tav>
                                        <p:tav tm="100000">
                                          <p:val>
                                            <p:strVal val="#ppt_x"/>
                                          </p:val>
                                        </p:tav>
                                      </p:tavLst>
                                    </p:anim>
                                    <p:anim calcmode="lin" valueType="num">
                                      <p:cBhvr>
                                        <p:cTn id="29" dur="1000" fill="hold"/>
                                        <p:tgtEl>
                                          <p:spTgt spid="45"/>
                                        </p:tgtEl>
                                        <p:attrNameLst>
                                          <p:attrName>ppt_y</p:attrName>
                                        </p:attrNameLst>
                                      </p:cBhvr>
                                      <p:tavLst>
                                        <p:tav tm="0">
                                          <p:val>
                                            <p:strVal val="#ppt_y+.1"/>
                                          </p:val>
                                        </p:tav>
                                        <p:tav tm="100000">
                                          <p:val>
                                            <p:strVal val="#ppt_y"/>
                                          </p:val>
                                        </p:tav>
                                      </p:tavLst>
                                    </p:anim>
                                  </p:childTnLst>
                                </p:cTn>
                              </p:par>
                              <p:par>
                                <p:cTn id="30" presetID="22" presetClass="entr" presetSubtype="8" fill="hold"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500"/>
                                        <p:tgtEl>
                                          <p:spTgt spid="46"/>
                                        </p:tgtEl>
                                      </p:cBhvr>
                                    </p:animEffect>
                                  </p:childTnLst>
                                </p:cTn>
                              </p:par>
                              <p:par>
                                <p:cTn id="33" presetID="22" presetClass="entr" presetSubtype="1"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up)">
                                      <p:cBhvr>
                                        <p:cTn id="35" dur="500"/>
                                        <p:tgtEl>
                                          <p:spTgt spid="49"/>
                                        </p:tgtEl>
                                      </p:cBhvr>
                                    </p:animEffect>
                                  </p:childTnLst>
                                </p:cTn>
                              </p:par>
                              <p:par>
                                <p:cTn id="36" presetID="53" presetClass="entr" presetSubtype="16" fill="hold" nodeType="with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p:cTn id="38" dur="500" fill="hold"/>
                                        <p:tgtEl>
                                          <p:spTgt spid="42"/>
                                        </p:tgtEl>
                                        <p:attrNameLst>
                                          <p:attrName>ppt_w</p:attrName>
                                        </p:attrNameLst>
                                      </p:cBhvr>
                                      <p:tavLst>
                                        <p:tav tm="0">
                                          <p:val>
                                            <p:fltVal val="0"/>
                                          </p:val>
                                        </p:tav>
                                        <p:tav tm="100000">
                                          <p:val>
                                            <p:strVal val="#ppt_w"/>
                                          </p:val>
                                        </p:tav>
                                      </p:tavLst>
                                    </p:anim>
                                    <p:anim calcmode="lin" valueType="num">
                                      <p:cBhvr>
                                        <p:cTn id="39" dur="500" fill="hold"/>
                                        <p:tgtEl>
                                          <p:spTgt spid="42"/>
                                        </p:tgtEl>
                                        <p:attrNameLst>
                                          <p:attrName>ppt_h</p:attrName>
                                        </p:attrNameLst>
                                      </p:cBhvr>
                                      <p:tavLst>
                                        <p:tav tm="0">
                                          <p:val>
                                            <p:fltVal val="0"/>
                                          </p:val>
                                        </p:tav>
                                        <p:tav tm="100000">
                                          <p:val>
                                            <p:strVal val="#ppt_h"/>
                                          </p:val>
                                        </p:tav>
                                      </p:tavLst>
                                    </p:anim>
                                    <p:animEffect transition="in" filter="fade">
                                      <p:cBhvr>
                                        <p:cTn id="40" dur="500"/>
                                        <p:tgtEl>
                                          <p:spTgt spid="42"/>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40">
                                            <p:txEl>
                                              <p:pRg st="0" end="0"/>
                                            </p:txEl>
                                          </p:spTgt>
                                        </p:tgtEl>
                                        <p:attrNameLst>
                                          <p:attrName>style.visibility</p:attrName>
                                        </p:attrNameLst>
                                      </p:cBhvr>
                                      <p:to>
                                        <p:strVal val="visible"/>
                                      </p:to>
                                    </p:set>
                                    <p:anim calcmode="lin" valueType="num">
                                      <p:cBhvr>
                                        <p:cTn id="43" dur="500" fill="hold"/>
                                        <p:tgtEl>
                                          <p:spTgt spid="4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40">
                                            <p:txEl>
                                              <p:pRg st="0" end="0"/>
                                            </p:txEl>
                                          </p:spTgt>
                                        </p:tgtEl>
                                        <p:attrNameLst>
                                          <p:attrName>ppt_y</p:attrName>
                                        </p:attrNameLst>
                                      </p:cBhvr>
                                      <p:tavLst>
                                        <p:tav tm="0">
                                          <p:val>
                                            <p:strVal val="#ppt_y"/>
                                          </p:val>
                                        </p:tav>
                                        <p:tav tm="100000">
                                          <p:val>
                                            <p:strVal val="#ppt_y"/>
                                          </p:val>
                                        </p:tav>
                                      </p:tavLst>
                                    </p:anim>
                                    <p:anim calcmode="lin" valueType="num">
                                      <p:cBhvr>
                                        <p:cTn id="45" dur="500" fill="hold"/>
                                        <p:tgtEl>
                                          <p:spTgt spid="4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4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a:extLst>
              <a:ext uri="{FF2B5EF4-FFF2-40B4-BE49-F238E27FC236}">
                <a16:creationId xmlns:a16="http://schemas.microsoft.com/office/drawing/2014/main" id="{D8DBC0DB-AB51-41D6-9E25-95E507701CBA}"/>
              </a:ext>
            </a:extLst>
          </p:cNvPr>
          <p:cNvPicPr>
            <a:picLocks noChangeAspect="1"/>
          </p:cNvPicPr>
          <p:nvPr/>
        </p:nvPicPr>
        <p:blipFill rotWithShape="1">
          <a:blip r:embed="rId2">
            <a:extLst>
              <a:ext uri="{28A0092B-C50C-407E-A947-70E740481C1C}">
                <a14:useLocalDpi xmlns:a14="http://schemas.microsoft.com/office/drawing/2010/main" val="0"/>
              </a:ext>
            </a:extLst>
          </a:blip>
          <a:srcRect t="14997" b="7078"/>
          <a:stretch/>
        </p:blipFill>
        <p:spPr>
          <a:xfrm>
            <a:off x="-1" y="1080400"/>
            <a:ext cx="12192000" cy="5343526"/>
          </a:xfrm>
          <a:prstGeom prst="rect">
            <a:avLst/>
          </a:prstGeom>
        </p:spPr>
      </p:pic>
      <p:pic>
        <p:nvPicPr>
          <p:cNvPr id="49" name="图片 48">
            <a:extLst>
              <a:ext uri="{FF2B5EF4-FFF2-40B4-BE49-F238E27FC236}">
                <a16:creationId xmlns:a16="http://schemas.microsoft.com/office/drawing/2014/main" id="{1302B7E7-6EC8-4E67-B04F-617F962978B7}"/>
              </a:ext>
            </a:extLst>
          </p:cNvPr>
          <p:cNvPicPr>
            <a:picLocks noChangeAspect="1"/>
          </p:cNvPicPr>
          <p:nvPr/>
        </p:nvPicPr>
        <p:blipFill>
          <a:blip r:embed="rId3" cstate="print">
            <a:extLst>
              <a:ext uri="{BEBA8EAE-BF5A-486C-A8C5-ECC9F3942E4B}">
                <a14:imgProps xmlns:a14="http://schemas.microsoft.com/office/drawing/2010/main">
                  <a14:imgLayer>
                    <a14:imgEffect>
                      <a14:backgroundRemoval t="0" b="34955" l="66603" r="100000">
                        <a14:foregroundMark x1="80654" y1="7792" x2="85996" y2="19156"/>
                        <a14:backgroundMark x1="67252" y1="8954" x2="78633" y2="9901"/>
                        <a14:backgroundMark x1="97377" y1="24365" x2="98869" y2="35170"/>
                        <a14:backgroundMark x1="88114" y1="13173" x2="88426" y2="13388"/>
                      </a14:backgroundRemoval>
                    </a14:imgEffect>
                  </a14:imgLayer>
                </a14:imgProps>
              </a:ext>
              <a:ext uri="{28A0092B-C50C-407E-A947-70E740481C1C}">
                <a14:useLocalDpi xmlns:a14="http://schemas.microsoft.com/office/drawing/2010/main" val="0"/>
              </a:ext>
            </a:extLst>
          </a:blip>
          <a:stretch>
            <a:fillRect/>
          </a:stretch>
        </p:blipFill>
        <p:spPr>
          <a:xfrm>
            <a:off x="-768027" y="434074"/>
            <a:ext cx="11925119" cy="6589944"/>
          </a:xfrm>
          <a:prstGeom prst="rect">
            <a:avLst/>
          </a:prstGeom>
        </p:spPr>
      </p:pic>
      <p:pic>
        <p:nvPicPr>
          <p:cNvPr id="32" name="图片 31">
            <a:extLst>
              <a:ext uri="{FF2B5EF4-FFF2-40B4-BE49-F238E27FC236}">
                <a16:creationId xmlns:a16="http://schemas.microsoft.com/office/drawing/2014/main" id="{48284B8B-AD00-40AA-95C9-19F477BFA4A3}"/>
              </a:ext>
            </a:extLst>
          </p:cNvPr>
          <p:cNvPicPr>
            <a:picLocks noChangeAspect="1"/>
          </p:cNvPicPr>
          <p:nvPr/>
        </p:nvPicPr>
        <p:blipFill rotWithShape="1">
          <a:blip r:embed="rId4">
            <a:extLst>
              <a:ext uri="{28A0092B-C50C-407E-A947-70E740481C1C}">
                <a14:useLocalDpi xmlns:a14="http://schemas.microsoft.com/office/drawing/2010/main" val="0"/>
              </a:ext>
            </a:extLst>
          </a:blip>
          <a:srcRect l="8750" t="56668"/>
          <a:stretch/>
        </p:blipFill>
        <p:spPr>
          <a:xfrm>
            <a:off x="1066800" y="4746171"/>
            <a:ext cx="11125200" cy="2111425"/>
          </a:xfrm>
          <a:prstGeom prst="rect">
            <a:avLst/>
          </a:prstGeom>
        </p:spPr>
      </p:pic>
      <p:pic>
        <p:nvPicPr>
          <p:cNvPr id="28" name="图片 27">
            <a:extLst>
              <a:ext uri="{FF2B5EF4-FFF2-40B4-BE49-F238E27FC236}">
                <a16:creationId xmlns:a16="http://schemas.microsoft.com/office/drawing/2014/main" id="{63A6D011-A507-4002-A1C1-E2A857FE0FEF}"/>
              </a:ext>
            </a:extLst>
          </p:cNvPr>
          <p:cNvPicPr>
            <a:picLocks noChangeAspect="1"/>
          </p:cNvPicPr>
          <p:nvPr/>
        </p:nvPicPr>
        <p:blipFill rotWithShape="1">
          <a:blip r:embed="rId5">
            <a:extLst>
              <a:ext uri="{28A0092B-C50C-407E-A947-70E740481C1C}">
                <a14:useLocalDpi xmlns:a14="http://schemas.microsoft.com/office/drawing/2010/main" val="0"/>
              </a:ext>
            </a:extLst>
          </a:blip>
          <a:srcRect t="59862"/>
          <a:stretch/>
        </p:blipFill>
        <p:spPr>
          <a:xfrm>
            <a:off x="0" y="4339771"/>
            <a:ext cx="12192000" cy="2533802"/>
          </a:xfrm>
          <a:prstGeom prst="rect">
            <a:avLst/>
          </a:prstGeom>
        </p:spPr>
      </p:pic>
      <p:pic>
        <p:nvPicPr>
          <p:cNvPr id="30" name="图片 29">
            <a:extLst>
              <a:ext uri="{FF2B5EF4-FFF2-40B4-BE49-F238E27FC236}">
                <a16:creationId xmlns:a16="http://schemas.microsoft.com/office/drawing/2014/main" id="{7EF6DBCD-DDB3-459B-AD59-195044BDDEFD}"/>
              </a:ext>
            </a:extLst>
          </p:cNvPr>
          <p:cNvPicPr>
            <a:picLocks noChangeAspect="1"/>
          </p:cNvPicPr>
          <p:nvPr/>
        </p:nvPicPr>
        <p:blipFill rotWithShape="1">
          <a:blip r:embed="rId6">
            <a:extLst>
              <a:ext uri="{28A0092B-C50C-407E-A947-70E740481C1C}">
                <a14:useLocalDpi xmlns:a14="http://schemas.microsoft.com/office/drawing/2010/main" val="0"/>
              </a:ext>
            </a:extLst>
          </a:blip>
          <a:srcRect l="42110" t="87921"/>
          <a:stretch/>
        </p:blipFill>
        <p:spPr>
          <a:xfrm>
            <a:off x="5133974" y="6045301"/>
            <a:ext cx="7058025" cy="828272"/>
          </a:xfrm>
          <a:prstGeom prst="rect">
            <a:avLst/>
          </a:prstGeom>
        </p:spPr>
      </p:pic>
      <p:pic>
        <p:nvPicPr>
          <p:cNvPr id="33" name="图片 32">
            <a:extLst>
              <a:ext uri="{FF2B5EF4-FFF2-40B4-BE49-F238E27FC236}">
                <a16:creationId xmlns:a16="http://schemas.microsoft.com/office/drawing/2014/main" id="{D405E03F-DC3E-4034-A9D8-5287E4F55890}"/>
              </a:ext>
            </a:extLst>
          </p:cNvPr>
          <p:cNvPicPr>
            <a:picLocks noChangeAspect="1"/>
          </p:cNvPicPr>
          <p:nvPr/>
        </p:nvPicPr>
        <p:blipFill rotWithShape="1">
          <a:blip r:embed="rId7">
            <a:extLst>
              <a:ext uri="{28A0092B-C50C-407E-A947-70E740481C1C}">
                <a14:useLocalDpi xmlns:a14="http://schemas.microsoft.com/office/drawing/2010/main" val="0"/>
              </a:ext>
            </a:extLst>
          </a:blip>
          <a:srcRect t="65419"/>
          <a:stretch/>
        </p:blipFill>
        <p:spPr>
          <a:xfrm>
            <a:off x="29482" y="5009278"/>
            <a:ext cx="12192000" cy="1861022"/>
          </a:xfrm>
          <a:prstGeom prst="rect">
            <a:avLst/>
          </a:prstGeom>
        </p:spPr>
      </p:pic>
      <p:pic>
        <p:nvPicPr>
          <p:cNvPr id="46" name="图片 45">
            <a:extLst>
              <a:ext uri="{FF2B5EF4-FFF2-40B4-BE49-F238E27FC236}">
                <a16:creationId xmlns:a16="http://schemas.microsoft.com/office/drawing/2014/main" id="{A42DDBD6-CBD7-41D1-B9F6-127DF52CC553}"/>
              </a:ext>
            </a:extLst>
          </p:cNvPr>
          <p:cNvPicPr>
            <a:picLocks noChangeAspect="1"/>
          </p:cNvPicPr>
          <p:nvPr/>
        </p:nvPicPr>
        <p:blipFill rotWithShape="1">
          <a:blip r:embed="rId8">
            <a:extLst>
              <a:ext uri="{28A0092B-C50C-407E-A947-70E740481C1C}">
                <a14:useLocalDpi xmlns:a14="http://schemas.microsoft.com/office/drawing/2010/main" val="0"/>
              </a:ext>
            </a:extLst>
          </a:blip>
          <a:srcRect r="79453" b="40138"/>
          <a:stretch/>
        </p:blipFill>
        <p:spPr>
          <a:xfrm>
            <a:off x="-2" y="0"/>
            <a:ext cx="2505075" cy="4104872"/>
          </a:xfrm>
          <a:prstGeom prst="rect">
            <a:avLst/>
          </a:prstGeom>
        </p:spPr>
      </p:pic>
      <p:pic>
        <p:nvPicPr>
          <p:cNvPr id="15" name="Picture 11" descr="Top Chirping Bird Stickers for Android &amp;amp; iOS | Gfycat">
            <a:hlinkClick r:id="rId9" action="ppaction://hlinksldjump"/>
            <a:extLst>
              <a:ext uri="{FF2B5EF4-FFF2-40B4-BE49-F238E27FC236}">
                <a16:creationId xmlns:a16="http://schemas.microsoft.com/office/drawing/2014/main" id="{0BC7EFF6-60AD-4DC8-B6B4-F7E3C5EDF506}"/>
              </a:ext>
            </a:extLst>
          </p:cNvPr>
          <p:cNvPicPr>
            <a:picLocks noChangeAspect="1" noChangeArrowheads="1" noCrop="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871755" y="472281"/>
            <a:ext cx="1245932" cy="1245932"/>
          </a:xfrm>
          <a:prstGeom prst="rect">
            <a:avLst/>
          </a:prstGeom>
          <a:noFill/>
          <a:extLst>
            <a:ext uri="{909E8E84-426E-40DD-AFC4-6F175D3DCCD1}">
              <a14:hiddenFill xmlns:a14="http://schemas.microsoft.com/office/drawing/2010/main">
                <a:solidFill>
                  <a:srgbClr val="FFFFFF"/>
                </a:solidFill>
              </a14:hiddenFill>
            </a:ext>
          </a:extLst>
        </p:spPr>
      </p:pic>
      <p:pic>
        <p:nvPicPr>
          <p:cNvPr id="16" name="Graphic 15">
            <a:extLst>
              <a:ext uri="{FF2B5EF4-FFF2-40B4-BE49-F238E27FC236}">
                <a16:creationId xmlns:a16="http://schemas.microsoft.com/office/drawing/2014/main" id="{D55C8336-5B80-421D-86F4-E627CDE64C8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 y="510921"/>
            <a:ext cx="11980177" cy="5939325"/>
          </a:xfrm>
          <a:prstGeom prst="rect">
            <a:avLst/>
          </a:prstGeom>
        </p:spPr>
      </p:pic>
      <p:sp>
        <p:nvSpPr>
          <p:cNvPr id="17" name="TextBox 16">
            <a:extLst>
              <a:ext uri="{FF2B5EF4-FFF2-40B4-BE49-F238E27FC236}">
                <a16:creationId xmlns:a16="http://schemas.microsoft.com/office/drawing/2014/main" id="{96A518A3-187D-4E20-B1D9-12613D542927}"/>
              </a:ext>
            </a:extLst>
          </p:cNvPr>
          <p:cNvSpPr txBox="1"/>
          <p:nvPr/>
        </p:nvSpPr>
        <p:spPr>
          <a:xfrm>
            <a:off x="2896981" y="3868911"/>
            <a:ext cx="7464837" cy="923330"/>
          </a:xfrm>
          <a:prstGeom prst="rect">
            <a:avLst/>
          </a:prstGeom>
          <a:noFill/>
        </p:spPr>
        <p:txBody>
          <a:bodyPr wrap="square" rtlCol="0">
            <a:spAutoFit/>
            <a:scene3d>
              <a:camera prst="orthographicFront"/>
              <a:lightRig rig="threePt" dir="t"/>
            </a:scene3d>
            <a:sp3d extrusionH="57150">
              <a:bevelT w="57150" h="38100" prst="artDeco"/>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srgbClr val="792D16"/>
                </a:solidFill>
                <a:effectLst>
                  <a:reflection blurRad="6350" stA="60000" endA="900" endPos="58000" dir="5400000" sy="-100000" algn="bl" rotWithShape="0"/>
                </a:effectLst>
                <a:uLnTx/>
                <a:uFillTx/>
                <a:latin typeface="UVN Thoi Nay Nang" panose="02020903060505020304" pitchFamily="18" charset="0"/>
                <a:cs typeface="Arial" panose="020B0604020202020204" pitchFamily="34" charset="0"/>
              </a:rPr>
              <a:t>Chúc</a:t>
            </a:r>
            <a:r>
              <a:rPr kumimoji="0" lang="en-US" sz="5400" b="1" i="0" u="none" strike="noStrike" kern="1200" cap="none" spc="0" normalizeH="0" baseline="0" noProof="0" dirty="0">
                <a:ln>
                  <a:noFill/>
                </a:ln>
                <a:solidFill>
                  <a:srgbClr val="792D16"/>
                </a:solidFill>
                <a:effectLst>
                  <a:reflection blurRad="6350" stA="60000" endA="900" endPos="58000" dir="5400000" sy="-100000" algn="bl" rotWithShape="0"/>
                </a:effectLst>
                <a:uLnTx/>
                <a:uFillTx/>
                <a:latin typeface="UVN Thoi Nay Nang" panose="02020903060505020304" pitchFamily="18" charset="0"/>
                <a:cs typeface="Arial" panose="020B0604020202020204" pitchFamily="34" charset="0"/>
              </a:rPr>
              <a:t> </a:t>
            </a:r>
            <a:r>
              <a:rPr kumimoji="0" lang="en-US" sz="5400" b="1" i="0" u="none" strike="noStrike" kern="1200" cap="none" spc="0" normalizeH="0" baseline="0" noProof="0" dirty="0" err="1">
                <a:ln>
                  <a:noFill/>
                </a:ln>
                <a:solidFill>
                  <a:srgbClr val="792D16"/>
                </a:solidFill>
                <a:effectLst>
                  <a:reflection blurRad="6350" stA="60000" endA="900" endPos="58000" dir="5400000" sy="-100000" algn="bl" rotWithShape="0"/>
                </a:effectLst>
                <a:uLnTx/>
                <a:uFillTx/>
                <a:latin typeface="UVN Thoi Nay Nang" panose="02020903060505020304" pitchFamily="18" charset="0"/>
                <a:cs typeface="Arial" panose="020B0604020202020204" pitchFamily="34" charset="0"/>
              </a:rPr>
              <a:t>các</a:t>
            </a:r>
            <a:r>
              <a:rPr kumimoji="0" lang="en-US" sz="5400" b="1" i="0" u="none" strike="noStrike" kern="1200" cap="none" spc="0" normalizeH="0" baseline="0" noProof="0" dirty="0">
                <a:ln>
                  <a:noFill/>
                </a:ln>
                <a:solidFill>
                  <a:srgbClr val="792D16"/>
                </a:solidFill>
                <a:effectLst>
                  <a:reflection blurRad="6350" stA="60000" endA="900" endPos="58000" dir="5400000" sy="-100000" algn="bl" rotWithShape="0"/>
                </a:effectLst>
                <a:uLnTx/>
                <a:uFillTx/>
                <a:latin typeface="UVN Thoi Nay Nang" panose="02020903060505020304" pitchFamily="18" charset="0"/>
                <a:cs typeface="Arial" panose="020B0604020202020204" pitchFamily="34" charset="0"/>
              </a:rPr>
              <a:t> </a:t>
            </a:r>
            <a:r>
              <a:rPr lang="en-US" sz="5400" b="1" dirty="0" err="1">
                <a:solidFill>
                  <a:srgbClr val="792D16"/>
                </a:solidFill>
                <a:effectLst>
                  <a:reflection blurRad="6350" stA="60000" endA="900" endPos="58000" dir="5400000" sy="-100000" algn="bl" rotWithShape="0"/>
                </a:effectLst>
                <a:latin typeface="UVN Thoi Nay Nang" panose="02020903060505020304" pitchFamily="18" charset="0"/>
                <a:cs typeface="Arial" panose="020B0604020202020204" pitchFamily="34" charset="0"/>
              </a:rPr>
              <a:t>em</a:t>
            </a:r>
            <a:r>
              <a:rPr kumimoji="0" lang="en-US" sz="5400" b="1" i="0" u="none" strike="noStrike" kern="1200" cap="none" spc="0" normalizeH="0" baseline="0" noProof="0" dirty="0">
                <a:ln>
                  <a:noFill/>
                </a:ln>
                <a:solidFill>
                  <a:srgbClr val="792D16"/>
                </a:solidFill>
                <a:effectLst>
                  <a:reflection blurRad="6350" stA="60000" endA="900" endPos="58000" dir="5400000" sy="-100000" algn="bl" rotWithShape="0"/>
                </a:effectLst>
                <a:uLnTx/>
                <a:uFillTx/>
                <a:latin typeface="UVN Thoi Nay Nang" panose="02020903060505020304" pitchFamily="18" charset="0"/>
                <a:cs typeface="Arial" panose="020B0604020202020204" pitchFamily="34" charset="0"/>
              </a:rPr>
              <a:t> </a:t>
            </a:r>
            <a:r>
              <a:rPr kumimoji="0" lang="en-US" sz="5400" b="1" i="0" u="none" strike="noStrike" kern="1200" cap="none" spc="0" normalizeH="0" baseline="0" noProof="0" dirty="0" err="1">
                <a:ln>
                  <a:noFill/>
                </a:ln>
                <a:solidFill>
                  <a:srgbClr val="792D16"/>
                </a:solidFill>
                <a:effectLst>
                  <a:reflection blurRad="6350" stA="60000" endA="900" endPos="58000" dir="5400000" sy="-100000" algn="bl" rotWithShape="0"/>
                </a:effectLst>
                <a:uLnTx/>
                <a:uFillTx/>
                <a:latin typeface="UVN Thoi Nay Nang" panose="02020903060505020304" pitchFamily="18" charset="0"/>
                <a:cs typeface="Arial" panose="020B0604020202020204" pitchFamily="34" charset="0"/>
              </a:rPr>
              <a:t>học</a:t>
            </a:r>
            <a:r>
              <a:rPr kumimoji="0" lang="en-US" sz="5400" b="1" i="0" u="none" strike="noStrike" kern="1200" cap="none" spc="0" normalizeH="0" baseline="0" noProof="0" dirty="0">
                <a:ln>
                  <a:noFill/>
                </a:ln>
                <a:solidFill>
                  <a:srgbClr val="792D16"/>
                </a:solidFill>
                <a:effectLst>
                  <a:reflection blurRad="6350" stA="60000" endA="900" endPos="58000" dir="5400000" sy="-100000" algn="bl" rotWithShape="0"/>
                </a:effectLst>
                <a:uLnTx/>
                <a:uFillTx/>
                <a:latin typeface="UVN Thoi Nay Nang" panose="02020903060505020304" pitchFamily="18" charset="0"/>
                <a:cs typeface="Arial" panose="020B0604020202020204" pitchFamily="34" charset="0"/>
              </a:rPr>
              <a:t> </a:t>
            </a:r>
            <a:r>
              <a:rPr kumimoji="0" lang="en-US" sz="5400" b="1" i="0" u="none" strike="noStrike" kern="1200" cap="none" spc="0" normalizeH="0" baseline="0" noProof="0" dirty="0" err="1">
                <a:ln>
                  <a:noFill/>
                </a:ln>
                <a:solidFill>
                  <a:srgbClr val="792D16"/>
                </a:solidFill>
                <a:effectLst>
                  <a:reflection blurRad="6350" stA="60000" endA="900" endPos="58000" dir="5400000" sy="-100000" algn="bl" rotWithShape="0"/>
                </a:effectLst>
                <a:uLnTx/>
                <a:uFillTx/>
                <a:latin typeface="UVN Thoi Nay Nang" panose="02020903060505020304" pitchFamily="18" charset="0"/>
                <a:cs typeface="Arial" panose="020B0604020202020204" pitchFamily="34" charset="0"/>
              </a:rPr>
              <a:t>tốt</a:t>
            </a:r>
            <a:r>
              <a:rPr kumimoji="0" lang="en-US" sz="5400" b="1" i="0" u="none" strike="noStrike" kern="1200" cap="none" spc="0" normalizeH="0" baseline="0" noProof="0" dirty="0">
                <a:ln>
                  <a:noFill/>
                </a:ln>
                <a:solidFill>
                  <a:srgbClr val="792D16"/>
                </a:solidFill>
                <a:effectLst>
                  <a:reflection blurRad="6350" stA="60000" endA="900" endPos="58000" dir="5400000" sy="-100000" algn="bl" rotWithShape="0"/>
                </a:effectLst>
                <a:uLnTx/>
                <a:uFillTx/>
                <a:latin typeface="UVN Thoi Nay Nang" panose="02020903060505020304" pitchFamily="18" charset="0"/>
                <a:cs typeface="Arial" panose="020B0604020202020204" pitchFamily="34" charset="0"/>
              </a:rPr>
              <a:t>!</a:t>
            </a:r>
          </a:p>
        </p:txBody>
      </p:sp>
      <p:pic>
        <p:nvPicPr>
          <p:cNvPr id="18" name="Picture 17" descr="High Five Bee">
            <a:extLst>
              <a:ext uri="{FF2B5EF4-FFF2-40B4-BE49-F238E27FC236}">
                <a16:creationId xmlns:a16="http://schemas.microsoft.com/office/drawing/2014/main" id="{C7DC8BAC-C38F-43E5-98D7-352EEE2FD1DF}"/>
              </a:ext>
            </a:extLst>
          </p:cNvPr>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5751382" y="2834308"/>
            <a:ext cx="1100240" cy="1100240"/>
          </a:xfrm>
          <a:prstGeom prst="rect">
            <a:avLst/>
          </a:prstGeom>
        </p:spPr>
      </p:pic>
    </p:spTree>
    <p:extLst>
      <p:ext uri="{BB962C8B-B14F-4D97-AF65-F5344CB8AC3E}">
        <p14:creationId xmlns:p14="http://schemas.microsoft.com/office/powerpoint/2010/main" val="9904058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p14:dur="10">
        <p15:prstTrans prst="peelOff"/>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par>
                                <p:cTn id="8" presetID="14" presetClass="entr" presetSubtype="1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randombar(horizontal)">
                                      <p:cBhvr>
                                        <p:cTn id="10" dur="500"/>
                                        <p:tgtEl>
                                          <p:spTgt spid="28"/>
                                        </p:tgtEl>
                                      </p:cBhvr>
                                    </p:animEffect>
                                  </p:childTnLst>
                                </p:cTn>
                              </p:par>
                              <p:par>
                                <p:cTn id="11" presetID="14" presetClass="entr" presetSubtype="1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randombar(horizontal)">
                                      <p:cBhvr>
                                        <p:cTn id="13" dur="500"/>
                                        <p:tgtEl>
                                          <p:spTgt spid="30"/>
                                        </p:tgtEl>
                                      </p:cBhvr>
                                    </p:animEffect>
                                  </p:childTnLst>
                                </p:cTn>
                              </p:par>
                              <p:par>
                                <p:cTn id="14" presetID="22" presetClass="entr" presetSubtype="4"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down)">
                                      <p:cBhvr>
                                        <p:cTn id="16" dur="500"/>
                                        <p:tgtEl>
                                          <p:spTgt spid="33"/>
                                        </p:tgtEl>
                                      </p:cBhvr>
                                    </p:animEffect>
                                  </p:childTnLst>
                                </p:cTn>
                              </p:par>
                              <p:par>
                                <p:cTn id="17" presetID="42" presetClass="entr" presetSubtype="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1000"/>
                                        <p:tgtEl>
                                          <p:spTgt spid="45"/>
                                        </p:tgtEl>
                                      </p:cBhvr>
                                    </p:animEffect>
                                    <p:anim calcmode="lin" valueType="num">
                                      <p:cBhvr>
                                        <p:cTn id="20" dur="1000" fill="hold"/>
                                        <p:tgtEl>
                                          <p:spTgt spid="45"/>
                                        </p:tgtEl>
                                        <p:attrNameLst>
                                          <p:attrName>ppt_x</p:attrName>
                                        </p:attrNameLst>
                                      </p:cBhvr>
                                      <p:tavLst>
                                        <p:tav tm="0">
                                          <p:val>
                                            <p:strVal val="#ppt_x"/>
                                          </p:val>
                                        </p:tav>
                                        <p:tav tm="100000">
                                          <p:val>
                                            <p:strVal val="#ppt_x"/>
                                          </p:val>
                                        </p:tav>
                                      </p:tavLst>
                                    </p:anim>
                                    <p:anim calcmode="lin" valueType="num">
                                      <p:cBhvr>
                                        <p:cTn id="21" dur="1000" fill="hold"/>
                                        <p:tgtEl>
                                          <p:spTgt spid="45"/>
                                        </p:tgtEl>
                                        <p:attrNameLst>
                                          <p:attrName>ppt_y</p:attrName>
                                        </p:attrNameLst>
                                      </p:cBhvr>
                                      <p:tavLst>
                                        <p:tav tm="0">
                                          <p:val>
                                            <p:strVal val="#ppt_y+.1"/>
                                          </p:val>
                                        </p:tav>
                                        <p:tav tm="100000">
                                          <p:val>
                                            <p:strVal val="#ppt_y"/>
                                          </p:val>
                                        </p:tav>
                                      </p:tavLst>
                                    </p:anim>
                                  </p:childTnLst>
                                </p:cTn>
                              </p:par>
                              <p:par>
                                <p:cTn id="22" presetID="22" presetClass="entr" presetSubtype="8" fill="hold" nodeType="with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wipe(left)">
                                      <p:cBhvr>
                                        <p:cTn id="24" dur="500"/>
                                        <p:tgtEl>
                                          <p:spTgt spid="46"/>
                                        </p:tgtEl>
                                      </p:cBhvr>
                                    </p:animEffect>
                                  </p:childTnLst>
                                </p:cTn>
                              </p:par>
                              <p:par>
                                <p:cTn id="25" presetID="22" presetClass="entr" presetSubtype="1"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up)">
                                      <p:cBhvr>
                                        <p:cTn id="27" dur="5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randombar(horizontal)">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577687" y="1066801"/>
            <a:ext cx="11032800" cy="1200329"/>
          </a:xfrm>
          <a:prstGeom prst="rect">
            <a:avLst/>
          </a:prstGeom>
          <a:noFill/>
          <a:ln w="57150">
            <a:noFill/>
          </a:ln>
        </p:spPr>
        <p:txBody>
          <a:bodyPr wrap="square" rtlCol="0">
            <a:spAutoFit/>
            <a:scene3d>
              <a:camera prst="orthographicFront"/>
              <a:lightRig rig="threePt" dir="t"/>
            </a:scene3d>
            <a:sp3d extrusionH="57150">
              <a:bevelT w="57150" h="38100" prst="artDeco"/>
            </a:sp3d>
          </a:bodyPr>
          <a:lstStyle/>
          <a:p>
            <a:pPr algn="ctr">
              <a:spcBef>
                <a:spcPts val="600"/>
              </a:spcBef>
            </a:pPr>
            <a:r>
              <a:rPr lang="en-US" sz="7200" b="1" dirty="0">
                <a:solidFill>
                  <a:schemeClr val="accent6">
                    <a:lumMod val="50000"/>
                  </a:schemeClr>
                </a:solidFill>
                <a:effectLst>
                  <a:reflection blurRad="6350" stA="50000" endA="300" endPos="50000" dist="29997" dir="5400000" sy="-100000" algn="bl" rotWithShape="0"/>
                </a:effectLst>
                <a:latin typeface="UTM Gradoo" panose="02040603050506020204" pitchFamily="18" charset="0"/>
                <a:ea typeface="Kids" pitchFamily="2" charset="0"/>
                <a:cs typeface="Arial" pitchFamily="34" charset="0"/>
              </a:rPr>
              <a:t>KHỞI ĐỘNG</a:t>
            </a:r>
          </a:p>
        </p:txBody>
      </p:sp>
      <p:pic>
        <p:nvPicPr>
          <p:cNvPr id="3" name="图片 42">
            <a:extLst>
              <a:ext uri="{FF2B5EF4-FFF2-40B4-BE49-F238E27FC236}">
                <a16:creationId xmlns:a16="http://schemas.microsoft.com/office/drawing/2014/main" id="{8EEB0199-FCC5-49C4-B341-828256D8AE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489406" y="-934427"/>
            <a:ext cx="8642650" cy="5728625"/>
          </a:xfrm>
          <a:prstGeom prst="rect">
            <a:avLst/>
          </a:prstGeom>
        </p:spPr>
      </p:pic>
      <p:sp>
        <p:nvSpPr>
          <p:cNvPr id="4" name="文本框 43">
            <a:extLst>
              <a:ext uri="{FF2B5EF4-FFF2-40B4-BE49-F238E27FC236}">
                <a16:creationId xmlns:a16="http://schemas.microsoft.com/office/drawing/2014/main" id="{01F75B06-C067-48A3-992D-660C36498C26}"/>
              </a:ext>
            </a:extLst>
          </p:cNvPr>
          <p:cNvSpPr txBox="1"/>
          <p:nvPr/>
        </p:nvSpPr>
        <p:spPr>
          <a:xfrm>
            <a:off x="9127671" y="974468"/>
            <a:ext cx="522514" cy="1107996"/>
          </a:xfrm>
          <a:prstGeom prst="rect">
            <a:avLst/>
          </a:prstGeom>
          <a:noFill/>
        </p:spPr>
        <p:txBody>
          <a:bodyPr wrap="square" rtlCol="0">
            <a:spAutoFit/>
          </a:bodyPr>
          <a:lstStyle/>
          <a:p>
            <a:r>
              <a:rPr lang="en-US" altLang="zh-CN" sz="6600" b="1" dirty="0">
                <a:ln>
                  <a:solidFill>
                    <a:schemeClr val="tx1"/>
                  </a:solidFill>
                </a:ln>
                <a:solidFill>
                  <a:srgbClr val="B48D58"/>
                </a:solidFill>
                <a:latin typeface="微软雅黑" panose="020B0503020204020204" pitchFamily="34" charset="-122"/>
                <a:ea typeface="微软雅黑" panose="020B0503020204020204" pitchFamily="34" charset="-122"/>
              </a:rPr>
              <a:t>1</a:t>
            </a:r>
            <a:endParaRPr lang="zh-CN" altLang="en-US" sz="6600" b="1" dirty="0">
              <a:ln>
                <a:solidFill>
                  <a:schemeClr val="tx1"/>
                </a:solidFill>
              </a:ln>
              <a:solidFill>
                <a:srgbClr val="B48D5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411399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37"/>
                                        </p:tgtEl>
                                        <p:attrNameLst>
                                          <p:attrName>style.visibility</p:attrName>
                                        </p:attrNameLst>
                                      </p:cBhvr>
                                      <p:to>
                                        <p:strVal val="visible"/>
                                      </p:to>
                                    </p:set>
                                    <p:set>
                                      <p:cBhvr>
                                        <p:cTn id="7" dur="114" fill="hold">
                                          <p:stCondLst>
                                            <p:cond delay="0"/>
                                          </p:stCondLst>
                                        </p:cTn>
                                        <p:tgtEl>
                                          <p:spTgt spid="37"/>
                                        </p:tgtEl>
                                        <p:attrNameLst>
                                          <p:attrName>style.rotation</p:attrName>
                                        </p:attrNameLst>
                                      </p:cBhvr>
                                      <p:to>
                                        <p:strVal val="-45.0"/>
                                      </p:to>
                                    </p:set>
                                    <p:anim calcmode="lin" valueType="num">
                                      <p:cBhvr>
                                        <p:cTn id="8" dur="114" fill="hold">
                                          <p:stCondLst>
                                            <p:cond delay="114"/>
                                          </p:stCondLst>
                                        </p:cTn>
                                        <p:tgtEl>
                                          <p:spTgt spid="37"/>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37"/>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37"/>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3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1302B7E7-6EC8-4E67-B04F-617F962978B7}"/>
              </a:ext>
            </a:extLst>
          </p:cNvPr>
          <p:cNvPicPr>
            <a:picLocks noChangeAspect="1"/>
          </p:cNvPicPr>
          <p:nvPr/>
        </p:nvPicPr>
        <p:blipFill>
          <a:blip r:embed="rId2" cstate="print">
            <a:extLst>
              <a:ext uri="{BEBA8EAE-BF5A-486C-A8C5-ECC9F3942E4B}">
                <a14:imgProps xmlns:a14="http://schemas.microsoft.com/office/drawing/2010/main">
                  <a14:imgLayer>
                    <a14:imgEffect>
                      <a14:backgroundRemoval t="0" b="34955" l="66603" r="100000">
                        <a14:foregroundMark x1="80654" y1="7792" x2="85996" y2="19156"/>
                        <a14:backgroundMark x1="67252" y1="8954" x2="78633" y2="9901"/>
                        <a14:backgroundMark x1="97377" y1="24365" x2="98869" y2="35170"/>
                        <a14:backgroundMark x1="88114" y1="13173" x2="88426" y2="13388"/>
                      </a14:backgroundRemoval>
                    </a14:imgEffect>
                  </a14:imgLayer>
                </a14:imgProps>
              </a:ext>
              <a:ext uri="{28A0092B-C50C-407E-A947-70E740481C1C}">
                <a14:useLocalDpi xmlns:a14="http://schemas.microsoft.com/office/drawing/2010/main" val="0"/>
              </a:ext>
            </a:extLst>
          </a:blip>
          <a:stretch>
            <a:fillRect/>
          </a:stretch>
        </p:blipFill>
        <p:spPr>
          <a:xfrm>
            <a:off x="-768027" y="434074"/>
            <a:ext cx="11925119" cy="6589944"/>
          </a:xfrm>
          <a:prstGeom prst="rect">
            <a:avLst/>
          </a:prstGeom>
        </p:spPr>
      </p:pic>
      <p:pic>
        <p:nvPicPr>
          <p:cNvPr id="45" name="图片 44">
            <a:extLst>
              <a:ext uri="{FF2B5EF4-FFF2-40B4-BE49-F238E27FC236}">
                <a16:creationId xmlns:a16="http://schemas.microsoft.com/office/drawing/2014/main" id="{D8DBC0DB-AB51-41D6-9E25-95E507701CBA}"/>
              </a:ext>
            </a:extLst>
          </p:cNvPr>
          <p:cNvPicPr>
            <a:picLocks noChangeAspect="1"/>
          </p:cNvPicPr>
          <p:nvPr/>
        </p:nvPicPr>
        <p:blipFill rotWithShape="1">
          <a:blip r:embed="rId3">
            <a:extLst>
              <a:ext uri="{28A0092B-C50C-407E-A947-70E740481C1C}">
                <a14:useLocalDpi xmlns:a14="http://schemas.microsoft.com/office/drawing/2010/main" val="0"/>
              </a:ext>
            </a:extLst>
          </a:blip>
          <a:srcRect t="14997" b="7078"/>
          <a:stretch/>
        </p:blipFill>
        <p:spPr>
          <a:xfrm>
            <a:off x="-1" y="1080400"/>
            <a:ext cx="12192000" cy="5343526"/>
          </a:xfrm>
          <a:prstGeom prst="rect">
            <a:avLst/>
          </a:prstGeom>
        </p:spPr>
      </p:pic>
      <p:pic>
        <p:nvPicPr>
          <p:cNvPr id="43" name="图片 42">
            <a:extLst>
              <a:ext uri="{FF2B5EF4-FFF2-40B4-BE49-F238E27FC236}">
                <a16:creationId xmlns:a16="http://schemas.microsoft.com/office/drawing/2014/main" id="{D7319A6A-C211-41F6-BB05-9229DDA531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56036" y="-1332011"/>
            <a:ext cx="10193733" cy="6916912"/>
          </a:xfrm>
          <a:prstGeom prst="rect">
            <a:avLst/>
          </a:prstGeom>
        </p:spPr>
      </p:pic>
      <p:pic>
        <p:nvPicPr>
          <p:cNvPr id="32" name="图片 31">
            <a:extLst>
              <a:ext uri="{FF2B5EF4-FFF2-40B4-BE49-F238E27FC236}">
                <a16:creationId xmlns:a16="http://schemas.microsoft.com/office/drawing/2014/main" id="{48284B8B-AD00-40AA-95C9-19F477BFA4A3}"/>
              </a:ext>
            </a:extLst>
          </p:cNvPr>
          <p:cNvPicPr>
            <a:picLocks noChangeAspect="1"/>
          </p:cNvPicPr>
          <p:nvPr/>
        </p:nvPicPr>
        <p:blipFill rotWithShape="1">
          <a:blip r:embed="rId5">
            <a:extLst>
              <a:ext uri="{28A0092B-C50C-407E-A947-70E740481C1C}">
                <a14:useLocalDpi xmlns:a14="http://schemas.microsoft.com/office/drawing/2010/main" val="0"/>
              </a:ext>
            </a:extLst>
          </a:blip>
          <a:srcRect l="8750" t="56668"/>
          <a:stretch/>
        </p:blipFill>
        <p:spPr>
          <a:xfrm>
            <a:off x="1066800" y="4746171"/>
            <a:ext cx="11125200" cy="2111425"/>
          </a:xfrm>
          <a:prstGeom prst="rect">
            <a:avLst/>
          </a:prstGeom>
        </p:spPr>
      </p:pic>
      <p:pic>
        <p:nvPicPr>
          <p:cNvPr id="28" name="图片 27">
            <a:extLst>
              <a:ext uri="{FF2B5EF4-FFF2-40B4-BE49-F238E27FC236}">
                <a16:creationId xmlns:a16="http://schemas.microsoft.com/office/drawing/2014/main" id="{63A6D011-A507-4002-A1C1-E2A857FE0FEF}"/>
              </a:ext>
            </a:extLst>
          </p:cNvPr>
          <p:cNvPicPr>
            <a:picLocks noChangeAspect="1"/>
          </p:cNvPicPr>
          <p:nvPr/>
        </p:nvPicPr>
        <p:blipFill rotWithShape="1">
          <a:blip r:embed="rId6">
            <a:extLst>
              <a:ext uri="{28A0092B-C50C-407E-A947-70E740481C1C}">
                <a14:useLocalDpi xmlns:a14="http://schemas.microsoft.com/office/drawing/2010/main" val="0"/>
              </a:ext>
            </a:extLst>
          </a:blip>
          <a:srcRect t="59862"/>
          <a:stretch/>
        </p:blipFill>
        <p:spPr>
          <a:xfrm>
            <a:off x="0" y="4339771"/>
            <a:ext cx="12192000" cy="2533802"/>
          </a:xfrm>
          <a:prstGeom prst="rect">
            <a:avLst/>
          </a:prstGeom>
        </p:spPr>
      </p:pic>
      <p:pic>
        <p:nvPicPr>
          <p:cNvPr id="30" name="图片 29">
            <a:extLst>
              <a:ext uri="{FF2B5EF4-FFF2-40B4-BE49-F238E27FC236}">
                <a16:creationId xmlns:a16="http://schemas.microsoft.com/office/drawing/2014/main" id="{7EF6DBCD-DDB3-459B-AD59-195044BDDEFD}"/>
              </a:ext>
            </a:extLst>
          </p:cNvPr>
          <p:cNvPicPr>
            <a:picLocks noChangeAspect="1"/>
          </p:cNvPicPr>
          <p:nvPr/>
        </p:nvPicPr>
        <p:blipFill rotWithShape="1">
          <a:blip r:embed="rId7">
            <a:extLst>
              <a:ext uri="{28A0092B-C50C-407E-A947-70E740481C1C}">
                <a14:useLocalDpi xmlns:a14="http://schemas.microsoft.com/office/drawing/2010/main" val="0"/>
              </a:ext>
            </a:extLst>
          </a:blip>
          <a:srcRect l="42110" t="87921"/>
          <a:stretch/>
        </p:blipFill>
        <p:spPr>
          <a:xfrm>
            <a:off x="5133974" y="6045301"/>
            <a:ext cx="7058025" cy="828272"/>
          </a:xfrm>
          <a:prstGeom prst="rect">
            <a:avLst/>
          </a:prstGeom>
        </p:spPr>
      </p:pic>
      <p:pic>
        <p:nvPicPr>
          <p:cNvPr id="46" name="图片 45">
            <a:extLst>
              <a:ext uri="{FF2B5EF4-FFF2-40B4-BE49-F238E27FC236}">
                <a16:creationId xmlns:a16="http://schemas.microsoft.com/office/drawing/2014/main" id="{A42DDBD6-CBD7-41D1-B9F6-127DF52CC553}"/>
              </a:ext>
            </a:extLst>
          </p:cNvPr>
          <p:cNvPicPr>
            <a:picLocks noChangeAspect="1"/>
          </p:cNvPicPr>
          <p:nvPr/>
        </p:nvPicPr>
        <p:blipFill rotWithShape="1">
          <a:blip r:embed="rId8">
            <a:extLst>
              <a:ext uri="{28A0092B-C50C-407E-A947-70E740481C1C}">
                <a14:useLocalDpi xmlns:a14="http://schemas.microsoft.com/office/drawing/2010/main" val="0"/>
              </a:ext>
            </a:extLst>
          </a:blip>
          <a:srcRect r="79453" b="40138"/>
          <a:stretch/>
        </p:blipFill>
        <p:spPr>
          <a:xfrm>
            <a:off x="-34884" y="0"/>
            <a:ext cx="2505075" cy="4104872"/>
          </a:xfrm>
          <a:prstGeom prst="rect">
            <a:avLst/>
          </a:prstGeom>
        </p:spPr>
      </p:pic>
      <p:sp>
        <p:nvSpPr>
          <p:cNvPr id="2" name="TextBox 1">
            <a:extLst>
              <a:ext uri="{FF2B5EF4-FFF2-40B4-BE49-F238E27FC236}">
                <a16:creationId xmlns:a16="http://schemas.microsoft.com/office/drawing/2014/main" id="{1F8A9B98-0762-483D-83A9-5D10688E6BF2}"/>
              </a:ext>
            </a:extLst>
          </p:cNvPr>
          <p:cNvSpPr txBox="1"/>
          <p:nvPr/>
        </p:nvSpPr>
        <p:spPr>
          <a:xfrm>
            <a:off x="1816887" y="272302"/>
            <a:ext cx="5501456" cy="1446550"/>
          </a:xfrm>
          <a:prstGeom prst="rect">
            <a:avLst/>
          </a:prstGeom>
          <a:noFill/>
        </p:spPr>
        <p:txBody>
          <a:bodyPr wrap="square" rtlCol="0">
            <a:spAutoFit/>
          </a:bodyPr>
          <a:lstStyle/>
          <a:p>
            <a:r>
              <a:rPr lang="en-US" sz="8800" b="1" dirty="0">
                <a:solidFill>
                  <a:srgbClr val="DB4141"/>
                </a:solidFill>
                <a:effectLst>
                  <a:reflection blurRad="6350" stA="60000" endA="900" endPos="60000" dist="60007" dir="5400000" sy="-100000" algn="bl" rotWithShape="0"/>
                </a:effectLst>
                <a:latin typeface="UTM Gradoo" panose="02040603050506020204" pitchFamily="18" charset="0"/>
              </a:rPr>
              <a:t>TRÒ CHƠI</a:t>
            </a:r>
          </a:p>
        </p:txBody>
      </p:sp>
      <p:sp>
        <p:nvSpPr>
          <p:cNvPr id="3" name="TextBox 2">
            <a:extLst>
              <a:ext uri="{FF2B5EF4-FFF2-40B4-BE49-F238E27FC236}">
                <a16:creationId xmlns:a16="http://schemas.microsoft.com/office/drawing/2014/main" id="{4D8D5993-C98E-41B8-9A06-7CA37500B165}"/>
              </a:ext>
            </a:extLst>
          </p:cNvPr>
          <p:cNvSpPr txBox="1"/>
          <p:nvPr/>
        </p:nvSpPr>
        <p:spPr>
          <a:xfrm>
            <a:off x="50683" y="3045309"/>
            <a:ext cx="12174272" cy="1226939"/>
          </a:xfrm>
          <a:prstGeom prst="doubleWave">
            <a:avLst/>
          </a:prstGeom>
          <a:solidFill>
            <a:schemeClr val="accent5">
              <a:lumMod val="75000"/>
              <a:alpha val="59000"/>
            </a:schemeClr>
          </a:solidFill>
          <a:ln w="19050">
            <a:solidFill>
              <a:schemeClr val="tx1"/>
            </a:solidFill>
            <a:prstDash val="dashDot"/>
          </a:ln>
        </p:spPr>
        <p:txBody>
          <a:bodyPr wrap="square" rtlCol="0">
            <a:prstTxWarp prst="textStop">
              <a:avLst/>
            </a:prstTxWarp>
            <a:spAutoFit/>
            <a:scene3d>
              <a:camera prst="orthographicFront"/>
              <a:lightRig rig="threePt" dir="t"/>
            </a:scene3d>
            <a:sp3d extrusionH="57150">
              <a:bevelT w="57150" h="38100" prst="artDeco"/>
            </a:sp3d>
          </a:bodyPr>
          <a:lstStyle/>
          <a:p>
            <a:pPr algn="ctr"/>
            <a:r>
              <a:rPr lang="en-US" sz="5400" b="1" dirty="0">
                <a:solidFill>
                  <a:schemeClr val="bg1"/>
                </a:solidFill>
                <a:effectLst>
                  <a:glow rad="101600">
                    <a:srgbClr val="DB4141">
                      <a:alpha val="60000"/>
                    </a:srgbClr>
                  </a:glow>
                </a:effectLst>
                <a:latin typeface="UTM Gradoo" panose="02040603050506020204" pitchFamily="18" charset="0"/>
              </a:rPr>
              <a:t>CUỘC TRANH TÀI CỦA CÁC LOÀI VẬT</a:t>
            </a:r>
          </a:p>
        </p:txBody>
      </p:sp>
      <p:pic>
        <p:nvPicPr>
          <p:cNvPr id="18" name="Picture 8" descr="A Creative Cute Cartoon Cat Talking And Speech Bubble Stock Vector -  Illustration of balloon, kawaii: 153135553">
            <a:extLst>
              <a:ext uri="{FF2B5EF4-FFF2-40B4-BE49-F238E27FC236}">
                <a16:creationId xmlns:a16="http://schemas.microsoft.com/office/drawing/2014/main" id="{A3A7894B-BA70-4032-ACD9-60FAEDBE9963}"/>
              </a:ext>
            </a:extLst>
          </p:cNvPr>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0" b="98750" l="1875" r="99500">
                        <a14:backgroundMark x1="20792" y1="36917" x2="60255" y2="43564"/>
                        <a14:backgroundMark x1="60255" y1="43564" x2="68034" y2="49646"/>
                        <a14:backgroundMark x1="30835" y1="7355" x2="87129" y2="40736"/>
                        <a14:backgroundMark x1="87129" y1="40736" x2="88119" y2="44696"/>
                        <a14:backgroundMark x1="51909" y1="47100" x2="59123" y2="58840"/>
                        <a14:backgroundMark x1="22489" y1="38190" x2="33522" y2="44837"/>
                        <a14:backgroundMark x1="53607" y1="49364" x2="60255" y2="60396"/>
                        <a14:backgroundMark x1="22489" y1="41584" x2="40170" y2="43281"/>
                        <a14:backgroundMark x1="51344" y1="52051" x2="49646" y2="48232"/>
                        <a14:backgroundMark x1="27157" y1="46110" x2="30552" y2="45403"/>
                        <a14:backgroundMark x1="24752" y1="42999" x2="28147" y2="45403"/>
                        <a14:backgroundMark x1="30127" y1="45686" x2="30127" y2="45686"/>
                      </a14:backgroundRemoval>
                    </a14:imgEffect>
                  </a14:imgLayer>
                </a14:imgProps>
              </a:ext>
              <a:ext uri="{28A0092B-C50C-407E-A947-70E740481C1C}">
                <a14:useLocalDpi xmlns:a14="http://schemas.microsoft.com/office/drawing/2010/main" val="0"/>
              </a:ext>
            </a:extLst>
          </a:blip>
          <a:srcRect/>
          <a:stretch>
            <a:fillRect/>
          </a:stretch>
        </p:blipFill>
        <p:spPr bwMode="auto">
          <a:xfrm>
            <a:off x="2093944" y="1974421"/>
            <a:ext cx="4860995" cy="486099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artoon squirrel animal standing and talking Vector Image">
            <a:extLst>
              <a:ext uri="{FF2B5EF4-FFF2-40B4-BE49-F238E27FC236}">
                <a16:creationId xmlns:a16="http://schemas.microsoft.com/office/drawing/2014/main" id="{00B6475E-6D83-4CBC-A04B-6892AB08FE39}"/>
              </a:ext>
            </a:extLst>
          </p:cNvPr>
          <p:cNvPicPr>
            <a:picLocks noChangeAspect="1" noChangeArrowheads="1"/>
          </p:cNvPicPr>
          <p:nvPr/>
        </p:nvPicPr>
        <p:blipFill rotWithShape="1">
          <a:blip r:embed="rId11" cstate="print">
            <a:extLst>
              <a:ext uri="{BEBA8EAE-BF5A-486C-A8C5-ECC9F3942E4B}">
                <a14:imgProps xmlns:a14="http://schemas.microsoft.com/office/drawing/2010/main">
                  <a14:imgLayer r:embed="rId12">
                    <a14:imgEffect>
                      <a14:backgroundRemoval t="1389" b="90093" l="0" r="97700">
                        <a14:foregroundMark x1="34102" y1="50449" x2="34102" y2="47865"/>
                      </a14:backgroundRemoval>
                    </a14:imgEffect>
                  </a14:imgLayer>
                </a14:imgProps>
              </a:ext>
              <a:ext uri="{28A0092B-C50C-407E-A947-70E740481C1C}">
                <a14:useLocalDpi xmlns:a14="http://schemas.microsoft.com/office/drawing/2010/main" val="0"/>
              </a:ext>
            </a:extLst>
          </a:blip>
          <a:srcRect b="9068"/>
          <a:stretch/>
        </p:blipFill>
        <p:spPr bwMode="auto">
          <a:xfrm>
            <a:off x="6705429" y="3534539"/>
            <a:ext cx="3600295" cy="353571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Free Talking Owl Cartoon Image｜Charatoon">
            <a:extLst>
              <a:ext uri="{FF2B5EF4-FFF2-40B4-BE49-F238E27FC236}">
                <a16:creationId xmlns:a16="http://schemas.microsoft.com/office/drawing/2014/main" id="{D6160DB1-2340-4E97-9A9E-6B677F7D5372}"/>
              </a:ext>
            </a:extLst>
          </p:cNvPr>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backgroundRemoval t="9205" b="87955" l="10000" r="90000">
                        <a14:foregroundMark x1="66477" y1="38864" x2="65114" y2="55795"/>
                        <a14:foregroundMark x1="66932" y1="86591" x2="66932" y2="86591"/>
                        <a14:foregroundMark x1="72727" y1="81705" x2="72727" y2="81705"/>
                        <a14:foregroundMark x1="72273" y1="84886" x2="72273" y2="84886"/>
                        <a14:foregroundMark x1="74432" y1="86136" x2="74432" y2="86136"/>
                        <a14:foregroundMark x1="71818" y1="39773" x2="69091" y2="49545"/>
                        <a14:foregroundMark x1="64205" y1="38409" x2="61591" y2="51818"/>
                        <a14:foregroundMark x1="70455" y1="40682" x2="66932" y2="46477"/>
                        <a14:foregroundMark x1="66932" y1="87955" x2="66932" y2="87955"/>
                        <a14:foregroundMark x1="66477" y1="85682" x2="66477" y2="85682"/>
                      </a14:backgroundRemoval>
                    </a14:imgEffect>
                  </a14:imgLayer>
                </a14:imgProps>
              </a:ext>
              <a:ext uri="{28A0092B-C50C-407E-A947-70E740481C1C}">
                <a14:useLocalDpi xmlns:a14="http://schemas.microsoft.com/office/drawing/2010/main" val="0"/>
              </a:ext>
            </a:extLst>
          </a:blip>
          <a:srcRect b="7643"/>
          <a:stretch/>
        </p:blipFill>
        <p:spPr bwMode="auto">
          <a:xfrm>
            <a:off x="5292469" y="-644735"/>
            <a:ext cx="4153116" cy="383566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1" descr="Top Chirping Bird Stickers for Android &amp;amp; iOS | Gfycat">
            <a:hlinkClick r:id="rId15" action="ppaction://hlinksldjump"/>
            <a:extLst>
              <a:ext uri="{FF2B5EF4-FFF2-40B4-BE49-F238E27FC236}">
                <a16:creationId xmlns:a16="http://schemas.microsoft.com/office/drawing/2014/main" id="{FC898F89-CA6A-4ADD-9095-DDED51DE5C33}"/>
              </a:ext>
            </a:extLst>
          </p:cNvPr>
          <p:cNvPicPr>
            <a:picLocks noChangeAspect="1" noChangeArrowheads="1" noCrop="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0513363" y="1796104"/>
            <a:ext cx="1245932" cy="1245932"/>
          </a:xfrm>
          <a:prstGeom prst="rect">
            <a:avLst/>
          </a:prstGeom>
          <a:noFill/>
          <a:extLst>
            <a:ext uri="{909E8E84-426E-40DD-AFC4-6F175D3DCCD1}">
              <a14:hiddenFill xmlns:a14="http://schemas.microsoft.com/office/drawing/2010/main">
                <a:solidFill>
                  <a:srgbClr val="FFFFFF"/>
                </a:solidFill>
              </a14:hiddenFill>
            </a:ext>
          </a:extLst>
        </p:spPr>
      </p:pic>
      <p:pic>
        <p:nvPicPr>
          <p:cNvPr id="33" name="图片 32">
            <a:extLst>
              <a:ext uri="{FF2B5EF4-FFF2-40B4-BE49-F238E27FC236}">
                <a16:creationId xmlns:a16="http://schemas.microsoft.com/office/drawing/2014/main" id="{D405E03F-DC3E-4034-A9D8-5287E4F55890}"/>
              </a:ext>
            </a:extLst>
          </p:cNvPr>
          <p:cNvPicPr>
            <a:picLocks noChangeAspect="1"/>
          </p:cNvPicPr>
          <p:nvPr/>
        </p:nvPicPr>
        <p:blipFill rotWithShape="1">
          <a:blip r:embed="rId17">
            <a:extLst>
              <a:ext uri="{28A0092B-C50C-407E-A947-70E740481C1C}">
                <a14:useLocalDpi xmlns:a14="http://schemas.microsoft.com/office/drawing/2010/main" val="0"/>
              </a:ext>
            </a:extLst>
          </a:blip>
          <a:srcRect t="65419"/>
          <a:stretch/>
        </p:blipFill>
        <p:spPr>
          <a:xfrm>
            <a:off x="-2" y="4987910"/>
            <a:ext cx="12192000" cy="1861022"/>
          </a:xfrm>
          <a:prstGeom prst="rect">
            <a:avLst/>
          </a:prstGeom>
        </p:spPr>
      </p:pic>
    </p:spTree>
    <p:extLst>
      <p:ext uri="{BB962C8B-B14F-4D97-AF65-F5344CB8AC3E}">
        <p14:creationId xmlns:p14="http://schemas.microsoft.com/office/powerpoint/2010/main" val="39137334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p14:dur="10">
        <p15:prstTrans prst="peelOff"/>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par>
                                <p:cTn id="8" presetID="14" presetClass="entr" presetSubtype="1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randombar(horizontal)">
                                      <p:cBhvr>
                                        <p:cTn id="10" dur="500"/>
                                        <p:tgtEl>
                                          <p:spTgt spid="28"/>
                                        </p:tgtEl>
                                      </p:cBhvr>
                                    </p:animEffect>
                                  </p:childTnLst>
                                </p:cTn>
                              </p:par>
                              <p:par>
                                <p:cTn id="11" presetID="14" presetClass="entr" presetSubtype="1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randombar(horizontal)">
                                      <p:cBhvr>
                                        <p:cTn id="13" dur="500"/>
                                        <p:tgtEl>
                                          <p:spTgt spid="30"/>
                                        </p:tgtEl>
                                      </p:cBhvr>
                                    </p:animEffect>
                                  </p:childTnLst>
                                </p:cTn>
                              </p:par>
                              <p:par>
                                <p:cTn id="14" presetID="22" presetClass="entr" presetSubtype="4"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down)">
                                      <p:cBhvr>
                                        <p:cTn id="16" dur="500"/>
                                        <p:tgtEl>
                                          <p:spTgt spid="33"/>
                                        </p:tgtEl>
                                      </p:cBhvr>
                                    </p:animEffect>
                                  </p:childTnLst>
                                </p:cTn>
                              </p:par>
                              <p:par>
                                <p:cTn id="17" presetID="42" presetClass="entr" presetSubtype="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1000"/>
                                        <p:tgtEl>
                                          <p:spTgt spid="45"/>
                                        </p:tgtEl>
                                      </p:cBhvr>
                                    </p:animEffect>
                                    <p:anim calcmode="lin" valueType="num">
                                      <p:cBhvr>
                                        <p:cTn id="20" dur="1000" fill="hold"/>
                                        <p:tgtEl>
                                          <p:spTgt spid="45"/>
                                        </p:tgtEl>
                                        <p:attrNameLst>
                                          <p:attrName>ppt_x</p:attrName>
                                        </p:attrNameLst>
                                      </p:cBhvr>
                                      <p:tavLst>
                                        <p:tav tm="0">
                                          <p:val>
                                            <p:strVal val="#ppt_x"/>
                                          </p:val>
                                        </p:tav>
                                        <p:tav tm="100000">
                                          <p:val>
                                            <p:strVal val="#ppt_x"/>
                                          </p:val>
                                        </p:tav>
                                      </p:tavLst>
                                    </p:anim>
                                    <p:anim calcmode="lin" valueType="num">
                                      <p:cBhvr>
                                        <p:cTn id="21" dur="1000" fill="hold"/>
                                        <p:tgtEl>
                                          <p:spTgt spid="45"/>
                                        </p:tgtEl>
                                        <p:attrNameLst>
                                          <p:attrName>ppt_y</p:attrName>
                                        </p:attrNameLst>
                                      </p:cBhvr>
                                      <p:tavLst>
                                        <p:tav tm="0">
                                          <p:val>
                                            <p:strVal val="#ppt_y+.1"/>
                                          </p:val>
                                        </p:tav>
                                        <p:tav tm="100000">
                                          <p:val>
                                            <p:strVal val="#ppt_y"/>
                                          </p:val>
                                        </p:tav>
                                      </p:tavLst>
                                    </p:anim>
                                  </p:childTnLst>
                                </p:cTn>
                              </p:par>
                              <p:par>
                                <p:cTn id="22" presetID="22" presetClass="entr" presetSubtype="8" fill="hold" nodeType="with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wipe(left)">
                                      <p:cBhvr>
                                        <p:cTn id="24" dur="500"/>
                                        <p:tgtEl>
                                          <p:spTgt spid="46"/>
                                        </p:tgtEl>
                                      </p:cBhvr>
                                    </p:animEffect>
                                  </p:childTnLst>
                                </p:cTn>
                              </p:par>
                              <p:par>
                                <p:cTn id="25" presetID="22" presetClass="entr" presetSubtype="1"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up)">
                                      <p:cBhvr>
                                        <p:cTn id="27" dur="500"/>
                                        <p:tgtEl>
                                          <p:spTgt spid="49"/>
                                        </p:tgtEl>
                                      </p:cBhvr>
                                    </p:animEffect>
                                  </p:childTnLst>
                                </p:cTn>
                              </p:par>
                            </p:childTnLst>
                          </p:cTn>
                        </p:par>
                        <p:par>
                          <p:cTn id="28" fill="hold">
                            <p:stCondLst>
                              <p:cond delay="1000"/>
                            </p:stCondLst>
                            <p:childTnLst>
                              <p:par>
                                <p:cTn id="29" presetID="17" presetClass="entr" presetSubtype="1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strVal val="#ppt_h"/>
                                          </p:val>
                                        </p:tav>
                                        <p:tav tm="100000">
                                          <p:val>
                                            <p:strVal val="#ppt_h"/>
                                          </p:val>
                                        </p:tav>
                                      </p:tavLst>
                                    </p:anim>
                                  </p:childTnLst>
                                </p:cTn>
                              </p:par>
                            </p:childTnLst>
                          </p:cTn>
                        </p:par>
                        <p:par>
                          <p:cTn id="33" fill="hold">
                            <p:stCondLst>
                              <p:cond delay="1500"/>
                            </p:stCondLst>
                            <p:childTnLst>
                              <p:par>
                                <p:cTn id="34" presetID="18" presetClass="entr" presetSubtype="12"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strips(downLeft)">
                                      <p:cBhvr>
                                        <p:cTn id="36" dur="500"/>
                                        <p:tgtEl>
                                          <p:spTgt spid="19"/>
                                        </p:tgtEl>
                                      </p:cBhvr>
                                    </p:animEffect>
                                  </p:childTnLst>
                                </p:cTn>
                              </p:par>
                            </p:childTnLst>
                          </p:cTn>
                        </p:par>
                        <p:par>
                          <p:cTn id="37" fill="hold">
                            <p:stCondLst>
                              <p:cond delay="2000"/>
                            </p:stCondLst>
                            <p:childTnLst>
                              <p:par>
                                <p:cTn id="38" presetID="47" presetClass="entr" presetSubtype="0"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par>
                                <p:cTn id="43" presetID="14" presetClass="entr" presetSubtype="10" fill="hold" grpId="0" nodeType="with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randombar(horizontal)">
                                      <p:cBhvr>
                                        <p:cTn id="45" dur="500"/>
                                        <p:tgtEl>
                                          <p:spTgt spid="2"/>
                                        </p:tgtEl>
                                      </p:cBhvr>
                                    </p:animEffect>
                                  </p:childTnLst>
                                </p:cTn>
                              </p:par>
                            </p:childTnLst>
                          </p:cTn>
                        </p:par>
                        <p:par>
                          <p:cTn id="46" fill="hold">
                            <p:stCondLst>
                              <p:cond delay="3000"/>
                            </p:stCondLst>
                            <p:childTnLst>
                              <p:par>
                                <p:cTn id="47" presetID="53" presetClass="entr" presetSubtype="16"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ppt_w</p:attrName>
                                        </p:attrNameLst>
                                      </p:cBhvr>
                                      <p:tavLst>
                                        <p:tav tm="0">
                                          <p:val>
                                            <p:fltVal val="0"/>
                                          </p:val>
                                        </p:tav>
                                        <p:tav tm="100000">
                                          <p:val>
                                            <p:strVal val="#ppt_w"/>
                                          </p:val>
                                        </p:tav>
                                      </p:tavLst>
                                    </p:anim>
                                    <p:anim calcmode="lin" valueType="num">
                                      <p:cBhvr>
                                        <p:cTn id="50" dur="500" fill="hold"/>
                                        <p:tgtEl>
                                          <p:spTgt spid="3"/>
                                        </p:tgtEl>
                                        <p:attrNameLst>
                                          <p:attrName>ppt_h</p:attrName>
                                        </p:attrNameLst>
                                      </p:cBhvr>
                                      <p:tavLst>
                                        <p:tav tm="0">
                                          <p:val>
                                            <p:fltVal val="0"/>
                                          </p:val>
                                        </p:tav>
                                        <p:tav tm="100000">
                                          <p:val>
                                            <p:strVal val="#ppt_h"/>
                                          </p:val>
                                        </p:tav>
                                      </p:tavLst>
                                    </p:anim>
                                    <p:animEffect transition="in" filter="fade">
                                      <p:cBhvr>
                                        <p:cTn id="5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b="11187"/>
          <a:stretch/>
        </p:blipFill>
        <p:spPr>
          <a:xfrm>
            <a:off x="18082" y="-1747157"/>
            <a:ext cx="12161838" cy="8605157"/>
          </a:xfrm>
          <a:prstGeom prst="rect">
            <a:avLst/>
          </a:prstGeom>
        </p:spPr>
      </p:pic>
      <p:pic>
        <p:nvPicPr>
          <p:cNvPr id="3080" name="Picture 8" descr="A Creative Cute Cartoon Cat Talking And Speech Bubble Stock Vector -  Illustration of balloon, kawaii: 153135553"/>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98750" l="1875" r="99500"/>
                    </a14:imgEffect>
                  </a14:imgLayer>
                </a14:imgProps>
              </a:ext>
              <a:ext uri="{28A0092B-C50C-407E-A947-70E740481C1C}">
                <a14:useLocalDpi xmlns:a14="http://schemas.microsoft.com/office/drawing/2010/main" val="0"/>
              </a:ext>
            </a:extLst>
          </a:blip>
          <a:srcRect/>
          <a:stretch>
            <a:fillRect/>
          </a:stretch>
        </p:blipFill>
        <p:spPr bwMode="auto">
          <a:xfrm>
            <a:off x="165297" y="3920160"/>
            <a:ext cx="2937840" cy="293784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artoon squirrel animal standing and talking Vector Image"/>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1389" b="90093" l="0" r="97700">
                        <a14:foregroundMark x1="34102" y1="50449" x2="34102" y2="47865"/>
                      </a14:backgroundRemoval>
                    </a14:imgEffect>
                  </a14:imgLayer>
                </a14:imgProps>
              </a:ext>
              <a:ext uri="{28A0092B-C50C-407E-A947-70E740481C1C}">
                <a14:useLocalDpi xmlns:a14="http://schemas.microsoft.com/office/drawing/2010/main" val="0"/>
              </a:ext>
            </a:extLst>
          </a:blip>
          <a:srcRect b="9068"/>
          <a:stretch/>
        </p:blipFill>
        <p:spPr bwMode="auto">
          <a:xfrm>
            <a:off x="3285171" y="3654080"/>
            <a:ext cx="3424869" cy="336343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ree Talking Owl Cartoon Image｜Charatoon"/>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9205" b="87955" l="10000" r="90000">
                        <a14:foregroundMark x1="66477" y1="38864" x2="65114" y2="55795"/>
                        <a14:foregroundMark x1="66932" y1="86591" x2="66932" y2="86591"/>
                        <a14:foregroundMark x1="72727" y1="81705" x2="72727" y2="81705"/>
                        <a14:foregroundMark x1="72273" y1="84886" x2="72273" y2="84886"/>
                        <a14:foregroundMark x1="74432" y1="86136" x2="74432" y2="86136"/>
                        <a14:foregroundMark x1="71818" y1="39773" x2="69091" y2="49545"/>
                        <a14:foregroundMark x1="64205" y1="38409" x2="61591" y2="51818"/>
                        <a14:foregroundMark x1="70455" y1="40682" x2="66932" y2="46477"/>
                        <a14:foregroundMark x1="66932" y1="87955" x2="66932" y2="87955"/>
                        <a14:foregroundMark x1="66477" y1="85682" x2="66477" y2="85682"/>
                      </a14:backgroundRemoval>
                    </a14:imgEffect>
                  </a14:imgLayer>
                </a14:imgProps>
              </a:ext>
              <a:ext uri="{28A0092B-C50C-407E-A947-70E740481C1C}">
                <a14:useLocalDpi xmlns:a14="http://schemas.microsoft.com/office/drawing/2010/main" val="0"/>
              </a:ext>
            </a:extLst>
          </a:blip>
          <a:srcRect b="7643"/>
          <a:stretch/>
        </p:blipFill>
        <p:spPr bwMode="auto">
          <a:xfrm>
            <a:off x="321944" y="274081"/>
            <a:ext cx="3657600" cy="337802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888550" y="4327189"/>
            <a:ext cx="1936497" cy="830997"/>
          </a:xfrm>
          <a:prstGeom prst="rect">
            <a:avLst/>
          </a:prstGeom>
          <a:noFill/>
        </p:spPr>
        <p:txBody>
          <a:bodyPr wrap="square" rtlCol="0">
            <a:spAutoFit/>
          </a:bodyPr>
          <a:lstStyle/>
          <a:p>
            <a:pPr algn="ctr"/>
            <a:r>
              <a:rPr lang="en-US" sz="2400" b="1" dirty="0" err="1">
                <a:solidFill>
                  <a:srgbClr val="002060"/>
                </a:solidFill>
                <a:latin typeface="Times New Roman" panose="02020603050405020304" pitchFamily="18" charset="0"/>
                <a:ea typeface="Arial-Rounded" pitchFamily="34" charset="0"/>
                <a:cs typeface="Times New Roman" panose="02020603050405020304" pitchFamily="18" charset="0"/>
              </a:rPr>
              <a:t>Tớ</a:t>
            </a:r>
            <a:r>
              <a:rPr lang="en-US" sz="2400" b="1" dirty="0">
                <a:solidFill>
                  <a:srgbClr val="002060"/>
                </a:solidFill>
                <a:latin typeface="Times New Roman" panose="02020603050405020304" pitchFamily="18" charset="0"/>
                <a:ea typeface="Arial-Rounded" pitchFamily="34" charset="0"/>
                <a:cs typeface="Times New Roman" panose="02020603050405020304" pitchFamily="18" charset="0"/>
              </a:rPr>
              <a:t> </a:t>
            </a:r>
            <a:r>
              <a:rPr lang="en-US" sz="2400" b="1" dirty="0" err="1">
                <a:solidFill>
                  <a:srgbClr val="002060"/>
                </a:solidFill>
                <a:latin typeface="Times New Roman" panose="02020603050405020304" pitchFamily="18" charset="0"/>
                <a:ea typeface="Arial-Rounded" pitchFamily="34" charset="0"/>
                <a:cs typeface="Times New Roman" panose="02020603050405020304" pitchFamily="18" charset="0"/>
              </a:rPr>
              <a:t>là</a:t>
            </a:r>
            <a:r>
              <a:rPr lang="en-US" sz="2400" b="1" dirty="0">
                <a:solidFill>
                  <a:srgbClr val="002060"/>
                </a:solidFill>
                <a:latin typeface="Times New Roman" panose="02020603050405020304" pitchFamily="18" charset="0"/>
                <a:ea typeface="Arial-Rounded" pitchFamily="34" charset="0"/>
                <a:cs typeface="Times New Roman" panose="02020603050405020304" pitchFamily="18" charset="0"/>
              </a:rPr>
              <a:t> </a:t>
            </a:r>
            <a:r>
              <a:rPr lang="en-US" sz="2400" b="1" dirty="0" err="1">
                <a:solidFill>
                  <a:srgbClr val="002060"/>
                </a:solidFill>
                <a:latin typeface="Times New Roman" panose="02020603050405020304" pitchFamily="18" charset="0"/>
                <a:ea typeface="Arial-Rounded" pitchFamily="34" charset="0"/>
                <a:cs typeface="Times New Roman" panose="02020603050405020304" pitchFamily="18" charset="0"/>
              </a:rPr>
              <a:t>người</a:t>
            </a:r>
            <a:r>
              <a:rPr lang="en-US" sz="2400" b="1" dirty="0">
                <a:solidFill>
                  <a:srgbClr val="002060"/>
                </a:solidFill>
                <a:latin typeface="Times New Roman" panose="02020603050405020304" pitchFamily="18" charset="0"/>
                <a:ea typeface="Arial-Rounded" pitchFamily="34" charset="0"/>
                <a:cs typeface="Times New Roman" panose="02020603050405020304" pitchFamily="18" charset="0"/>
              </a:rPr>
              <a:t> </a:t>
            </a:r>
            <a:r>
              <a:rPr lang="en-US" sz="2400" b="1" dirty="0" err="1">
                <a:solidFill>
                  <a:srgbClr val="002060"/>
                </a:solidFill>
                <a:latin typeface="Times New Roman" panose="02020603050405020304" pitchFamily="18" charset="0"/>
                <a:ea typeface="Arial-Rounded" pitchFamily="34" charset="0"/>
                <a:cs typeface="Times New Roman" panose="02020603050405020304" pitchFamily="18" charset="0"/>
              </a:rPr>
              <a:t>nói</a:t>
            </a:r>
            <a:r>
              <a:rPr lang="en-US" sz="2400" b="1" dirty="0">
                <a:solidFill>
                  <a:srgbClr val="002060"/>
                </a:solidFill>
                <a:latin typeface="Times New Roman" panose="02020603050405020304" pitchFamily="18" charset="0"/>
                <a:ea typeface="Arial-Rounded" pitchFamily="34" charset="0"/>
                <a:cs typeface="Times New Roman" panose="02020603050405020304" pitchFamily="18" charset="0"/>
              </a:rPr>
              <a:t> </a:t>
            </a:r>
            <a:r>
              <a:rPr lang="en-US" sz="2400" b="1" dirty="0" err="1">
                <a:solidFill>
                  <a:srgbClr val="002060"/>
                </a:solidFill>
                <a:latin typeface="Times New Roman" panose="02020603050405020304" pitchFamily="18" charset="0"/>
                <a:ea typeface="Arial-Rounded" pitchFamily="34" charset="0"/>
                <a:cs typeface="Times New Roman" panose="02020603050405020304" pitchFamily="18" charset="0"/>
              </a:rPr>
              <a:t>đúng</a:t>
            </a:r>
            <a:r>
              <a:rPr lang="en-US" sz="2400" b="1" dirty="0">
                <a:solidFill>
                  <a:srgbClr val="002060"/>
                </a:solidFill>
                <a:latin typeface="Times New Roman" panose="02020603050405020304" pitchFamily="18" charset="0"/>
                <a:ea typeface="Arial-Rounded" pitchFamily="34" charset="0"/>
                <a:cs typeface="Times New Roman" panose="02020603050405020304" pitchFamily="18" charset="0"/>
              </a:rPr>
              <a:t>!</a:t>
            </a:r>
          </a:p>
        </p:txBody>
      </p:sp>
      <p:sp>
        <p:nvSpPr>
          <p:cNvPr id="4" name="Cloud Callout 3"/>
          <p:cNvSpPr/>
          <p:nvPr/>
        </p:nvSpPr>
        <p:spPr>
          <a:xfrm>
            <a:off x="5224701" y="505044"/>
            <a:ext cx="5710062" cy="1981200"/>
          </a:xfrm>
          <a:prstGeom prst="cloudCallout">
            <a:avLst>
              <a:gd name="adj1" fmla="val 14690"/>
              <a:gd name="adj2" fmla="val 116361"/>
            </a:avLst>
          </a:prstGeom>
          <a:solidFill>
            <a:srgbClr val="F0AEC2"/>
          </a:solidFill>
          <a:ln>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solidFill>
                  <a:srgbClr val="002060"/>
                </a:solidFill>
                <a:latin typeface="Times New Roman" panose="02020603050405020304" pitchFamily="18" charset="0"/>
                <a:ea typeface="Arial-Rounded" pitchFamily="34" charset="0"/>
                <a:cs typeface="Times New Roman" panose="02020603050405020304" pitchFamily="18" charset="0"/>
              </a:rPr>
              <a:t>Cuộc</a:t>
            </a:r>
            <a:r>
              <a:rPr lang="en-US" sz="4000" b="1" dirty="0">
                <a:solidFill>
                  <a:srgbClr val="002060"/>
                </a:solidFill>
                <a:latin typeface="Times New Roman" panose="02020603050405020304" pitchFamily="18" charset="0"/>
                <a:ea typeface="Arial-Rounded" pitchFamily="34" charset="0"/>
                <a:cs typeface="Times New Roman" panose="02020603050405020304" pitchFamily="18" charset="0"/>
              </a:rPr>
              <a:t> tranh </a:t>
            </a:r>
            <a:r>
              <a:rPr lang="en-US" sz="4000" b="1" dirty="0" err="1">
                <a:solidFill>
                  <a:srgbClr val="002060"/>
                </a:solidFill>
                <a:latin typeface="Times New Roman" panose="02020603050405020304" pitchFamily="18" charset="0"/>
                <a:ea typeface="Arial-Rounded" pitchFamily="34" charset="0"/>
                <a:cs typeface="Times New Roman" panose="02020603050405020304" pitchFamily="18" charset="0"/>
              </a:rPr>
              <a:t>tài</a:t>
            </a:r>
            <a:r>
              <a:rPr lang="en-US" sz="4000" b="1" dirty="0">
                <a:solidFill>
                  <a:srgbClr val="002060"/>
                </a:solidFill>
                <a:latin typeface="Times New Roman" panose="02020603050405020304" pitchFamily="18" charset="0"/>
                <a:ea typeface="Arial-Rounded" pitchFamily="34" charset="0"/>
                <a:cs typeface="Times New Roman" panose="02020603050405020304" pitchFamily="18" charset="0"/>
              </a:rPr>
              <a:t> </a:t>
            </a:r>
          </a:p>
          <a:p>
            <a:pPr algn="ctr"/>
            <a:r>
              <a:rPr lang="en-US" sz="4000" b="1" dirty="0" err="1">
                <a:solidFill>
                  <a:srgbClr val="002060"/>
                </a:solidFill>
                <a:latin typeface="Times New Roman" panose="02020603050405020304" pitchFamily="18" charset="0"/>
                <a:ea typeface="Arial-Rounded" pitchFamily="34" charset="0"/>
                <a:cs typeface="Times New Roman" panose="02020603050405020304" pitchFamily="18" charset="0"/>
              </a:rPr>
              <a:t>bắt</a:t>
            </a:r>
            <a:r>
              <a:rPr lang="en-US" sz="4000" b="1" dirty="0">
                <a:solidFill>
                  <a:srgbClr val="002060"/>
                </a:solidFill>
                <a:latin typeface="Times New Roman" panose="02020603050405020304" pitchFamily="18" charset="0"/>
                <a:ea typeface="Arial-Rounded" pitchFamily="34" charset="0"/>
                <a:cs typeface="Times New Roman" panose="02020603050405020304" pitchFamily="18" charset="0"/>
              </a:rPr>
              <a:t> </a:t>
            </a:r>
            <a:r>
              <a:rPr lang="en-US" sz="4000" b="1" dirty="0" err="1">
                <a:solidFill>
                  <a:srgbClr val="002060"/>
                </a:solidFill>
                <a:latin typeface="Times New Roman" panose="02020603050405020304" pitchFamily="18" charset="0"/>
                <a:ea typeface="Arial-Rounded" pitchFamily="34" charset="0"/>
                <a:cs typeface="Times New Roman" panose="02020603050405020304" pitchFamily="18" charset="0"/>
              </a:rPr>
              <a:t>đầu</a:t>
            </a:r>
            <a:r>
              <a:rPr lang="en-US" sz="4000" b="1" dirty="0">
                <a:solidFill>
                  <a:srgbClr val="002060"/>
                </a:solidFill>
                <a:latin typeface="Times New Roman" panose="02020603050405020304" pitchFamily="18" charset="0"/>
                <a:ea typeface="Arial-Rounded" pitchFamily="34" charset="0"/>
                <a:cs typeface="Times New Roman" panose="02020603050405020304" pitchFamily="18" charset="0"/>
              </a:rPr>
              <a:t>!</a:t>
            </a:r>
          </a:p>
        </p:txBody>
      </p:sp>
      <p:sp>
        <p:nvSpPr>
          <p:cNvPr id="13" name="Oval Callout 12"/>
          <p:cNvSpPr/>
          <p:nvPr/>
        </p:nvSpPr>
        <p:spPr>
          <a:xfrm>
            <a:off x="259711" y="196210"/>
            <a:ext cx="2056526" cy="1697666"/>
          </a:xfrm>
          <a:prstGeom prst="wedgeEllipseCallout">
            <a:avLst>
              <a:gd name="adj1" fmla="val 53526"/>
              <a:gd name="adj2" fmla="val 40998"/>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rgbClr val="002060"/>
                </a:solidFill>
                <a:latin typeface="Times New Roman" panose="02020603050405020304" pitchFamily="18" charset="0"/>
                <a:ea typeface="Arial-Rounded" pitchFamily="34" charset="0"/>
                <a:cs typeface="Times New Roman" panose="02020603050405020304" pitchFamily="18" charset="0"/>
              </a:rPr>
              <a:t>Tớ</a:t>
            </a:r>
            <a:r>
              <a:rPr lang="en-US" sz="2400" b="1" dirty="0">
                <a:solidFill>
                  <a:srgbClr val="002060"/>
                </a:solidFill>
                <a:latin typeface="Times New Roman" panose="02020603050405020304" pitchFamily="18" charset="0"/>
                <a:ea typeface="Arial-Rounded" pitchFamily="34" charset="0"/>
                <a:cs typeface="Times New Roman" panose="02020603050405020304" pitchFamily="18" charset="0"/>
              </a:rPr>
              <a:t> </a:t>
            </a:r>
            <a:r>
              <a:rPr lang="en-US" sz="2400" b="1" dirty="0" err="1">
                <a:solidFill>
                  <a:srgbClr val="002060"/>
                </a:solidFill>
                <a:latin typeface="Times New Roman" panose="02020603050405020304" pitchFamily="18" charset="0"/>
                <a:ea typeface="Arial-Rounded" pitchFamily="34" charset="0"/>
                <a:cs typeface="Times New Roman" panose="02020603050405020304" pitchFamily="18" charset="0"/>
              </a:rPr>
              <a:t>mới</a:t>
            </a:r>
            <a:r>
              <a:rPr lang="en-US" sz="2400" b="1" dirty="0">
                <a:solidFill>
                  <a:srgbClr val="002060"/>
                </a:solidFill>
                <a:latin typeface="Times New Roman" panose="02020603050405020304" pitchFamily="18" charset="0"/>
                <a:ea typeface="Arial-Rounded" pitchFamily="34" charset="0"/>
                <a:cs typeface="Times New Roman" panose="02020603050405020304" pitchFamily="18" charset="0"/>
              </a:rPr>
              <a:t> </a:t>
            </a:r>
            <a:r>
              <a:rPr lang="en-US" sz="2400" b="1" dirty="0" err="1">
                <a:solidFill>
                  <a:srgbClr val="002060"/>
                </a:solidFill>
                <a:latin typeface="Times New Roman" panose="02020603050405020304" pitchFamily="18" charset="0"/>
                <a:ea typeface="Arial-Rounded" pitchFamily="34" charset="0"/>
                <a:cs typeface="Times New Roman" panose="02020603050405020304" pitchFamily="18" charset="0"/>
              </a:rPr>
              <a:t>là</a:t>
            </a:r>
            <a:r>
              <a:rPr lang="en-US" sz="2400" b="1" dirty="0">
                <a:solidFill>
                  <a:srgbClr val="002060"/>
                </a:solidFill>
                <a:latin typeface="Times New Roman" panose="02020603050405020304" pitchFamily="18" charset="0"/>
                <a:ea typeface="Arial-Rounded" pitchFamily="34" charset="0"/>
                <a:cs typeface="Times New Roman" panose="02020603050405020304" pitchFamily="18" charset="0"/>
              </a:rPr>
              <a:t> </a:t>
            </a:r>
            <a:r>
              <a:rPr lang="en-US" sz="2400" b="1" dirty="0" err="1">
                <a:solidFill>
                  <a:srgbClr val="002060"/>
                </a:solidFill>
                <a:latin typeface="Times New Roman" panose="02020603050405020304" pitchFamily="18" charset="0"/>
                <a:ea typeface="Arial-Rounded" pitchFamily="34" charset="0"/>
                <a:cs typeface="Times New Roman" panose="02020603050405020304" pitchFamily="18" charset="0"/>
              </a:rPr>
              <a:t>người</a:t>
            </a:r>
            <a:r>
              <a:rPr lang="en-US" sz="2400" b="1" dirty="0">
                <a:solidFill>
                  <a:srgbClr val="002060"/>
                </a:solidFill>
                <a:latin typeface="Times New Roman" panose="02020603050405020304" pitchFamily="18" charset="0"/>
                <a:ea typeface="Arial-Rounded" pitchFamily="34" charset="0"/>
                <a:cs typeface="Times New Roman" panose="02020603050405020304" pitchFamily="18" charset="0"/>
              </a:rPr>
              <a:t> </a:t>
            </a:r>
          </a:p>
          <a:p>
            <a:pPr algn="ctr"/>
            <a:r>
              <a:rPr lang="en-US" sz="2400" b="1" dirty="0" err="1">
                <a:solidFill>
                  <a:srgbClr val="002060"/>
                </a:solidFill>
                <a:latin typeface="Times New Roman" panose="02020603050405020304" pitchFamily="18" charset="0"/>
                <a:ea typeface="Arial-Rounded" pitchFamily="34" charset="0"/>
                <a:cs typeface="Times New Roman" panose="02020603050405020304" pitchFamily="18" charset="0"/>
              </a:rPr>
              <a:t>nói</a:t>
            </a:r>
            <a:r>
              <a:rPr lang="en-US" sz="2400" b="1" dirty="0">
                <a:solidFill>
                  <a:srgbClr val="002060"/>
                </a:solidFill>
                <a:latin typeface="Times New Roman" panose="02020603050405020304" pitchFamily="18" charset="0"/>
                <a:ea typeface="Arial-Rounded" pitchFamily="34" charset="0"/>
                <a:cs typeface="Times New Roman" panose="02020603050405020304" pitchFamily="18" charset="0"/>
              </a:rPr>
              <a:t> </a:t>
            </a:r>
            <a:r>
              <a:rPr lang="en-US" sz="2400" b="1" dirty="0" err="1">
                <a:solidFill>
                  <a:srgbClr val="002060"/>
                </a:solidFill>
                <a:latin typeface="Times New Roman" panose="02020603050405020304" pitchFamily="18" charset="0"/>
                <a:ea typeface="Arial-Rounded" pitchFamily="34" charset="0"/>
                <a:cs typeface="Times New Roman" panose="02020603050405020304" pitchFamily="18" charset="0"/>
              </a:rPr>
              <a:t>đúng</a:t>
            </a:r>
            <a:r>
              <a:rPr lang="en-US" sz="2400" b="1" dirty="0">
                <a:solidFill>
                  <a:srgbClr val="002060"/>
                </a:solidFill>
                <a:latin typeface="Times New Roman" panose="02020603050405020304" pitchFamily="18" charset="0"/>
                <a:ea typeface="Arial-Rounded" pitchFamily="34" charset="0"/>
                <a:cs typeface="Times New Roman" panose="02020603050405020304" pitchFamily="18" charset="0"/>
              </a:rPr>
              <a:t>!</a:t>
            </a:r>
          </a:p>
        </p:txBody>
      </p:sp>
      <p:pic>
        <p:nvPicPr>
          <p:cNvPr id="3081" name="Picture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flipH="1">
            <a:off x="6942771" y="3377992"/>
            <a:ext cx="4615353" cy="3503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Callout 1"/>
          <p:cNvSpPr/>
          <p:nvPr/>
        </p:nvSpPr>
        <p:spPr>
          <a:xfrm rot="595869">
            <a:off x="4691433" y="3336150"/>
            <a:ext cx="2644959" cy="1322479"/>
          </a:xfrm>
          <a:prstGeom prst="wedgeEllipseCallout">
            <a:avLst>
              <a:gd name="adj1" fmla="val -12499"/>
              <a:gd name="adj2" fmla="val 63931"/>
            </a:avLst>
          </a:prstGeom>
          <a:solidFill>
            <a:schemeClr val="accent5">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bg1"/>
                </a:solidFill>
                <a:latin typeface="Times New Roman" panose="02020603050405020304" pitchFamily="18" charset="0"/>
                <a:ea typeface="Arial-Rounded" pitchFamily="34" charset="0"/>
                <a:cs typeface="Times New Roman" panose="02020603050405020304" pitchFamily="18" charset="0"/>
              </a:rPr>
              <a:t>Tớ</a:t>
            </a:r>
            <a:r>
              <a:rPr lang="en-US" sz="2400" b="1" dirty="0">
                <a:solidFill>
                  <a:schemeClr val="bg1"/>
                </a:solidFill>
                <a:latin typeface="Times New Roman" panose="02020603050405020304" pitchFamily="18" charset="0"/>
                <a:ea typeface="Arial-Rounded" pitchFamily="34" charset="0"/>
                <a:cs typeface="Times New Roman" panose="02020603050405020304" pitchFamily="18" charset="0"/>
              </a:rPr>
              <a:t> </a:t>
            </a:r>
            <a:r>
              <a:rPr lang="en-US" sz="2400" b="1" dirty="0" err="1">
                <a:solidFill>
                  <a:schemeClr val="bg1"/>
                </a:solidFill>
                <a:latin typeface="Times New Roman" panose="02020603050405020304" pitchFamily="18" charset="0"/>
                <a:ea typeface="Arial-Rounded" pitchFamily="34" charset="0"/>
                <a:cs typeface="Times New Roman" panose="02020603050405020304" pitchFamily="18" charset="0"/>
              </a:rPr>
              <a:t>là</a:t>
            </a:r>
            <a:r>
              <a:rPr lang="en-US" sz="2400" b="1" dirty="0">
                <a:solidFill>
                  <a:schemeClr val="bg1"/>
                </a:solidFill>
                <a:latin typeface="Times New Roman" panose="02020603050405020304" pitchFamily="18" charset="0"/>
                <a:ea typeface="Arial-Rounded" pitchFamily="34" charset="0"/>
                <a:cs typeface="Times New Roman" panose="02020603050405020304" pitchFamily="18" charset="0"/>
              </a:rPr>
              <a:t> </a:t>
            </a:r>
            <a:r>
              <a:rPr lang="en-US" sz="2400" b="1" dirty="0" err="1">
                <a:solidFill>
                  <a:schemeClr val="bg1"/>
                </a:solidFill>
                <a:latin typeface="Times New Roman" panose="02020603050405020304" pitchFamily="18" charset="0"/>
                <a:ea typeface="Arial-Rounded" pitchFamily="34" charset="0"/>
                <a:cs typeface="Times New Roman" panose="02020603050405020304" pitchFamily="18" charset="0"/>
              </a:rPr>
              <a:t>người</a:t>
            </a:r>
            <a:r>
              <a:rPr lang="en-US" sz="2400" b="1" dirty="0">
                <a:solidFill>
                  <a:schemeClr val="bg1"/>
                </a:solidFill>
                <a:latin typeface="Times New Roman" panose="02020603050405020304" pitchFamily="18" charset="0"/>
                <a:ea typeface="Arial-Rounded" pitchFamily="34" charset="0"/>
                <a:cs typeface="Times New Roman" panose="02020603050405020304" pitchFamily="18" charset="0"/>
              </a:rPr>
              <a:t> </a:t>
            </a:r>
          </a:p>
          <a:p>
            <a:pPr algn="ctr"/>
            <a:r>
              <a:rPr lang="en-US" sz="2400" b="1" dirty="0" err="1">
                <a:solidFill>
                  <a:schemeClr val="bg1"/>
                </a:solidFill>
                <a:latin typeface="Times New Roman" panose="02020603050405020304" pitchFamily="18" charset="0"/>
                <a:ea typeface="Arial-Rounded" pitchFamily="34" charset="0"/>
                <a:cs typeface="Times New Roman" panose="02020603050405020304" pitchFamily="18" charset="0"/>
              </a:rPr>
              <a:t>nói</a:t>
            </a:r>
            <a:r>
              <a:rPr lang="en-US" sz="2400" b="1" dirty="0">
                <a:solidFill>
                  <a:schemeClr val="bg1"/>
                </a:solidFill>
                <a:latin typeface="Times New Roman" panose="02020603050405020304" pitchFamily="18" charset="0"/>
                <a:ea typeface="Arial-Rounded" pitchFamily="34" charset="0"/>
                <a:cs typeface="Times New Roman" panose="02020603050405020304" pitchFamily="18" charset="0"/>
              </a:rPr>
              <a:t> </a:t>
            </a:r>
            <a:r>
              <a:rPr lang="en-US" sz="2400" b="1" dirty="0" err="1">
                <a:solidFill>
                  <a:schemeClr val="bg1"/>
                </a:solidFill>
                <a:latin typeface="Times New Roman" panose="02020603050405020304" pitchFamily="18" charset="0"/>
                <a:ea typeface="Arial-Rounded" pitchFamily="34" charset="0"/>
                <a:cs typeface="Times New Roman" panose="02020603050405020304" pitchFamily="18" charset="0"/>
              </a:rPr>
              <a:t>đúng</a:t>
            </a:r>
            <a:r>
              <a:rPr lang="en-US" sz="2400" b="1" dirty="0">
                <a:solidFill>
                  <a:schemeClr val="bg1"/>
                </a:solidFill>
                <a:latin typeface="Times New Roman" panose="02020603050405020304" pitchFamily="18" charset="0"/>
                <a:ea typeface="Arial-Rounded" pitchFamily="34" charset="0"/>
                <a:cs typeface="Times New Roman" panose="02020603050405020304" pitchFamily="18" charset="0"/>
              </a:rPr>
              <a:t>!</a:t>
            </a:r>
          </a:p>
        </p:txBody>
      </p:sp>
      <p:pic>
        <p:nvPicPr>
          <p:cNvPr id="6" name="Tieng-chim-hot-vao-buoi-sang-www_nhacchuongvui_co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12511881" y="1009932"/>
            <a:ext cx="609600" cy="609600"/>
          </a:xfrm>
          <a:prstGeom prst="rect">
            <a:avLst/>
          </a:prstGeom>
        </p:spPr>
      </p:pic>
      <p:pic>
        <p:nvPicPr>
          <p:cNvPr id="3083" name="Picture 11" descr="Top Chirping Bird Stickers for Android &amp;amp; iOS | Gfycat"/>
          <p:cNvPicPr>
            <a:picLocks noChangeAspect="1" noChangeArrowheads="1" noCrop="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0871755" y="472281"/>
            <a:ext cx="1245932" cy="1245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32912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660" numSld="999">
                <p:cTn id="30" fill="hold" display="0">
                  <p:stCondLst>
                    <p:cond delay="indefinite"/>
                  </p:stCondLst>
                  <p:endCondLst>
                    <p:cond evt="onStopAudio" delay="0">
                      <p:tgtEl>
                        <p:sldTgt/>
                      </p:tgtEl>
                    </p:cond>
                  </p:endCondLst>
                </p:cTn>
                <p:tgtEl>
                  <p:spTgt spid="6"/>
                </p:tgtEl>
              </p:cMediaNode>
            </p:audio>
          </p:childTnLst>
        </p:cTn>
      </p:par>
    </p:tnLst>
    <p:bldLst>
      <p:bldP spid="3" grpId="0"/>
      <p:bldP spid="4" grpId="0" animBg="1"/>
      <p:bldP spid="13"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7">
            <a:extLst>
              <a:ext uri="{FF2B5EF4-FFF2-40B4-BE49-F238E27FC236}">
                <a16:creationId xmlns:a16="http://schemas.microsoft.com/office/drawing/2014/main" id="{8D33A57B-B03B-497D-A5BA-6A6008B164DB}"/>
              </a:ext>
            </a:extLst>
          </p:cNvPr>
          <p:cNvPicPr>
            <a:picLocks noChangeAspect="1"/>
          </p:cNvPicPr>
          <p:nvPr/>
        </p:nvPicPr>
        <p:blipFill rotWithShape="1">
          <a:blip r:embed="rId5">
            <a:extLst>
              <a:ext uri="{28A0092B-C50C-407E-A947-70E740481C1C}">
                <a14:useLocalDpi xmlns:a14="http://schemas.microsoft.com/office/drawing/2010/main" val="0"/>
              </a:ext>
            </a:extLst>
          </a:blip>
          <a:srcRect t="14997" b="7078"/>
          <a:stretch/>
        </p:blipFill>
        <p:spPr>
          <a:xfrm>
            <a:off x="118723" y="1514474"/>
            <a:ext cx="12192000" cy="5343526"/>
          </a:xfrm>
          <a:prstGeom prst="rect">
            <a:avLst/>
          </a:prstGeom>
        </p:spPr>
      </p:pic>
      <p:sp>
        <p:nvSpPr>
          <p:cNvPr id="2" name="Rectangle: Rounded Corners 1">
            <a:extLst>
              <a:ext uri="{FF2B5EF4-FFF2-40B4-BE49-F238E27FC236}">
                <a16:creationId xmlns:a16="http://schemas.microsoft.com/office/drawing/2014/main" id="{02A5F1B8-BC42-40F9-A8C7-AEEA13986FA5}"/>
              </a:ext>
            </a:extLst>
          </p:cNvPr>
          <p:cNvSpPr/>
          <p:nvPr/>
        </p:nvSpPr>
        <p:spPr>
          <a:xfrm>
            <a:off x="4544250" y="4015272"/>
            <a:ext cx="6178982" cy="921551"/>
          </a:xfrm>
          <a:prstGeom prst="roundRect">
            <a:avLst/>
          </a:prstGeom>
          <a:solidFill>
            <a:schemeClr val="accent6">
              <a:lumMod val="20000"/>
              <a:lumOff val="80000"/>
            </a:schemeClr>
          </a:solidFill>
          <a:ln w="28575" cap="flat" cmpd="sng" algn="ctr">
            <a:solidFill>
              <a:schemeClr val="tx1"/>
            </a:solidFill>
            <a:prstDash val="solid"/>
            <a:miter lim="800000"/>
          </a:ln>
          <a:effectLst/>
        </p:spPr>
        <p:txBody>
          <a:bodyPr lIns="121725" tIns="60862" rIns="121725" bIns="60862" rtlCol="0" anchor="ctr"/>
          <a:lstStyle/>
          <a:p>
            <a:r>
              <a:rPr lang="vi-VN" sz="4400" b="1" dirty="0">
                <a:solidFill>
                  <a:schemeClr val="accent6">
                    <a:lumMod val="50000"/>
                  </a:schemeClr>
                </a:solidFill>
                <a:latin typeface="Times New Roman" panose="02020603050405020304" pitchFamily="18" charset="0"/>
                <a:ea typeface="Arial-Rounded" pitchFamily="34" charset="0"/>
                <a:cs typeface="Times New Roman" panose="02020603050405020304" pitchFamily="18" charset="0"/>
              </a:rPr>
              <a:t> </a:t>
            </a:r>
            <a:r>
              <a:rPr lang="en-US" sz="4400" b="1" dirty="0">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	</a:t>
            </a:r>
            <a:r>
              <a:rPr lang="en-US" sz="4400" b="1" dirty="0" err="1">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Câu</a:t>
            </a:r>
            <a:r>
              <a:rPr lang="en-US" sz="4400" b="1" dirty="0">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 </a:t>
            </a:r>
            <a:r>
              <a:rPr lang="en-US" sz="4400" b="1" dirty="0" err="1">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trần</a:t>
            </a:r>
            <a:r>
              <a:rPr lang="en-US" sz="4400" b="1" dirty="0">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 </a:t>
            </a:r>
            <a:r>
              <a:rPr lang="en-US" sz="4400" b="1" dirty="0" err="1">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thuật</a:t>
            </a:r>
            <a:endParaRPr lang="en-US" sz="4400" b="1" dirty="0">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endParaRPr>
          </a:p>
        </p:txBody>
      </p:sp>
      <p:sp>
        <p:nvSpPr>
          <p:cNvPr id="3" name="Rectangle: Rounded Corners 2">
            <a:extLst>
              <a:ext uri="{FF2B5EF4-FFF2-40B4-BE49-F238E27FC236}">
                <a16:creationId xmlns:a16="http://schemas.microsoft.com/office/drawing/2014/main" id="{82D550AB-6FA5-42F9-AE53-564C36051CCA}"/>
              </a:ext>
            </a:extLst>
          </p:cNvPr>
          <p:cNvSpPr/>
          <p:nvPr/>
        </p:nvSpPr>
        <p:spPr>
          <a:xfrm>
            <a:off x="4537571" y="5492099"/>
            <a:ext cx="6178982" cy="945122"/>
          </a:xfrm>
          <a:prstGeom prst="roundRect">
            <a:avLst/>
          </a:prstGeom>
          <a:solidFill>
            <a:schemeClr val="accent6">
              <a:lumMod val="20000"/>
              <a:lumOff val="80000"/>
            </a:schemeClr>
          </a:solidFill>
          <a:ln w="28575" cap="flat" cmpd="sng" algn="ctr">
            <a:solidFill>
              <a:schemeClr val="tx1"/>
            </a:solidFill>
            <a:prstDash val="solid"/>
            <a:miter lim="800000"/>
          </a:ln>
          <a:effectLst/>
        </p:spPr>
        <p:txBody>
          <a:bodyPr lIns="121725" tIns="60862" rIns="121725" bIns="60862" rtlCol="0" anchor="ctr"/>
          <a:lstStyle/>
          <a:p>
            <a:r>
              <a:rPr lang="en-US" sz="4400" b="1" dirty="0">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	</a:t>
            </a:r>
            <a:r>
              <a:rPr lang="en-US" sz="4400" b="1" dirty="0" err="1">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Câu</a:t>
            </a:r>
            <a:r>
              <a:rPr lang="en-US" sz="4400" b="1" dirty="0">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 </a:t>
            </a:r>
            <a:r>
              <a:rPr lang="en-US" sz="4400" b="1" dirty="0" err="1">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đơn</a:t>
            </a:r>
            <a:endParaRPr lang="en-US" sz="4400" b="1" dirty="0">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792B7A89-C877-444D-BFE8-5B3B87832B9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38688" y="4110790"/>
            <a:ext cx="725543" cy="711583"/>
          </a:xfrm>
          <a:prstGeom prst="rect">
            <a:avLst/>
          </a:prstGeom>
        </p:spPr>
      </p:pic>
      <p:pic>
        <p:nvPicPr>
          <p:cNvPr id="5" name="Picture 4">
            <a:extLst>
              <a:ext uri="{FF2B5EF4-FFF2-40B4-BE49-F238E27FC236}">
                <a16:creationId xmlns:a16="http://schemas.microsoft.com/office/drawing/2014/main" id="{C476AC44-04A7-41FC-AEF0-EB0B788D339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56523" y="5597780"/>
            <a:ext cx="734142" cy="707593"/>
          </a:xfrm>
          <a:prstGeom prst="rect">
            <a:avLst/>
          </a:prstGeom>
        </p:spPr>
      </p:pic>
      <p:sp>
        <p:nvSpPr>
          <p:cNvPr id="6" name="Rectangle: Rounded Corners 5">
            <a:extLst>
              <a:ext uri="{FF2B5EF4-FFF2-40B4-BE49-F238E27FC236}">
                <a16:creationId xmlns:a16="http://schemas.microsoft.com/office/drawing/2014/main" id="{2D42351F-D33B-42D9-886D-BDD7B9E98650}"/>
              </a:ext>
            </a:extLst>
          </p:cNvPr>
          <p:cNvSpPr/>
          <p:nvPr/>
        </p:nvSpPr>
        <p:spPr>
          <a:xfrm>
            <a:off x="4541766" y="2526187"/>
            <a:ext cx="6178982" cy="918621"/>
          </a:xfrm>
          <a:prstGeom prst="roundRect">
            <a:avLst/>
          </a:prstGeom>
          <a:solidFill>
            <a:schemeClr val="accent6">
              <a:lumMod val="20000"/>
              <a:lumOff val="80000"/>
            </a:schemeClr>
          </a:solidFill>
          <a:ln w="28575" cap="flat" cmpd="sng" algn="ctr">
            <a:solidFill>
              <a:schemeClr val="tx1"/>
            </a:solidFill>
            <a:prstDash val="solid"/>
            <a:miter lim="800000"/>
          </a:ln>
          <a:effectLst/>
        </p:spPr>
        <p:txBody>
          <a:bodyPr lIns="121725" tIns="60862" rIns="121725" bIns="60862" rtlCol="0" anchor="ctr"/>
          <a:lstStyle/>
          <a:p>
            <a:r>
              <a:rPr lang="en-US" sz="4400" b="1" dirty="0">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 	</a:t>
            </a:r>
            <a:r>
              <a:rPr lang="en-US" sz="4400" b="1" dirty="0" err="1">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Câu</a:t>
            </a:r>
            <a:r>
              <a:rPr lang="en-US" sz="4400" b="1" dirty="0">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 </a:t>
            </a:r>
            <a:r>
              <a:rPr lang="en-US" sz="4400" b="1" dirty="0" err="1">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chuyện</a:t>
            </a:r>
            <a:endParaRPr lang="en-US" sz="4400" b="1" dirty="0">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64A2C91E-5E77-4B5B-A547-7D1B4340B7D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55749" y="2638522"/>
            <a:ext cx="734142" cy="707593"/>
          </a:xfrm>
          <a:prstGeom prst="rect">
            <a:avLst/>
          </a:prstGeom>
        </p:spPr>
      </p:pic>
      <p:sp>
        <p:nvSpPr>
          <p:cNvPr id="8" name="Cloud Callout 11">
            <a:extLst>
              <a:ext uri="{FF2B5EF4-FFF2-40B4-BE49-F238E27FC236}">
                <a16:creationId xmlns:a16="http://schemas.microsoft.com/office/drawing/2014/main" id="{38C14439-07F7-4709-8939-6EEB74BB95CE}"/>
              </a:ext>
            </a:extLst>
          </p:cNvPr>
          <p:cNvSpPr/>
          <p:nvPr/>
        </p:nvSpPr>
        <p:spPr>
          <a:xfrm>
            <a:off x="2959045" y="128782"/>
            <a:ext cx="7315200" cy="1779920"/>
          </a:xfrm>
          <a:prstGeom prst="cloudCallout">
            <a:avLst>
              <a:gd name="adj1" fmla="val -60048"/>
              <a:gd name="adj2" fmla="val 59143"/>
            </a:avLst>
          </a:prstGeom>
          <a:solidFill>
            <a:srgbClr val="FFF000">
              <a:alpha val="62000"/>
            </a:srgbClr>
          </a:solidFill>
          <a:ln>
            <a:solidFill>
              <a:schemeClr val="tx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b="1">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endParaRPr>
          </a:p>
        </p:txBody>
      </p:sp>
      <p:pic>
        <p:nvPicPr>
          <p:cNvPr id="9" name="Picture 9">
            <a:extLst>
              <a:ext uri="{FF2B5EF4-FFF2-40B4-BE49-F238E27FC236}">
                <a16:creationId xmlns:a16="http://schemas.microsoft.com/office/drawing/2014/main" id="{53923360-6D3F-45D0-A3FF-A047F90D409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3035" y="2314899"/>
            <a:ext cx="3514049" cy="3400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a:extLst>
              <a:ext uri="{FF2B5EF4-FFF2-40B4-BE49-F238E27FC236}">
                <a16:creationId xmlns:a16="http://schemas.microsoft.com/office/drawing/2014/main" id="{B4F832F1-DDB1-4D00-AF29-5BDC39E4CA72}"/>
              </a:ext>
            </a:extLst>
          </p:cNvPr>
          <p:cNvSpPr txBox="1"/>
          <p:nvPr/>
        </p:nvSpPr>
        <p:spPr>
          <a:xfrm>
            <a:off x="3087107" y="623488"/>
            <a:ext cx="6989815" cy="769441"/>
          </a:xfrm>
          <a:prstGeom prst="rect">
            <a:avLst/>
          </a:prstGeom>
          <a:noFill/>
        </p:spPr>
        <p:txBody>
          <a:bodyPr wrap="square" rtlCol="0">
            <a:spAutoFit/>
          </a:bodyPr>
          <a:lstStyle/>
          <a:p>
            <a:pPr algn="ctr"/>
            <a:r>
              <a:rPr lang="en-US" sz="4400" b="1" dirty="0" err="1">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Câu</a:t>
            </a:r>
            <a:r>
              <a:rPr lang="en-US" sz="4400" b="1" dirty="0">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 </a:t>
            </a:r>
            <a:r>
              <a:rPr lang="en-US" sz="4400" b="1" dirty="0" err="1">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kể</a:t>
            </a:r>
            <a:r>
              <a:rPr lang="en-US" sz="4400" b="1" dirty="0">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 </a:t>
            </a:r>
            <a:r>
              <a:rPr lang="en-US" sz="4400" b="1" dirty="0" err="1">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còn</a:t>
            </a:r>
            <a:r>
              <a:rPr lang="en-US" sz="4400" b="1" dirty="0">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 </a:t>
            </a:r>
            <a:r>
              <a:rPr lang="en-US" sz="4400" b="1" dirty="0" err="1">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gọi</a:t>
            </a:r>
            <a:r>
              <a:rPr lang="en-US" sz="4400" b="1" dirty="0">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 </a:t>
            </a:r>
            <a:r>
              <a:rPr lang="en-US" sz="4400" b="1" dirty="0" err="1">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là</a:t>
            </a:r>
            <a:r>
              <a:rPr lang="en-US" sz="4400" b="1" dirty="0">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 </a:t>
            </a:r>
            <a:r>
              <a:rPr lang="en-US" sz="4400" b="1" dirty="0" err="1">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câu</a:t>
            </a:r>
            <a:r>
              <a:rPr lang="en-US" sz="4400" b="1" dirty="0">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 </a:t>
            </a:r>
            <a:r>
              <a:rPr lang="en-US" sz="4400" b="1" dirty="0" err="1">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gì</a:t>
            </a:r>
            <a:r>
              <a:rPr lang="en-US" sz="4400" b="1" dirty="0">
                <a:solidFill>
                  <a:schemeClr val="accent6">
                    <a:lumMod val="50000"/>
                  </a:schemeClr>
                </a:solidFill>
                <a:latin typeface="UVN Bach Dang Nang" panose="02070803090706020303" pitchFamily="18" charset="0"/>
                <a:ea typeface="Arial-Rounded" pitchFamily="34" charset="0"/>
                <a:cs typeface="Times New Roman" panose="02020603050405020304" pitchFamily="18" charset="0"/>
              </a:rPr>
              <a:t>?</a:t>
            </a:r>
          </a:p>
        </p:txBody>
      </p:sp>
      <p:pic>
        <p:nvPicPr>
          <p:cNvPr id="11" name="sóc" descr="Cartoon squirrel animal standing and talking Vector Image">
            <a:extLst>
              <a:ext uri="{FF2B5EF4-FFF2-40B4-BE49-F238E27FC236}">
                <a16:creationId xmlns:a16="http://schemas.microsoft.com/office/drawing/2014/main" id="{5CBE7A7B-E392-4070-B4C5-63BE86938A53}"/>
              </a:ext>
            </a:extLst>
          </p:cNvPr>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1389" b="90093" l="0" r="97700"/>
                    </a14:imgEffect>
                  </a14:imgLayer>
                </a14:imgProps>
              </a:ext>
              <a:ext uri="{28A0092B-C50C-407E-A947-70E740481C1C}">
                <a14:useLocalDpi xmlns:a14="http://schemas.microsoft.com/office/drawing/2010/main" val="0"/>
              </a:ext>
            </a:extLst>
          </a:blip>
          <a:srcRect b="9068"/>
          <a:stretch/>
        </p:blipFill>
        <p:spPr bwMode="auto">
          <a:xfrm>
            <a:off x="3897941" y="3444808"/>
            <a:ext cx="1712434" cy="1681717"/>
          </a:xfrm>
          <a:prstGeom prst="rect">
            <a:avLst/>
          </a:prstGeom>
          <a:noFill/>
          <a:extLst>
            <a:ext uri="{909E8E84-426E-40DD-AFC4-6F175D3DCCD1}">
              <a14:hiddenFill xmlns:a14="http://schemas.microsoft.com/office/drawing/2010/main">
                <a:solidFill>
                  <a:srgbClr val="FFFFFF"/>
                </a:solidFill>
              </a14:hiddenFill>
            </a:ext>
          </a:extLst>
        </p:spPr>
      </p:pic>
      <p:pic>
        <p:nvPicPr>
          <p:cNvPr id="12" name="cú" descr="Free Talking Owl Cartoon Image｜Charatoon">
            <a:extLst>
              <a:ext uri="{FF2B5EF4-FFF2-40B4-BE49-F238E27FC236}">
                <a16:creationId xmlns:a16="http://schemas.microsoft.com/office/drawing/2014/main" id="{6E1CA6EC-70E3-4B8D-97EE-0FC7A7733C0F}"/>
              </a:ext>
            </a:extLst>
          </p:cNvPr>
          <p:cNvPicPr>
            <a:picLocks noChangeAspect="1" noChangeArrowheads="1"/>
          </p:cNvPicPr>
          <p:nvPr/>
        </p:nvPicPr>
        <p:blipFill rotWithShape="1">
          <a:blip r:embed="rId11" cstate="print">
            <a:extLst>
              <a:ext uri="{BEBA8EAE-BF5A-486C-A8C5-ECC9F3942E4B}">
                <a14:imgProps xmlns:a14="http://schemas.microsoft.com/office/drawing/2010/main">
                  <a14:imgLayer r:embed="rId12">
                    <a14:imgEffect>
                      <a14:backgroundRemoval t="32708" b="93854" l="38229" r="100000">
                        <a14:foregroundMark x1="60208" y1="43958" x2="71146" y2="43958"/>
                        <a14:foregroundMark x1="74167" y1="40104" x2="63125" y2="40104"/>
                        <a14:foregroundMark x1="54688" y1="41875" x2="76667" y2="45208"/>
                        <a14:foregroundMark x1="75417" y1="40521" x2="58854" y2="40938"/>
                        <a14:foregroundMark x1="58438" y1="40521" x2="75417" y2="42708"/>
                        <a14:foregroundMark x1="73333" y1="36771" x2="71979" y2="46875"/>
                        <a14:foregroundMark x1="13958" y1="24896" x2="24583" y2="29063"/>
                        <a14:foregroundMark x1="34688" y1="17292" x2="34688" y2="32083"/>
                        <a14:foregroundMark x1="30104" y1="13854" x2="30104" y2="31250"/>
                        <a14:foregroundMark x1="24583" y1="18125" x2="27083" y2="35938"/>
                        <a14:foregroundMark x1="15625" y1="31667" x2="22917" y2="41875"/>
                        <a14:foregroundMark x1="42396" y1="30833" x2="37708" y2="39688"/>
                        <a14:foregroundMark x1="43646" y1="21875" x2="46146" y2="38438"/>
                        <a14:foregroundMark x1="38958" y1="17292" x2="45313" y2="39271"/>
                        <a14:foregroundMark x1="14792" y1="37604" x2="41042" y2="46458"/>
                        <a14:foregroundMark x1="25833" y1="16771" x2="6354" y2="30833"/>
                        <a14:backgroundMark x1="50938" y1="34792" x2="43333" y2="48021"/>
                      </a14:backgroundRemoval>
                    </a14:imgEffect>
                  </a14:imgLayer>
                </a14:imgProps>
              </a:ext>
              <a:ext uri="{28A0092B-C50C-407E-A947-70E740481C1C}">
                <a14:useLocalDpi xmlns:a14="http://schemas.microsoft.com/office/drawing/2010/main" val="0"/>
              </a:ext>
            </a:extLst>
          </a:blip>
          <a:srcRect l="35712" t="28339" b="7643"/>
          <a:stretch/>
        </p:blipFill>
        <p:spPr bwMode="auto">
          <a:xfrm>
            <a:off x="3790750" y="5103169"/>
            <a:ext cx="1507001" cy="1500661"/>
          </a:xfrm>
          <a:prstGeom prst="rect">
            <a:avLst/>
          </a:prstGeom>
          <a:noFill/>
          <a:extLst>
            <a:ext uri="{909E8E84-426E-40DD-AFC4-6F175D3DCCD1}">
              <a14:hiddenFill xmlns:a14="http://schemas.microsoft.com/office/drawing/2010/main">
                <a:solidFill>
                  <a:srgbClr val="FFFFFF"/>
                </a:solidFill>
              </a14:hiddenFill>
            </a:ext>
          </a:extLst>
        </p:spPr>
      </p:pic>
      <p:pic>
        <p:nvPicPr>
          <p:cNvPr id="13" name="mèo">
            <a:extLst>
              <a:ext uri="{FF2B5EF4-FFF2-40B4-BE49-F238E27FC236}">
                <a16:creationId xmlns:a16="http://schemas.microsoft.com/office/drawing/2014/main" id="{E5D6675B-5117-41C7-B434-65A927C101F7}"/>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t="39427" r="46759"/>
          <a:stretch/>
        </p:blipFill>
        <p:spPr bwMode="auto">
          <a:xfrm>
            <a:off x="3684815" y="1908702"/>
            <a:ext cx="1564481" cy="1779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1" descr="Top Chirping Bird Stickers for Android &amp;amp; iOS | Gfycat">
            <a:hlinkClick r:id="rId14" action="ppaction://hlinksldjump"/>
            <a:extLst>
              <a:ext uri="{FF2B5EF4-FFF2-40B4-BE49-F238E27FC236}">
                <a16:creationId xmlns:a16="http://schemas.microsoft.com/office/drawing/2014/main" id="{D91AE190-5457-4D89-90A5-0811B9CFD4A1}"/>
              </a:ext>
            </a:extLst>
          </p:cNvPr>
          <p:cNvPicPr>
            <a:picLocks noChangeAspect="1" noChangeArrowheads="1" noCrop="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178986" y="1028431"/>
            <a:ext cx="1245932" cy="1245932"/>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1">
            <a:extLst>
              <a:ext uri="{FF2B5EF4-FFF2-40B4-BE49-F238E27FC236}">
                <a16:creationId xmlns:a16="http://schemas.microsoft.com/office/drawing/2014/main" id="{92F1FCC5-1E6A-4784-A871-C65607FB4209}"/>
              </a:ext>
            </a:extLst>
          </p:cNvPr>
          <p:cNvPicPr>
            <a:picLocks noChangeAspect="1"/>
          </p:cNvPicPr>
          <p:nvPr/>
        </p:nvPicPr>
        <p:blipFill rotWithShape="1">
          <a:blip r:embed="rId16">
            <a:extLst>
              <a:ext uri="{28A0092B-C50C-407E-A947-70E740481C1C}">
                <a14:useLocalDpi xmlns:a14="http://schemas.microsoft.com/office/drawing/2010/main" val="0"/>
              </a:ext>
            </a:extLst>
          </a:blip>
          <a:srcRect r="79453" b="40138"/>
          <a:stretch/>
        </p:blipFill>
        <p:spPr>
          <a:xfrm>
            <a:off x="-73280" y="21595"/>
            <a:ext cx="2505075" cy="4104872"/>
          </a:xfrm>
          <a:prstGeom prst="rect">
            <a:avLst/>
          </a:prstGeom>
        </p:spPr>
      </p:pic>
    </p:spTree>
    <p:extLst>
      <p:ext uri="{BB962C8B-B14F-4D97-AF65-F5344CB8AC3E}">
        <p14:creationId xmlns:p14="http://schemas.microsoft.com/office/powerpoint/2010/main" val="42506236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250"/>
                                        <p:tgtEl>
                                          <p:spTgt spid="9"/>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750"/>
                            </p:stCondLst>
                            <p:childTnLst>
                              <p:par>
                                <p:cTn id="16" presetID="10"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par>
                                <p:cTn id="22" presetID="10"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par>
                                <p:cTn id="28" presetID="10"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1250"/>
                            </p:stCondLst>
                            <p:childTnLst>
                              <p:par>
                                <p:cTn id="35" presetID="2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8" restart="whenNotActive" fill="hold" evtFilter="cancelBubble" nodeType="interactiveSeq">
                <p:stCondLst>
                  <p:cond evt="onClick" delay="0">
                    <p:tgtEl>
                      <p:spTgt spid="13"/>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withEffect">
                                  <p:stCondLst>
                                    <p:cond delay="0"/>
                                  </p:stCondLst>
                                  <p:childTnLst>
                                    <p:animClr clrSpc="rgb" dir="cw">
                                      <p:cBhvr>
                                        <p:cTn id="42" dur="250" fill="hold"/>
                                        <p:tgtEl>
                                          <p:spTgt spid="6"/>
                                        </p:tgtEl>
                                        <p:attrNameLst>
                                          <p:attrName>fillcolor</p:attrName>
                                        </p:attrNameLst>
                                      </p:cBhvr>
                                      <p:to>
                                        <a:schemeClr val="accent1"/>
                                      </p:to>
                                    </p:animClr>
                                    <p:set>
                                      <p:cBhvr>
                                        <p:cTn id="43" dur="250" fill="hold"/>
                                        <p:tgtEl>
                                          <p:spTgt spid="6"/>
                                        </p:tgtEl>
                                        <p:attrNameLst>
                                          <p:attrName>fill.type</p:attrName>
                                        </p:attrNameLst>
                                      </p:cBhvr>
                                      <p:to>
                                        <p:strVal val="solid"/>
                                      </p:to>
                                    </p:set>
                                    <p:set>
                                      <p:cBhvr>
                                        <p:cTn id="44" dur="250" fill="hold"/>
                                        <p:tgtEl>
                                          <p:spTgt spid="6"/>
                                        </p:tgtEl>
                                        <p:attrNameLst>
                                          <p:attrName>fill.on</p:attrName>
                                        </p:attrNameLst>
                                      </p:cBhvr>
                                      <p:to>
                                        <p:strVal val="true"/>
                                      </p:to>
                                    </p:set>
                                  </p:childTnLst>
                                  <p:subTnLst>
                                    <p:audio>
                                      <p:cMediaNode>
                                        <p:cTn display="0" masterRel="sameClick">
                                          <p:stCondLst>
                                            <p:cond evt="begin" delay="0">
                                              <p:tn val="41"/>
                                            </p:cond>
                                          </p:stCondLst>
                                          <p:endCondLst>
                                            <p:cond evt="onStopAudio" delay="0">
                                              <p:tgtEl>
                                                <p:sldTgt/>
                                              </p:tgtEl>
                                            </p:cond>
                                          </p:endCondLst>
                                        </p:cTn>
                                        <p:tgtEl>
                                          <p:sndTgt r:embed="rId2" name="click.wav"/>
                                        </p:tgtEl>
                                      </p:cMediaNode>
                                    </p:audio>
                                  </p:subTnLst>
                                </p:cTn>
                              </p:par>
                              <p:par>
                                <p:cTn id="45" presetID="1" presetClass="emph" presetSubtype="2" fill="hold" nodeType="withEffect">
                                  <p:stCondLst>
                                    <p:cond delay="500"/>
                                  </p:stCondLst>
                                  <p:childTnLst>
                                    <p:animClr clrSpc="rgb" dir="cw">
                                      <p:cBhvr>
                                        <p:cTn id="46" dur="250" fill="hold"/>
                                        <p:tgtEl>
                                          <p:spTgt spid="6"/>
                                        </p:tgtEl>
                                        <p:attrNameLst>
                                          <p:attrName>fillcolor</p:attrName>
                                        </p:attrNameLst>
                                      </p:cBhvr>
                                      <p:to>
                                        <a:srgbClr val="EABBEF"/>
                                      </p:to>
                                    </p:animClr>
                                    <p:set>
                                      <p:cBhvr>
                                        <p:cTn id="47" dur="250" fill="hold"/>
                                        <p:tgtEl>
                                          <p:spTgt spid="6"/>
                                        </p:tgtEl>
                                        <p:attrNameLst>
                                          <p:attrName>fill.type</p:attrName>
                                        </p:attrNameLst>
                                      </p:cBhvr>
                                      <p:to>
                                        <p:strVal val="solid"/>
                                      </p:to>
                                    </p:set>
                                    <p:set>
                                      <p:cBhvr>
                                        <p:cTn id="48" dur="250" fill="hold"/>
                                        <p:tgtEl>
                                          <p:spTgt spid="6"/>
                                        </p:tgtEl>
                                        <p:attrNameLst>
                                          <p:attrName>fill.on</p:attrName>
                                        </p:attrNameLst>
                                      </p:cBhvr>
                                      <p:to>
                                        <p:strVal val="true"/>
                                      </p:to>
                                    </p:set>
                                  </p:childTnLst>
                                </p:cTn>
                              </p:par>
                              <p:par>
                                <p:cTn id="49" presetID="23" presetClass="entr" presetSubtype="32" fill="hold" nodeType="withEffect">
                                  <p:stCondLst>
                                    <p:cond delay="500"/>
                                  </p:stCondLst>
                                  <p:childTnLst>
                                    <p:set>
                                      <p:cBhvr>
                                        <p:cTn id="50" dur="1" fill="hold">
                                          <p:stCondLst>
                                            <p:cond delay="0"/>
                                          </p:stCondLst>
                                        </p:cTn>
                                        <p:tgtEl>
                                          <p:spTgt spid="7"/>
                                        </p:tgtEl>
                                        <p:attrNameLst>
                                          <p:attrName>style.visibility</p:attrName>
                                        </p:attrNameLst>
                                      </p:cBhvr>
                                      <p:to>
                                        <p:strVal val="visible"/>
                                      </p:to>
                                    </p:set>
                                    <p:anim calcmode="lin" valueType="num">
                                      <p:cBhvr>
                                        <p:cTn id="51" dur="250" fill="hold"/>
                                        <p:tgtEl>
                                          <p:spTgt spid="7"/>
                                        </p:tgtEl>
                                        <p:attrNameLst>
                                          <p:attrName>ppt_w</p:attrName>
                                        </p:attrNameLst>
                                      </p:cBhvr>
                                      <p:tavLst>
                                        <p:tav tm="0">
                                          <p:val>
                                            <p:strVal val="4*#ppt_w"/>
                                          </p:val>
                                        </p:tav>
                                        <p:tav tm="100000">
                                          <p:val>
                                            <p:strVal val="#ppt_w"/>
                                          </p:val>
                                        </p:tav>
                                      </p:tavLst>
                                    </p:anim>
                                    <p:anim calcmode="lin" valueType="num">
                                      <p:cBhvr>
                                        <p:cTn id="52" dur="250" fill="hold"/>
                                        <p:tgtEl>
                                          <p:spTgt spid="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9"/>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13"/>
                  </p:tgtEl>
                </p:cond>
              </p:nextCondLst>
            </p:seq>
            <p:seq concurrent="1" nextAc="seek">
              <p:cTn id="53" restart="whenNotActive" fill="hold" evtFilter="cancelBubble" nodeType="interactiveSeq">
                <p:stCondLst>
                  <p:cond evt="onClick" delay="0">
                    <p:tgtEl>
                      <p:spTgt spid="11"/>
                    </p:tgtEl>
                  </p:cond>
                </p:stCondLst>
                <p:endSync evt="end" delay="0">
                  <p:rtn val="all"/>
                </p:endSync>
                <p:childTnLst>
                  <p:par>
                    <p:cTn id="54" fill="hold">
                      <p:stCondLst>
                        <p:cond delay="0"/>
                      </p:stCondLst>
                      <p:childTnLst>
                        <p:par>
                          <p:cTn id="55" fill="hold">
                            <p:stCondLst>
                              <p:cond delay="0"/>
                            </p:stCondLst>
                            <p:childTnLst>
                              <p:par>
                                <p:cTn id="56" presetID="1" presetClass="emph" presetSubtype="2" fill="hold" nodeType="withEffect">
                                  <p:stCondLst>
                                    <p:cond delay="0"/>
                                  </p:stCondLst>
                                  <p:childTnLst>
                                    <p:animClr clrSpc="rgb" dir="cw">
                                      <p:cBhvr>
                                        <p:cTn id="57" dur="250" fill="hold"/>
                                        <p:tgtEl>
                                          <p:spTgt spid="2"/>
                                        </p:tgtEl>
                                        <p:attrNameLst>
                                          <p:attrName>fillcolor</p:attrName>
                                        </p:attrNameLst>
                                      </p:cBhvr>
                                      <p:to>
                                        <a:schemeClr val="bg2"/>
                                      </p:to>
                                    </p:animClr>
                                    <p:set>
                                      <p:cBhvr>
                                        <p:cTn id="58" dur="250" fill="hold"/>
                                        <p:tgtEl>
                                          <p:spTgt spid="2"/>
                                        </p:tgtEl>
                                        <p:attrNameLst>
                                          <p:attrName>fill.type</p:attrName>
                                        </p:attrNameLst>
                                      </p:cBhvr>
                                      <p:to>
                                        <p:strVal val="solid"/>
                                      </p:to>
                                    </p:set>
                                    <p:set>
                                      <p:cBhvr>
                                        <p:cTn id="59" dur="250" fill="hold"/>
                                        <p:tgtEl>
                                          <p:spTgt spid="2"/>
                                        </p:tgtEl>
                                        <p:attrNameLst>
                                          <p:attrName>fill.on</p:attrName>
                                        </p:attrNameLst>
                                      </p:cBhvr>
                                      <p:to>
                                        <p:strVal val="true"/>
                                      </p:to>
                                    </p:set>
                                  </p:childTnLst>
                                  <p:subTnLst>
                                    <p:audio>
                                      <p:cMediaNode>
                                        <p:cTn display="0" masterRel="sameClick">
                                          <p:stCondLst>
                                            <p:cond evt="begin" delay="0">
                                              <p:tn val="56"/>
                                            </p:cond>
                                          </p:stCondLst>
                                          <p:endCondLst>
                                            <p:cond evt="onStopAudio" delay="0">
                                              <p:tgtEl>
                                                <p:sldTgt/>
                                              </p:tgtEl>
                                            </p:cond>
                                          </p:endCondLst>
                                        </p:cTn>
                                        <p:tgtEl>
                                          <p:sndTgt r:embed="rId2" name="click.wav"/>
                                        </p:tgtEl>
                                      </p:cMediaNode>
                                    </p:audio>
                                  </p:subTnLst>
                                </p:cTn>
                              </p:par>
                              <p:par>
                                <p:cTn id="60" presetID="1" presetClass="emph" presetSubtype="2" fill="hold" nodeType="withEffect">
                                  <p:stCondLst>
                                    <p:cond delay="500"/>
                                  </p:stCondLst>
                                  <p:childTnLst>
                                    <p:animClr clrSpc="rgb" dir="cw">
                                      <p:cBhvr>
                                        <p:cTn id="61" dur="250" fill="hold"/>
                                        <p:tgtEl>
                                          <p:spTgt spid="2"/>
                                        </p:tgtEl>
                                        <p:attrNameLst>
                                          <p:attrName>fillcolor</p:attrName>
                                        </p:attrNameLst>
                                      </p:cBhvr>
                                      <p:to>
                                        <a:srgbClr val="FFFF00"/>
                                      </p:to>
                                    </p:animClr>
                                    <p:set>
                                      <p:cBhvr>
                                        <p:cTn id="62" dur="250" fill="hold"/>
                                        <p:tgtEl>
                                          <p:spTgt spid="2"/>
                                        </p:tgtEl>
                                        <p:attrNameLst>
                                          <p:attrName>fill.type</p:attrName>
                                        </p:attrNameLst>
                                      </p:cBhvr>
                                      <p:to>
                                        <p:strVal val="solid"/>
                                      </p:to>
                                    </p:set>
                                    <p:set>
                                      <p:cBhvr>
                                        <p:cTn id="63" dur="250" fill="hold"/>
                                        <p:tgtEl>
                                          <p:spTgt spid="2"/>
                                        </p:tgtEl>
                                        <p:attrNameLst>
                                          <p:attrName>fill.on</p:attrName>
                                        </p:attrNameLst>
                                      </p:cBhvr>
                                      <p:to>
                                        <p:strVal val="true"/>
                                      </p:to>
                                    </p:set>
                                  </p:childTnLst>
                                </p:cTn>
                              </p:par>
                              <p:par>
                                <p:cTn id="64" presetID="23" presetClass="entr" presetSubtype="32" fill="hold" nodeType="withEffect">
                                  <p:stCondLst>
                                    <p:cond delay="500"/>
                                  </p:stCondLst>
                                  <p:childTnLst>
                                    <p:set>
                                      <p:cBhvr>
                                        <p:cTn id="65" dur="1" fill="hold">
                                          <p:stCondLst>
                                            <p:cond delay="0"/>
                                          </p:stCondLst>
                                        </p:cTn>
                                        <p:tgtEl>
                                          <p:spTgt spid="4"/>
                                        </p:tgtEl>
                                        <p:attrNameLst>
                                          <p:attrName>style.visibility</p:attrName>
                                        </p:attrNameLst>
                                      </p:cBhvr>
                                      <p:to>
                                        <p:strVal val="visible"/>
                                      </p:to>
                                    </p:set>
                                    <p:anim calcmode="lin" valueType="num">
                                      <p:cBhvr>
                                        <p:cTn id="66" dur="250" fill="hold"/>
                                        <p:tgtEl>
                                          <p:spTgt spid="4"/>
                                        </p:tgtEl>
                                        <p:attrNameLst>
                                          <p:attrName>ppt_w</p:attrName>
                                        </p:attrNameLst>
                                      </p:cBhvr>
                                      <p:tavLst>
                                        <p:tav tm="0">
                                          <p:val>
                                            <p:strVal val="4*#ppt_w"/>
                                          </p:val>
                                        </p:tav>
                                        <p:tav tm="100000">
                                          <p:val>
                                            <p:strVal val="#ppt_w"/>
                                          </p:val>
                                        </p:tav>
                                      </p:tavLst>
                                    </p:anim>
                                    <p:anim calcmode="lin" valueType="num">
                                      <p:cBhvr>
                                        <p:cTn id="67" dur="250" fill="hold"/>
                                        <p:tgtEl>
                                          <p:spTgt spid="4"/>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4"/>
                                            </p:cond>
                                          </p:stCondLst>
                                          <p:endCondLst>
                                            <p:cond evt="onStopAudio" delay="0">
                                              <p:tgtEl>
                                                <p:sldTgt/>
                                              </p:tgtEl>
                                            </p:cond>
                                          </p:endCondLst>
                                        </p:cTn>
                                        <p:tgtEl>
                                          <p:sndTgt r:embed="rId4" name="Check mark.wav"/>
                                        </p:tgtEl>
                                      </p:cMediaNode>
                                    </p:audio>
                                  </p:subTnLst>
                                </p:cTn>
                              </p:par>
                            </p:childTnLst>
                          </p:cTn>
                        </p:par>
                      </p:childTnLst>
                    </p:cTn>
                  </p:par>
                </p:childTnLst>
              </p:cTn>
              <p:nextCondLst>
                <p:cond evt="onClick" delay="0">
                  <p:tgtEl>
                    <p:spTgt spid="11"/>
                  </p:tgtEl>
                </p:cond>
              </p:nextCondLst>
            </p:seq>
            <p:seq concurrent="1" nextAc="seek">
              <p:cTn id="68" restart="whenNotActive" fill="hold" evtFilter="cancelBubble" nodeType="interactiveSeq">
                <p:stCondLst>
                  <p:cond evt="onClick" delay="0">
                    <p:tgtEl>
                      <p:spTgt spid="12"/>
                    </p:tgtEl>
                  </p:cond>
                </p:stCondLst>
                <p:endSync evt="end" delay="0">
                  <p:rtn val="all"/>
                </p:endSync>
                <p:childTnLst>
                  <p:par>
                    <p:cTn id="69" fill="hold">
                      <p:stCondLst>
                        <p:cond delay="0"/>
                      </p:stCondLst>
                      <p:childTnLst>
                        <p:par>
                          <p:cTn id="70" fill="hold">
                            <p:stCondLst>
                              <p:cond delay="0"/>
                            </p:stCondLst>
                            <p:childTnLst>
                              <p:par>
                                <p:cTn id="71" presetID="1" presetClass="emph" presetSubtype="2" fill="hold" nodeType="withEffect">
                                  <p:stCondLst>
                                    <p:cond delay="0"/>
                                  </p:stCondLst>
                                  <p:childTnLst>
                                    <p:animClr clrSpc="rgb" dir="cw">
                                      <p:cBhvr>
                                        <p:cTn id="72" dur="250" fill="hold"/>
                                        <p:tgtEl>
                                          <p:spTgt spid="3"/>
                                        </p:tgtEl>
                                        <p:attrNameLst>
                                          <p:attrName>fillcolor</p:attrName>
                                        </p:attrNameLst>
                                      </p:cBhvr>
                                      <p:to>
                                        <a:schemeClr val="accent1"/>
                                      </p:to>
                                    </p:animClr>
                                    <p:set>
                                      <p:cBhvr>
                                        <p:cTn id="73" dur="250" fill="hold"/>
                                        <p:tgtEl>
                                          <p:spTgt spid="3"/>
                                        </p:tgtEl>
                                        <p:attrNameLst>
                                          <p:attrName>fill.type</p:attrName>
                                        </p:attrNameLst>
                                      </p:cBhvr>
                                      <p:to>
                                        <p:strVal val="solid"/>
                                      </p:to>
                                    </p:set>
                                    <p:set>
                                      <p:cBhvr>
                                        <p:cTn id="74" dur="250" fill="hold"/>
                                        <p:tgtEl>
                                          <p:spTgt spid="3"/>
                                        </p:tgtEl>
                                        <p:attrNameLst>
                                          <p:attrName>fill.on</p:attrName>
                                        </p:attrNameLst>
                                      </p:cBhvr>
                                      <p:to>
                                        <p:strVal val="true"/>
                                      </p:to>
                                    </p:set>
                                  </p:childTnLst>
                                  <p:subTnLst>
                                    <p:audio>
                                      <p:cMediaNode>
                                        <p:cTn display="0" masterRel="sameClick">
                                          <p:stCondLst>
                                            <p:cond evt="begin" delay="0">
                                              <p:tn val="71"/>
                                            </p:cond>
                                          </p:stCondLst>
                                          <p:endCondLst>
                                            <p:cond evt="onStopAudio" delay="0">
                                              <p:tgtEl>
                                                <p:sldTgt/>
                                              </p:tgtEl>
                                            </p:cond>
                                          </p:endCondLst>
                                        </p:cTn>
                                        <p:tgtEl>
                                          <p:sndTgt r:embed="rId2" name="click.wav"/>
                                        </p:tgtEl>
                                      </p:cMediaNode>
                                    </p:audio>
                                  </p:subTnLst>
                                </p:cTn>
                              </p:par>
                              <p:par>
                                <p:cTn id="75" presetID="1" presetClass="emph" presetSubtype="2" fill="hold" nodeType="withEffect">
                                  <p:stCondLst>
                                    <p:cond delay="500"/>
                                  </p:stCondLst>
                                  <p:childTnLst>
                                    <p:animClr clrSpc="rgb" dir="cw">
                                      <p:cBhvr>
                                        <p:cTn id="76" dur="250" fill="hold"/>
                                        <p:tgtEl>
                                          <p:spTgt spid="3"/>
                                        </p:tgtEl>
                                        <p:attrNameLst>
                                          <p:attrName>fillcolor</p:attrName>
                                        </p:attrNameLst>
                                      </p:cBhvr>
                                      <p:to>
                                        <a:srgbClr val="EABBEF"/>
                                      </p:to>
                                    </p:animClr>
                                    <p:set>
                                      <p:cBhvr>
                                        <p:cTn id="77" dur="250" fill="hold"/>
                                        <p:tgtEl>
                                          <p:spTgt spid="3"/>
                                        </p:tgtEl>
                                        <p:attrNameLst>
                                          <p:attrName>fill.type</p:attrName>
                                        </p:attrNameLst>
                                      </p:cBhvr>
                                      <p:to>
                                        <p:strVal val="solid"/>
                                      </p:to>
                                    </p:set>
                                    <p:set>
                                      <p:cBhvr>
                                        <p:cTn id="78" dur="250" fill="hold"/>
                                        <p:tgtEl>
                                          <p:spTgt spid="3"/>
                                        </p:tgtEl>
                                        <p:attrNameLst>
                                          <p:attrName>fill.on</p:attrName>
                                        </p:attrNameLst>
                                      </p:cBhvr>
                                      <p:to>
                                        <p:strVal val="true"/>
                                      </p:to>
                                    </p:set>
                                  </p:childTnLst>
                                </p:cTn>
                              </p:par>
                              <p:par>
                                <p:cTn id="79" presetID="23" presetClass="entr" presetSubtype="32" fill="hold" nodeType="withEffect">
                                  <p:stCondLst>
                                    <p:cond delay="500"/>
                                  </p:stCondLst>
                                  <p:childTnLst>
                                    <p:set>
                                      <p:cBhvr>
                                        <p:cTn id="80" dur="1" fill="hold">
                                          <p:stCondLst>
                                            <p:cond delay="0"/>
                                          </p:stCondLst>
                                        </p:cTn>
                                        <p:tgtEl>
                                          <p:spTgt spid="5"/>
                                        </p:tgtEl>
                                        <p:attrNameLst>
                                          <p:attrName>style.visibility</p:attrName>
                                        </p:attrNameLst>
                                      </p:cBhvr>
                                      <p:to>
                                        <p:strVal val="visible"/>
                                      </p:to>
                                    </p:set>
                                    <p:anim calcmode="lin" valueType="num">
                                      <p:cBhvr>
                                        <p:cTn id="81" dur="250" fill="hold"/>
                                        <p:tgtEl>
                                          <p:spTgt spid="5"/>
                                        </p:tgtEl>
                                        <p:attrNameLst>
                                          <p:attrName>ppt_w</p:attrName>
                                        </p:attrNameLst>
                                      </p:cBhvr>
                                      <p:tavLst>
                                        <p:tav tm="0">
                                          <p:val>
                                            <p:strVal val="4*#ppt_w"/>
                                          </p:val>
                                        </p:tav>
                                        <p:tav tm="100000">
                                          <p:val>
                                            <p:strVal val="#ppt_w"/>
                                          </p:val>
                                        </p:tav>
                                      </p:tavLst>
                                    </p:anim>
                                    <p:anim calcmode="lin" valueType="num">
                                      <p:cBhvr>
                                        <p:cTn id="82" dur="250" fill="hold"/>
                                        <p:tgtEl>
                                          <p:spTgt spid="5"/>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9"/>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12"/>
                  </p:tgtEl>
                </p:cond>
              </p:nextCondLst>
            </p:seq>
          </p:childTnLst>
        </p:cTn>
      </p:par>
    </p:tnLst>
    <p:bldLst>
      <p:bldP spid="2" grpId="0" animBg="1"/>
      <p:bldP spid="3" grpId="0" animBg="1"/>
      <p:bldP spid="6" grpId="0" animBg="1"/>
      <p:bldP spid="8" grpId="0" animBg="1"/>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7">
            <a:extLst>
              <a:ext uri="{FF2B5EF4-FFF2-40B4-BE49-F238E27FC236}">
                <a16:creationId xmlns:a16="http://schemas.microsoft.com/office/drawing/2014/main" id="{96E51BFC-45BF-4893-800C-5F245C18DBAD}"/>
              </a:ext>
            </a:extLst>
          </p:cNvPr>
          <p:cNvPicPr>
            <a:picLocks noChangeAspect="1"/>
          </p:cNvPicPr>
          <p:nvPr/>
        </p:nvPicPr>
        <p:blipFill rotWithShape="1">
          <a:blip r:embed="rId5">
            <a:extLst>
              <a:ext uri="{28A0092B-C50C-407E-A947-70E740481C1C}">
                <a14:useLocalDpi xmlns:a14="http://schemas.microsoft.com/office/drawing/2010/main" val="0"/>
              </a:ext>
            </a:extLst>
          </a:blip>
          <a:srcRect t="14997" b="7078"/>
          <a:stretch/>
        </p:blipFill>
        <p:spPr>
          <a:xfrm>
            <a:off x="0" y="1226913"/>
            <a:ext cx="12192000" cy="5343526"/>
          </a:xfrm>
          <a:prstGeom prst="rect">
            <a:avLst/>
          </a:prstGeom>
        </p:spPr>
      </p:pic>
      <p:sp>
        <p:nvSpPr>
          <p:cNvPr id="2" name="Arrow: Pentagon 1">
            <a:extLst>
              <a:ext uri="{FF2B5EF4-FFF2-40B4-BE49-F238E27FC236}">
                <a16:creationId xmlns:a16="http://schemas.microsoft.com/office/drawing/2014/main" id="{634226FA-FEC4-487C-BA10-64553193DCF2}"/>
              </a:ext>
            </a:extLst>
          </p:cNvPr>
          <p:cNvSpPr/>
          <p:nvPr/>
        </p:nvSpPr>
        <p:spPr>
          <a:xfrm>
            <a:off x="4692772" y="3794112"/>
            <a:ext cx="7107342" cy="1206381"/>
          </a:xfrm>
          <a:prstGeom prst="homePlate">
            <a:avLst/>
          </a:prstGeom>
          <a:solidFill>
            <a:srgbClr val="FFFFFF"/>
          </a:solidFill>
          <a:ln w="28575" cap="flat" cmpd="sng" algn="ctr">
            <a:solidFill>
              <a:schemeClr val="tx1"/>
            </a:solidFill>
            <a:prstDash val="solid"/>
            <a:miter lim="800000"/>
          </a:ln>
          <a:effectLst/>
        </p:spPr>
        <p:txBody>
          <a:bodyPr lIns="121725" tIns="60862" rIns="121725" bIns="60862" rtlCol="0" anchor="ctr"/>
          <a:lstStyle/>
          <a:p>
            <a:pPr algn="ctr"/>
            <a:r>
              <a:rPr lang="vi-VN" sz="3600" dirty="0">
                <a:solidFill>
                  <a:srgbClr val="002060"/>
                </a:solidFill>
                <a:latin typeface="#9Slide03 AmpleSoft Bold" panose="02000000000000000000" pitchFamily="2" charset="0"/>
                <a:ea typeface="Arial-Rounded" pitchFamily="34" charset="0"/>
                <a:cs typeface="Arial-Rounded" pitchFamily="34" charset="0"/>
              </a:rPr>
              <a:t> </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Nói</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lên</a:t>
            </a:r>
            <a:r>
              <a:rPr lang="en-US" sz="3600" dirty="0">
                <a:solidFill>
                  <a:srgbClr val="002060"/>
                </a:solidFill>
                <a:latin typeface="UVN Bach Dang Nang" panose="02070803090706020303" pitchFamily="18" charset="0"/>
                <a:ea typeface="Arial-Rounded" pitchFamily="34" charset="0"/>
                <a:cs typeface="Arial-Rounded" pitchFamily="34" charset="0"/>
              </a:rPr>
              <a:t> ý </a:t>
            </a:r>
            <a:r>
              <a:rPr lang="en-US" sz="3600" dirty="0" err="1">
                <a:solidFill>
                  <a:srgbClr val="002060"/>
                </a:solidFill>
                <a:latin typeface="UVN Bach Dang Nang" panose="02070803090706020303" pitchFamily="18" charset="0"/>
                <a:ea typeface="Arial-Rounded" pitchFamily="34" charset="0"/>
                <a:cs typeface="Arial-Rounded" pitchFamily="34" charset="0"/>
              </a:rPr>
              <a:t>kiến</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tâm</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tư</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tình</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cảm</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của</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mỗi</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người</a:t>
            </a:r>
            <a:endParaRPr lang="en-US" sz="3600" dirty="0">
              <a:solidFill>
                <a:srgbClr val="002060"/>
              </a:solidFill>
              <a:latin typeface="UVN Bach Dang Nang" panose="02070803090706020303" pitchFamily="18" charset="0"/>
              <a:ea typeface="Arial-Rounded" pitchFamily="34" charset="0"/>
              <a:cs typeface="Arial-Rounded" pitchFamily="34" charset="0"/>
            </a:endParaRPr>
          </a:p>
        </p:txBody>
      </p:sp>
      <p:sp>
        <p:nvSpPr>
          <p:cNvPr id="3" name="Arrow: Pentagon 2">
            <a:extLst>
              <a:ext uri="{FF2B5EF4-FFF2-40B4-BE49-F238E27FC236}">
                <a16:creationId xmlns:a16="http://schemas.microsoft.com/office/drawing/2014/main" id="{C7EA7861-C2DF-4385-A888-B044AF4B6FD3}"/>
              </a:ext>
            </a:extLst>
          </p:cNvPr>
          <p:cNvSpPr/>
          <p:nvPr/>
        </p:nvSpPr>
        <p:spPr>
          <a:xfrm>
            <a:off x="4682909" y="5455000"/>
            <a:ext cx="5930661" cy="945122"/>
          </a:xfrm>
          <a:prstGeom prst="homePlate">
            <a:avLst/>
          </a:prstGeom>
          <a:solidFill>
            <a:srgbClr val="FFFFFF"/>
          </a:solidFill>
          <a:ln w="28575" cap="flat" cmpd="sng" algn="ctr">
            <a:solidFill>
              <a:schemeClr val="tx1"/>
            </a:solidFill>
            <a:prstDash val="solid"/>
            <a:miter lim="800000"/>
          </a:ln>
          <a:effectLst/>
        </p:spPr>
        <p:txBody>
          <a:bodyPr lIns="121725" tIns="60862" rIns="121725" bIns="60862" rtlCol="0" anchor="ctr"/>
          <a:lstStyle/>
          <a:p>
            <a:pPr algn="ctr"/>
            <a:r>
              <a:rPr lang="en-US" sz="3600" dirty="0" err="1">
                <a:solidFill>
                  <a:srgbClr val="002060"/>
                </a:solidFill>
                <a:latin typeface="UVN Bach Dang Nang" panose="02070803090706020303" pitchFamily="18" charset="0"/>
                <a:ea typeface="Arial-Rounded" pitchFamily="34" charset="0"/>
                <a:cs typeface="Arial-Rounded" pitchFamily="34" charset="0"/>
              </a:rPr>
              <a:t>Cả</a:t>
            </a:r>
            <a:r>
              <a:rPr lang="en-US" sz="3600" dirty="0">
                <a:solidFill>
                  <a:srgbClr val="002060"/>
                </a:solidFill>
                <a:latin typeface="UVN Bach Dang Nang" panose="02070803090706020303" pitchFamily="18" charset="0"/>
                <a:ea typeface="Arial-Rounded" pitchFamily="34" charset="0"/>
                <a:cs typeface="Arial-Rounded" pitchFamily="34" charset="0"/>
              </a:rPr>
              <a:t> 2 </a:t>
            </a:r>
            <a:r>
              <a:rPr lang="en-US" sz="3600" dirty="0" err="1">
                <a:solidFill>
                  <a:srgbClr val="002060"/>
                </a:solidFill>
                <a:latin typeface="UVN Bach Dang Nang" panose="02070803090706020303" pitchFamily="18" charset="0"/>
                <a:ea typeface="Arial-Rounded" pitchFamily="34" charset="0"/>
                <a:cs typeface="Arial-Rounded" pitchFamily="34" charset="0"/>
              </a:rPr>
              <a:t>bạn</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đều</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đúng</a:t>
            </a:r>
            <a:endParaRPr lang="en-US" sz="3600" dirty="0">
              <a:solidFill>
                <a:srgbClr val="002060"/>
              </a:solidFill>
              <a:latin typeface="UVN Bach Dang Nang" panose="02070803090706020303" pitchFamily="18" charset="0"/>
              <a:ea typeface="Arial-Rounded" pitchFamily="34" charset="0"/>
              <a:cs typeface="Arial-Rounded" pitchFamily="34" charset="0"/>
            </a:endParaRPr>
          </a:p>
        </p:txBody>
      </p:sp>
      <p:sp>
        <p:nvSpPr>
          <p:cNvPr id="4" name="Arrow: Pentagon 3">
            <a:extLst>
              <a:ext uri="{FF2B5EF4-FFF2-40B4-BE49-F238E27FC236}">
                <a16:creationId xmlns:a16="http://schemas.microsoft.com/office/drawing/2014/main" id="{BEE3DC6E-1287-4540-82C6-A4FEAAE7DB6E}"/>
              </a:ext>
            </a:extLst>
          </p:cNvPr>
          <p:cNvSpPr/>
          <p:nvPr/>
        </p:nvSpPr>
        <p:spPr>
          <a:xfrm>
            <a:off x="4690288" y="2302097"/>
            <a:ext cx="7107342" cy="1206381"/>
          </a:xfrm>
          <a:prstGeom prst="homePlate">
            <a:avLst/>
          </a:prstGeom>
          <a:solidFill>
            <a:srgbClr val="FFFFFF"/>
          </a:solidFill>
          <a:ln w="28575" cap="flat" cmpd="sng" algn="ctr">
            <a:solidFill>
              <a:schemeClr val="tx1"/>
            </a:solidFill>
            <a:prstDash val="solid"/>
            <a:miter lim="800000"/>
          </a:ln>
          <a:effectLst/>
        </p:spPr>
        <p:txBody>
          <a:bodyPr lIns="121725" tIns="60862" rIns="121725" bIns="60862" rtlCol="0" anchor="ctr"/>
          <a:lstStyle/>
          <a:p>
            <a:pPr algn="ct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Kể</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tả</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giới</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thiệu</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về</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sự</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vật</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sự</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việc</a:t>
            </a:r>
            <a:endParaRPr lang="en-US" sz="3600" dirty="0">
              <a:solidFill>
                <a:srgbClr val="002060"/>
              </a:solidFill>
              <a:latin typeface="UVN Bach Dang Nang" panose="02070803090706020303" pitchFamily="18" charset="0"/>
              <a:ea typeface="Arial-Rounded" pitchFamily="34" charset="0"/>
              <a:cs typeface="Arial-Rounded" pitchFamily="34" charset="0"/>
            </a:endParaRPr>
          </a:p>
        </p:txBody>
      </p:sp>
      <p:pic>
        <p:nvPicPr>
          <p:cNvPr id="5" name="Picture 4">
            <a:extLst>
              <a:ext uri="{FF2B5EF4-FFF2-40B4-BE49-F238E27FC236}">
                <a16:creationId xmlns:a16="http://schemas.microsoft.com/office/drawing/2014/main" id="{15E29AB0-E53D-48A7-9B7A-B7D4D4E3B38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60579" y="4362185"/>
            <a:ext cx="734142" cy="707593"/>
          </a:xfrm>
          <a:prstGeom prst="rect">
            <a:avLst/>
          </a:prstGeom>
        </p:spPr>
      </p:pic>
      <p:sp>
        <p:nvSpPr>
          <p:cNvPr id="6" name="Cloud Callout 11">
            <a:extLst>
              <a:ext uri="{FF2B5EF4-FFF2-40B4-BE49-F238E27FC236}">
                <a16:creationId xmlns:a16="http://schemas.microsoft.com/office/drawing/2014/main" id="{C6414FE3-744C-49DB-A2BD-42639BAE6959}"/>
              </a:ext>
            </a:extLst>
          </p:cNvPr>
          <p:cNvSpPr/>
          <p:nvPr/>
        </p:nvSpPr>
        <p:spPr>
          <a:xfrm>
            <a:off x="3259724" y="132846"/>
            <a:ext cx="6208077" cy="1981200"/>
          </a:xfrm>
          <a:prstGeom prst="cloudCallout">
            <a:avLst>
              <a:gd name="adj1" fmla="val -62495"/>
              <a:gd name="adj2" fmla="val 54198"/>
            </a:avLst>
          </a:prstGeom>
          <a:solidFill>
            <a:srgbClr val="F0AEC2"/>
          </a:solidFill>
          <a:ln>
            <a:solidFill>
              <a:schemeClr val="tx1"/>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solidFill>
                <a:prstClr val="black"/>
              </a:solidFill>
              <a:latin typeface="UVN Bach Dang Nang" panose="02070803090706020303" pitchFamily="18" charset="0"/>
              <a:ea typeface="Arial-Rounded" pitchFamily="34" charset="0"/>
              <a:cs typeface="Arial-Rounded" pitchFamily="34" charset="0"/>
            </a:endParaRPr>
          </a:p>
        </p:txBody>
      </p:sp>
      <p:pic>
        <p:nvPicPr>
          <p:cNvPr id="7" name="Picture 9">
            <a:extLst>
              <a:ext uri="{FF2B5EF4-FFF2-40B4-BE49-F238E27FC236}">
                <a16:creationId xmlns:a16="http://schemas.microsoft.com/office/drawing/2014/main" id="{EA380A30-E616-4448-87BF-0BB9E665CB3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1886" y="2135751"/>
            <a:ext cx="3387857" cy="3246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a:extLst>
              <a:ext uri="{FF2B5EF4-FFF2-40B4-BE49-F238E27FC236}">
                <a16:creationId xmlns:a16="http://schemas.microsoft.com/office/drawing/2014/main" id="{A75B897B-4969-4A74-89E3-1996D5971FBE}"/>
              </a:ext>
            </a:extLst>
          </p:cNvPr>
          <p:cNvSpPr txBox="1"/>
          <p:nvPr/>
        </p:nvSpPr>
        <p:spPr>
          <a:xfrm>
            <a:off x="3754113" y="714175"/>
            <a:ext cx="5713688" cy="646331"/>
          </a:xfrm>
          <a:prstGeom prst="rect">
            <a:avLst/>
          </a:prstGeom>
          <a:noFill/>
        </p:spPr>
        <p:txBody>
          <a:bodyPr wrap="square" rtlCol="0">
            <a:spAutoFit/>
          </a:bodyPr>
          <a:lstStyle/>
          <a:p>
            <a:pPr algn="ctr"/>
            <a:r>
              <a:rPr lang="en-US" sz="3600" dirty="0" err="1">
                <a:solidFill>
                  <a:srgbClr val="002060"/>
                </a:solidFill>
                <a:latin typeface="UVN Bach Dang Nang" panose="02070803090706020303" pitchFamily="18" charset="0"/>
                <a:ea typeface="Arial-Rounded" pitchFamily="34" charset="0"/>
                <a:cs typeface="Arial-Rounded" pitchFamily="34" charset="0"/>
              </a:rPr>
              <a:t>Câu</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kể</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dùng</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để</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làm</a:t>
            </a:r>
            <a:r>
              <a:rPr lang="en-US" sz="3600" dirty="0">
                <a:solidFill>
                  <a:srgbClr val="002060"/>
                </a:solidFill>
                <a:latin typeface="UVN Bach Dang Nang" panose="02070803090706020303" pitchFamily="18" charset="0"/>
                <a:ea typeface="Arial-Rounded" pitchFamily="34" charset="0"/>
                <a:cs typeface="Arial-Rounded" pitchFamily="34" charset="0"/>
              </a:rPr>
              <a:t> </a:t>
            </a:r>
            <a:r>
              <a:rPr lang="en-US" sz="3600" dirty="0" err="1">
                <a:solidFill>
                  <a:srgbClr val="002060"/>
                </a:solidFill>
                <a:latin typeface="UVN Bach Dang Nang" panose="02070803090706020303" pitchFamily="18" charset="0"/>
                <a:ea typeface="Arial-Rounded" pitchFamily="34" charset="0"/>
                <a:cs typeface="Arial-Rounded" pitchFamily="34" charset="0"/>
              </a:rPr>
              <a:t>gì</a:t>
            </a:r>
            <a:r>
              <a:rPr lang="en-US" sz="3600" dirty="0">
                <a:solidFill>
                  <a:srgbClr val="002060"/>
                </a:solidFill>
                <a:latin typeface="UVN Bach Dang Nang" panose="02070803090706020303" pitchFamily="18" charset="0"/>
                <a:ea typeface="Arial-Rounded" pitchFamily="34" charset="0"/>
                <a:cs typeface="Arial-Rounded" pitchFamily="34" charset="0"/>
              </a:rPr>
              <a:t>?</a:t>
            </a:r>
          </a:p>
        </p:txBody>
      </p:sp>
      <p:pic>
        <p:nvPicPr>
          <p:cNvPr id="9" name="sóc" descr="Cartoon squirrel animal standing and talking Vector Image">
            <a:extLst>
              <a:ext uri="{FF2B5EF4-FFF2-40B4-BE49-F238E27FC236}">
                <a16:creationId xmlns:a16="http://schemas.microsoft.com/office/drawing/2014/main" id="{B165F4C1-9970-461E-853C-ED3150C28670}"/>
              </a:ext>
            </a:extLst>
          </p:cNvPr>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1389" b="90093" l="0" r="97700"/>
                    </a14:imgEffect>
                  </a14:imgLayer>
                </a14:imgProps>
              </a:ext>
              <a:ext uri="{28A0092B-C50C-407E-A947-70E740481C1C}">
                <a14:useLocalDpi xmlns:a14="http://schemas.microsoft.com/office/drawing/2010/main" val="0"/>
              </a:ext>
            </a:extLst>
          </a:blip>
          <a:srcRect b="9068"/>
          <a:stretch/>
        </p:blipFill>
        <p:spPr bwMode="auto">
          <a:xfrm>
            <a:off x="4204912" y="3446619"/>
            <a:ext cx="1712434" cy="1681717"/>
          </a:xfrm>
          <a:prstGeom prst="rect">
            <a:avLst/>
          </a:prstGeom>
          <a:noFill/>
          <a:extLst>
            <a:ext uri="{909E8E84-426E-40DD-AFC4-6F175D3DCCD1}">
              <a14:hiddenFill xmlns:a14="http://schemas.microsoft.com/office/drawing/2010/main">
                <a:solidFill>
                  <a:srgbClr val="FFFFFF"/>
                </a:solidFill>
              </a14:hiddenFill>
            </a:ext>
          </a:extLst>
        </p:spPr>
      </p:pic>
      <p:pic>
        <p:nvPicPr>
          <p:cNvPr id="10" name="cú" descr="Free Talking Owl Cartoon Image｜Charatoon">
            <a:extLst>
              <a:ext uri="{FF2B5EF4-FFF2-40B4-BE49-F238E27FC236}">
                <a16:creationId xmlns:a16="http://schemas.microsoft.com/office/drawing/2014/main" id="{D3537122-DBC0-44E0-894D-1C7B4A87FC44}"/>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32708" b="93854" l="38229" r="100000">
                        <a14:foregroundMark x1="60208" y1="43958" x2="71146" y2="43958"/>
                        <a14:foregroundMark x1="74167" y1="40104" x2="63125" y2="40104"/>
                        <a14:foregroundMark x1="54688" y1="41875" x2="76667" y2="45208"/>
                        <a14:foregroundMark x1="75417" y1="40521" x2="58854" y2="40938"/>
                        <a14:foregroundMark x1="58438" y1="40521" x2="75417" y2="42708"/>
                        <a14:foregroundMark x1="73333" y1="36771" x2="71979" y2="46875"/>
                        <a14:foregroundMark x1="13958" y1="24896" x2="24583" y2="29063"/>
                        <a14:foregroundMark x1="34688" y1="17292" x2="34688" y2="32083"/>
                        <a14:foregroundMark x1="30104" y1="13854" x2="30104" y2="31250"/>
                        <a14:foregroundMark x1="24583" y1="18125" x2="27083" y2="35938"/>
                        <a14:foregroundMark x1="15625" y1="31667" x2="22917" y2="41875"/>
                        <a14:foregroundMark x1="42396" y1="30833" x2="37708" y2="39688"/>
                        <a14:foregroundMark x1="43646" y1="21875" x2="46146" y2="38438"/>
                        <a14:foregroundMark x1="38958" y1="17292" x2="45313" y2="39271"/>
                        <a14:foregroundMark x1="14792" y1="37604" x2="41042" y2="46458"/>
                        <a14:foregroundMark x1="25833" y1="16771" x2="6354" y2="30833"/>
                        <a14:backgroundMark x1="50938" y1="34792" x2="43333" y2="48021"/>
                      </a14:backgroundRemoval>
                    </a14:imgEffect>
                  </a14:imgLayer>
                </a14:imgProps>
              </a:ext>
              <a:ext uri="{28A0092B-C50C-407E-A947-70E740481C1C}">
                <a14:useLocalDpi xmlns:a14="http://schemas.microsoft.com/office/drawing/2010/main" val="0"/>
              </a:ext>
            </a:extLst>
          </a:blip>
          <a:srcRect l="35712" t="28339" b="7643"/>
          <a:stretch/>
        </p:blipFill>
        <p:spPr bwMode="auto">
          <a:xfrm>
            <a:off x="4114800" y="5069778"/>
            <a:ext cx="1507001" cy="1500661"/>
          </a:xfrm>
          <a:prstGeom prst="rect">
            <a:avLst/>
          </a:prstGeom>
          <a:noFill/>
          <a:extLst>
            <a:ext uri="{909E8E84-426E-40DD-AFC4-6F175D3DCCD1}">
              <a14:hiddenFill xmlns:a14="http://schemas.microsoft.com/office/drawing/2010/main">
                <a:solidFill>
                  <a:srgbClr val="FFFFFF"/>
                </a:solidFill>
              </a14:hiddenFill>
            </a:ext>
          </a:extLst>
        </p:spPr>
      </p:pic>
      <p:pic>
        <p:nvPicPr>
          <p:cNvPr id="11" name="mèo">
            <a:extLst>
              <a:ext uri="{FF2B5EF4-FFF2-40B4-BE49-F238E27FC236}">
                <a16:creationId xmlns:a16="http://schemas.microsoft.com/office/drawing/2014/main" id="{FD48FE14-860A-43C8-B618-6665833EC3B3}"/>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t="39427" r="46759"/>
          <a:stretch/>
        </p:blipFill>
        <p:spPr bwMode="auto">
          <a:xfrm>
            <a:off x="3985396" y="1910925"/>
            <a:ext cx="1564481" cy="1779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descr="Top Chirping Bird Stickers for Android &amp;amp; iOS | Gfycat">
            <a:hlinkClick r:id="rId13" action="ppaction://hlinksldjump"/>
            <a:extLst>
              <a:ext uri="{FF2B5EF4-FFF2-40B4-BE49-F238E27FC236}">
                <a16:creationId xmlns:a16="http://schemas.microsoft.com/office/drawing/2014/main" id="{9441DA9A-E3A0-4244-BF47-22E3882EE64E}"/>
              </a:ext>
            </a:extLst>
          </p:cNvPr>
          <p:cNvPicPr>
            <a:picLocks noChangeAspect="1" noChangeArrowheads="1" noCrop="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0871755" y="472281"/>
            <a:ext cx="1245932" cy="124593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CC8356A2-BCD1-4CAB-912E-449AA088F029}"/>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714719" y="5708085"/>
            <a:ext cx="725543" cy="711583"/>
          </a:xfrm>
          <a:prstGeom prst="rect">
            <a:avLst/>
          </a:prstGeom>
        </p:spPr>
      </p:pic>
      <p:pic>
        <p:nvPicPr>
          <p:cNvPr id="14" name="Picture 13">
            <a:extLst>
              <a:ext uri="{FF2B5EF4-FFF2-40B4-BE49-F238E27FC236}">
                <a16:creationId xmlns:a16="http://schemas.microsoft.com/office/drawing/2014/main" id="{0154EA6C-C86D-4751-934C-E18A6971CAC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60579" y="2892068"/>
            <a:ext cx="734142" cy="707593"/>
          </a:xfrm>
          <a:prstGeom prst="rect">
            <a:avLst/>
          </a:prstGeom>
        </p:spPr>
      </p:pic>
      <p:pic>
        <p:nvPicPr>
          <p:cNvPr id="15" name="图片 11">
            <a:extLst>
              <a:ext uri="{FF2B5EF4-FFF2-40B4-BE49-F238E27FC236}">
                <a16:creationId xmlns:a16="http://schemas.microsoft.com/office/drawing/2014/main" id="{F557B287-01D5-459A-9FD6-00F3926E91FF}"/>
              </a:ext>
            </a:extLst>
          </p:cNvPr>
          <p:cNvPicPr>
            <a:picLocks noChangeAspect="1"/>
          </p:cNvPicPr>
          <p:nvPr/>
        </p:nvPicPr>
        <p:blipFill rotWithShape="1">
          <a:blip r:embed="rId16">
            <a:extLst>
              <a:ext uri="{28A0092B-C50C-407E-A947-70E740481C1C}">
                <a14:useLocalDpi xmlns:a14="http://schemas.microsoft.com/office/drawing/2010/main" val="0"/>
              </a:ext>
            </a:extLst>
          </a:blip>
          <a:srcRect r="79453" b="40138"/>
          <a:stretch/>
        </p:blipFill>
        <p:spPr>
          <a:xfrm>
            <a:off x="-74664" y="5918"/>
            <a:ext cx="2505075" cy="4104872"/>
          </a:xfrm>
          <a:prstGeom prst="rect">
            <a:avLst/>
          </a:prstGeom>
        </p:spPr>
      </p:pic>
    </p:spTree>
    <p:extLst>
      <p:ext uri="{BB962C8B-B14F-4D97-AF65-F5344CB8AC3E}">
        <p14:creationId xmlns:p14="http://schemas.microsoft.com/office/powerpoint/2010/main" val="42759175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250"/>
                                        <p:tgtEl>
                                          <p:spTgt spid="7"/>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75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par>
                                <p:cTn id="22" presetID="10"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par>
                                <p:cTn id="28" presetID="10" presetClass="entr" presetSubtype="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1250"/>
                            </p:stCondLst>
                            <p:childTnLst>
                              <p:par>
                                <p:cTn id="35" presetID="2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8" restart="whenNotActive" fill="hold" evtFilter="cancelBubble" nodeType="interactiveSeq">
                <p:stCondLst>
                  <p:cond evt="onClick" delay="0">
                    <p:tgtEl>
                      <p:spTgt spid="11"/>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withEffect">
                                  <p:stCondLst>
                                    <p:cond delay="0"/>
                                  </p:stCondLst>
                                  <p:childTnLst>
                                    <p:animClr clrSpc="rgb" dir="cw">
                                      <p:cBhvr>
                                        <p:cTn id="42" dur="250" fill="hold"/>
                                        <p:tgtEl>
                                          <p:spTgt spid="4"/>
                                        </p:tgtEl>
                                        <p:attrNameLst>
                                          <p:attrName>fillcolor</p:attrName>
                                        </p:attrNameLst>
                                      </p:cBhvr>
                                      <p:to>
                                        <a:schemeClr val="accent1"/>
                                      </p:to>
                                    </p:animClr>
                                    <p:set>
                                      <p:cBhvr>
                                        <p:cTn id="43" dur="250" fill="hold"/>
                                        <p:tgtEl>
                                          <p:spTgt spid="4"/>
                                        </p:tgtEl>
                                        <p:attrNameLst>
                                          <p:attrName>fill.type</p:attrName>
                                        </p:attrNameLst>
                                      </p:cBhvr>
                                      <p:to>
                                        <p:strVal val="solid"/>
                                      </p:to>
                                    </p:set>
                                    <p:set>
                                      <p:cBhvr>
                                        <p:cTn id="44" dur="250" fill="hold"/>
                                        <p:tgtEl>
                                          <p:spTgt spid="4"/>
                                        </p:tgtEl>
                                        <p:attrNameLst>
                                          <p:attrName>fill.on</p:attrName>
                                        </p:attrNameLst>
                                      </p:cBhvr>
                                      <p:to>
                                        <p:strVal val="true"/>
                                      </p:to>
                                    </p:set>
                                  </p:childTnLst>
                                  <p:subTnLst>
                                    <p:audio>
                                      <p:cMediaNode>
                                        <p:cTn display="0" masterRel="sameClick">
                                          <p:stCondLst>
                                            <p:cond evt="begin" delay="0">
                                              <p:tn val="41"/>
                                            </p:cond>
                                          </p:stCondLst>
                                          <p:endCondLst>
                                            <p:cond evt="onStopAudio" delay="0">
                                              <p:tgtEl>
                                                <p:sldTgt/>
                                              </p:tgtEl>
                                            </p:cond>
                                          </p:endCondLst>
                                        </p:cTn>
                                        <p:tgtEl>
                                          <p:sndTgt r:embed="rId2" name="click.wav"/>
                                        </p:tgtEl>
                                      </p:cMediaNode>
                                    </p:audio>
                                  </p:subTnLst>
                                </p:cTn>
                              </p:par>
                              <p:par>
                                <p:cTn id="45" presetID="1" presetClass="emph" presetSubtype="2" fill="hold" nodeType="withEffect">
                                  <p:stCondLst>
                                    <p:cond delay="500"/>
                                  </p:stCondLst>
                                  <p:childTnLst>
                                    <p:animClr clrSpc="rgb" dir="cw">
                                      <p:cBhvr>
                                        <p:cTn id="46" dur="250" fill="hold"/>
                                        <p:tgtEl>
                                          <p:spTgt spid="4"/>
                                        </p:tgtEl>
                                        <p:attrNameLst>
                                          <p:attrName>fillcolor</p:attrName>
                                        </p:attrNameLst>
                                      </p:cBhvr>
                                      <p:to>
                                        <a:srgbClr val="EABBEF"/>
                                      </p:to>
                                    </p:animClr>
                                    <p:set>
                                      <p:cBhvr>
                                        <p:cTn id="47" dur="250" fill="hold"/>
                                        <p:tgtEl>
                                          <p:spTgt spid="4"/>
                                        </p:tgtEl>
                                        <p:attrNameLst>
                                          <p:attrName>fill.type</p:attrName>
                                        </p:attrNameLst>
                                      </p:cBhvr>
                                      <p:to>
                                        <p:strVal val="solid"/>
                                      </p:to>
                                    </p:set>
                                    <p:set>
                                      <p:cBhvr>
                                        <p:cTn id="48" dur="250" fill="hold"/>
                                        <p:tgtEl>
                                          <p:spTgt spid="4"/>
                                        </p:tgtEl>
                                        <p:attrNameLst>
                                          <p:attrName>fill.on</p:attrName>
                                        </p:attrNameLst>
                                      </p:cBhvr>
                                      <p:to>
                                        <p:strVal val="true"/>
                                      </p:to>
                                    </p:set>
                                  </p:childTnLst>
                                </p:cTn>
                              </p:par>
                              <p:par>
                                <p:cTn id="49" presetID="23" presetClass="entr" presetSubtype="32" fill="hold" nodeType="withEffect">
                                  <p:stCondLst>
                                    <p:cond delay="500"/>
                                  </p:stCondLst>
                                  <p:childTnLst>
                                    <p:set>
                                      <p:cBhvr>
                                        <p:cTn id="50" dur="1" fill="hold">
                                          <p:stCondLst>
                                            <p:cond delay="0"/>
                                          </p:stCondLst>
                                        </p:cTn>
                                        <p:tgtEl>
                                          <p:spTgt spid="14"/>
                                        </p:tgtEl>
                                        <p:attrNameLst>
                                          <p:attrName>style.visibility</p:attrName>
                                        </p:attrNameLst>
                                      </p:cBhvr>
                                      <p:to>
                                        <p:strVal val="visible"/>
                                      </p:to>
                                    </p:set>
                                    <p:anim calcmode="lin" valueType="num">
                                      <p:cBhvr>
                                        <p:cTn id="51" dur="250" fill="hold"/>
                                        <p:tgtEl>
                                          <p:spTgt spid="14"/>
                                        </p:tgtEl>
                                        <p:attrNameLst>
                                          <p:attrName>ppt_w</p:attrName>
                                        </p:attrNameLst>
                                      </p:cBhvr>
                                      <p:tavLst>
                                        <p:tav tm="0">
                                          <p:val>
                                            <p:strVal val="4*#ppt_w"/>
                                          </p:val>
                                        </p:tav>
                                        <p:tav tm="100000">
                                          <p:val>
                                            <p:strVal val="#ppt_w"/>
                                          </p:val>
                                        </p:tav>
                                      </p:tavLst>
                                    </p:anim>
                                    <p:anim calcmode="lin" valueType="num">
                                      <p:cBhvr>
                                        <p:cTn id="52" dur="250" fill="hold"/>
                                        <p:tgtEl>
                                          <p:spTgt spid="14"/>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9"/>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11"/>
                  </p:tgtEl>
                </p:cond>
              </p:nextCondLst>
            </p:seq>
            <p:seq concurrent="1" nextAc="seek">
              <p:cTn id="53" restart="whenNotActive" fill="hold" evtFilter="cancelBubble" nodeType="interactiveSeq">
                <p:stCondLst>
                  <p:cond evt="onClick" delay="0">
                    <p:tgtEl>
                      <p:spTgt spid="9"/>
                    </p:tgtEl>
                  </p:cond>
                </p:stCondLst>
                <p:endSync evt="end" delay="0">
                  <p:rtn val="all"/>
                </p:endSync>
                <p:childTnLst>
                  <p:par>
                    <p:cTn id="54" fill="hold">
                      <p:stCondLst>
                        <p:cond delay="0"/>
                      </p:stCondLst>
                      <p:childTnLst>
                        <p:par>
                          <p:cTn id="55" fill="hold">
                            <p:stCondLst>
                              <p:cond delay="0"/>
                            </p:stCondLst>
                            <p:childTnLst>
                              <p:par>
                                <p:cTn id="56" presetID="1" presetClass="emph" presetSubtype="2" fill="hold" nodeType="withEffect">
                                  <p:stCondLst>
                                    <p:cond delay="0"/>
                                  </p:stCondLst>
                                  <p:childTnLst>
                                    <p:animClr clrSpc="rgb" dir="cw">
                                      <p:cBhvr>
                                        <p:cTn id="57" dur="250" fill="hold"/>
                                        <p:tgtEl>
                                          <p:spTgt spid="2"/>
                                        </p:tgtEl>
                                        <p:attrNameLst>
                                          <p:attrName>fillcolor</p:attrName>
                                        </p:attrNameLst>
                                      </p:cBhvr>
                                      <p:to>
                                        <a:schemeClr val="bg2"/>
                                      </p:to>
                                    </p:animClr>
                                    <p:set>
                                      <p:cBhvr>
                                        <p:cTn id="58" dur="250" fill="hold"/>
                                        <p:tgtEl>
                                          <p:spTgt spid="2"/>
                                        </p:tgtEl>
                                        <p:attrNameLst>
                                          <p:attrName>fill.type</p:attrName>
                                        </p:attrNameLst>
                                      </p:cBhvr>
                                      <p:to>
                                        <p:strVal val="solid"/>
                                      </p:to>
                                    </p:set>
                                    <p:set>
                                      <p:cBhvr>
                                        <p:cTn id="59" dur="250" fill="hold"/>
                                        <p:tgtEl>
                                          <p:spTgt spid="2"/>
                                        </p:tgtEl>
                                        <p:attrNameLst>
                                          <p:attrName>fill.on</p:attrName>
                                        </p:attrNameLst>
                                      </p:cBhvr>
                                      <p:to>
                                        <p:strVal val="true"/>
                                      </p:to>
                                    </p:set>
                                  </p:childTnLst>
                                  <p:subTnLst>
                                    <p:audio>
                                      <p:cMediaNode>
                                        <p:cTn display="0" masterRel="sameClick">
                                          <p:stCondLst>
                                            <p:cond evt="begin" delay="0">
                                              <p:tn val="56"/>
                                            </p:cond>
                                          </p:stCondLst>
                                          <p:endCondLst>
                                            <p:cond evt="onStopAudio" delay="0">
                                              <p:tgtEl>
                                                <p:sldTgt/>
                                              </p:tgtEl>
                                            </p:cond>
                                          </p:endCondLst>
                                        </p:cTn>
                                        <p:tgtEl>
                                          <p:sndTgt r:embed="rId2" name="click.wav"/>
                                        </p:tgtEl>
                                      </p:cMediaNode>
                                    </p:audio>
                                  </p:subTnLst>
                                </p:cTn>
                              </p:par>
                              <p:par>
                                <p:cTn id="60" presetID="1" presetClass="emph" presetSubtype="2" fill="hold" nodeType="withEffect">
                                  <p:stCondLst>
                                    <p:cond delay="500"/>
                                  </p:stCondLst>
                                  <p:childTnLst>
                                    <p:animClr clrSpc="rgb" dir="cw">
                                      <p:cBhvr>
                                        <p:cTn id="61" dur="250" fill="hold"/>
                                        <p:tgtEl>
                                          <p:spTgt spid="2"/>
                                        </p:tgtEl>
                                        <p:attrNameLst>
                                          <p:attrName>fillcolor</p:attrName>
                                        </p:attrNameLst>
                                      </p:cBhvr>
                                      <p:to>
                                        <a:srgbClr val="EABBEF"/>
                                      </p:to>
                                    </p:animClr>
                                    <p:set>
                                      <p:cBhvr>
                                        <p:cTn id="62" dur="250" fill="hold"/>
                                        <p:tgtEl>
                                          <p:spTgt spid="2"/>
                                        </p:tgtEl>
                                        <p:attrNameLst>
                                          <p:attrName>fill.type</p:attrName>
                                        </p:attrNameLst>
                                      </p:cBhvr>
                                      <p:to>
                                        <p:strVal val="solid"/>
                                      </p:to>
                                    </p:set>
                                    <p:set>
                                      <p:cBhvr>
                                        <p:cTn id="63" dur="250" fill="hold"/>
                                        <p:tgtEl>
                                          <p:spTgt spid="2"/>
                                        </p:tgtEl>
                                        <p:attrNameLst>
                                          <p:attrName>fill.on</p:attrName>
                                        </p:attrNameLst>
                                      </p:cBhvr>
                                      <p:to>
                                        <p:strVal val="true"/>
                                      </p:to>
                                    </p:set>
                                  </p:childTnLst>
                                </p:cTn>
                              </p:par>
                              <p:par>
                                <p:cTn id="64" presetID="23" presetClass="entr" presetSubtype="32" fill="hold" nodeType="withEffect">
                                  <p:stCondLst>
                                    <p:cond delay="500"/>
                                  </p:stCondLst>
                                  <p:childTnLst>
                                    <p:set>
                                      <p:cBhvr>
                                        <p:cTn id="65" dur="1" fill="hold">
                                          <p:stCondLst>
                                            <p:cond delay="0"/>
                                          </p:stCondLst>
                                        </p:cTn>
                                        <p:tgtEl>
                                          <p:spTgt spid="5"/>
                                        </p:tgtEl>
                                        <p:attrNameLst>
                                          <p:attrName>style.visibility</p:attrName>
                                        </p:attrNameLst>
                                      </p:cBhvr>
                                      <p:to>
                                        <p:strVal val="visible"/>
                                      </p:to>
                                    </p:set>
                                    <p:anim calcmode="lin" valueType="num">
                                      <p:cBhvr>
                                        <p:cTn id="66" dur="250" fill="hold"/>
                                        <p:tgtEl>
                                          <p:spTgt spid="5"/>
                                        </p:tgtEl>
                                        <p:attrNameLst>
                                          <p:attrName>ppt_w</p:attrName>
                                        </p:attrNameLst>
                                      </p:cBhvr>
                                      <p:tavLst>
                                        <p:tav tm="0">
                                          <p:val>
                                            <p:strVal val="4*#ppt_w"/>
                                          </p:val>
                                        </p:tav>
                                        <p:tav tm="100000">
                                          <p:val>
                                            <p:strVal val="#ppt_w"/>
                                          </p:val>
                                        </p:tav>
                                      </p:tavLst>
                                    </p:anim>
                                    <p:anim calcmode="lin" valueType="num">
                                      <p:cBhvr>
                                        <p:cTn id="67" dur="250" fill="hold"/>
                                        <p:tgtEl>
                                          <p:spTgt spid="5"/>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4"/>
                                            </p:cond>
                                          </p:stCondLst>
                                          <p:endCondLst>
                                            <p:cond evt="onStopAudio" delay="0">
                                              <p:tgtEl>
                                                <p:sldTgt/>
                                              </p:tgtEl>
                                            </p:cond>
                                          </p:endCondLst>
                                        </p:cTn>
                                        <p:tgtEl>
                                          <p:sndTgt r:embed="rId3" name="Wrong Buzzer.wav"/>
                                        </p:tgtEl>
                                      </p:cMediaNode>
                                    </p:audio>
                                  </p:subTnLst>
                                </p:cTn>
                              </p:par>
                            </p:childTnLst>
                          </p:cTn>
                        </p:par>
                      </p:childTnLst>
                    </p:cTn>
                  </p:par>
                </p:childTnLst>
              </p:cTn>
              <p:nextCondLst>
                <p:cond evt="onClick" delay="0">
                  <p:tgtEl>
                    <p:spTgt spid="9"/>
                  </p:tgtEl>
                </p:cond>
              </p:nextCondLst>
            </p:seq>
            <p:seq concurrent="1" nextAc="seek">
              <p:cTn id="68" restart="whenNotActive" fill="hold" evtFilter="cancelBubble" nodeType="interactiveSeq">
                <p:stCondLst>
                  <p:cond evt="onClick" delay="0">
                    <p:tgtEl>
                      <p:spTgt spid="10"/>
                    </p:tgtEl>
                  </p:cond>
                </p:stCondLst>
                <p:endSync evt="end" delay="0">
                  <p:rtn val="all"/>
                </p:endSync>
                <p:childTnLst>
                  <p:par>
                    <p:cTn id="69" fill="hold">
                      <p:stCondLst>
                        <p:cond delay="0"/>
                      </p:stCondLst>
                      <p:childTnLst>
                        <p:par>
                          <p:cTn id="70" fill="hold">
                            <p:stCondLst>
                              <p:cond delay="0"/>
                            </p:stCondLst>
                            <p:childTnLst>
                              <p:par>
                                <p:cTn id="71" presetID="1" presetClass="emph" presetSubtype="2" fill="hold" nodeType="withEffect">
                                  <p:stCondLst>
                                    <p:cond delay="0"/>
                                  </p:stCondLst>
                                  <p:childTnLst>
                                    <p:animClr clrSpc="rgb" dir="cw">
                                      <p:cBhvr>
                                        <p:cTn id="72" dur="250" fill="hold"/>
                                        <p:tgtEl>
                                          <p:spTgt spid="3"/>
                                        </p:tgtEl>
                                        <p:attrNameLst>
                                          <p:attrName>fillcolor</p:attrName>
                                        </p:attrNameLst>
                                      </p:cBhvr>
                                      <p:to>
                                        <a:schemeClr val="accent1"/>
                                      </p:to>
                                    </p:animClr>
                                    <p:set>
                                      <p:cBhvr>
                                        <p:cTn id="73" dur="250" fill="hold"/>
                                        <p:tgtEl>
                                          <p:spTgt spid="3"/>
                                        </p:tgtEl>
                                        <p:attrNameLst>
                                          <p:attrName>fill.type</p:attrName>
                                        </p:attrNameLst>
                                      </p:cBhvr>
                                      <p:to>
                                        <p:strVal val="solid"/>
                                      </p:to>
                                    </p:set>
                                    <p:set>
                                      <p:cBhvr>
                                        <p:cTn id="74" dur="250" fill="hold"/>
                                        <p:tgtEl>
                                          <p:spTgt spid="3"/>
                                        </p:tgtEl>
                                        <p:attrNameLst>
                                          <p:attrName>fill.on</p:attrName>
                                        </p:attrNameLst>
                                      </p:cBhvr>
                                      <p:to>
                                        <p:strVal val="true"/>
                                      </p:to>
                                    </p:set>
                                  </p:childTnLst>
                                  <p:subTnLst>
                                    <p:audio>
                                      <p:cMediaNode>
                                        <p:cTn display="0" masterRel="sameClick">
                                          <p:stCondLst>
                                            <p:cond evt="begin" delay="0">
                                              <p:tn val="71"/>
                                            </p:cond>
                                          </p:stCondLst>
                                          <p:endCondLst>
                                            <p:cond evt="onStopAudio" delay="0">
                                              <p:tgtEl>
                                                <p:sldTgt/>
                                              </p:tgtEl>
                                            </p:cond>
                                          </p:endCondLst>
                                        </p:cTn>
                                        <p:tgtEl>
                                          <p:sndTgt r:embed="rId2" name="click.wav"/>
                                        </p:tgtEl>
                                      </p:cMediaNode>
                                    </p:audio>
                                  </p:subTnLst>
                                </p:cTn>
                              </p:par>
                              <p:par>
                                <p:cTn id="75" presetID="1" presetClass="emph" presetSubtype="2" fill="hold" nodeType="withEffect">
                                  <p:stCondLst>
                                    <p:cond delay="500"/>
                                  </p:stCondLst>
                                  <p:childTnLst>
                                    <p:animClr clrSpc="rgb" dir="cw">
                                      <p:cBhvr>
                                        <p:cTn id="76" dur="250" fill="hold"/>
                                        <p:tgtEl>
                                          <p:spTgt spid="3"/>
                                        </p:tgtEl>
                                        <p:attrNameLst>
                                          <p:attrName>fillcolor</p:attrName>
                                        </p:attrNameLst>
                                      </p:cBhvr>
                                      <p:to>
                                        <a:srgbClr val="FFFF00"/>
                                      </p:to>
                                    </p:animClr>
                                    <p:set>
                                      <p:cBhvr>
                                        <p:cTn id="77" dur="250" fill="hold"/>
                                        <p:tgtEl>
                                          <p:spTgt spid="3"/>
                                        </p:tgtEl>
                                        <p:attrNameLst>
                                          <p:attrName>fill.type</p:attrName>
                                        </p:attrNameLst>
                                      </p:cBhvr>
                                      <p:to>
                                        <p:strVal val="solid"/>
                                      </p:to>
                                    </p:set>
                                    <p:set>
                                      <p:cBhvr>
                                        <p:cTn id="78" dur="250" fill="hold"/>
                                        <p:tgtEl>
                                          <p:spTgt spid="3"/>
                                        </p:tgtEl>
                                        <p:attrNameLst>
                                          <p:attrName>fill.on</p:attrName>
                                        </p:attrNameLst>
                                      </p:cBhvr>
                                      <p:to>
                                        <p:strVal val="true"/>
                                      </p:to>
                                    </p:set>
                                  </p:childTnLst>
                                </p:cTn>
                              </p:par>
                              <p:par>
                                <p:cTn id="79" presetID="23" presetClass="entr" presetSubtype="32" fill="hold" nodeType="withEffect">
                                  <p:stCondLst>
                                    <p:cond delay="500"/>
                                  </p:stCondLst>
                                  <p:childTnLst>
                                    <p:set>
                                      <p:cBhvr>
                                        <p:cTn id="80" dur="1" fill="hold">
                                          <p:stCondLst>
                                            <p:cond delay="0"/>
                                          </p:stCondLst>
                                        </p:cTn>
                                        <p:tgtEl>
                                          <p:spTgt spid="13"/>
                                        </p:tgtEl>
                                        <p:attrNameLst>
                                          <p:attrName>style.visibility</p:attrName>
                                        </p:attrNameLst>
                                      </p:cBhvr>
                                      <p:to>
                                        <p:strVal val="visible"/>
                                      </p:to>
                                    </p:set>
                                    <p:anim calcmode="lin" valueType="num">
                                      <p:cBhvr>
                                        <p:cTn id="81" dur="250" fill="hold"/>
                                        <p:tgtEl>
                                          <p:spTgt spid="13"/>
                                        </p:tgtEl>
                                        <p:attrNameLst>
                                          <p:attrName>ppt_w</p:attrName>
                                        </p:attrNameLst>
                                      </p:cBhvr>
                                      <p:tavLst>
                                        <p:tav tm="0">
                                          <p:val>
                                            <p:strVal val="4*#ppt_w"/>
                                          </p:val>
                                        </p:tav>
                                        <p:tav tm="100000">
                                          <p:val>
                                            <p:strVal val="#ppt_w"/>
                                          </p:val>
                                        </p:tav>
                                      </p:tavLst>
                                    </p:anim>
                                    <p:anim calcmode="lin" valueType="num">
                                      <p:cBhvr>
                                        <p:cTn id="82" dur="250" fill="hold"/>
                                        <p:tgtEl>
                                          <p:spTgt spid="1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9"/>
                                            </p:cond>
                                          </p:stCondLst>
                                          <p:endCondLst>
                                            <p:cond evt="onStopAudio" delay="0">
                                              <p:tgtEl>
                                                <p:sldTgt/>
                                              </p:tgtEl>
                                            </p:cond>
                                          </p:endCondLst>
                                        </p:cTn>
                                        <p:tgtEl>
                                          <p:sndTgt r:embed="rId4" name="Check mark.wav"/>
                                        </p:tgtEl>
                                      </p:cMediaNode>
                                    </p:audio>
                                  </p:subTnLst>
                                </p:cTn>
                              </p:par>
                            </p:childTnLst>
                          </p:cTn>
                        </p:par>
                      </p:childTnLst>
                    </p:cTn>
                  </p:par>
                </p:childTnLst>
              </p:cTn>
              <p:nextCondLst>
                <p:cond evt="onClick" delay="0">
                  <p:tgtEl>
                    <p:spTgt spid="10"/>
                  </p:tgtEl>
                </p:cond>
              </p:nextCondLst>
            </p:seq>
          </p:childTnLst>
        </p:cTn>
      </p:par>
    </p:tnLst>
    <p:bldLst>
      <p:bldP spid="2" grpId="0" animBg="1"/>
      <p:bldP spid="3" grpId="0" animBg="1"/>
      <p:bldP spid="4" grpId="0" animBg="1"/>
      <p:bldP spid="6" grpId="0" animBg="1"/>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7">
            <a:extLst>
              <a:ext uri="{FF2B5EF4-FFF2-40B4-BE49-F238E27FC236}">
                <a16:creationId xmlns:a16="http://schemas.microsoft.com/office/drawing/2014/main" id="{49262A64-394D-4E20-9822-CE77FBFFC152}"/>
              </a:ext>
            </a:extLst>
          </p:cNvPr>
          <p:cNvPicPr>
            <a:picLocks noChangeAspect="1"/>
          </p:cNvPicPr>
          <p:nvPr/>
        </p:nvPicPr>
        <p:blipFill rotWithShape="1">
          <a:blip r:embed="rId6">
            <a:extLst>
              <a:ext uri="{28A0092B-C50C-407E-A947-70E740481C1C}">
                <a14:useLocalDpi xmlns:a14="http://schemas.microsoft.com/office/drawing/2010/main" val="0"/>
              </a:ext>
            </a:extLst>
          </a:blip>
          <a:srcRect t="14997" b="7078"/>
          <a:stretch/>
        </p:blipFill>
        <p:spPr>
          <a:xfrm>
            <a:off x="0" y="1057675"/>
            <a:ext cx="12192000" cy="5343526"/>
          </a:xfrm>
          <a:prstGeom prst="rect">
            <a:avLst/>
          </a:prstGeom>
        </p:spPr>
      </p:pic>
      <p:sp>
        <p:nvSpPr>
          <p:cNvPr id="5" name="Rectangle: Rounded Corners 4"/>
          <p:cNvSpPr/>
          <p:nvPr/>
        </p:nvSpPr>
        <p:spPr>
          <a:xfrm>
            <a:off x="2160277" y="3999464"/>
            <a:ext cx="5759080" cy="921551"/>
          </a:xfrm>
          <a:prstGeom prst="roundRect">
            <a:avLst/>
          </a:prstGeom>
          <a:solidFill>
            <a:schemeClr val="accent4">
              <a:lumMod val="20000"/>
              <a:lumOff val="80000"/>
            </a:schemeClr>
          </a:solidFill>
          <a:ln w="28575" cap="flat" cmpd="sng" algn="ctr">
            <a:solidFill>
              <a:schemeClr val="tx1"/>
            </a:solidFill>
            <a:prstDash val="solid"/>
            <a:miter lim="800000"/>
          </a:ln>
          <a:effectLst/>
        </p:spPr>
        <p:txBody>
          <a:bodyPr lIns="121725" tIns="60862" rIns="121725" bIns="60862" rtlCol="0" anchor="ctr"/>
          <a:lstStyle/>
          <a:p>
            <a:pPr algn="ctr"/>
            <a:r>
              <a:rPr lang="vi-VN" sz="4400" dirty="0">
                <a:solidFill>
                  <a:srgbClr val="EA6476"/>
                </a:solidFill>
                <a:latin typeface="Arial-Rounded" pitchFamily="34" charset="0"/>
                <a:ea typeface="Arial-Rounded" pitchFamily="34" charset="0"/>
                <a:cs typeface="Arial-Rounded" pitchFamily="34" charset="0"/>
              </a:rPr>
              <a:t> </a:t>
            </a:r>
            <a:r>
              <a:rPr lang="en-US" sz="4400" dirty="0">
                <a:solidFill>
                  <a:srgbClr val="EA6476"/>
                </a:solidFill>
                <a:latin typeface="UVN Bach Dang Nang" panose="02070803090706020303" pitchFamily="18" charset="0"/>
                <a:ea typeface="Arial-Rounded" pitchFamily="34" charset="0"/>
                <a:cs typeface="Arial-Rounded" pitchFamily="34" charset="0"/>
              </a:rPr>
              <a:t>	</a:t>
            </a:r>
            <a:r>
              <a:rPr lang="en-US" sz="4400" dirty="0" err="1">
                <a:solidFill>
                  <a:srgbClr val="EA6476"/>
                </a:solidFill>
                <a:latin typeface="UVN Bach Dang Nang" panose="02070803090706020303" pitchFamily="18" charset="0"/>
                <a:ea typeface="Arial-Rounded" pitchFamily="34" charset="0"/>
                <a:cs typeface="Arial-Rounded" pitchFamily="34" charset="0"/>
              </a:rPr>
              <a:t>Dấu</a:t>
            </a:r>
            <a:r>
              <a:rPr lang="en-US" sz="4400" dirty="0">
                <a:solidFill>
                  <a:srgbClr val="EA6476"/>
                </a:solidFill>
                <a:latin typeface="UVN Bach Dang Nang" panose="02070803090706020303" pitchFamily="18" charset="0"/>
                <a:ea typeface="Arial-Rounded" pitchFamily="34" charset="0"/>
                <a:cs typeface="Arial-Rounded" pitchFamily="34" charset="0"/>
              </a:rPr>
              <a:t> </a:t>
            </a:r>
            <a:r>
              <a:rPr lang="en-US" sz="4400" dirty="0" err="1">
                <a:solidFill>
                  <a:srgbClr val="EA6476"/>
                </a:solidFill>
                <a:latin typeface="UVN Bach Dang Nang" panose="02070803090706020303" pitchFamily="18" charset="0"/>
                <a:ea typeface="Arial-Rounded" pitchFamily="34" charset="0"/>
                <a:cs typeface="Arial-Rounded" pitchFamily="34" charset="0"/>
              </a:rPr>
              <a:t>hỏi</a:t>
            </a:r>
            <a:endParaRPr lang="en-US" sz="4400" dirty="0">
              <a:solidFill>
                <a:srgbClr val="EA6476"/>
              </a:solidFill>
              <a:latin typeface="UVN Bach Dang Nang" panose="02070803090706020303" pitchFamily="18" charset="0"/>
              <a:ea typeface="Arial-Rounded" pitchFamily="34" charset="0"/>
              <a:cs typeface="Arial-Rounded" pitchFamily="34" charset="0"/>
            </a:endParaRPr>
          </a:p>
        </p:txBody>
      </p:sp>
      <p:sp>
        <p:nvSpPr>
          <p:cNvPr id="6" name="Rectangle: Rounded Corners 5"/>
          <p:cNvSpPr/>
          <p:nvPr/>
        </p:nvSpPr>
        <p:spPr>
          <a:xfrm>
            <a:off x="2153598" y="5476291"/>
            <a:ext cx="5759080" cy="945122"/>
          </a:xfrm>
          <a:prstGeom prst="roundRect">
            <a:avLst/>
          </a:prstGeom>
          <a:solidFill>
            <a:schemeClr val="accent4">
              <a:lumMod val="20000"/>
              <a:lumOff val="80000"/>
            </a:schemeClr>
          </a:solidFill>
          <a:ln w="28575" cap="flat" cmpd="sng" algn="ctr">
            <a:solidFill>
              <a:schemeClr val="tx1"/>
            </a:solidFill>
            <a:prstDash val="solid"/>
            <a:miter lim="800000"/>
          </a:ln>
          <a:effectLst/>
        </p:spPr>
        <p:txBody>
          <a:bodyPr lIns="121725" tIns="60862" rIns="121725" bIns="60862" rtlCol="0" anchor="ctr"/>
          <a:lstStyle/>
          <a:p>
            <a:pPr algn="ctr"/>
            <a:r>
              <a:rPr lang="en-US" sz="4400" dirty="0">
                <a:solidFill>
                  <a:srgbClr val="EA6476"/>
                </a:solidFill>
                <a:latin typeface="UVN Bach Dang Nang" panose="02070803090706020303" pitchFamily="18" charset="0"/>
                <a:ea typeface="Arial-Rounded" pitchFamily="34" charset="0"/>
                <a:cs typeface="Arial-Rounded" pitchFamily="34" charset="0"/>
              </a:rPr>
              <a:t>	</a:t>
            </a:r>
            <a:r>
              <a:rPr lang="en-US" sz="4400" dirty="0" err="1">
                <a:solidFill>
                  <a:srgbClr val="EA6476"/>
                </a:solidFill>
                <a:latin typeface="UVN Bach Dang Nang" panose="02070803090706020303" pitchFamily="18" charset="0"/>
                <a:ea typeface="Arial-Rounded" pitchFamily="34" charset="0"/>
                <a:cs typeface="Arial-Rounded" pitchFamily="34" charset="0"/>
              </a:rPr>
              <a:t>Dấu</a:t>
            </a:r>
            <a:r>
              <a:rPr lang="en-US" sz="4400" dirty="0">
                <a:solidFill>
                  <a:srgbClr val="EA6476"/>
                </a:solidFill>
                <a:latin typeface="UVN Bach Dang Nang" panose="02070803090706020303" pitchFamily="18" charset="0"/>
                <a:ea typeface="Arial-Rounded" pitchFamily="34" charset="0"/>
                <a:cs typeface="Arial-Rounded" pitchFamily="34" charset="0"/>
              </a:rPr>
              <a:t> </a:t>
            </a:r>
            <a:r>
              <a:rPr lang="en-US" sz="4400" dirty="0" err="1">
                <a:solidFill>
                  <a:srgbClr val="EA6476"/>
                </a:solidFill>
                <a:latin typeface="UVN Bach Dang Nang" panose="02070803090706020303" pitchFamily="18" charset="0"/>
                <a:ea typeface="Arial-Rounded" pitchFamily="34" charset="0"/>
                <a:cs typeface="Arial-Rounded" pitchFamily="34" charset="0"/>
              </a:rPr>
              <a:t>phẩy</a:t>
            </a:r>
            <a:endParaRPr lang="en-US" sz="4400" dirty="0">
              <a:solidFill>
                <a:srgbClr val="EA6476"/>
              </a:solidFill>
              <a:latin typeface="UVN Bach Dang Nang" panose="02070803090706020303" pitchFamily="18" charset="0"/>
              <a:ea typeface="Arial-Rounded" pitchFamily="34" charset="0"/>
              <a:cs typeface="Arial-Rounded" pitchFamily="34" charset="0"/>
            </a:endParaRPr>
          </a:p>
        </p:txBody>
      </p:sp>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01179" y="5595055"/>
            <a:ext cx="734142" cy="707593"/>
          </a:xfrm>
          <a:prstGeom prst="rect">
            <a:avLst/>
          </a:prstGeom>
        </p:spPr>
      </p:pic>
      <p:sp>
        <p:nvSpPr>
          <p:cNvPr id="9" name="Rectangle: Rounded Corners 8"/>
          <p:cNvSpPr/>
          <p:nvPr/>
        </p:nvSpPr>
        <p:spPr>
          <a:xfrm>
            <a:off x="2157793" y="2510379"/>
            <a:ext cx="5761564" cy="918621"/>
          </a:xfrm>
          <a:prstGeom prst="roundRect">
            <a:avLst/>
          </a:prstGeom>
          <a:solidFill>
            <a:schemeClr val="accent4">
              <a:lumMod val="20000"/>
              <a:lumOff val="80000"/>
            </a:schemeClr>
          </a:solidFill>
          <a:ln w="28575" cap="flat" cmpd="sng" algn="ctr">
            <a:solidFill>
              <a:schemeClr val="tx1"/>
            </a:solidFill>
            <a:prstDash val="solid"/>
            <a:miter lim="800000"/>
          </a:ln>
          <a:effectLst/>
        </p:spPr>
        <p:txBody>
          <a:bodyPr lIns="121725" tIns="60862" rIns="121725" bIns="60862" rtlCol="0" anchor="ctr"/>
          <a:lstStyle/>
          <a:p>
            <a:pPr algn="ctr"/>
            <a:r>
              <a:rPr lang="en-US" sz="4400" dirty="0">
                <a:solidFill>
                  <a:srgbClr val="EA6476"/>
                </a:solidFill>
                <a:latin typeface="UVN Bach Dang Nang" panose="02070803090706020303" pitchFamily="18" charset="0"/>
                <a:ea typeface="Arial-Rounded" pitchFamily="34" charset="0"/>
                <a:cs typeface="Arial-Rounded" pitchFamily="34" charset="0"/>
              </a:rPr>
              <a:t> 	</a:t>
            </a:r>
            <a:r>
              <a:rPr lang="en-US" sz="4400" dirty="0" err="1">
                <a:solidFill>
                  <a:srgbClr val="EA6476"/>
                </a:solidFill>
                <a:latin typeface="UVN Bach Dang Nang" panose="02070803090706020303" pitchFamily="18" charset="0"/>
                <a:ea typeface="Arial-Rounded" pitchFamily="34" charset="0"/>
                <a:cs typeface="Arial-Rounded" pitchFamily="34" charset="0"/>
              </a:rPr>
              <a:t>Dấu</a:t>
            </a:r>
            <a:r>
              <a:rPr lang="en-US" sz="4400" dirty="0">
                <a:solidFill>
                  <a:srgbClr val="EA6476"/>
                </a:solidFill>
                <a:latin typeface="UVN Bach Dang Nang" panose="02070803090706020303" pitchFamily="18" charset="0"/>
                <a:ea typeface="Arial-Rounded" pitchFamily="34" charset="0"/>
                <a:cs typeface="Arial-Rounded" pitchFamily="34" charset="0"/>
              </a:rPr>
              <a:t> </a:t>
            </a:r>
            <a:r>
              <a:rPr lang="en-US" sz="4400" dirty="0" err="1">
                <a:solidFill>
                  <a:srgbClr val="EA6476"/>
                </a:solidFill>
                <a:latin typeface="UVN Bach Dang Nang" panose="02070803090706020303" pitchFamily="18" charset="0"/>
                <a:ea typeface="Arial-Rounded" pitchFamily="34" charset="0"/>
                <a:cs typeface="Arial-Rounded" pitchFamily="34" charset="0"/>
              </a:rPr>
              <a:t>chấm</a:t>
            </a:r>
            <a:endParaRPr lang="en-US" sz="4400" dirty="0">
              <a:solidFill>
                <a:srgbClr val="EA6476"/>
              </a:solidFill>
              <a:latin typeface="UVN Bach Dang Nang" panose="02070803090706020303" pitchFamily="18" charset="0"/>
              <a:ea typeface="Arial-Rounded" pitchFamily="34" charset="0"/>
              <a:cs typeface="Arial-Rounded" pitchFamily="34" charset="0"/>
            </a:endParaRPr>
          </a:p>
        </p:txBody>
      </p:sp>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01179" y="4098849"/>
            <a:ext cx="734142" cy="707593"/>
          </a:xfrm>
          <a:prstGeom prst="rect">
            <a:avLst/>
          </a:prstGeom>
        </p:spPr>
      </p:pic>
      <p:sp>
        <p:nvSpPr>
          <p:cNvPr id="12" name="Cloud Callout 11"/>
          <p:cNvSpPr/>
          <p:nvPr/>
        </p:nvSpPr>
        <p:spPr>
          <a:xfrm>
            <a:off x="2367642" y="436587"/>
            <a:ext cx="7315200" cy="1567444"/>
          </a:xfrm>
          <a:prstGeom prst="cloudCallout">
            <a:avLst>
              <a:gd name="adj1" fmla="val 47541"/>
              <a:gd name="adj2" fmla="val 104472"/>
            </a:avLst>
          </a:prstGeom>
          <a:solidFill>
            <a:srgbClr val="00B050">
              <a:alpha val="55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solidFill>
                <a:schemeClr val="tx1"/>
              </a:solidFill>
              <a:latin typeface="Arial-Rounded" pitchFamily="34" charset="0"/>
              <a:ea typeface="Arial-Rounded" pitchFamily="34" charset="0"/>
              <a:cs typeface="Arial-Rounded" pitchFamily="34" charset="0"/>
            </a:endParaRPr>
          </a:p>
        </p:txBody>
      </p:sp>
      <p:pic>
        <p:nvPicPr>
          <p:cNvPr id="14"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flipH="1">
            <a:off x="8556503" y="3012861"/>
            <a:ext cx="3798020" cy="3352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935838" y="720573"/>
            <a:ext cx="6097821" cy="769441"/>
          </a:xfrm>
          <a:prstGeom prst="rect">
            <a:avLst/>
          </a:prstGeom>
          <a:noFill/>
        </p:spPr>
        <p:txBody>
          <a:bodyPr wrap="square" rtlCol="0">
            <a:spAutoFit/>
          </a:bodyPr>
          <a:lstStyle/>
          <a:p>
            <a:pPr algn="ctr"/>
            <a:r>
              <a:rPr lang="en-US" sz="4400" dirty="0" err="1">
                <a:latin typeface="UVN Bach Dang Nang" panose="02070803090706020303" pitchFamily="18" charset="0"/>
                <a:ea typeface="Arial-Rounded" pitchFamily="34" charset="0"/>
                <a:cs typeface="Arial-Rounded" pitchFamily="34" charset="0"/>
              </a:rPr>
              <a:t>Cuối</a:t>
            </a:r>
            <a:r>
              <a:rPr lang="en-US" sz="4400" dirty="0">
                <a:latin typeface="UVN Bach Dang Nang" panose="02070803090706020303" pitchFamily="18" charset="0"/>
                <a:ea typeface="Arial-Rounded" pitchFamily="34" charset="0"/>
                <a:cs typeface="Arial-Rounded" pitchFamily="34" charset="0"/>
              </a:rPr>
              <a:t> </a:t>
            </a:r>
            <a:r>
              <a:rPr lang="en-US" sz="4400" dirty="0" err="1">
                <a:latin typeface="UVN Bach Dang Nang" panose="02070803090706020303" pitchFamily="18" charset="0"/>
                <a:ea typeface="Arial-Rounded" pitchFamily="34" charset="0"/>
                <a:cs typeface="Arial-Rounded" pitchFamily="34" charset="0"/>
              </a:rPr>
              <a:t>câu</a:t>
            </a:r>
            <a:r>
              <a:rPr lang="en-US" sz="4400" dirty="0">
                <a:latin typeface="UVN Bach Dang Nang" panose="02070803090706020303" pitchFamily="18" charset="0"/>
                <a:ea typeface="Arial-Rounded" pitchFamily="34" charset="0"/>
                <a:cs typeface="Arial-Rounded" pitchFamily="34" charset="0"/>
              </a:rPr>
              <a:t> </a:t>
            </a:r>
            <a:r>
              <a:rPr lang="en-US" sz="4400" dirty="0" err="1">
                <a:latin typeface="UVN Bach Dang Nang" panose="02070803090706020303" pitchFamily="18" charset="0"/>
                <a:ea typeface="Arial-Rounded" pitchFamily="34" charset="0"/>
                <a:cs typeface="Arial-Rounded" pitchFamily="34" charset="0"/>
              </a:rPr>
              <a:t>kể</a:t>
            </a:r>
            <a:r>
              <a:rPr lang="en-US" sz="4400" dirty="0">
                <a:latin typeface="UVN Bach Dang Nang" panose="02070803090706020303" pitchFamily="18" charset="0"/>
                <a:ea typeface="Arial-Rounded" pitchFamily="34" charset="0"/>
                <a:cs typeface="Arial-Rounded" pitchFamily="34" charset="0"/>
              </a:rPr>
              <a:t> </a:t>
            </a:r>
            <a:r>
              <a:rPr lang="en-US" sz="4400" dirty="0" err="1">
                <a:latin typeface="UVN Bach Dang Nang" panose="02070803090706020303" pitchFamily="18" charset="0"/>
                <a:ea typeface="Arial-Rounded" pitchFamily="34" charset="0"/>
                <a:cs typeface="Arial-Rounded" pitchFamily="34" charset="0"/>
              </a:rPr>
              <a:t>có</a:t>
            </a:r>
            <a:r>
              <a:rPr lang="en-US" sz="4400" dirty="0">
                <a:latin typeface="UVN Bach Dang Nang" panose="02070803090706020303" pitchFamily="18" charset="0"/>
                <a:ea typeface="Arial-Rounded" pitchFamily="34" charset="0"/>
                <a:cs typeface="Arial-Rounded" pitchFamily="34" charset="0"/>
              </a:rPr>
              <a:t> </a:t>
            </a:r>
            <a:r>
              <a:rPr lang="en-US" sz="4400" dirty="0" err="1">
                <a:latin typeface="UVN Bach Dang Nang" panose="02070803090706020303" pitchFamily="18" charset="0"/>
                <a:ea typeface="Arial-Rounded" pitchFamily="34" charset="0"/>
                <a:cs typeface="Arial-Rounded" pitchFamily="34" charset="0"/>
              </a:rPr>
              <a:t>dấu</a:t>
            </a:r>
            <a:r>
              <a:rPr lang="en-US" sz="4400" dirty="0">
                <a:latin typeface="UVN Bach Dang Nang" panose="02070803090706020303" pitchFamily="18" charset="0"/>
                <a:ea typeface="Arial-Rounded" pitchFamily="34" charset="0"/>
                <a:cs typeface="Arial-Rounded" pitchFamily="34" charset="0"/>
              </a:rPr>
              <a:t> </a:t>
            </a:r>
            <a:r>
              <a:rPr lang="en-US" sz="4400" dirty="0" err="1">
                <a:latin typeface="UVN Bach Dang Nang" panose="02070803090706020303" pitchFamily="18" charset="0"/>
                <a:ea typeface="Arial-Rounded" pitchFamily="34" charset="0"/>
                <a:cs typeface="Arial-Rounded" pitchFamily="34" charset="0"/>
              </a:rPr>
              <a:t>gì</a:t>
            </a:r>
            <a:r>
              <a:rPr lang="en-US" sz="4400" dirty="0">
                <a:latin typeface="UVN Bach Dang Nang" panose="02070803090706020303" pitchFamily="18" charset="0"/>
                <a:ea typeface="Arial-Rounded" pitchFamily="34" charset="0"/>
                <a:cs typeface="Arial-Rounded" pitchFamily="34" charset="0"/>
              </a:rPr>
              <a:t>?</a:t>
            </a:r>
          </a:p>
        </p:txBody>
      </p:sp>
      <p:pic>
        <p:nvPicPr>
          <p:cNvPr id="16" name="sóc" descr="Cartoon squirrel animal standing and talking Vector Image"/>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1389" b="90093" l="0" r="97700"/>
                    </a14:imgEffect>
                  </a14:imgLayer>
                </a14:imgProps>
              </a:ext>
              <a:ext uri="{28A0092B-C50C-407E-A947-70E740481C1C}">
                <a14:useLocalDpi xmlns:a14="http://schemas.microsoft.com/office/drawing/2010/main" val="0"/>
              </a:ext>
            </a:extLst>
          </a:blip>
          <a:srcRect b="9068"/>
          <a:stretch/>
        </p:blipFill>
        <p:spPr bwMode="auto">
          <a:xfrm>
            <a:off x="1558963" y="3300091"/>
            <a:ext cx="1859588" cy="1826231"/>
          </a:xfrm>
          <a:prstGeom prst="rect">
            <a:avLst/>
          </a:prstGeom>
          <a:noFill/>
          <a:extLst>
            <a:ext uri="{909E8E84-426E-40DD-AFC4-6F175D3DCCD1}">
              <a14:hiddenFill xmlns:a14="http://schemas.microsoft.com/office/drawing/2010/main">
                <a:solidFill>
                  <a:srgbClr val="FFFFFF"/>
                </a:solidFill>
              </a14:hiddenFill>
            </a:ext>
          </a:extLst>
        </p:spPr>
      </p:pic>
      <p:pic>
        <p:nvPicPr>
          <p:cNvPr id="17" name="cú" descr="Free Talking Owl Cartoon Image｜Charatoon"/>
          <p:cNvPicPr>
            <a:picLocks noChangeAspect="1" noChangeArrowheads="1"/>
          </p:cNvPicPr>
          <p:nvPr/>
        </p:nvPicPr>
        <p:blipFill rotWithShape="1">
          <a:blip r:embed="rId11" cstate="print">
            <a:extLst>
              <a:ext uri="{BEBA8EAE-BF5A-486C-A8C5-ECC9F3942E4B}">
                <a14:imgProps xmlns:a14="http://schemas.microsoft.com/office/drawing/2010/main">
                  <a14:imgLayer r:embed="rId12">
                    <a14:imgEffect>
                      <a14:backgroundRemoval t="32708" b="93854" l="38229" r="100000">
                        <a14:foregroundMark x1="60208" y1="43958" x2="71146" y2="43958"/>
                        <a14:foregroundMark x1="74167" y1="40104" x2="63125" y2="40104"/>
                        <a14:foregroundMark x1="54688" y1="41875" x2="76667" y2="45208"/>
                        <a14:foregroundMark x1="75417" y1="40521" x2="58854" y2="40938"/>
                        <a14:foregroundMark x1="58438" y1="40521" x2="75417" y2="42708"/>
                        <a14:foregroundMark x1="73333" y1="36771" x2="71979" y2="46875"/>
                        <a14:foregroundMark x1="13958" y1="24896" x2="24583" y2="29063"/>
                        <a14:foregroundMark x1="34688" y1="17292" x2="34688" y2="32083"/>
                        <a14:foregroundMark x1="30104" y1="13854" x2="30104" y2="31250"/>
                        <a14:foregroundMark x1="24583" y1="18125" x2="27083" y2="35938"/>
                        <a14:foregroundMark x1="15625" y1="31667" x2="22917" y2="41875"/>
                        <a14:foregroundMark x1="42396" y1="30833" x2="37708" y2="39688"/>
                        <a14:foregroundMark x1="43646" y1="21875" x2="46146" y2="38438"/>
                        <a14:foregroundMark x1="38958" y1="17292" x2="45313" y2="39271"/>
                        <a14:foregroundMark x1="14792" y1="37604" x2="41042" y2="46458"/>
                        <a14:foregroundMark x1="25833" y1="16771" x2="6354" y2="30833"/>
                        <a14:backgroundMark x1="50938" y1="34792" x2="43333" y2="48021"/>
                      </a14:backgroundRemoval>
                    </a14:imgEffect>
                  </a14:imgLayer>
                </a14:imgProps>
              </a:ext>
              <a:ext uri="{28A0092B-C50C-407E-A947-70E740481C1C}">
                <a14:useLocalDpi xmlns:a14="http://schemas.microsoft.com/office/drawing/2010/main" val="0"/>
              </a:ext>
            </a:extLst>
          </a:blip>
          <a:srcRect l="35712" t="28339" b="7643"/>
          <a:stretch/>
        </p:blipFill>
        <p:spPr bwMode="auto">
          <a:xfrm>
            <a:off x="1436611" y="4921015"/>
            <a:ext cx="1712434" cy="1705230"/>
          </a:xfrm>
          <a:prstGeom prst="rect">
            <a:avLst/>
          </a:prstGeom>
          <a:noFill/>
          <a:extLst>
            <a:ext uri="{909E8E84-426E-40DD-AFC4-6F175D3DCCD1}">
              <a14:hiddenFill xmlns:a14="http://schemas.microsoft.com/office/drawing/2010/main">
                <a:solidFill>
                  <a:srgbClr val="FFFFFF"/>
                </a:solidFill>
              </a14:hiddenFill>
            </a:ext>
          </a:extLst>
        </p:spPr>
      </p:pic>
      <p:pic>
        <p:nvPicPr>
          <p:cNvPr id="4098" name="mèo"/>
          <p:cNvPicPr>
            <a:picLocks noChangeAspect="1" noChangeArrowheads="1"/>
          </p:cNvPicPr>
          <p:nvPr/>
        </p:nvPicPr>
        <p:blipFill rotWithShape="1">
          <a:blip r:embed="rId13">
            <a:extLst>
              <a:ext uri="{28A0092B-C50C-407E-A947-70E740481C1C}">
                <a14:useLocalDpi xmlns:a14="http://schemas.microsoft.com/office/drawing/2010/main" val="0"/>
              </a:ext>
            </a:extLst>
          </a:blip>
          <a:srcRect t="39427" r="46759"/>
          <a:stretch/>
        </p:blipFill>
        <p:spPr bwMode="auto">
          <a:xfrm>
            <a:off x="1371357" y="1830136"/>
            <a:ext cx="1564481" cy="1779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1" descr="Top Chirping Bird Stickers for Android &amp;amp; iOS | Gfycat">
            <a:hlinkClick r:id="rId14" action="ppaction://hlinksldjump"/>
          </p:cNvPr>
          <p:cNvPicPr>
            <a:picLocks noChangeAspect="1" noChangeArrowheads="1" noCrop="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0034207" y="1262514"/>
            <a:ext cx="1245932" cy="124593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109778" y="2664223"/>
            <a:ext cx="725543" cy="711583"/>
          </a:xfrm>
          <a:prstGeom prst="rect">
            <a:avLst/>
          </a:prstGeom>
        </p:spPr>
      </p:pic>
      <p:pic>
        <p:nvPicPr>
          <p:cNvPr id="15" name="图片 11">
            <a:extLst>
              <a:ext uri="{FF2B5EF4-FFF2-40B4-BE49-F238E27FC236}">
                <a16:creationId xmlns:a16="http://schemas.microsoft.com/office/drawing/2014/main" id="{D3B6BB81-4F05-4B66-9BDD-E066DAC8F99B}"/>
              </a:ext>
            </a:extLst>
          </p:cNvPr>
          <p:cNvPicPr>
            <a:picLocks noChangeAspect="1"/>
          </p:cNvPicPr>
          <p:nvPr/>
        </p:nvPicPr>
        <p:blipFill rotWithShape="1">
          <a:blip r:embed="rId17">
            <a:extLst>
              <a:ext uri="{28A0092B-C50C-407E-A947-70E740481C1C}">
                <a14:useLocalDpi xmlns:a14="http://schemas.microsoft.com/office/drawing/2010/main" val="0"/>
              </a:ext>
            </a:extLst>
          </a:blip>
          <a:srcRect r="79453" b="40138"/>
          <a:stretch/>
        </p:blipFill>
        <p:spPr>
          <a:xfrm>
            <a:off x="-28234" y="-48405"/>
            <a:ext cx="2505075" cy="4104872"/>
          </a:xfrm>
          <a:prstGeom prst="rect">
            <a:avLst/>
          </a:prstGeom>
        </p:spPr>
      </p:pic>
    </p:spTree>
    <p:extLst>
      <p:ext uri="{BB962C8B-B14F-4D97-AF65-F5344CB8AC3E}">
        <p14:creationId xmlns:p14="http://schemas.microsoft.com/office/powerpoint/2010/main" val="25379790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250"/>
                                        <p:tgtEl>
                                          <p:spTgt spid="14"/>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750"/>
                            </p:stCondLst>
                            <p:childTnLst>
                              <p:par>
                                <p:cTn id="16" presetID="10" presetClass="entr" presetSubtype="0" fill="hold" nodeType="afterEffect">
                                  <p:stCondLst>
                                    <p:cond delay="0"/>
                                  </p:stCondLst>
                                  <p:childTnLst>
                                    <p:set>
                                      <p:cBhvr>
                                        <p:cTn id="17" dur="1" fill="hold">
                                          <p:stCondLst>
                                            <p:cond delay="0"/>
                                          </p:stCondLst>
                                        </p:cTn>
                                        <p:tgtEl>
                                          <p:spTgt spid="4098"/>
                                        </p:tgtEl>
                                        <p:attrNameLst>
                                          <p:attrName>style.visibility</p:attrName>
                                        </p:attrNameLst>
                                      </p:cBhvr>
                                      <p:to>
                                        <p:strVal val="visible"/>
                                      </p:to>
                                    </p:set>
                                    <p:animEffect transition="in" filter="fade">
                                      <p:cBhvr>
                                        <p:cTn id="18" dur="500"/>
                                        <p:tgtEl>
                                          <p:spTgt spid="4098"/>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10"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par>
                                <p:cTn id="28" presetID="10" presetClass="entr" presetSubtype="0"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p:stCondLst>
                              <p:cond delay="1250"/>
                            </p:stCondLst>
                            <p:childTnLst>
                              <p:par>
                                <p:cTn id="35" presetID="2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8" restart="whenNotActive" fill="hold" evtFilter="cancelBubble" nodeType="interactiveSeq">
                <p:stCondLst>
                  <p:cond evt="onClick" delay="0">
                    <p:tgtEl>
                      <p:spTgt spid="4098"/>
                    </p:tgtEl>
                  </p:cond>
                </p:stCondLst>
                <p:endSync evt="end" delay="0">
                  <p:rtn val="all"/>
                </p:endSync>
                <p:childTnLst>
                  <p:par>
                    <p:cTn id="39" fill="hold">
                      <p:stCondLst>
                        <p:cond delay="0"/>
                      </p:stCondLst>
                      <p:childTnLst>
                        <p:par>
                          <p:cTn id="40" fill="hold">
                            <p:stCondLst>
                              <p:cond delay="0"/>
                            </p:stCondLst>
                            <p:childTnLst>
                              <p:par>
                                <p:cTn id="41" presetID="1" presetClass="emph" presetSubtype="2" fill="hold" nodeType="withEffect">
                                  <p:stCondLst>
                                    <p:cond delay="0"/>
                                  </p:stCondLst>
                                  <p:childTnLst>
                                    <p:animClr clrSpc="rgb" dir="cw">
                                      <p:cBhvr>
                                        <p:cTn id="42" dur="250" fill="hold"/>
                                        <p:tgtEl>
                                          <p:spTgt spid="9"/>
                                        </p:tgtEl>
                                        <p:attrNameLst>
                                          <p:attrName>fillcolor</p:attrName>
                                        </p:attrNameLst>
                                      </p:cBhvr>
                                      <p:to>
                                        <a:srgbClr val="FFFF00"/>
                                      </p:to>
                                    </p:animClr>
                                    <p:set>
                                      <p:cBhvr>
                                        <p:cTn id="43" dur="250" fill="hold"/>
                                        <p:tgtEl>
                                          <p:spTgt spid="9"/>
                                        </p:tgtEl>
                                        <p:attrNameLst>
                                          <p:attrName>fill.type</p:attrName>
                                        </p:attrNameLst>
                                      </p:cBhvr>
                                      <p:to>
                                        <p:strVal val="solid"/>
                                      </p:to>
                                    </p:set>
                                    <p:set>
                                      <p:cBhvr>
                                        <p:cTn id="44" dur="250" fill="hold"/>
                                        <p:tgtEl>
                                          <p:spTgt spid="9"/>
                                        </p:tgtEl>
                                        <p:attrNameLst>
                                          <p:attrName>fill.on</p:attrName>
                                        </p:attrNameLst>
                                      </p:cBhvr>
                                      <p:to>
                                        <p:strVal val="true"/>
                                      </p:to>
                                    </p:set>
                                  </p:childTnLst>
                                  <p:subTnLst>
                                    <p:audio>
                                      <p:cMediaNode>
                                        <p:cTn display="0" masterRel="sameClick">
                                          <p:stCondLst>
                                            <p:cond evt="begin" delay="0">
                                              <p:tn val="41"/>
                                            </p:cond>
                                          </p:stCondLst>
                                          <p:endCondLst>
                                            <p:cond evt="onStopAudio" delay="0">
                                              <p:tgtEl>
                                                <p:sldTgt/>
                                              </p:tgtEl>
                                            </p:cond>
                                          </p:endCondLst>
                                        </p:cTn>
                                        <p:tgtEl>
                                          <p:sndTgt r:embed="rId3" name="click.wav"/>
                                        </p:tgtEl>
                                      </p:cMediaNode>
                                    </p:audio>
                                  </p:subTnLst>
                                </p:cTn>
                              </p:par>
                              <p:par>
                                <p:cTn id="45" presetID="1" presetClass="emph" presetSubtype="2" fill="hold" nodeType="withEffect">
                                  <p:stCondLst>
                                    <p:cond delay="500"/>
                                  </p:stCondLst>
                                  <p:childTnLst>
                                    <p:animClr clrSpc="rgb" dir="cw">
                                      <p:cBhvr>
                                        <p:cTn id="46" dur="250" fill="hold"/>
                                        <p:tgtEl>
                                          <p:spTgt spid="9"/>
                                        </p:tgtEl>
                                        <p:attrNameLst>
                                          <p:attrName>fillcolor</p:attrName>
                                        </p:attrNameLst>
                                      </p:cBhvr>
                                      <p:to>
                                        <a:srgbClr val="FFFF00"/>
                                      </p:to>
                                    </p:animClr>
                                    <p:set>
                                      <p:cBhvr>
                                        <p:cTn id="47" dur="250" fill="hold"/>
                                        <p:tgtEl>
                                          <p:spTgt spid="9"/>
                                        </p:tgtEl>
                                        <p:attrNameLst>
                                          <p:attrName>fill.type</p:attrName>
                                        </p:attrNameLst>
                                      </p:cBhvr>
                                      <p:to>
                                        <p:strVal val="solid"/>
                                      </p:to>
                                    </p:set>
                                    <p:set>
                                      <p:cBhvr>
                                        <p:cTn id="48" dur="250" fill="hold"/>
                                        <p:tgtEl>
                                          <p:spTgt spid="9"/>
                                        </p:tgtEl>
                                        <p:attrNameLst>
                                          <p:attrName>fill.on</p:attrName>
                                        </p:attrNameLst>
                                      </p:cBhvr>
                                      <p:to>
                                        <p:strVal val="true"/>
                                      </p:to>
                                    </p:set>
                                  </p:childTnLst>
                                </p:cTn>
                              </p:par>
                              <p:par>
                                <p:cTn id="49" presetID="23" presetClass="entr" presetSubtype="32" fill="hold" nodeType="withEffect">
                                  <p:stCondLst>
                                    <p:cond delay="500"/>
                                  </p:stCondLst>
                                  <p:childTnLst>
                                    <p:set>
                                      <p:cBhvr>
                                        <p:cTn id="50" dur="1" fill="hold">
                                          <p:stCondLst>
                                            <p:cond delay="0"/>
                                          </p:stCondLst>
                                        </p:cTn>
                                        <p:tgtEl>
                                          <p:spTgt spid="7"/>
                                        </p:tgtEl>
                                        <p:attrNameLst>
                                          <p:attrName>style.visibility</p:attrName>
                                        </p:attrNameLst>
                                      </p:cBhvr>
                                      <p:to>
                                        <p:strVal val="visible"/>
                                      </p:to>
                                    </p:set>
                                    <p:anim calcmode="lin" valueType="num">
                                      <p:cBhvr>
                                        <p:cTn id="51" dur="250" fill="hold"/>
                                        <p:tgtEl>
                                          <p:spTgt spid="7"/>
                                        </p:tgtEl>
                                        <p:attrNameLst>
                                          <p:attrName>ppt_w</p:attrName>
                                        </p:attrNameLst>
                                      </p:cBhvr>
                                      <p:tavLst>
                                        <p:tav tm="0">
                                          <p:val>
                                            <p:strVal val="4*#ppt_w"/>
                                          </p:val>
                                        </p:tav>
                                        <p:tav tm="100000">
                                          <p:val>
                                            <p:strVal val="#ppt_w"/>
                                          </p:val>
                                        </p:tav>
                                      </p:tavLst>
                                    </p:anim>
                                    <p:anim calcmode="lin" valueType="num">
                                      <p:cBhvr>
                                        <p:cTn id="52" dur="250" fill="hold"/>
                                        <p:tgtEl>
                                          <p:spTgt spid="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9"/>
                                            </p:cond>
                                          </p:stCondLst>
                                          <p:endCondLst>
                                            <p:cond evt="onStopAudio" delay="0">
                                              <p:tgtEl>
                                                <p:sldTgt/>
                                              </p:tgtEl>
                                            </p:cond>
                                          </p:endCondLst>
                                        </p:cTn>
                                        <p:tgtEl>
                                          <p:sndTgt r:embed="rId4" name="Check mark.wav"/>
                                        </p:tgtEl>
                                      </p:cMediaNode>
                                    </p:audio>
                                  </p:subTnLst>
                                </p:cTn>
                              </p:par>
                            </p:childTnLst>
                          </p:cTn>
                        </p:par>
                      </p:childTnLst>
                    </p:cTn>
                  </p:par>
                </p:childTnLst>
              </p:cTn>
              <p:nextCondLst>
                <p:cond evt="onClick" delay="0">
                  <p:tgtEl>
                    <p:spTgt spid="4098"/>
                  </p:tgtEl>
                </p:cond>
              </p:nextCondLst>
            </p:seq>
            <p:seq concurrent="1" nextAc="seek">
              <p:cTn id="53" restart="whenNotActive" fill="hold" evtFilter="cancelBubble" nodeType="interactiveSeq">
                <p:stCondLst>
                  <p:cond evt="onClick" delay="0">
                    <p:tgtEl>
                      <p:spTgt spid="16"/>
                    </p:tgtEl>
                  </p:cond>
                </p:stCondLst>
                <p:endSync evt="end" delay="0">
                  <p:rtn val="all"/>
                </p:endSync>
                <p:childTnLst>
                  <p:par>
                    <p:cTn id="54" fill="hold">
                      <p:stCondLst>
                        <p:cond delay="0"/>
                      </p:stCondLst>
                      <p:childTnLst>
                        <p:par>
                          <p:cTn id="55" fill="hold">
                            <p:stCondLst>
                              <p:cond delay="0"/>
                            </p:stCondLst>
                            <p:childTnLst>
                              <p:par>
                                <p:cTn id="56" presetID="1" presetClass="emph" presetSubtype="2" fill="hold" nodeType="withEffect">
                                  <p:stCondLst>
                                    <p:cond delay="0"/>
                                  </p:stCondLst>
                                  <p:childTnLst>
                                    <p:animClr clrSpc="rgb" dir="cw">
                                      <p:cBhvr>
                                        <p:cTn id="57" dur="250" fill="hold"/>
                                        <p:tgtEl>
                                          <p:spTgt spid="5"/>
                                        </p:tgtEl>
                                        <p:attrNameLst>
                                          <p:attrName>fillcolor</p:attrName>
                                        </p:attrNameLst>
                                      </p:cBhvr>
                                      <p:to>
                                        <a:srgbClr val="EABBEF"/>
                                      </p:to>
                                    </p:animClr>
                                    <p:set>
                                      <p:cBhvr>
                                        <p:cTn id="58" dur="250" fill="hold"/>
                                        <p:tgtEl>
                                          <p:spTgt spid="5"/>
                                        </p:tgtEl>
                                        <p:attrNameLst>
                                          <p:attrName>fill.type</p:attrName>
                                        </p:attrNameLst>
                                      </p:cBhvr>
                                      <p:to>
                                        <p:strVal val="solid"/>
                                      </p:to>
                                    </p:set>
                                    <p:set>
                                      <p:cBhvr>
                                        <p:cTn id="59" dur="250" fill="hold"/>
                                        <p:tgtEl>
                                          <p:spTgt spid="5"/>
                                        </p:tgtEl>
                                        <p:attrNameLst>
                                          <p:attrName>fill.on</p:attrName>
                                        </p:attrNameLst>
                                      </p:cBhvr>
                                      <p:to>
                                        <p:strVal val="true"/>
                                      </p:to>
                                    </p:set>
                                  </p:childTnLst>
                                  <p:subTnLst>
                                    <p:audio>
                                      <p:cMediaNode>
                                        <p:cTn display="0" masterRel="sameClick">
                                          <p:stCondLst>
                                            <p:cond evt="begin" delay="0">
                                              <p:tn val="56"/>
                                            </p:cond>
                                          </p:stCondLst>
                                          <p:endCondLst>
                                            <p:cond evt="onStopAudio" delay="0">
                                              <p:tgtEl>
                                                <p:sldTgt/>
                                              </p:tgtEl>
                                            </p:cond>
                                          </p:endCondLst>
                                        </p:cTn>
                                        <p:tgtEl>
                                          <p:sndTgt r:embed="rId3" name="click.wav"/>
                                        </p:tgtEl>
                                      </p:cMediaNode>
                                    </p:audio>
                                  </p:subTnLst>
                                </p:cTn>
                              </p:par>
                              <p:par>
                                <p:cTn id="60" presetID="1" presetClass="emph" presetSubtype="2" fill="hold" nodeType="withEffect">
                                  <p:stCondLst>
                                    <p:cond delay="500"/>
                                  </p:stCondLst>
                                  <p:childTnLst>
                                    <p:animClr clrSpc="rgb" dir="cw">
                                      <p:cBhvr>
                                        <p:cTn id="61" dur="250" fill="hold"/>
                                        <p:tgtEl>
                                          <p:spTgt spid="5"/>
                                        </p:tgtEl>
                                        <p:attrNameLst>
                                          <p:attrName>fillcolor</p:attrName>
                                        </p:attrNameLst>
                                      </p:cBhvr>
                                      <p:to>
                                        <a:srgbClr val="EABBEF"/>
                                      </p:to>
                                    </p:animClr>
                                    <p:set>
                                      <p:cBhvr>
                                        <p:cTn id="62" dur="250" fill="hold"/>
                                        <p:tgtEl>
                                          <p:spTgt spid="5"/>
                                        </p:tgtEl>
                                        <p:attrNameLst>
                                          <p:attrName>fill.type</p:attrName>
                                        </p:attrNameLst>
                                      </p:cBhvr>
                                      <p:to>
                                        <p:strVal val="solid"/>
                                      </p:to>
                                    </p:set>
                                    <p:set>
                                      <p:cBhvr>
                                        <p:cTn id="63" dur="250" fill="hold"/>
                                        <p:tgtEl>
                                          <p:spTgt spid="5"/>
                                        </p:tgtEl>
                                        <p:attrNameLst>
                                          <p:attrName>fill.on</p:attrName>
                                        </p:attrNameLst>
                                      </p:cBhvr>
                                      <p:to>
                                        <p:strVal val="true"/>
                                      </p:to>
                                    </p:set>
                                  </p:childTnLst>
                                </p:cTn>
                              </p:par>
                              <p:par>
                                <p:cTn id="64" presetID="23" presetClass="entr" presetSubtype="32" fill="hold" nodeType="withEffect">
                                  <p:stCondLst>
                                    <p:cond delay="500"/>
                                  </p:stCondLst>
                                  <p:childTnLst>
                                    <p:set>
                                      <p:cBhvr>
                                        <p:cTn id="65" dur="1" fill="hold">
                                          <p:stCondLst>
                                            <p:cond delay="0"/>
                                          </p:stCondLst>
                                        </p:cTn>
                                        <p:tgtEl>
                                          <p:spTgt spid="10"/>
                                        </p:tgtEl>
                                        <p:attrNameLst>
                                          <p:attrName>style.visibility</p:attrName>
                                        </p:attrNameLst>
                                      </p:cBhvr>
                                      <p:to>
                                        <p:strVal val="visible"/>
                                      </p:to>
                                    </p:set>
                                    <p:anim calcmode="lin" valueType="num">
                                      <p:cBhvr>
                                        <p:cTn id="66" dur="250" fill="hold"/>
                                        <p:tgtEl>
                                          <p:spTgt spid="10"/>
                                        </p:tgtEl>
                                        <p:attrNameLst>
                                          <p:attrName>ppt_w</p:attrName>
                                        </p:attrNameLst>
                                      </p:cBhvr>
                                      <p:tavLst>
                                        <p:tav tm="0">
                                          <p:val>
                                            <p:strVal val="4*#ppt_w"/>
                                          </p:val>
                                        </p:tav>
                                        <p:tav tm="100000">
                                          <p:val>
                                            <p:strVal val="#ppt_w"/>
                                          </p:val>
                                        </p:tav>
                                      </p:tavLst>
                                    </p:anim>
                                    <p:anim calcmode="lin" valueType="num">
                                      <p:cBhvr>
                                        <p:cTn id="67" dur="250" fill="hold"/>
                                        <p:tgtEl>
                                          <p:spTgt spid="1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4"/>
                                            </p:cond>
                                          </p:stCondLst>
                                          <p:endCondLst>
                                            <p:cond evt="onStopAudio" delay="0">
                                              <p:tgtEl>
                                                <p:sldTgt/>
                                              </p:tgtEl>
                                            </p:cond>
                                          </p:endCondLst>
                                        </p:cTn>
                                        <p:tgtEl>
                                          <p:sndTgt r:embed="rId5" name="Wrong Buzzer.wav"/>
                                        </p:tgtEl>
                                      </p:cMediaNode>
                                    </p:audio>
                                  </p:subTnLst>
                                </p:cTn>
                              </p:par>
                            </p:childTnLst>
                          </p:cTn>
                        </p:par>
                      </p:childTnLst>
                    </p:cTn>
                  </p:par>
                </p:childTnLst>
              </p:cTn>
              <p:nextCondLst>
                <p:cond evt="onClick" delay="0">
                  <p:tgtEl>
                    <p:spTgt spid="16"/>
                  </p:tgtEl>
                </p:cond>
              </p:nextCondLst>
            </p:seq>
            <p:seq concurrent="1" nextAc="seek">
              <p:cTn id="68" restart="whenNotActive" fill="hold" evtFilter="cancelBubble" nodeType="interactiveSeq">
                <p:stCondLst>
                  <p:cond evt="onClick" delay="0">
                    <p:tgtEl>
                      <p:spTgt spid="17"/>
                    </p:tgtEl>
                  </p:cond>
                </p:stCondLst>
                <p:endSync evt="end" delay="0">
                  <p:rtn val="all"/>
                </p:endSync>
                <p:childTnLst>
                  <p:par>
                    <p:cTn id="69" fill="hold">
                      <p:stCondLst>
                        <p:cond delay="0"/>
                      </p:stCondLst>
                      <p:childTnLst>
                        <p:par>
                          <p:cTn id="70" fill="hold">
                            <p:stCondLst>
                              <p:cond delay="0"/>
                            </p:stCondLst>
                            <p:childTnLst>
                              <p:par>
                                <p:cTn id="71" presetID="1" presetClass="emph" presetSubtype="2" fill="hold" nodeType="withEffect">
                                  <p:stCondLst>
                                    <p:cond delay="0"/>
                                  </p:stCondLst>
                                  <p:childTnLst>
                                    <p:animClr clrSpc="rgb" dir="cw">
                                      <p:cBhvr>
                                        <p:cTn id="72" dur="250" fill="hold"/>
                                        <p:tgtEl>
                                          <p:spTgt spid="6"/>
                                        </p:tgtEl>
                                        <p:attrNameLst>
                                          <p:attrName>fillcolor</p:attrName>
                                        </p:attrNameLst>
                                      </p:cBhvr>
                                      <p:to>
                                        <a:srgbClr val="EABBEF"/>
                                      </p:to>
                                    </p:animClr>
                                    <p:set>
                                      <p:cBhvr>
                                        <p:cTn id="73" dur="250" fill="hold"/>
                                        <p:tgtEl>
                                          <p:spTgt spid="6"/>
                                        </p:tgtEl>
                                        <p:attrNameLst>
                                          <p:attrName>fill.type</p:attrName>
                                        </p:attrNameLst>
                                      </p:cBhvr>
                                      <p:to>
                                        <p:strVal val="solid"/>
                                      </p:to>
                                    </p:set>
                                    <p:set>
                                      <p:cBhvr>
                                        <p:cTn id="74" dur="250" fill="hold"/>
                                        <p:tgtEl>
                                          <p:spTgt spid="6"/>
                                        </p:tgtEl>
                                        <p:attrNameLst>
                                          <p:attrName>fill.on</p:attrName>
                                        </p:attrNameLst>
                                      </p:cBhvr>
                                      <p:to>
                                        <p:strVal val="true"/>
                                      </p:to>
                                    </p:set>
                                  </p:childTnLst>
                                  <p:subTnLst>
                                    <p:audio>
                                      <p:cMediaNode>
                                        <p:cTn display="0" masterRel="sameClick">
                                          <p:stCondLst>
                                            <p:cond evt="begin" delay="0">
                                              <p:tn val="71"/>
                                            </p:cond>
                                          </p:stCondLst>
                                          <p:endCondLst>
                                            <p:cond evt="onStopAudio" delay="0">
                                              <p:tgtEl>
                                                <p:sldTgt/>
                                              </p:tgtEl>
                                            </p:cond>
                                          </p:endCondLst>
                                        </p:cTn>
                                        <p:tgtEl>
                                          <p:sndTgt r:embed="rId3" name="click.wav"/>
                                        </p:tgtEl>
                                      </p:cMediaNode>
                                    </p:audio>
                                  </p:subTnLst>
                                </p:cTn>
                              </p:par>
                              <p:par>
                                <p:cTn id="75" presetID="1" presetClass="emph" presetSubtype="2" fill="hold" nodeType="withEffect">
                                  <p:stCondLst>
                                    <p:cond delay="500"/>
                                  </p:stCondLst>
                                  <p:childTnLst>
                                    <p:animClr clrSpc="rgb" dir="cw">
                                      <p:cBhvr>
                                        <p:cTn id="76" dur="250" fill="hold"/>
                                        <p:tgtEl>
                                          <p:spTgt spid="6"/>
                                        </p:tgtEl>
                                        <p:attrNameLst>
                                          <p:attrName>fillcolor</p:attrName>
                                        </p:attrNameLst>
                                      </p:cBhvr>
                                      <p:to>
                                        <a:srgbClr val="EABBEF"/>
                                      </p:to>
                                    </p:animClr>
                                    <p:set>
                                      <p:cBhvr>
                                        <p:cTn id="77" dur="250" fill="hold"/>
                                        <p:tgtEl>
                                          <p:spTgt spid="6"/>
                                        </p:tgtEl>
                                        <p:attrNameLst>
                                          <p:attrName>fill.type</p:attrName>
                                        </p:attrNameLst>
                                      </p:cBhvr>
                                      <p:to>
                                        <p:strVal val="solid"/>
                                      </p:to>
                                    </p:set>
                                    <p:set>
                                      <p:cBhvr>
                                        <p:cTn id="78" dur="250" fill="hold"/>
                                        <p:tgtEl>
                                          <p:spTgt spid="6"/>
                                        </p:tgtEl>
                                        <p:attrNameLst>
                                          <p:attrName>fill.on</p:attrName>
                                        </p:attrNameLst>
                                      </p:cBhvr>
                                      <p:to>
                                        <p:strVal val="true"/>
                                      </p:to>
                                    </p:set>
                                  </p:childTnLst>
                                </p:cTn>
                              </p:par>
                              <p:par>
                                <p:cTn id="79" presetID="23" presetClass="entr" presetSubtype="32" fill="hold" nodeType="withEffect">
                                  <p:stCondLst>
                                    <p:cond delay="500"/>
                                  </p:stCondLst>
                                  <p:childTnLst>
                                    <p:set>
                                      <p:cBhvr>
                                        <p:cTn id="80" dur="1" fill="hold">
                                          <p:stCondLst>
                                            <p:cond delay="0"/>
                                          </p:stCondLst>
                                        </p:cTn>
                                        <p:tgtEl>
                                          <p:spTgt spid="8"/>
                                        </p:tgtEl>
                                        <p:attrNameLst>
                                          <p:attrName>style.visibility</p:attrName>
                                        </p:attrNameLst>
                                      </p:cBhvr>
                                      <p:to>
                                        <p:strVal val="visible"/>
                                      </p:to>
                                    </p:set>
                                    <p:anim calcmode="lin" valueType="num">
                                      <p:cBhvr>
                                        <p:cTn id="81" dur="250" fill="hold"/>
                                        <p:tgtEl>
                                          <p:spTgt spid="8"/>
                                        </p:tgtEl>
                                        <p:attrNameLst>
                                          <p:attrName>ppt_w</p:attrName>
                                        </p:attrNameLst>
                                      </p:cBhvr>
                                      <p:tavLst>
                                        <p:tav tm="0">
                                          <p:val>
                                            <p:strVal val="4*#ppt_w"/>
                                          </p:val>
                                        </p:tav>
                                        <p:tav tm="100000">
                                          <p:val>
                                            <p:strVal val="#ppt_w"/>
                                          </p:val>
                                        </p:tav>
                                      </p:tavLst>
                                    </p:anim>
                                    <p:anim calcmode="lin" valueType="num">
                                      <p:cBhvr>
                                        <p:cTn id="82" dur="250" fill="hold"/>
                                        <p:tgtEl>
                                          <p:spTgt spid="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9"/>
                                            </p:cond>
                                          </p:stCondLst>
                                          <p:endCondLst>
                                            <p:cond evt="onStopAudio" delay="0">
                                              <p:tgtEl>
                                                <p:sldTgt/>
                                              </p:tgtEl>
                                            </p:cond>
                                          </p:endCondLst>
                                        </p:cTn>
                                        <p:tgtEl>
                                          <p:sndTgt r:embed="rId5" name="Wrong Buzzer.wav"/>
                                        </p:tgtEl>
                                      </p:cMediaNode>
                                    </p:audio>
                                  </p:subTnLst>
                                </p:cTn>
                              </p:par>
                            </p:childTnLst>
                          </p:cTn>
                        </p:par>
                      </p:childTnLst>
                    </p:cTn>
                  </p:par>
                </p:childTnLst>
              </p:cTn>
              <p:nextCondLst>
                <p:cond evt="onClick" delay="0">
                  <p:tgtEl>
                    <p:spTgt spid="17"/>
                  </p:tgtEl>
                </p:cond>
              </p:nextCondLst>
            </p:seq>
          </p:childTnLst>
        </p:cTn>
      </p:par>
    </p:tnLst>
    <p:bldLst>
      <p:bldP spid="5" grpId="0" animBg="1"/>
      <p:bldP spid="6" grpId="0" animBg="1"/>
      <p:bldP spid="9" grpId="0" animBg="1"/>
      <p:bldP spid="12" grpId="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AB3E40C-FCFD-4974-957F-6D0C10815895}"/>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3500" b="97833" l="10000" r="90000">
                        <a14:foregroundMark x1="49889" y1="3500" x2="49889" y2="3500"/>
                        <a14:foregroundMark x1="27556" y1="94667" x2="58667" y2="97833"/>
                      </a14:backgroundRemoval>
                    </a14:imgEffect>
                  </a14:imgLayer>
                </a14:imgProps>
              </a:ext>
              <a:ext uri="{28A0092B-C50C-407E-A947-70E740481C1C}">
                <a14:useLocalDpi xmlns:a14="http://schemas.microsoft.com/office/drawing/2010/main" val="0"/>
              </a:ext>
            </a:extLst>
          </a:blip>
          <a:stretch>
            <a:fillRect/>
          </a:stretch>
        </p:blipFill>
        <p:spPr>
          <a:xfrm>
            <a:off x="8564385" y="2197236"/>
            <a:ext cx="4515973" cy="3010649"/>
          </a:xfrm>
          <a:prstGeom prst="rect">
            <a:avLst/>
          </a:prstGeom>
        </p:spPr>
      </p:pic>
      <p:pic>
        <p:nvPicPr>
          <p:cNvPr id="29" name="Picture 28" descr="Background pattern&#10;&#10;Description automatically generated">
            <a:extLst>
              <a:ext uri="{FF2B5EF4-FFF2-40B4-BE49-F238E27FC236}">
                <a16:creationId xmlns:a16="http://schemas.microsoft.com/office/drawing/2014/main" id="{8D738152-F18A-4196-80F2-A48B84DBD67D}"/>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3500" b="97833" l="10000" r="90000">
                        <a14:foregroundMark x1="49889" y1="3500" x2="49889" y2="3500"/>
                        <a14:foregroundMark x1="27556" y1="94667" x2="58667" y2="97833"/>
                      </a14:backgroundRemoval>
                    </a14:imgEffect>
                  </a14:imgLayer>
                </a14:imgProps>
              </a:ext>
              <a:ext uri="{28A0092B-C50C-407E-A947-70E740481C1C}">
                <a14:useLocalDpi xmlns:a14="http://schemas.microsoft.com/office/drawing/2010/main" val="0"/>
              </a:ext>
            </a:extLst>
          </a:blip>
          <a:stretch>
            <a:fillRect/>
          </a:stretch>
        </p:blipFill>
        <p:spPr>
          <a:xfrm>
            <a:off x="7360955" y="2692213"/>
            <a:ext cx="3427190" cy="2284794"/>
          </a:xfrm>
          <a:prstGeom prst="rect">
            <a:avLst/>
          </a:prstGeom>
        </p:spPr>
      </p:pic>
      <p:pic>
        <p:nvPicPr>
          <p:cNvPr id="30" name="Picture 29" descr="Background pattern&#10;&#10;Description automatically generated">
            <a:extLst>
              <a:ext uri="{FF2B5EF4-FFF2-40B4-BE49-F238E27FC236}">
                <a16:creationId xmlns:a16="http://schemas.microsoft.com/office/drawing/2014/main" id="{FCAA741D-9804-4D94-9CB3-3FFEB348FCDB}"/>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3500" b="97833" l="10000" r="90000">
                        <a14:foregroundMark x1="49889" y1="3500" x2="49889" y2="3500"/>
                        <a14:foregroundMark x1="27556" y1="94667" x2="58667" y2="97833"/>
                      </a14:backgroundRemoval>
                    </a14:imgEffect>
                  </a14:imgLayer>
                </a14:imgProps>
              </a:ext>
              <a:ext uri="{28A0092B-C50C-407E-A947-70E740481C1C}">
                <a14:useLocalDpi xmlns:a14="http://schemas.microsoft.com/office/drawing/2010/main" val="0"/>
              </a:ext>
            </a:extLst>
          </a:blip>
          <a:stretch>
            <a:fillRect/>
          </a:stretch>
        </p:blipFill>
        <p:spPr>
          <a:xfrm>
            <a:off x="5156161" y="2010627"/>
            <a:ext cx="4515973" cy="3010649"/>
          </a:xfrm>
          <a:prstGeom prst="rect">
            <a:avLst/>
          </a:prstGeom>
        </p:spPr>
      </p:pic>
      <p:pic>
        <p:nvPicPr>
          <p:cNvPr id="8" name="图片 7">
            <a:extLst>
              <a:ext uri="{FF2B5EF4-FFF2-40B4-BE49-F238E27FC236}">
                <a16:creationId xmlns:a16="http://schemas.microsoft.com/office/drawing/2014/main" id="{4F7BEC8B-10BA-43A4-8C87-D005AA836A97}"/>
              </a:ext>
            </a:extLst>
          </p:cNvPr>
          <p:cNvPicPr>
            <a:picLocks noChangeAspect="1"/>
          </p:cNvPicPr>
          <p:nvPr/>
        </p:nvPicPr>
        <p:blipFill rotWithShape="1">
          <a:blip r:embed="rId4">
            <a:extLst>
              <a:ext uri="{28A0092B-C50C-407E-A947-70E740481C1C}">
                <a14:useLocalDpi xmlns:a14="http://schemas.microsoft.com/office/drawing/2010/main" val="0"/>
              </a:ext>
            </a:extLst>
          </a:blip>
          <a:srcRect t="14997" b="7078"/>
          <a:stretch/>
        </p:blipFill>
        <p:spPr>
          <a:xfrm>
            <a:off x="-28234" y="85084"/>
            <a:ext cx="12192000" cy="5343526"/>
          </a:xfrm>
          <a:prstGeom prst="rect">
            <a:avLst/>
          </a:prstGeom>
        </p:spPr>
      </p:pic>
      <p:pic>
        <p:nvPicPr>
          <p:cNvPr id="20" name="图片 19">
            <a:extLst>
              <a:ext uri="{FF2B5EF4-FFF2-40B4-BE49-F238E27FC236}">
                <a16:creationId xmlns:a16="http://schemas.microsoft.com/office/drawing/2014/main" id="{762D65E8-A636-46EB-B811-BA0A0562803E}"/>
              </a:ext>
            </a:extLst>
          </p:cNvPr>
          <p:cNvPicPr>
            <a:picLocks noChangeAspect="1"/>
          </p:cNvPicPr>
          <p:nvPr/>
        </p:nvPicPr>
        <p:blipFill rotWithShape="1">
          <a:blip r:embed="rId5">
            <a:extLst>
              <a:ext uri="{28A0092B-C50C-407E-A947-70E740481C1C}">
                <a14:useLocalDpi xmlns:a14="http://schemas.microsoft.com/office/drawing/2010/main" val="0"/>
              </a:ext>
            </a:extLst>
          </a:blip>
          <a:srcRect l="8750" t="56668"/>
          <a:stretch/>
        </p:blipFill>
        <p:spPr>
          <a:xfrm>
            <a:off x="1087776" y="3755560"/>
            <a:ext cx="11125200" cy="2971397"/>
          </a:xfrm>
          <a:prstGeom prst="rect">
            <a:avLst/>
          </a:prstGeom>
        </p:spPr>
      </p:pic>
      <p:pic>
        <p:nvPicPr>
          <p:cNvPr id="5" name="Picture 4" descr="A child standing next to a cow&#10;&#10;Description automatically generated with low confidence">
            <a:extLst>
              <a:ext uri="{FF2B5EF4-FFF2-40B4-BE49-F238E27FC236}">
                <a16:creationId xmlns:a16="http://schemas.microsoft.com/office/drawing/2014/main" id="{CB90081A-9195-4A34-9161-DD4F1A1FDF18}"/>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874" b="89916" l="9217" r="90609">
                        <a14:foregroundMark x1="90609" y1="71639" x2="90609" y2="71639"/>
                        <a14:foregroundMark x1="9217" y1="72689" x2="9217" y2="72689"/>
                      </a14:backgroundRemoval>
                    </a14:imgEffect>
                  </a14:imgLayer>
                </a14:imgProps>
              </a:ext>
              <a:ext uri="{28A0092B-C50C-407E-A947-70E740481C1C}">
                <a14:useLocalDpi xmlns:a14="http://schemas.microsoft.com/office/drawing/2010/main" val="0"/>
              </a:ext>
            </a:extLst>
          </a:blip>
          <a:stretch>
            <a:fillRect/>
          </a:stretch>
        </p:blipFill>
        <p:spPr>
          <a:xfrm>
            <a:off x="6039706" y="1975837"/>
            <a:ext cx="6463469" cy="6009855"/>
          </a:xfrm>
          <a:prstGeom prst="rect">
            <a:avLst/>
          </a:prstGeom>
        </p:spPr>
      </p:pic>
      <p:pic>
        <p:nvPicPr>
          <p:cNvPr id="6" name="图片 5">
            <a:extLst>
              <a:ext uri="{FF2B5EF4-FFF2-40B4-BE49-F238E27FC236}">
                <a16:creationId xmlns:a16="http://schemas.microsoft.com/office/drawing/2014/main" id="{6418C368-A79E-45CE-AFDA-68C4AE674465}"/>
              </a:ext>
            </a:extLst>
          </p:cNvPr>
          <p:cNvPicPr>
            <a:picLocks noChangeAspect="1"/>
          </p:cNvPicPr>
          <p:nvPr/>
        </p:nvPicPr>
        <p:blipFill rotWithShape="1">
          <a:blip r:embed="rId8">
            <a:extLst>
              <a:ext uri="{28A0092B-C50C-407E-A947-70E740481C1C}">
                <a14:useLocalDpi xmlns:a14="http://schemas.microsoft.com/office/drawing/2010/main" val="0"/>
              </a:ext>
            </a:extLst>
          </a:blip>
          <a:srcRect t="59862"/>
          <a:stretch/>
        </p:blipFill>
        <p:spPr>
          <a:xfrm>
            <a:off x="196027" y="4162863"/>
            <a:ext cx="12192000" cy="2752322"/>
          </a:xfrm>
          <a:prstGeom prst="rect">
            <a:avLst/>
          </a:prstGeom>
        </p:spPr>
      </p:pic>
      <p:pic>
        <p:nvPicPr>
          <p:cNvPr id="10" name="图片 9">
            <a:extLst>
              <a:ext uri="{FF2B5EF4-FFF2-40B4-BE49-F238E27FC236}">
                <a16:creationId xmlns:a16="http://schemas.microsoft.com/office/drawing/2014/main" id="{C1D88AB0-6A0C-4C20-8CEF-6740FA7548D9}"/>
              </a:ext>
            </a:extLst>
          </p:cNvPr>
          <p:cNvPicPr>
            <a:picLocks noChangeAspect="1"/>
          </p:cNvPicPr>
          <p:nvPr/>
        </p:nvPicPr>
        <p:blipFill rotWithShape="1">
          <a:blip r:embed="rId9">
            <a:extLst>
              <a:ext uri="{28A0092B-C50C-407E-A947-70E740481C1C}">
                <a14:useLocalDpi xmlns:a14="http://schemas.microsoft.com/office/drawing/2010/main" val="0"/>
              </a:ext>
            </a:extLst>
          </a:blip>
          <a:srcRect l="84687" b="78337"/>
          <a:stretch/>
        </p:blipFill>
        <p:spPr>
          <a:xfrm>
            <a:off x="10289610" y="0"/>
            <a:ext cx="1866899" cy="1485497"/>
          </a:xfrm>
          <a:prstGeom prst="rect">
            <a:avLst/>
          </a:prstGeom>
        </p:spPr>
      </p:pic>
      <p:pic>
        <p:nvPicPr>
          <p:cNvPr id="12" name="图片 11">
            <a:extLst>
              <a:ext uri="{FF2B5EF4-FFF2-40B4-BE49-F238E27FC236}">
                <a16:creationId xmlns:a16="http://schemas.microsoft.com/office/drawing/2014/main" id="{B1001E58-9BD8-4072-B523-77ADCCE57202}"/>
              </a:ext>
            </a:extLst>
          </p:cNvPr>
          <p:cNvPicPr>
            <a:picLocks noChangeAspect="1"/>
          </p:cNvPicPr>
          <p:nvPr/>
        </p:nvPicPr>
        <p:blipFill rotWithShape="1">
          <a:blip r:embed="rId10">
            <a:extLst>
              <a:ext uri="{28A0092B-C50C-407E-A947-70E740481C1C}">
                <a14:useLocalDpi xmlns:a14="http://schemas.microsoft.com/office/drawing/2010/main" val="0"/>
              </a:ext>
            </a:extLst>
          </a:blip>
          <a:srcRect r="79453" b="40138"/>
          <a:stretch/>
        </p:blipFill>
        <p:spPr>
          <a:xfrm>
            <a:off x="-35746" y="12645"/>
            <a:ext cx="2505075" cy="4104872"/>
          </a:xfrm>
          <a:prstGeom prst="rect">
            <a:avLst/>
          </a:prstGeom>
        </p:spPr>
      </p:pic>
      <p:pic>
        <p:nvPicPr>
          <p:cNvPr id="14" name="图片 13">
            <a:extLst>
              <a:ext uri="{FF2B5EF4-FFF2-40B4-BE49-F238E27FC236}">
                <a16:creationId xmlns:a16="http://schemas.microsoft.com/office/drawing/2014/main" id="{DFF4C843-901F-4255-A342-5351A11A474A}"/>
              </a:ext>
            </a:extLst>
          </p:cNvPr>
          <p:cNvPicPr>
            <a:picLocks noChangeAspect="1"/>
          </p:cNvPicPr>
          <p:nvPr/>
        </p:nvPicPr>
        <p:blipFill rotWithShape="1">
          <a:blip r:embed="rId11">
            <a:extLst>
              <a:ext uri="{28A0092B-C50C-407E-A947-70E740481C1C}">
                <a14:useLocalDpi xmlns:a14="http://schemas.microsoft.com/office/drawing/2010/main" val="0"/>
              </a:ext>
            </a:extLst>
          </a:blip>
          <a:srcRect l="42110" t="87921"/>
          <a:stretch/>
        </p:blipFill>
        <p:spPr>
          <a:xfrm>
            <a:off x="5197475" y="6004704"/>
            <a:ext cx="7058025" cy="828272"/>
          </a:xfrm>
          <a:prstGeom prst="rect">
            <a:avLst/>
          </a:prstGeom>
        </p:spPr>
      </p:pic>
      <p:sp>
        <p:nvSpPr>
          <p:cNvPr id="21" name="文本框 20">
            <a:extLst>
              <a:ext uri="{FF2B5EF4-FFF2-40B4-BE49-F238E27FC236}">
                <a16:creationId xmlns:a16="http://schemas.microsoft.com/office/drawing/2014/main" id="{81E0F45D-3C6C-4EBF-8CB7-073DB3282315}"/>
              </a:ext>
            </a:extLst>
          </p:cNvPr>
          <p:cNvSpPr txBox="1"/>
          <p:nvPr/>
        </p:nvSpPr>
        <p:spPr>
          <a:xfrm rot="20943861">
            <a:off x="2412835" y="1584152"/>
            <a:ext cx="1848583" cy="1323439"/>
          </a:xfrm>
          <a:prstGeom prst="rect">
            <a:avLst/>
          </a:prstGeom>
          <a:noFill/>
        </p:spPr>
        <p:txBody>
          <a:bodyPr wrap="none" rtlCol="0">
            <a:spAutoFit/>
            <a:scene3d>
              <a:camera prst="orthographicFront"/>
              <a:lightRig rig="threePt" dir="t"/>
            </a:scene3d>
            <a:sp3d extrusionH="57150">
              <a:bevelT w="57150" h="38100" prst="artDeco"/>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err="1">
                <a:ln w="19050">
                  <a:solidFill>
                    <a:prstClr val="white"/>
                  </a:solidFill>
                </a:ln>
                <a:solidFill>
                  <a:srgbClr val="B28850"/>
                </a:solidFill>
                <a:effectLst>
                  <a:outerShdw blurRad="38100" dist="38100" dir="2700000" algn="tl" rotWithShape="0">
                    <a:srgbClr val="70AD47">
                      <a:lumMod val="50000"/>
                      <a:alpha val="20000"/>
                    </a:srgbClr>
                  </a:outerShdw>
                </a:effectLst>
                <a:uLnTx/>
                <a:uFillTx/>
                <a:latin typeface="Times New Roman" panose="02020603050405020304" pitchFamily="18" charset="0"/>
                <a:ea typeface="字体视界-点点墨体" panose="02000500000000000000" pitchFamily="2" charset="-122"/>
                <a:cs typeface="Times New Roman" panose="02020603050405020304" pitchFamily="18" charset="0"/>
              </a:rPr>
              <a:t>Câu</a:t>
            </a:r>
            <a:endParaRPr kumimoji="0" lang="zh-CN" altLang="en-US" sz="8000" b="0" i="0" u="none" strike="noStrike" kern="1200" cap="none" spc="0" normalizeH="0" baseline="0" noProof="0" dirty="0">
              <a:ln w="19050">
                <a:solidFill>
                  <a:prstClr val="white"/>
                </a:solidFill>
              </a:ln>
              <a:solidFill>
                <a:srgbClr val="B28850"/>
              </a:solidFill>
              <a:effectLst>
                <a:outerShdw blurRad="38100" dist="38100" dir="2700000" algn="tl" rotWithShape="0">
                  <a:srgbClr val="70AD47">
                    <a:lumMod val="50000"/>
                    <a:alpha val="20000"/>
                  </a:srgbClr>
                </a:outerShdw>
              </a:effectLst>
              <a:uLnTx/>
              <a:uFillTx/>
              <a:latin typeface="Times New Roman" panose="02020603050405020304" pitchFamily="18" charset="0"/>
              <a:ea typeface="字体视界-点点墨体" panose="02000500000000000000" pitchFamily="2" charset="-122"/>
              <a:cs typeface="Times New Roman" panose="02020603050405020304" pitchFamily="18" charset="0"/>
            </a:endParaRPr>
          </a:p>
        </p:txBody>
      </p:sp>
      <p:sp>
        <p:nvSpPr>
          <p:cNvPr id="15" name="文本框 14">
            <a:extLst>
              <a:ext uri="{FF2B5EF4-FFF2-40B4-BE49-F238E27FC236}">
                <a16:creationId xmlns:a16="http://schemas.microsoft.com/office/drawing/2014/main" id="{C577338A-F155-4877-A277-2E6B99C55B79}"/>
              </a:ext>
            </a:extLst>
          </p:cNvPr>
          <p:cNvSpPr txBox="1"/>
          <p:nvPr/>
        </p:nvSpPr>
        <p:spPr>
          <a:xfrm>
            <a:off x="3422231" y="610322"/>
            <a:ext cx="2407516" cy="1323439"/>
          </a:xfrm>
          <a:prstGeom prst="rect">
            <a:avLst/>
          </a:prstGeom>
          <a:noFill/>
        </p:spPr>
        <p:txBody>
          <a:bodyPr wrap="square" rtlCol="0">
            <a:spAutoFit/>
            <a:scene3d>
              <a:camera prst="orthographicFront"/>
              <a:lightRig rig="threePt" dir="t"/>
            </a:scene3d>
            <a:sp3d extrusionH="57150">
              <a:bevelT w="57150" h="38100" prst="artDeco"/>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err="1">
                <a:ln w="19050">
                  <a:solidFill>
                    <a:prstClr val="white"/>
                  </a:solidFill>
                </a:ln>
                <a:solidFill>
                  <a:srgbClr val="FFA443"/>
                </a:solidFill>
                <a:effectLst>
                  <a:outerShdw blurRad="38100" dist="38100" dir="2700000" algn="tl" rotWithShape="0">
                    <a:srgbClr val="70AD47">
                      <a:lumMod val="50000"/>
                      <a:alpha val="20000"/>
                    </a:srgbClr>
                  </a:outerShdw>
                </a:effectLst>
                <a:uLnTx/>
                <a:uFillTx/>
                <a:latin typeface="Times New Roman" panose="02020603050405020304" pitchFamily="18" charset="0"/>
                <a:ea typeface="字体视界-点点墨体" panose="02000500000000000000" pitchFamily="2" charset="-122"/>
                <a:cs typeface="Times New Roman" panose="02020603050405020304" pitchFamily="18" charset="0"/>
              </a:rPr>
              <a:t>Kể</a:t>
            </a:r>
            <a:endParaRPr kumimoji="0" lang="zh-CN" altLang="en-US" sz="8000" b="0" i="0" u="none" strike="noStrike" kern="1200" cap="none" spc="0" normalizeH="0" baseline="0" noProof="0" dirty="0">
              <a:ln w="19050">
                <a:solidFill>
                  <a:prstClr val="white"/>
                </a:solidFill>
              </a:ln>
              <a:solidFill>
                <a:srgbClr val="FFA443"/>
              </a:solidFill>
              <a:effectLst>
                <a:outerShdw blurRad="38100" dist="38100" dir="2700000" algn="tl" rotWithShape="0">
                  <a:srgbClr val="70AD47">
                    <a:lumMod val="50000"/>
                    <a:alpha val="20000"/>
                  </a:srgbClr>
                </a:outerShdw>
              </a:effectLst>
              <a:uLnTx/>
              <a:uFillTx/>
              <a:latin typeface="Times New Roman" panose="02020603050405020304" pitchFamily="18" charset="0"/>
              <a:ea typeface="字体视界-点点墨体" panose="02000500000000000000" pitchFamily="2" charset="-122"/>
              <a:cs typeface="Times New Roman" panose="02020603050405020304" pitchFamily="18" charset="0"/>
            </a:endParaRPr>
          </a:p>
        </p:txBody>
      </p:sp>
      <p:sp>
        <p:nvSpPr>
          <p:cNvPr id="17" name="文本框 16">
            <a:extLst>
              <a:ext uri="{FF2B5EF4-FFF2-40B4-BE49-F238E27FC236}">
                <a16:creationId xmlns:a16="http://schemas.microsoft.com/office/drawing/2014/main" id="{D0147ADD-586C-4411-9C9C-096B969177ED}"/>
              </a:ext>
            </a:extLst>
          </p:cNvPr>
          <p:cNvSpPr txBox="1"/>
          <p:nvPr/>
        </p:nvSpPr>
        <p:spPr>
          <a:xfrm rot="334092">
            <a:off x="4804198" y="1199878"/>
            <a:ext cx="1659429" cy="1323439"/>
          </a:xfrm>
          <a:prstGeom prst="rect">
            <a:avLst/>
          </a:prstGeom>
          <a:noFill/>
        </p:spPr>
        <p:txBody>
          <a:bodyPr wrap="square" rtlCol="0">
            <a:spAutoFit/>
            <a:scene3d>
              <a:camera prst="orthographicFront"/>
              <a:lightRig rig="threePt" dir="t"/>
            </a:scene3d>
            <a:sp3d extrusionH="57150">
              <a:bevelT w="57150" h="38100" prst="artDeco"/>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a:ln w="19050">
                  <a:solidFill>
                    <a:prstClr val="white"/>
                  </a:solidFill>
                </a:ln>
                <a:solidFill>
                  <a:srgbClr val="DB4141"/>
                </a:solidFill>
                <a:effectLst>
                  <a:outerShdw blurRad="38100" dist="38100" dir="2700000" algn="tl" rotWithShape="0">
                    <a:srgbClr val="70AD47">
                      <a:lumMod val="50000"/>
                      <a:alpha val="20000"/>
                    </a:srgbClr>
                  </a:outerShdw>
                </a:effectLst>
                <a:uLnTx/>
                <a:uFillTx/>
                <a:latin typeface="Times New Roman" panose="02020603050405020304" pitchFamily="18" charset="0"/>
                <a:ea typeface="字体视界-点点墨体" panose="02000500000000000000" pitchFamily="2" charset="-122"/>
                <a:cs typeface="Times New Roman" panose="02020603050405020304" pitchFamily="18" charset="0"/>
              </a:rPr>
              <a:t>Ai</a:t>
            </a:r>
            <a:endParaRPr kumimoji="0" lang="zh-CN" altLang="en-US" sz="8000" b="0" i="0" u="none" strike="noStrike" kern="1200" cap="none" spc="0" normalizeH="0" baseline="0" noProof="0" dirty="0">
              <a:ln w="19050">
                <a:solidFill>
                  <a:prstClr val="white"/>
                </a:solidFill>
              </a:ln>
              <a:solidFill>
                <a:srgbClr val="DB4141"/>
              </a:solidFill>
              <a:effectLst>
                <a:outerShdw blurRad="38100" dist="38100" dir="2700000" algn="tl" rotWithShape="0">
                  <a:srgbClr val="70AD47">
                    <a:lumMod val="50000"/>
                    <a:alpha val="20000"/>
                  </a:srgbClr>
                </a:outerShdw>
              </a:effectLst>
              <a:uLnTx/>
              <a:uFillTx/>
              <a:latin typeface="Times New Roman" panose="02020603050405020304" pitchFamily="18" charset="0"/>
              <a:ea typeface="字体视界-点点墨体" panose="02000500000000000000" pitchFamily="2" charset="-122"/>
              <a:cs typeface="Times New Roman" panose="02020603050405020304" pitchFamily="18" charset="0"/>
            </a:endParaRPr>
          </a:p>
        </p:txBody>
      </p:sp>
      <p:sp>
        <p:nvSpPr>
          <p:cNvPr id="19" name="文本框 18">
            <a:extLst>
              <a:ext uri="{FF2B5EF4-FFF2-40B4-BE49-F238E27FC236}">
                <a16:creationId xmlns:a16="http://schemas.microsoft.com/office/drawing/2014/main" id="{E606EA7E-C9ED-44AE-A394-E69DD29F0B51}"/>
              </a:ext>
            </a:extLst>
          </p:cNvPr>
          <p:cNvSpPr txBox="1"/>
          <p:nvPr/>
        </p:nvSpPr>
        <p:spPr>
          <a:xfrm rot="244099">
            <a:off x="6472822" y="962158"/>
            <a:ext cx="4948631" cy="1323439"/>
          </a:xfrm>
          <a:prstGeom prst="rect">
            <a:avLst/>
          </a:prstGeom>
          <a:noFill/>
        </p:spPr>
        <p:txBody>
          <a:bodyPr wrap="square" rtlCol="0">
            <a:spAutoFit/>
            <a:scene3d>
              <a:camera prst="orthographicFront"/>
              <a:lightRig rig="threePt" dir="t"/>
            </a:scene3d>
            <a:sp3d extrusionH="57150">
              <a:bevelT w="57150" h="38100" prst="artDeco"/>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err="1">
                <a:ln w="19050">
                  <a:solidFill>
                    <a:prstClr val="white"/>
                  </a:solidFill>
                </a:ln>
                <a:solidFill>
                  <a:srgbClr val="2F6495"/>
                </a:solidFill>
                <a:effectLst>
                  <a:outerShdw blurRad="38100" dist="38100" dir="2700000" algn="tl" rotWithShape="0">
                    <a:srgbClr val="70AD47">
                      <a:lumMod val="50000"/>
                      <a:alpha val="20000"/>
                    </a:srgbClr>
                  </a:outerShdw>
                </a:effectLst>
                <a:uLnTx/>
                <a:uFillTx/>
                <a:latin typeface="Times New Roman" panose="02020603050405020304" pitchFamily="18" charset="0"/>
                <a:ea typeface="字体视界-点点墨体" panose="02000500000000000000" pitchFamily="2" charset="-122"/>
                <a:cs typeface="Times New Roman" panose="02020603050405020304" pitchFamily="18" charset="0"/>
              </a:rPr>
              <a:t>làm</a:t>
            </a:r>
            <a:endParaRPr kumimoji="0" lang="zh-CN" altLang="en-US" sz="8000" b="0" i="0" u="none" strike="noStrike" kern="1200" cap="none" spc="0" normalizeH="0" baseline="0" noProof="0" dirty="0">
              <a:ln w="19050">
                <a:solidFill>
                  <a:prstClr val="white"/>
                </a:solidFill>
              </a:ln>
              <a:solidFill>
                <a:srgbClr val="2F6495"/>
              </a:solidFill>
              <a:effectLst>
                <a:outerShdw blurRad="38100" dist="38100" dir="2700000" algn="tl" rotWithShape="0">
                  <a:srgbClr val="70AD47">
                    <a:lumMod val="50000"/>
                    <a:alpha val="20000"/>
                  </a:srgbClr>
                </a:outerShdw>
              </a:effectLst>
              <a:uLnTx/>
              <a:uFillTx/>
              <a:latin typeface="Times New Roman" panose="02020603050405020304" pitchFamily="18" charset="0"/>
              <a:ea typeface="字体视界-点点墨体" panose="02000500000000000000" pitchFamily="2" charset="-122"/>
              <a:cs typeface="Times New Roman" panose="02020603050405020304" pitchFamily="18" charset="0"/>
            </a:endParaRPr>
          </a:p>
        </p:txBody>
      </p:sp>
      <p:sp>
        <p:nvSpPr>
          <p:cNvPr id="22" name="文本框 21">
            <a:extLst>
              <a:ext uri="{FF2B5EF4-FFF2-40B4-BE49-F238E27FC236}">
                <a16:creationId xmlns:a16="http://schemas.microsoft.com/office/drawing/2014/main" id="{B9CEBEE6-4D2B-49DF-A1E3-BBA93E993A66}"/>
              </a:ext>
            </a:extLst>
          </p:cNvPr>
          <p:cNvSpPr txBox="1"/>
          <p:nvPr/>
        </p:nvSpPr>
        <p:spPr>
          <a:xfrm rot="914910">
            <a:off x="8415030" y="1669442"/>
            <a:ext cx="1659429" cy="1323439"/>
          </a:xfrm>
          <a:prstGeom prst="rect">
            <a:avLst/>
          </a:prstGeom>
          <a:noFill/>
        </p:spPr>
        <p:txBody>
          <a:bodyPr wrap="square" rtlCol="0">
            <a:spAutoFit/>
            <a:scene3d>
              <a:camera prst="orthographicFront"/>
              <a:lightRig rig="threePt" dir="t"/>
            </a:scene3d>
            <a:sp3d extrusionH="57150">
              <a:bevelT w="57150" h="38100" prst="artDeco"/>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err="1">
                <a:ln w="19050">
                  <a:solidFill>
                    <a:prstClr val="white"/>
                  </a:solidFill>
                </a:ln>
                <a:solidFill>
                  <a:srgbClr val="EA6476"/>
                </a:solidFill>
                <a:effectLst>
                  <a:outerShdw blurRad="38100" dist="38100" dir="2700000" algn="tl" rotWithShape="0">
                    <a:srgbClr val="70AD47">
                      <a:lumMod val="50000"/>
                      <a:alpha val="20000"/>
                    </a:srgbClr>
                  </a:outerShdw>
                </a:effectLst>
                <a:uLnTx/>
                <a:uFillTx/>
                <a:latin typeface="Times New Roman" panose="02020603050405020304" pitchFamily="18" charset="0"/>
                <a:ea typeface="字体视界-点点墨体" panose="02000500000000000000" pitchFamily="2" charset="-122"/>
                <a:cs typeface="Times New Roman" panose="02020603050405020304" pitchFamily="18" charset="0"/>
              </a:rPr>
              <a:t>gì</a:t>
            </a:r>
            <a:r>
              <a:rPr kumimoji="0" lang="en-US" altLang="zh-CN" sz="8000" b="0" i="0" u="none" strike="noStrike" kern="1200" cap="none" spc="0" normalizeH="0" baseline="0" noProof="0" dirty="0">
                <a:ln w="19050">
                  <a:solidFill>
                    <a:prstClr val="white"/>
                  </a:solidFill>
                </a:ln>
                <a:solidFill>
                  <a:srgbClr val="EA6476"/>
                </a:solidFill>
                <a:effectLst>
                  <a:outerShdw blurRad="38100" dist="38100" dir="2700000" algn="tl" rotWithShape="0">
                    <a:srgbClr val="70AD47">
                      <a:lumMod val="50000"/>
                      <a:alpha val="20000"/>
                    </a:srgbClr>
                  </a:outerShdw>
                </a:effectLst>
                <a:uLnTx/>
                <a:uFillTx/>
                <a:latin typeface="Times New Roman" panose="02020603050405020304" pitchFamily="18" charset="0"/>
                <a:ea typeface="字体视界-点点墨体" panose="02000500000000000000" pitchFamily="2" charset="-122"/>
                <a:cs typeface="Times New Roman" panose="02020603050405020304" pitchFamily="18" charset="0"/>
              </a:rPr>
              <a:t>?</a:t>
            </a:r>
            <a:endParaRPr kumimoji="0" lang="zh-CN" altLang="en-US" sz="8000" b="0" i="0" u="none" strike="noStrike" kern="1200" cap="none" spc="0" normalizeH="0" baseline="0" noProof="0" dirty="0">
              <a:ln w="19050">
                <a:solidFill>
                  <a:prstClr val="white"/>
                </a:solidFill>
              </a:ln>
              <a:solidFill>
                <a:srgbClr val="EA6476"/>
              </a:solidFill>
              <a:effectLst>
                <a:outerShdw blurRad="38100" dist="38100" dir="2700000" algn="tl" rotWithShape="0">
                  <a:srgbClr val="70AD47">
                    <a:lumMod val="50000"/>
                    <a:alpha val="20000"/>
                  </a:srgbClr>
                </a:outerShdw>
              </a:effectLst>
              <a:uLnTx/>
              <a:uFillTx/>
              <a:latin typeface="Times New Roman" panose="02020603050405020304" pitchFamily="18" charset="0"/>
              <a:ea typeface="字体视界-点点墨体" panose="02000500000000000000" pitchFamily="2" charset="-122"/>
              <a:cs typeface="Times New Roman" panose="02020603050405020304" pitchFamily="18" charset="0"/>
            </a:endParaRPr>
          </a:p>
        </p:txBody>
      </p:sp>
      <p:sp>
        <p:nvSpPr>
          <p:cNvPr id="23" name="文本框 22">
            <a:extLst>
              <a:ext uri="{FF2B5EF4-FFF2-40B4-BE49-F238E27FC236}">
                <a16:creationId xmlns:a16="http://schemas.microsoft.com/office/drawing/2014/main" id="{939D6B29-4758-4C6C-B6ED-898CF769EEDD}"/>
              </a:ext>
            </a:extLst>
          </p:cNvPr>
          <p:cNvSpPr txBox="1"/>
          <p:nvPr/>
        </p:nvSpPr>
        <p:spPr>
          <a:xfrm>
            <a:off x="8270204" y="8610"/>
            <a:ext cx="640085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w="6350">
                  <a:solidFill>
                    <a:prstClr val="white"/>
                  </a:solidFill>
                </a:ln>
                <a:solidFill>
                  <a:srgbClr val="70AD47">
                    <a:lumMod val="50000"/>
                  </a:srgbClr>
                </a:solidFill>
                <a:effectLst>
                  <a:outerShdw blurRad="38100" dist="38100" dir="2700000" algn="tl" rotWithShape="0">
                    <a:srgbClr val="70AD47">
                      <a:lumMod val="50000"/>
                      <a:alpha val="20000"/>
                    </a:srgbClr>
                  </a:outerShdw>
                </a:effectLst>
                <a:uLnTx/>
                <a:uFillTx/>
                <a:latin typeface="Times New Roman" panose="02020603050405020304" pitchFamily="18" charset="0"/>
                <a:ea typeface="字体视界-点点墨体" panose="02000500000000000000" pitchFamily="2" charset="-122"/>
                <a:cs typeface="Times New Roman" panose="02020603050405020304" pitchFamily="18" charset="0"/>
              </a:rPr>
              <a:t>Luyện</a:t>
            </a:r>
            <a:r>
              <a:rPr kumimoji="0" lang="en-US" altLang="zh-CN" sz="3600" b="0" i="0" u="none" strike="noStrike" kern="1200" cap="none" spc="0" normalizeH="0" baseline="0" noProof="0" dirty="0">
                <a:ln w="6350">
                  <a:solidFill>
                    <a:prstClr val="white"/>
                  </a:solidFill>
                </a:ln>
                <a:solidFill>
                  <a:srgbClr val="70AD47">
                    <a:lumMod val="50000"/>
                  </a:srgbClr>
                </a:solidFill>
                <a:effectLst>
                  <a:outerShdw blurRad="38100" dist="38100" dir="2700000" algn="tl" rotWithShape="0">
                    <a:srgbClr val="70AD47">
                      <a:lumMod val="50000"/>
                      <a:alpha val="20000"/>
                    </a:srgbClr>
                  </a:outerShdw>
                </a:effectLst>
                <a:uLnTx/>
                <a:uFillTx/>
                <a:latin typeface="Times New Roman" panose="02020603050405020304" pitchFamily="18" charset="0"/>
                <a:ea typeface="字体视界-点点墨体" panose="02000500000000000000" pitchFamily="2" charset="-122"/>
                <a:cs typeface="Times New Roman" panose="02020603050405020304" pitchFamily="18" charset="0"/>
              </a:rPr>
              <a:t> </a:t>
            </a:r>
            <a:r>
              <a:rPr kumimoji="0" lang="en-US" altLang="zh-CN" sz="3600" b="0" i="0" u="none" strike="noStrike" kern="1200" cap="none" spc="0" normalizeH="0" baseline="0" noProof="0" dirty="0" err="1">
                <a:ln w="6350">
                  <a:solidFill>
                    <a:prstClr val="white"/>
                  </a:solidFill>
                </a:ln>
                <a:solidFill>
                  <a:srgbClr val="70AD47">
                    <a:lumMod val="50000"/>
                  </a:srgbClr>
                </a:solidFill>
                <a:effectLst>
                  <a:outerShdw blurRad="38100" dist="38100" dir="2700000" algn="tl" rotWithShape="0">
                    <a:srgbClr val="70AD47">
                      <a:lumMod val="50000"/>
                      <a:alpha val="20000"/>
                    </a:srgbClr>
                  </a:outerShdw>
                </a:effectLst>
                <a:uLnTx/>
                <a:uFillTx/>
                <a:latin typeface="Times New Roman" panose="02020603050405020304" pitchFamily="18" charset="0"/>
                <a:ea typeface="字体视界-点点墨体" panose="02000500000000000000" pitchFamily="2" charset="-122"/>
                <a:cs typeface="Times New Roman" panose="02020603050405020304" pitchFamily="18" charset="0"/>
              </a:rPr>
              <a:t>từ</a:t>
            </a:r>
            <a:r>
              <a:rPr kumimoji="0" lang="en-US" altLang="zh-CN" sz="3600" b="0" i="0" u="none" strike="noStrike" kern="1200" cap="none" spc="0" normalizeH="0" baseline="0" noProof="0" dirty="0">
                <a:ln w="6350">
                  <a:solidFill>
                    <a:prstClr val="white"/>
                  </a:solidFill>
                </a:ln>
                <a:solidFill>
                  <a:srgbClr val="70AD47">
                    <a:lumMod val="50000"/>
                  </a:srgbClr>
                </a:solidFill>
                <a:effectLst>
                  <a:outerShdw blurRad="38100" dist="38100" dir="2700000" algn="tl" rotWithShape="0">
                    <a:srgbClr val="70AD47">
                      <a:lumMod val="50000"/>
                      <a:alpha val="20000"/>
                    </a:srgbClr>
                  </a:outerShdw>
                </a:effectLst>
                <a:uLnTx/>
                <a:uFillTx/>
                <a:latin typeface="Times New Roman" panose="02020603050405020304" pitchFamily="18" charset="0"/>
                <a:ea typeface="字体视界-点点墨体" panose="02000500000000000000" pitchFamily="2" charset="-122"/>
                <a:cs typeface="Times New Roman" panose="02020603050405020304" pitchFamily="18" charset="0"/>
              </a:rPr>
              <a:t> </a:t>
            </a:r>
            <a:r>
              <a:rPr kumimoji="0" lang="en-US" altLang="zh-CN" sz="3600" b="0" i="0" u="none" strike="noStrike" kern="1200" cap="none" spc="0" normalizeH="0" baseline="0" noProof="0" dirty="0" err="1">
                <a:ln w="6350">
                  <a:solidFill>
                    <a:prstClr val="white"/>
                  </a:solidFill>
                </a:ln>
                <a:solidFill>
                  <a:srgbClr val="70AD47">
                    <a:lumMod val="50000"/>
                  </a:srgbClr>
                </a:solidFill>
                <a:effectLst>
                  <a:outerShdw blurRad="38100" dist="38100" dir="2700000" algn="tl" rotWithShape="0">
                    <a:srgbClr val="70AD47">
                      <a:lumMod val="50000"/>
                      <a:alpha val="20000"/>
                    </a:srgbClr>
                  </a:outerShdw>
                </a:effectLst>
                <a:uLnTx/>
                <a:uFillTx/>
                <a:latin typeface="Times New Roman" panose="02020603050405020304" pitchFamily="18" charset="0"/>
                <a:ea typeface="字体视界-点点墨体" panose="02000500000000000000" pitchFamily="2" charset="-122"/>
                <a:cs typeface="Times New Roman" panose="02020603050405020304" pitchFamily="18" charset="0"/>
              </a:rPr>
              <a:t>và</a:t>
            </a:r>
            <a:r>
              <a:rPr kumimoji="0" lang="en-US" altLang="zh-CN" sz="3600" b="0" i="0" u="none" strike="noStrike" kern="1200" cap="none" spc="0" normalizeH="0" baseline="0" noProof="0" dirty="0">
                <a:ln w="6350">
                  <a:solidFill>
                    <a:prstClr val="white"/>
                  </a:solidFill>
                </a:ln>
                <a:solidFill>
                  <a:srgbClr val="70AD47">
                    <a:lumMod val="50000"/>
                  </a:srgbClr>
                </a:solidFill>
                <a:effectLst>
                  <a:outerShdw blurRad="38100" dist="38100" dir="2700000" algn="tl" rotWithShape="0">
                    <a:srgbClr val="70AD47">
                      <a:lumMod val="50000"/>
                      <a:alpha val="20000"/>
                    </a:srgbClr>
                  </a:outerShdw>
                </a:effectLst>
                <a:uLnTx/>
                <a:uFillTx/>
                <a:latin typeface="Times New Roman" panose="02020603050405020304" pitchFamily="18" charset="0"/>
                <a:ea typeface="字体视界-点点墨体" panose="02000500000000000000" pitchFamily="2" charset="-122"/>
                <a:cs typeface="Times New Roman" panose="02020603050405020304" pitchFamily="18" charset="0"/>
              </a:rPr>
              <a:t> </a:t>
            </a:r>
            <a:r>
              <a:rPr kumimoji="0" lang="en-US" altLang="zh-CN" sz="3600" b="0" i="0" u="none" strike="noStrike" kern="1200" cap="none" spc="0" normalizeH="0" baseline="0" noProof="0" dirty="0" err="1">
                <a:ln w="6350">
                  <a:solidFill>
                    <a:prstClr val="white"/>
                  </a:solidFill>
                </a:ln>
                <a:solidFill>
                  <a:srgbClr val="70AD47">
                    <a:lumMod val="50000"/>
                  </a:srgbClr>
                </a:solidFill>
                <a:effectLst>
                  <a:outerShdw blurRad="38100" dist="38100" dir="2700000" algn="tl" rotWithShape="0">
                    <a:srgbClr val="70AD47">
                      <a:lumMod val="50000"/>
                      <a:alpha val="20000"/>
                    </a:srgbClr>
                  </a:outerShdw>
                </a:effectLst>
                <a:uLnTx/>
                <a:uFillTx/>
                <a:latin typeface="Times New Roman" panose="02020603050405020304" pitchFamily="18" charset="0"/>
                <a:ea typeface="字体视界-点点墨体" panose="02000500000000000000" pitchFamily="2" charset="-122"/>
                <a:cs typeface="Times New Roman" panose="02020603050405020304" pitchFamily="18" charset="0"/>
              </a:rPr>
              <a:t>câu</a:t>
            </a:r>
            <a:endParaRPr kumimoji="0" lang="zh-CN" altLang="en-US" sz="3600" b="0" i="0" u="none" strike="noStrike" kern="1200" cap="none" spc="0" normalizeH="0" baseline="0" noProof="0" dirty="0">
              <a:ln w="6350">
                <a:solidFill>
                  <a:prstClr val="white"/>
                </a:solidFill>
              </a:ln>
              <a:solidFill>
                <a:srgbClr val="70AD47">
                  <a:lumMod val="50000"/>
                </a:srgbClr>
              </a:solidFill>
              <a:effectLst>
                <a:outerShdw blurRad="38100" dist="38100" dir="2700000" algn="tl" rotWithShape="0">
                  <a:srgbClr val="70AD47">
                    <a:lumMod val="50000"/>
                    <a:alpha val="20000"/>
                  </a:srgbClr>
                </a:outerShdw>
              </a:effectLst>
              <a:uLnTx/>
              <a:uFillTx/>
              <a:latin typeface="Times New Roman" panose="02020603050405020304" pitchFamily="18" charset="0"/>
              <a:ea typeface="字体视界-点点墨体" panose="02000500000000000000" pitchFamily="2" charset="-122"/>
              <a:cs typeface="Times New Roman" panose="02020603050405020304" pitchFamily="18" charset="0"/>
            </a:endParaRPr>
          </a:p>
        </p:txBody>
      </p:sp>
      <p:pic>
        <p:nvPicPr>
          <p:cNvPr id="28" name="图片 6">
            <a:extLst>
              <a:ext uri="{FF2B5EF4-FFF2-40B4-BE49-F238E27FC236}">
                <a16:creationId xmlns:a16="http://schemas.microsoft.com/office/drawing/2014/main" id="{30E03F08-D52E-473D-A44E-14A49A072D34}"/>
              </a:ext>
            </a:extLst>
          </p:cNvPr>
          <p:cNvPicPr>
            <a:picLocks noChangeAspect="1"/>
          </p:cNvPicPr>
          <p:nvPr/>
        </p:nvPicPr>
        <p:blipFill>
          <a:blip r:embed="rId12">
            <a:extLst>
              <a:ext uri="{BEBA8EAE-BF5A-486C-A8C5-ECC9F3942E4B}">
                <a14:imgProps xmlns:a14="http://schemas.microsoft.com/office/drawing/2010/main">
                  <a14:imgLayer>
                    <a14:imgEffect>
                      <a14:backgroundRemoval t="9944" b="100000" l="9930" r="64953">
                        <a14:foregroundMark x1="36098" y1="31332" x2="41706" y2="34334"/>
                      </a14:backgroundRemoval>
                    </a14:imgEffect>
                  </a14:imgLayer>
                </a14:imgProps>
              </a:ext>
              <a:ext uri="{28A0092B-C50C-407E-A947-70E740481C1C}">
                <a14:useLocalDpi xmlns:a14="http://schemas.microsoft.com/office/drawing/2010/main" val="0"/>
              </a:ext>
            </a:extLst>
          </a:blip>
          <a:stretch>
            <a:fillRect/>
          </a:stretch>
        </p:blipFill>
        <p:spPr>
          <a:xfrm flipH="1">
            <a:off x="-2389444" y="1532252"/>
            <a:ext cx="6462222" cy="4023789"/>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1D1C5C77-639B-48A1-9E2D-DC16D935E38C}"/>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6163" b="94070" l="10000" r="90000">
                        <a14:foregroundMark x1="33140" y1="13372" x2="33140" y2="13372"/>
                        <a14:foregroundMark x1="43256" y1="13837" x2="43256" y2="13837"/>
                        <a14:foregroundMark x1="45116" y1="91163" x2="45116" y2="91163"/>
                        <a14:foregroundMark x1="33372" y1="94186" x2="33372" y2="94186"/>
                        <a14:foregroundMark x1="37674" y1="94186" x2="40349" y2="94186"/>
                        <a14:foregroundMark x1="78953" y1="6163" x2="78953" y2="6163"/>
                      </a14:backgroundRemoval>
                    </a14:imgEffect>
                  </a14:imgLayer>
                </a14:imgProps>
              </a:ext>
              <a:ext uri="{28A0092B-C50C-407E-A947-70E740481C1C}">
                <a14:useLocalDpi xmlns:a14="http://schemas.microsoft.com/office/drawing/2010/main" val="0"/>
              </a:ext>
            </a:extLst>
          </a:blip>
          <a:stretch>
            <a:fillRect/>
          </a:stretch>
        </p:blipFill>
        <p:spPr>
          <a:xfrm>
            <a:off x="4306564" y="2362004"/>
            <a:ext cx="3311586" cy="3311586"/>
          </a:xfrm>
          <a:prstGeom prst="rect">
            <a:avLst/>
          </a:prstGeom>
        </p:spPr>
      </p:pic>
      <p:pic>
        <p:nvPicPr>
          <p:cNvPr id="16" name="图片 15">
            <a:extLst>
              <a:ext uri="{FF2B5EF4-FFF2-40B4-BE49-F238E27FC236}">
                <a16:creationId xmlns:a16="http://schemas.microsoft.com/office/drawing/2014/main" id="{F51EEA41-7918-4331-813E-C52A5AC92437}"/>
              </a:ext>
            </a:extLst>
          </p:cNvPr>
          <p:cNvPicPr>
            <a:picLocks noChangeAspect="1"/>
          </p:cNvPicPr>
          <p:nvPr/>
        </p:nvPicPr>
        <p:blipFill rotWithShape="1">
          <a:blip r:embed="rId15">
            <a:extLst>
              <a:ext uri="{28A0092B-C50C-407E-A947-70E740481C1C}">
                <a14:useLocalDpi xmlns:a14="http://schemas.microsoft.com/office/drawing/2010/main" val="0"/>
              </a:ext>
            </a:extLst>
          </a:blip>
          <a:srcRect l="67031" t="50000"/>
          <a:stretch/>
        </p:blipFill>
        <p:spPr>
          <a:xfrm>
            <a:off x="1780803" y="3418482"/>
            <a:ext cx="4019550" cy="3428597"/>
          </a:xfrm>
          <a:prstGeom prst="rect">
            <a:avLst/>
          </a:prstGeom>
        </p:spPr>
      </p:pic>
      <p:pic>
        <p:nvPicPr>
          <p:cNvPr id="18" name="图片 17">
            <a:extLst>
              <a:ext uri="{FF2B5EF4-FFF2-40B4-BE49-F238E27FC236}">
                <a16:creationId xmlns:a16="http://schemas.microsoft.com/office/drawing/2014/main" id="{B80BF38A-1BDF-4560-9514-52C880BF7051}"/>
              </a:ext>
            </a:extLst>
          </p:cNvPr>
          <p:cNvPicPr>
            <a:picLocks noChangeAspect="1"/>
          </p:cNvPicPr>
          <p:nvPr/>
        </p:nvPicPr>
        <p:blipFill rotWithShape="1">
          <a:blip r:embed="rId16">
            <a:extLst>
              <a:ext uri="{28A0092B-C50C-407E-A947-70E740481C1C}">
                <a14:useLocalDpi xmlns:a14="http://schemas.microsoft.com/office/drawing/2010/main" val="0"/>
              </a:ext>
            </a:extLst>
          </a:blip>
          <a:srcRect t="65419"/>
          <a:stretch/>
        </p:blipFill>
        <p:spPr>
          <a:xfrm>
            <a:off x="-98154" y="4521992"/>
            <a:ext cx="12311130" cy="2371322"/>
          </a:xfrm>
          <a:prstGeom prst="rect">
            <a:avLst/>
          </a:prstGeom>
        </p:spPr>
      </p:pic>
      <p:pic>
        <p:nvPicPr>
          <p:cNvPr id="24" name="图片 27">
            <a:extLst>
              <a:ext uri="{FF2B5EF4-FFF2-40B4-BE49-F238E27FC236}">
                <a16:creationId xmlns:a16="http://schemas.microsoft.com/office/drawing/2014/main" id="{88F93686-9054-403A-8DE0-FF4F654CBB69}"/>
              </a:ext>
            </a:extLst>
          </p:cNvPr>
          <p:cNvPicPr>
            <a:picLocks noChangeAspect="1"/>
          </p:cNvPicPr>
          <p:nvPr/>
        </p:nvPicPr>
        <p:blipFill rotWithShape="1">
          <a:blip r:embed="rId17">
            <a:extLst>
              <a:ext uri="{BEBA8EAE-BF5A-486C-A8C5-ECC9F3942E4B}">
                <a14:imgProps xmlns:a14="http://schemas.microsoft.com/office/drawing/2010/main">
                  <a14:imgLayer>
                    <a14:imgEffect>
                      <a14:backgroundRemoval t="0" b="99136" l="9712" r="89985"/>
                    </a14:imgEffect>
                  </a14:imgLayer>
                </a14:imgProps>
              </a:ext>
            </a:extLst>
          </a:blip>
          <a:srcRect r="50403" b="54583"/>
          <a:stretch/>
        </p:blipFill>
        <p:spPr>
          <a:xfrm rot="1465205">
            <a:off x="10095518" y="-1240958"/>
            <a:ext cx="856228" cy="688878"/>
          </a:xfrm>
          <a:prstGeom prst="rect">
            <a:avLst/>
          </a:prstGeom>
        </p:spPr>
      </p:pic>
      <p:pic>
        <p:nvPicPr>
          <p:cNvPr id="25" name="图片 30">
            <a:extLst>
              <a:ext uri="{FF2B5EF4-FFF2-40B4-BE49-F238E27FC236}">
                <a16:creationId xmlns:a16="http://schemas.microsoft.com/office/drawing/2014/main" id="{5F68F630-B236-4FEA-90BE-1ED449B9DCA4}"/>
              </a:ext>
            </a:extLst>
          </p:cNvPr>
          <p:cNvPicPr>
            <a:picLocks noChangeAspect="1"/>
          </p:cNvPicPr>
          <p:nvPr/>
        </p:nvPicPr>
        <p:blipFill>
          <a:blip r:embed="rId18">
            <a:extLst>
              <a:ext uri="{BEBA8EAE-BF5A-486C-A8C5-ECC9F3942E4B}">
                <a14:imgProps xmlns:a14="http://schemas.microsoft.com/office/drawing/2010/main">
                  <a14:imgLayer>
                    <a14:imgEffect>
                      <a14:backgroundRemoval t="6552" b="82759" l="16575" r="87293"/>
                    </a14:imgEffect>
                  </a14:imgLayer>
                </a14:imgProps>
              </a:ext>
            </a:extLst>
          </a:blip>
          <a:stretch>
            <a:fillRect/>
          </a:stretch>
        </p:blipFill>
        <p:spPr>
          <a:xfrm rot="12007807">
            <a:off x="8000482" y="-860090"/>
            <a:ext cx="906586" cy="726271"/>
          </a:xfrm>
          <a:prstGeom prst="rect">
            <a:avLst/>
          </a:prstGeom>
        </p:spPr>
      </p:pic>
    </p:spTree>
    <p:extLst>
      <p:ext uri="{BB962C8B-B14F-4D97-AF65-F5344CB8AC3E}">
        <p14:creationId xmlns:p14="http://schemas.microsoft.com/office/powerpoint/2010/main" val="16341877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42"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22" presetClass="entr" presetSubtype="4"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2500"/>
                            </p:stCondLst>
                            <p:childTnLst>
                              <p:par>
                                <p:cTn id="30" presetID="38" presetClass="entr" presetSubtype="0" accel="50000" fill="hold" grpId="0" nodeType="afterEffect">
                                  <p:stCondLst>
                                    <p:cond delay="0"/>
                                  </p:stCondLst>
                                  <p:iterate type="lt">
                                    <p:tmPct val="50000"/>
                                  </p:iterate>
                                  <p:childTnLst>
                                    <p:set>
                                      <p:cBhvr>
                                        <p:cTn id="31" dur="1" fill="hold">
                                          <p:stCondLst>
                                            <p:cond delay="0"/>
                                          </p:stCondLst>
                                        </p:cTn>
                                        <p:tgtEl>
                                          <p:spTgt spid="21"/>
                                        </p:tgtEl>
                                        <p:attrNameLst>
                                          <p:attrName>style.visibility</p:attrName>
                                        </p:attrNameLst>
                                      </p:cBhvr>
                                      <p:to>
                                        <p:strVal val="visible"/>
                                      </p:to>
                                    </p:set>
                                    <p:set>
                                      <p:cBhvr>
                                        <p:cTn id="32" dur="455" fill="hold">
                                          <p:stCondLst>
                                            <p:cond delay="0"/>
                                          </p:stCondLst>
                                        </p:cTn>
                                        <p:tgtEl>
                                          <p:spTgt spid="21"/>
                                        </p:tgtEl>
                                        <p:attrNameLst>
                                          <p:attrName>style.rotation</p:attrName>
                                        </p:attrNameLst>
                                      </p:cBhvr>
                                      <p:to>
                                        <p:strVal val="-45.0"/>
                                      </p:to>
                                    </p:set>
                                    <p:anim calcmode="lin" valueType="num">
                                      <p:cBhvr>
                                        <p:cTn id="33" dur="455" fill="hold">
                                          <p:stCondLst>
                                            <p:cond delay="455"/>
                                          </p:stCondLst>
                                        </p:cTn>
                                        <p:tgtEl>
                                          <p:spTgt spid="21"/>
                                        </p:tgtEl>
                                        <p:attrNameLst>
                                          <p:attrName>style.rotation</p:attrName>
                                        </p:attrNameLst>
                                      </p:cBhvr>
                                      <p:tavLst>
                                        <p:tav tm="0">
                                          <p:val>
                                            <p:fltVal val="-45"/>
                                          </p:val>
                                        </p:tav>
                                        <p:tav tm="69900">
                                          <p:val>
                                            <p:fltVal val="45"/>
                                          </p:val>
                                        </p:tav>
                                        <p:tav tm="100000">
                                          <p:val>
                                            <p:fltVal val="0"/>
                                          </p:val>
                                        </p:tav>
                                      </p:tavLst>
                                    </p:anim>
                                    <p:anim calcmode="lin" valueType="num">
                                      <p:cBhvr>
                                        <p:cTn id="34" dur="455" fill="hold">
                                          <p:stCondLst>
                                            <p:cond delay="0"/>
                                          </p:stCondLst>
                                        </p:cTn>
                                        <p:tgtEl>
                                          <p:spTgt spid="21"/>
                                        </p:tgtEl>
                                        <p:attrNameLst>
                                          <p:attrName>ppt_y</p:attrName>
                                        </p:attrNameLst>
                                      </p:cBhvr>
                                      <p:tavLst>
                                        <p:tav tm="0">
                                          <p:val>
                                            <p:strVal val="#ppt_y-1"/>
                                          </p:val>
                                        </p:tav>
                                        <p:tav tm="100000">
                                          <p:val>
                                            <p:strVal val="#ppt_y-(0.354*#ppt_w-0.172*#ppt_h)"/>
                                          </p:val>
                                        </p:tav>
                                      </p:tavLst>
                                    </p:anim>
                                    <p:anim calcmode="lin" valueType="num">
                                      <p:cBhvr>
                                        <p:cTn id="35" dur="156" decel="50000" autoRev="1" fill="hold">
                                          <p:stCondLst>
                                            <p:cond delay="455"/>
                                          </p:stCondLst>
                                        </p:cTn>
                                        <p:tgtEl>
                                          <p:spTgt spid="21"/>
                                        </p:tgtEl>
                                        <p:attrNameLst>
                                          <p:attrName>ppt_y</p:attrName>
                                        </p:attrNameLst>
                                      </p:cBhvr>
                                      <p:tavLst>
                                        <p:tav tm="0">
                                          <p:val>
                                            <p:strVal val="#ppt_y-(0.354*#ppt_w-0.172*#ppt_h)"/>
                                          </p:val>
                                        </p:tav>
                                        <p:tav tm="100000">
                                          <p:val>
                                            <p:strVal val="#ppt_y-(0.354*#ppt_w-0.172*#ppt_h)-#ppt_h/2"/>
                                          </p:val>
                                        </p:tav>
                                      </p:tavLst>
                                    </p:anim>
                                    <p:anim calcmode="lin" valueType="num">
                                      <p:cBhvr>
                                        <p:cTn id="36" dur="136" fill="hold">
                                          <p:stCondLst>
                                            <p:cond delay="864"/>
                                          </p:stCondLst>
                                        </p:cTn>
                                        <p:tgtEl>
                                          <p:spTgt spid="21"/>
                                        </p:tgtEl>
                                        <p:attrNameLst>
                                          <p:attrName>ppt_y</p:attrName>
                                        </p:attrNameLst>
                                      </p:cBhvr>
                                      <p:tavLst>
                                        <p:tav tm="0">
                                          <p:val>
                                            <p:strVal val="#ppt_y-(0.354*#ppt_w-0.172*#ppt_h)"/>
                                          </p:val>
                                        </p:tav>
                                        <p:tav tm="100000">
                                          <p:val>
                                            <p:strVal val="#ppt_y"/>
                                          </p:val>
                                        </p:tav>
                                      </p:tavLst>
                                    </p:anim>
                                  </p:childTnLst>
                                </p:cTn>
                              </p:par>
                            </p:childTnLst>
                          </p:cTn>
                        </p:par>
                        <p:par>
                          <p:cTn id="37" fill="hold">
                            <p:stCondLst>
                              <p:cond delay="4500"/>
                            </p:stCondLst>
                            <p:childTnLst>
                              <p:par>
                                <p:cTn id="38" presetID="38" presetClass="entr" presetSubtype="0" accel="50000" fill="hold" grpId="0" nodeType="afterEffect">
                                  <p:stCondLst>
                                    <p:cond delay="0"/>
                                  </p:stCondLst>
                                  <p:iterate type="lt">
                                    <p:tmPct val="50000"/>
                                  </p:iterate>
                                  <p:childTnLst>
                                    <p:set>
                                      <p:cBhvr>
                                        <p:cTn id="39" dur="1" fill="hold">
                                          <p:stCondLst>
                                            <p:cond delay="0"/>
                                          </p:stCondLst>
                                        </p:cTn>
                                        <p:tgtEl>
                                          <p:spTgt spid="15"/>
                                        </p:tgtEl>
                                        <p:attrNameLst>
                                          <p:attrName>style.visibility</p:attrName>
                                        </p:attrNameLst>
                                      </p:cBhvr>
                                      <p:to>
                                        <p:strVal val="visible"/>
                                      </p:to>
                                    </p:set>
                                    <p:set>
                                      <p:cBhvr>
                                        <p:cTn id="40" dur="455" fill="hold">
                                          <p:stCondLst>
                                            <p:cond delay="0"/>
                                          </p:stCondLst>
                                        </p:cTn>
                                        <p:tgtEl>
                                          <p:spTgt spid="15"/>
                                        </p:tgtEl>
                                        <p:attrNameLst>
                                          <p:attrName>style.rotation</p:attrName>
                                        </p:attrNameLst>
                                      </p:cBhvr>
                                      <p:to>
                                        <p:strVal val="-45.0"/>
                                      </p:to>
                                    </p:set>
                                    <p:anim calcmode="lin" valueType="num">
                                      <p:cBhvr>
                                        <p:cTn id="41" dur="455" fill="hold">
                                          <p:stCondLst>
                                            <p:cond delay="455"/>
                                          </p:stCondLst>
                                        </p:cTn>
                                        <p:tgtEl>
                                          <p:spTgt spid="15"/>
                                        </p:tgtEl>
                                        <p:attrNameLst>
                                          <p:attrName>style.rotation</p:attrName>
                                        </p:attrNameLst>
                                      </p:cBhvr>
                                      <p:tavLst>
                                        <p:tav tm="0">
                                          <p:val>
                                            <p:fltVal val="-45"/>
                                          </p:val>
                                        </p:tav>
                                        <p:tav tm="69900">
                                          <p:val>
                                            <p:fltVal val="45"/>
                                          </p:val>
                                        </p:tav>
                                        <p:tav tm="100000">
                                          <p:val>
                                            <p:fltVal val="0"/>
                                          </p:val>
                                        </p:tav>
                                      </p:tavLst>
                                    </p:anim>
                                    <p:anim calcmode="lin" valueType="num">
                                      <p:cBhvr>
                                        <p:cTn id="42" dur="455" fill="hold">
                                          <p:stCondLst>
                                            <p:cond delay="0"/>
                                          </p:stCondLst>
                                        </p:cTn>
                                        <p:tgtEl>
                                          <p:spTgt spid="15"/>
                                        </p:tgtEl>
                                        <p:attrNameLst>
                                          <p:attrName>ppt_y</p:attrName>
                                        </p:attrNameLst>
                                      </p:cBhvr>
                                      <p:tavLst>
                                        <p:tav tm="0">
                                          <p:val>
                                            <p:strVal val="#ppt_y-1"/>
                                          </p:val>
                                        </p:tav>
                                        <p:tav tm="100000">
                                          <p:val>
                                            <p:strVal val="#ppt_y-(0.354*#ppt_w-0.172*#ppt_h)"/>
                                          </p:val>
                                        </p:tav>
                                      </p:tavLst>
                                    </p:anim>
                                    <p:anim calcmode="lin" valueType="num">
                                      <p:cBhvr>
                                        <p:cTn id="43" dur="156" decel="50000" autoRev="1" fill="hold">
                                          <p:stCondLst>
                                            <p:cond delay="455"/>
                                          </p:stCondLst>
                                        </p:cTn>
                                        <p:tgtEl>
                                          <p:spTgt spid="15"/>
                                        </p:tgtEl>
                                        <p:attrNameLst>
                                          <p:attrName>ppt_y</p:attrName>
                                        </p:attrNameLst>
                                      </p:cBhvr>
                                      <p:tavLst>
                                        <p:tav tm="0">
                                          <p:val>
                                            <p:strVal val="#ppt_y-(0.354*#ppt_w-0.172*#ppt_h)"/>
                                          </p:val>
                                        </p:tav>
                                        <p:tav tm="100000">
                                          <p:val>
                                            <p:strVal val="#ppt_y-(0.354*#ppt_w-0.172*#ppt_h)-#ppt_h/2"/>
                                          </p:val>
                                        </p:tav>
                                      </p:tavLst>
                                    </p:anim>
                                    <p:anim calcmode="lin" valueType="num">
                                      <p:cBhvr>
                                        <p:cTn id="44" dur="136" fill="hold">
                                          <p:stCondLst>
                                            <p:cond delay="864"/>
                                          </p:stCondLst>
                                        </p:cTn>
                                        <p:tgtEl>
                                          <p:spTgt spid="15"/>
                                        </p:tgtEl>
                                        <p:attrNameLst>
                                          <p:attrName>ppt_y</p:attrName>
                                        </p:attrNameLst>
                                      </p:cBhvr>
                                      <p:tavLst>
                                        <p:tav tm="0">
                                          <p:val>
                                            <p:strVal val="#ppt_y-(0.354*#ppt_w-0.172*#ppt_h)"/>
                                          </p:val>
                                        </p:tav>
                                        <p:tav tm="100000">
                                          <p:val>
                                            <p:strVal val="#ppt_y"/>
                                          </p:val>
                                        </p:tav>
                                      </p:tavLst>
                                    </p:anim>
                                  </p:childTnLst>
                                </p:cTn>
                              </p:par>
                            </p:childTnLst>
                          </p:cTn>
                        </p:par>
                        <p:par>
                          <p:cTn id="45" fill="hold">
                            <p:stCondLst>
                              <p:cond delay="6000"/>
                            </p:stCondLst>
                            <p:childTnLst>
                              <p:par>
                                <p:cTn id="46" presetID="38" presetClass="entr" presetSubtype="0" accel="50000" fill="hold" grpId="0" nodeType="afterEffect">
                                  <p:stCondLst>
                                    <p:cond delay="0"/>
                                  </p:stCondLst>
                                  <p:iterate type="lt">
                                    <p:tmPct val="50000"/>
                                  </p:iterate>
                                  <p:childTnLst>
                                    <p:set>
                                      <p:cBhvr>
                                        <p:cTn id="47" dur="1" fill="hold">
                                          <p:stCondLst>
                                            <p:cond delay="0"/>
                                          </p:stCondLst>
                                        </p:cTn>
                                        <p:tgtEl>
                                          <p:spTgt spid="17"/>
                                        </p:tgtEl>
                                        <p:attrNameLst>
                                          <p:attrName>style.visibility</p:attrName>
                                        </p:attrNameLst>
                                      </p:cBhvr>
                                      <p:to>
                                        <p:strVal val="visible"/>
                                      </p:to>
                                    </p:set>
                                    <p:set>
                                      <p:cBhvr>
                                        <p:cTn id="48" dur="455" fill="hold">
                                          <p:stCondLst>
                                            <p:cond delay="0"/>
                                          </p:stCondLst>
                                        </p:cTn>
                                        <p:tgtEl>
                                          <p:spTgt spid="17"/>
                                        </p:tgtEl>
                                        <p:attrNameLst>
                                          <p:attrName>style.rotation</p:attrName>
                                        </p:attrNameLst>
                                      </p:cBhvr>
                                      <p:to>
                                        <p:strVal val="-45.0"/>
                                      </p:to>
                                    </p:set>
                                    <p:anim calcmode="lin" valueType="num">
                                      <p:cBhvr>
                                        <p:cTn id="49"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50"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51"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52"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childTnLst>
                          </p:cTn>
                        </p:par>
                        <p:par>
                          <p:cTn id="53" fill="hold">
                            <p:stCondLst>
                              <p:cond delay="7500"/>
                            </p:stCondLst>
                            <p:childTnLst>
                              <p:par>
                                <p:cTn id="54" presetID="38" presetClass="entr" presetSubtype="0" accel="50000" fill="hold" grpId="0" nodeType="afterEffect">
                                  <p:stCondLst>
                                    <p:cond delay="0"/>
                                  </p:stCondLst>
                                  <p:iterate type="lt">
                                    <p:tmPct val="50000"/>
                                  </p:iterate>
                                  <p:childTnLst>
                                    <p:set>
                                      <p:cBhvr>
                                        <p:cTn id="55" dur="1" fill="hold">
                                          <p:stCondLst>
                                            <p:cond delay="0"/>
                                          </p:stCondLst>
                                        </p:cTn>
                                        <p:tgtEl>
                                          <p:spTgt spid="19"/>
                                        </p:tgtEl>
                                        <p:attrNameLst>
                                          <p:attrName>style.visibility</p:attrName>
                                        </p:attrNameLst>
                                      </p:cBhvr>
                                      <p:to>
                                        <p:strVal val="visible"/>
                                      </p:to>
                                    </p:set>
                                    <p:set>
                                      <p:cBhvr>
                                        <p:cTn id="56" dur="455" fill="hold">
                                          <p:stCondLst>
                                            <p:cond delay="0"/>
                                          </p:stCondLst>
                                        </p:cTn>
                                        <p:tgtEl>
                                          <p:spTgt spid="19"/>
                                        </p:tgtEl>
                                        <p:attrNameLst>
                                          <p:attrName>style.rotation</p:attrName>
                                        </p:attrNameLst>
                                      </p:cBhvr>
                                      <p:to>
                                        <p:strVal val="-45.0"/>
                                      </p:to>
                                    </p:set>
                                    <p:anim calcmode="lin" valueType="num">
                                      <p:cBhvr>
                                        <p:cTn id="57" dur="455" fill="hold">
                                          <p:stCondLst>
                                            <p:cond delay="455"/>
                                          </p:stCondLst>
                                        </p:cTn>
                                        <p:tgtEl>
                                          <p:spTgt spid="19"/>
                                        </p:tgtEl>
                                        <p:attrNameLst>
                                          <p:attrName>style.rotation</p:attrName>
                                        </p:attrNameLst>
                                      </p:cBhvr>
                                      <p:tavLst>
                                        <p:tav tm="0">
                                          <p:val>
                                            <p:fltVal val="-45"/>
                                          </p:val>
                                        </p:tav>
                                        <p:tav tm="69900">
                                          <p:val>
                                            <p:fltVal val="45"/>
                                          </p:val>
                                        </p:tav>
                                        <p:tav tm="100000">
                                          <p:val>
                                            <p:fltVal val="0"/>
                                          </p:val>
                                        </p:tav>
                                      </p:tavLst>
                                    </p:anim>
                                    <p:anim calcmode="lin" valueType="num">
                                      <p:cBhvr>
                                        <p:cTn id="58" dur="455" fill="hold">
                                          <p:stCondLst>
                                            <p:cond delay="0"/>
                                          </p:stCondLst>
                                        </p:cTn>
                                        <p:tgtEl>
                                          <p:spTgt spid="19"/>
                                        </p:tgtEl>
                                        <p:attrNameLst>
                                          <p:attrName>ppt_y</p:attrName>
                                        </p:attrNameLst>
                                      </p:cBhvr>
                                      <p:tavLst>
                                        <p:tav tm="0">
                                          <p:val>
                                            <p:strVal val="#ppt_y-1"/>
                                          </p:val>
                                        </p:tav>
                                        <p:tav tm="100000">
                                          <p:val>
                                            <p:strVal val="#ppt_y-(0.354*#ppt_w-0.172*#ppt_h)"/>
                                          </p:val>
                                        </p:tav>
                                      </p:tavLst>
                                    </p:anim>
                                    <p:anim calcmode="lin" valueType="num">
                                      <p:cBhvr>
                                        <p:cTn id="59" dur="156" decel="50000" autoRev="1" fill="hold">
                                          <p:stCondLst>
                                            <p:cond delay="455"/>
                                          </p:stCondLst>
                                        </p:cTn>
                                        <p:tgtEl>
                                          <p:spTgt spid="19"/>
                                        </p:tgtEl>
                                        <p:attrNameLst>
                                          <p:attrName>ppt_y</p:attrName>
                                        </p:attrNameLst>
                                      </p:cBhvr>
                                      <p:tavLst>
                                        <p:tav tm="0">
                                          <p:val>
                                            <p:strVal val="#ppt_y-(0.354*#ppt_w-0.172*#ppt_h)"/>
                                          </p:val>
                                        </p:tav>
                                        <p:tav tm="100000">
                                          <p:val>
                                            <p:strVal val="#ppt_y-(0.354*#ppt_w-0.172*#ppt_h)-#ppt_h/2"/>
                                          </p:val>
                                        </p:tav>
                                      </p:tavLst>
                                    </p:anim>
                                    <p:anim calcmode="lin" valueType="num">
                                      <p:cBhvr>
                                        <p:cTn id="60" dur="136" fill="hold">
                                          <p:stCondLst>
                                            <p:cond delay="864"/>
                                          </p:stCondLst>
                                        </p:cTn>
                                        <p:tgtEl>
                                          <p:spTgt spid="19"/>
                                        </p:tgtEl>
                                        <p:attrNameLst>
                                          <p:attrName>ppt_y</p:attrName>
                                        </p:attrNameLst>
                                      </p:cBhvr>
                                      <p:tavLst>
                                        <p:tav tm="0">
                                          <p:val>
                                            <p:strVal val="#ppt_y-(0.354*#ppt_w-0.172*#ppt_h)"/>
                                          </p:val>
                                        </p:tav>
                                        <p:tav tm="100000">
                                          <p:val>
                                            <p:strVal val="#ppt_y"/>
                                          </p:val>
                                        </p:tav>
                                      </p:tavLst>
                                    </p:anim>
                                  </p:childTnLst>
                                </p:cTn>
                              </p:par>
                            </p:childTnLst>
                          </p:cTn>
                        </p:par>
                        <p:par>
                          <p:cTn id="61" fill="hold">
                            <p:stCondLst>
                              <p:cond delay="9500"/>
                            </p:stCondLst>
                            <p:childTnLst>
                              <p:par>
                                <p:cTn id="62" presetID="38" presetClass="entr" presetSubtype="0" accel="50000" fill="hold" grpId="0" nodeType="afterEffect">
                                  <p:stCondLst>
                                    <p:cond delay="0"/>
                                  </p:stCondLst>
                                  <p:iterate type="lt">
                                    <p:tmPct val="50000"/>
                                  </p:iterate>
                                  <p:childTnLst>
                                    <p:set>
                                      <p:cBhvr>
                                        <p:cTn id="63" dur="1" fill="hold">
                                          <p:stCondLst>
                                            <p:cond delay="0"/>
                                          </p:stCondLst>
                                        </p:cTn>
                                        <p:tgtEl>
                                          <p:spTgt spid="22"/>
                                        </p:tgtEl>
                                        <p:attrNameLst>
                                          <p:attrName>style.visibility</p:attrName>
                                        </p:attrNameLst>
                                      </p:cBhvr>
                                      <p:to>
                                        <p:strVal val="visible"/>
                                      </p:to>
                                    </p:set>
                                    <p:set>
                                      <p:cBhvr>
                                        <p:cTn id="64" dur="455" fill="hold">
                                          <p:stCondLst>
                                            <p:cond delay="0"/>
                                          </p:stCondLst>
                                        </p:cTn>
                                        <p:tgtEl>
                                          <p:spTgt spid="22"/>
                                        </p:tgtEl>
                                        <p:attrNameLst>
                                          <p:attrName>style.rotation</p:attrName>
                                        </p:attrNameLst>
                                      </p:cBhvr>
                                      <p:to>
                                        <p:strVal val="-45.0"/>
                                      </p:to>
                                    </p:set>
                                    <p:anim calcmode="lin" valueType="num">
                                      <p:cBhvr>
                                        <p:cTn id="65" dur="455" fill="hold">
                                          <p:stCondLst>
                                            <p:cond delay="455"/>
                                          </p:stCondLst>
                                        </p:cTn>
                                        <p:tgtEl>
                                          <p:spTgt spid="22"/>
                                        </p:tgtEl>
                                        <p:attrNameLst>
                                          <p:attrName>style.rotation</p:attrName>
                                        </p:attrNameLst>
                                      </p:cBhvr>
                                      <p:tavLst>
                                        <p:tav tm="0">
                                          <p:val>
                                            <p:fltVal val="-45"/>
                                          </p:val>
                                        </p:tav>
                                        <p:tav tm="69900">
                                          <p:val>
                                            <p:fltVal val="45"/>
                                          </p:val>
                                        </p:tav>
                                        <p:tav tm="100000">
                                          <p:val>
                                            <p:fltVal val="0"/>
                                          </p:val>
                                        </p:tav>
                                      </p:tavLst>
                                    </p:anim>
                                    <p:anim calcmode="lin" valueType="num">
                                      <p:cBhvr>
                                        <p:cTn id="66" dur="455" fill="hold">
                                          <p:stCondLst>
                                            <p:cond delay="0"/>
                                          </p:stCondLst>
                                        </p:cTn>
                                        <p:tgtEl>
                                          <p:spTgt spid="22"/>
                                        </p:tgtEl>
                                        <p:attrNameLst>
                                          <p:attrName>ppt_y</p:attrName>
                                        </p:attrNameLst>
                                      </p:cBhvr>
                                      <p:tavLst>
                                        <p:tav tm="0">
                                          <p:val>
                                            <p:strVal val="#ppt_y-1"/>
                                          </p:val>
                                        </p:tav>
                                        <p:tav tm="100000">
                                          <p:val>
                                            <p:strVal val="#ppt_y-(0.354*#ppt_w-0.172*#ppt_h)"/>
                                          </p:val>
                                        </p:tav>
                                      </p:tavLst>
                                    </p:anim>
                                    <p:anim calcmode="lin" valueType="num">
                                      <p:cBhvr>
                                        <p:cTn id="67" dur="156" decel="50000" autoRev="1" fill="hold">
                                          <p:stCondLst>
                                            <p:cond delay="455"/>
                                          </p:stCondLst>
                                        </p:cTn>
                                        <p:tgtEl>
                                          <p:spTgt spid="22"/>
                                        </p:tgtEl>
                                        <p:attrNameLst>
                                          <p:attrName>ppt_y</p:attrName>
                                        </p:attrNameLst>
                                      </p:cBhvr>
                                      <p:tavLst>
                                        <p:tav tm="0">
                                          <p:val>
                                            <p:strVal val="#ppt_y-(0.354*#ppt_w-0.172*#ppt_h)"/>
                                          </p:val>
                                        </p:tav>
                                        <p:tav tm="100000">
                                          <p:val>
                                            <p:strVal val="#ppt_y-(0.354*#ppt_w-0.172*#ppt_h)-#ppt_h/2"/>
                                          </p:val>
                                        </p:tav>
                                      </p:tavLst>
                                    </p:anim>
                                    <p:anim calcmode="lin" valueType="num">
                                      <p:cBhvr>
                                        <p:cTn id="68" dur="136" fill="hold">
                                          <p:stCondLst>
                                            <p:cond delay="864"/>
                                          </p:stCondLst>
                                        </p:cTn>
                                        <p:tgtEl>
                                          <p:spTgt spid="22"/>
                                        </p:tgtEl>
                                        <p:attrNameLst>
                                          <p:attrName>ppt_y</p:attrName>
                                        </p:attrNameLst>
                                      </p:cBhvr>
                                      <p:tavLst>
                                        <p:tav tm="0">
                                          <p:val>
                                            <p:strVal val="#ppt_y-(0.354*#ppt_w-0.172*#ppt_h)"/>
                                          </p:val>
                                        </p:tav>
                                        <p:tav tm="100000">
                                          <p:val>
                                            <p:strVal val="#ppt_y"/>
                                          </p:val>
                                        </p:tav>
                                      </p:tavLst>
                                    </p:anim>
                                  </p:childTnLst>
                                </p:cTn>
                              </p:par>
                            </p:childTnLst>
                          </p:cTn>
                        </p:par>
                        <p:par>
                          <p:cTn id="69" fill="hold">
                            <p:stCondLst>
                              <p:cond delay="11500"/>
                            </p:stCondLst>
                            <p:childTnLst>
                              <p:par>
                                <p:cTn id="70" presetID="47" presetClass="entr" presetSubtype="0"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childTnLst>
                          </p:cTn>
                        </p:par>
                        <p:par>
                          <p:cTn id="75" fill="hold">
                            <p:stCondLst>
                              <p:cond delay="12500"/>
                            </p:stCondLst>
                            <p:childTnLst>
                              <p:par>
                                <p:cTn id="76" presetID="42" presetClass="entr" presetSubtype="0" fill="hold" nodeType="after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1000"/>
                                        <p:tgtEl>
                                          <p:spTgt spid="28"/>
                                        </p:tgtEl>
                                      </p:cBhvr>
                                    </p:animEffect>
                                    <p:anim calcmode="lin" valueType="num">
                                      <p:cBhvr>
                                        <p:cTn id="79" dur="1000" fill="hold"/>
                                        <p:tgtEl>
                                          <p:spTgt spid="28"/>
                                        </p:tgtEl>
                                        <p:attrNameLst>
                                          <p:attrName>ppt_x</p:attrName>
                                        </p:attrNameLst>
                                      </p:cBhvr>
                                      <p:tavLst>
                                        <p:tav tm="0">
                                          <p:val>
                                            <p:strVal val="#ppt_x"/>
                                          </p:val>
                                        </p:tav>
                                        <p:tav tm="100000">
                                          <p:val>
                                            <p:strVal val="#ppt_x"/>
                                          </p:val>
                                        </p:tav>
                                      </p:tavLst>
                                    </p:anim>
                                    <p:anim calcmode="lin" valueType="num">
                                      <p:cBhvr>
                                        <p:cTn id="80" dur="1000" fill="hold"/>
                                        <p:tgtEl>
                                          <p:spTgt spid="28"/>
                                        </p:tgtEl>
                                        <p:attrNameLst>
                                          <p:attrName>ppt_y</p:attrName>
                                        </p:attrNameLst>
                                      </p:cBhvr>
                                      <p:tavLst>
                                        <p:tav tm="0">
                                          <p:val>
                                            <p:strVal val="#ppt_y+.1"/>
                                          </p:val>
                                        </p:tav>
                                        <p:tav tm="100000">
                                          <p:val>
                                            <p:strVal val="#ppt_y"/>
                                          </p:val>
                                        </p:tav>
                                      </p:tavLst>
                                    </p:anim>
                                  </p:childTnLst>
                                </p:cTn>
                              </p:par>
                            </p:childTnLst>
                          </p:cTn>
                        </p:par>
                        <p:par>
                          <p:cTn id="81" fill="hold">
                            <p:stCondLst>
                              <p:cond delay="13500"/>
                            </p:stCondLst>
                            <p:childTnLst>
                              <p:par>
                                <p:cTn id="82" presetID="53" presetClass="entr" presetSubtype="16" fill="hold" nodeType="afterEffect">
                                  <p:stCondLst>
                                    <p:cond delay="0"/>
                                  </p:stCondLst>
                                  <p:childTnLst>
                                    <p:set>
                                      <p:cBhvr>
                                        <p:cTn id="83" dur="1" fill="hold">
                                          <p:stCondLst>
                                            <p:cond delay="0"/>
                                          </p:stCondLst>
                                        </p:cTn>
                                        <p:tgtEl>
                                          <p:spTgt spid="5"/>
                                        </p:tgtEl>
                                        <p:attrNameLst>
                                          <p:attrName>style.visibility</p:attrName>
                                        </p:attrNameLst>
                                      </p:cBhvr>
                                      <p:to>
                                        <p:strVal val="visible"/>
                                      </p:to>
                                    </p:set>
                                    <p:anim calcmode="lin" valueType="num">
                                      <p:cBhvr>
                                        <p:cTn id="84" dur="500" fill="hold"/>
                                        <p:tgtEl>
                                          <p:spTgt spid="5"/>
                                        </p:tgtEl>
                                        <p:attrNameLst>
                                          <p:attrName>ppt_w</p:attrName>
                                        </p:attrNameLst>
                                      </p:cBhvr>
                                      <p:tavLst>
                                        <p:tav tm="0">
                                          <p:val>
                                            <p:fltVal val="0"/>
                                          </p:val>
                                        </p:tav>
                                        <p:tav tm="100000">
                                          <p:val>
                                            <p:strVal val="#ppt_w"/>
                                          </p:val>
                                        </p:tav>
                                      </p:tavLst>
                                    </p:anim>
                                    <p:anim calcmode="lin" valueType="num">
                                      <p:cBhvr>
                                        <p:cTn id="85" dur="500" fill="hold"/>
                                        <p:tgtEl>
                                          <p:spTgt spid="5"/>
                                        </p:tgtEl>
                                        <p:attrNameLst>
                                          <p:attrName>ppt_h</p:attrName>
                                        </p:attrNameLst>
                                      </p:cBhvr>
                                      <p:tavLst>
                                        <p:tav tm="0">
                                          <p:val>
                                            <p:fltVal val="0"/>
                                          </p:val>
                                        </p:tav>
                                        <p:tav tm="100000">
                                          <p:val>
                                            <p:strVal val="#ppt_h"/>
                                          </p:val>
                                        </p:tav>
                                      </p:tavLst>
                                    </p:anim>
                                    <p:animEffect transition="in" filter="fade">
                                      <p:cBhvr>
                                        <p:cTn id="86" dur="500"/>
                                        <p:tgtEl>
                                          <p:spTgt spid="5"/>
                                        </p:tgtEl>
                                      </p:cBhvr>
                                    </p:animEffect>
                                  </p:childTnLst>
                                </p:cTn>
                              </p:par>
                            </p:childTnLst>
                          </p:cTn>
                        </p:par>
                        <p:par>
                          <p:cTn id="87" fill="hold">
                            <p:stCondLst>
                              <p:cond delay="14000"/>
                            </p:stCondLst>
                            <p:childTnLst>
                              <p:par>
                                <p:cTn id="88" presetID="53" presetClass="entr" presetSubtype="16" fill="hold" nodeType="afterEffect">
                                  <p:stCondLst>
                                    <p:cond delay="0"/>
                                  </p:stCondLst>
                                  <p:childTnLst>
                                    <p:set>
                                      <p:cBhvr>
                                        <p:cTn id="89" dur="1" fill="hold">
                                          <p:stCondLst>
                                            <p:cond delay="0"/>
                                          </p:stCondLst>
                                        </p:cTn>
                                        <p:tgtEl>
                                          <p:spTgt spid="3"/>
                                        </p:tgtEl>
                                        <p:attrNameLst>
                                          <p:attrName>style.visibility</p:attrName>
                                        </p:attrNameLst>
                                      </p:cBhvr>
                                      <p:to>
                                        <p:strVal val="visible"/>
                                      </p:to>
                                    </p:set>
                                    <p:anim calcmode="lin" valueType="num">
                                      <p:cBhvr>
                                        <p:cTn id="90" dur="500" fill="hold"/>
                                        <p:tgtEl>
                                          <p:spTgt spid="3"/>
                                        </p:tgtEl>
                                        <p:attrNameLst>
                                          <p:attrName>ppt_w</p:attrName>
                                        </p:attrNameLst>
                                      </p:cBhvr>
                                      <p:tavLst>
                                        <p:tav tm="0">
                                          <p:val>
                                            <p:fltVal val="0"/>
                                          </p:val>
                                        </p:tav>
                                        <p:tav tm="100000">
                                          <p:val>
                                            <p:strVal val="#ppt_w"/>
                                          </p:val>
                                        </p:tav>
                                      </p:tavLst>
                                    </p:anim>
                                    <p:anim calcmode="lin" valueType="num">
                                      <p:cBhvr>
                                        <p:cTn id="91" dur="500" fill="hold"/>
                                        <p:tgtEl>
                                          <p:spTgt spid="3"/>
                                        </p:tgtEl>
                                        <p:attrNameLst>
                                          <p:attrName>ppt_h</p:attrName>
                                        </p:attrNameLst>
                                      </p:cBhvr>
                                      <p:tavLst>
                                        <p:tav tm="0">
                                          <p:val>
                                            <p:fltVal val="0"/>
                                          </p:val>
                                        </p:tav>
                                        <p:tav tm="100000">
                                          <p:val>
                                            <p:strVal val="#ppt_h"/>
                                          </p:val>
                                        </p:tav>
                                      </p:tavLst>
                                    </p:anim>
                                    <p:animEffect transition="in" filter="fade">
                                      <p:cBhvr>
                                        <p:cTn id="92" dur="500"/>
                                        <p:tgtEl>
                                          <p:spTgt spid="3"/>
                                        </p:tgtEl>
                                      </p:cBhvr>
                                    </p:animEffect>
                                  </p:childTnLst>
                                </p:cTn>
                              </p:par>
                            </p:childTnLst>
                          </p:cTn>
                        </p:par>
                        <p:par>
                          <p:cTn id="93" fill="hold">
                            <p:stCondLst>
                              <p:cond delay="14500"/>
                            </p:stCondLst>
                            <p:childTnLst>
                              <p:par>
                                <p:cTn id="94" presetID="59" presetClass="path" presetSubtype="0" accel="50000" decel="50000" fill="hold" nodeType="afterEffect">
                                  <p:stCondLst>
                                    <p:cond delay="0"/>
                                  </p:stCondLst>
                                  <p:childTnLst>
                                    <p:animMotion origin="layout" path="M -0.24427 -0.01551 C -0.25716 -0.0419 -0.29622 -0.01782 -0.33112 0.03681 C -0.36719 0.0926 -0.38633 0.15718 -0.37318 0.18357 C -0.36029 0.21042 -0.3793 0.27616 -0.41549 0.33148 C -0.45065 0.38611 -0.48932 0.40973 -0.5026 0.3838 " pathEditMode="relative" rAng="19140000" ptsTypes="AAAAA">
                                      <p:cBhvr>
                                        <p:cTn id="95" dur="2000" fill="hold"/>
                                        <p:tgtEl>
                                          <p:spTgt spid="24"/>
                                        </p:tgtEl>
                                        <p:attrNameLst>
                                          <p:attrName>ppt_x</p:attrName>
                                          <p:attrName>ppt_y</p:attrName>
                                        </p:attrNameLst>
                                      </p:cBhvr>
                                      <p:rCtr x="-12917" y="19977"/>
                                    </p:animMotion>
                                  </p:childTnLst>
                                </p:cTn>
                              </p:par>
                              <p:par>
                                <p:cTn id="96" presetID="59" presetClass="path" presetSubtype="0" accel="50000" decel="50000" fill="hold" nodeType="withEffect">
                                  <p:stCondLst>
                                    <p:cond delay="0"/>
                                  </p:stCondLst>
                                  <p:childTnLst>
                                    <p:animMotion origin="layout" path="M -0.33672 0.47615 C -0.34935 0.4493 -0.30951 0.35949 -0.25078 0.27245 C -0.1905 0.18588 -0.13112 0.13541 -0.11914 0.16342 C -0.10651 0.19074 -0.04831 0.14074 0.01159 0.05463 C 0.07096 -0.03172 0.11081 -0.12223 0.09831 -0.14931 " pathEditMode="relative" rAng="19260000" ptsTypes="AAAAA">
                                      <p:cBhvr>
                                        <p:cTn id="97" dur="2000" spd="-100000" fill="hold"/>
                                        <p:tgtEl>
                                          <p:spTgt spid="25"/>
                                        </p:tgtEl>
                                        <p:attrNameLst>
                                          <p:attrName>ppt_x</p:attrName>
                                          <p:attrName>ppt_y</p:attrName>
                                        </p:attrNameLst>
                                      </p:cBhvr>
                                      <p:rCtr x="21732" y="-3129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5" grpId="0"/>
      <p:bldP spid="17" grpId="0"/>
      <p:bldP spid="19" grpId="0"/>
      <p:bldP spid="22" grpId="0"/>
      <p:bldP spid="23" grpId="0"/>
    </p:bldLst>
  </p:timing>
</p:sld>
</file>

<file path=ppt/theme/theme1.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1360</Words>
  <Application>Microsoft Office PowerPoint</Application>
  <PresentationFormat>Màn hình rộng</PresentationFormat>
  <Paragraphs>189</Paragraphs>
  <Slides>28</Slides>
  <Notes>10</Notes>
  <HiddenSlides>0</HiddenSlides>
  <MMClips>2</MMClips>
  <ScaleCrop>false</ScaleCrop>
  <HeadingPairs>
    <vt:vector size="6" baseType="variant">
      <vt:variant>
        <vt:lpstr>Phông được Dùng</vt:lpstr>
      </vt:variant>
      <vt:variant>
        <vt:i4>15</vt:i4>
      </vt:variant>
      <vt:variant>
        <vt:lpstr>Chủ đề</vt:lpstr>
      </vt:variant>
      <vt:variant>
        <vt:i4>1</vt:i4>
      </vt:variant>
      <vt:variant>
        <vt:lpstr>Tiêu đề Bản chiếu</vt:lpstr>
      </vt:variant>
      <vt:variant>
        <vt:i4>28</vt:i4>
      </vt:variant>
    </vt:vector>
  </HeadingPairs>
  <TitlesOfParts>
    <vt:vector size="44" baseType="lpstr">
      <vt:lpstr>微软雅黑</vt:lpstr>
      <vt:lpstr>#9Slide03 AmpleSoft Bold</vt:lpstr>
      <vt:lpstr>Arial</vt:lpstr>
      <vt:lpstr>Arial-Rounded</vt:lpstr>
      <vt:lpstr>Calibri</vt:lpstr>
      <vt:lpstr>Calibri Light</vt:lpstr>
      <vt:lpstr>Snap ITC</vt:lpstr>
      <vt:lpstr>SVN-Hole Hearted</vt:lpstr>
      <vt:lpstr>Times New Roman</vt:lpstr>
      <vt:lpstr>UTM Ambrose</vt:lpstr>
      <vt:lpstr>UTM Androgyne</vt:lpstr>
      <vt:lpstr>UTM Gradoo</vt:lpstr>
      <vt:lpstr>UTM Guanine</vt:lpstr>
      <vt:lpstr>UVN Bach Dang Nang</vt:lpstr>
      <vt:lpstr>UVN Thoi Nay Nang</vt:lpstr>
      <vt:lpstr>Chủ đề Office</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 trình bày PowerPoint</dc:title>
  <dc:creator>Thanh Thư Âu</dc:creator>
  <cp:lastModifiedBy>Thanh Thư Âu</cp:lastModifiedBy>
  <cp:revision>1</cp:revision>
  <dcterms:created xsi:type="dcterms:W3CDTF">2023-01-18T04:44:34Z</dcterms:created>
  <dcterms:modified xsi:type="dcterms:W3CDTF">2023-01-18T04:54:19Z</dcterms:modified>
</cp:coreProperties>
</file>