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6" r:id="rId2"/>
    <p:sldId id="298" r:id="rId3"/>
    <p:sldId id="284" r:id="rId4"/>
    <p:sldId id="324" r:id="rId5"/>
    <p:sldId id="325" r:id="rId6"/>
    <p:sldId id="328" r:id="rId7"/>
    <p:sldId id="327" r:id="rId8"/>
    <p:sldId id="289" r:id="rId9"/>
    <p:sldId id="321" r:id="rId10"/>
    <p:sldId id="322" r:id="rId11"/>
    <p:sldId id="294" r:id="rId12"/>
    <p:sldId id="310" r:id="rId13"/>
    <p:sldId id="311" r:id="rId14"/>
    <p:sldId id="312" r:id="rId15"/>
    <p:sldId id="313" r:id="rId16"/>
    <p:sldId id="314" r:id="rId17"/>
    <p:sldId id="315" r:id="rId18"/>
    <p:sldId id="316" r:id="rId19"/>
    <p:sldId id="317" r:id="rId20"/>
    <p:sldId id="319" r:id="rId21"/>
    <p:sldId id="329" r:id="rId22"/>
    <p:sldId id="29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4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941D6-264D-467D-8A13-84DD4B47B461}" type="datetimeFigureOut">
              <a:rPr lang="en-US" smtClean="0"/>
              <a:t>1/18/2023</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AC550-3E8C-4DD5-BD27-D5D2B1EBBB55}" type="slidenum">
              <a:rPr lang="en-US" smtClean="0"/>
              <a:t>‹#›</a:t>
            </a:fld>
            <a:endParaRPr lang="en-US"/>
          </a:p>
        </p:txBody>
      </p:sp>
    </p:spTree>
    <p:extLst>
      <p:ext uri="{BB962C8B-B14F-4D97-AF65-F5344CB8AC3E}">
        <p14:creationId xmlns:p14="http://schemas.microsoft.com/office/powerpoint/2010/main" val="771870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8C8EFA-96ED-4A18-B46D-8BDC030E3AF6}" type="slidenum">
              <a:rPr lang="zh-CN" altLang="en-US" smtClean="0"/>
              <a:t>13</a:t>
            </a:fld>
            <a:endParaRPr lang="zh-CN" altLang="en-US"/>
          </a:p>
        </p:txBody>
      </p:sp>
    </p:spTree>
    <p:extLst>
      <p:ext uri="{BB962C8B-B14F-4D97-AF65-F5344CB8AC3E}">
        <p14:creationId xmlns:p14="http://schemas.microsoft.com/office/powerpoint/2010/main" val="1902954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err="1"/>
              <a:t>Thầy</a:t>
            </a:r>
            <a:r>
              <a:rPr lang="en-US" baseline="0" dirty="0"/>
              <a:t> </a:t>
            </a:r>
            <a:r>
              <a:rPr lang="en-US" baseline="0" dirty="0" err="1"/>
              <a:t>cô</a:t>
            </a:r>
            <a:r>
              <a:rPr lang="en-US" baseline="0" dirty="0"/>
              <a:t> </a:t>
            </a:r>
            <a:r>
              <a:rPr lang="en-US" baseline="0" dirty="0" err="1"/>
              <a:t>bấm</a:t>
            </a:r>
            <a:r>
              <a:rPr lang="en-US" baseline="0" dirty="0"/>
              <a:t> </a:t>
            </a:r>
            <a:r>
              <a:rPr lang="en-US" baseline="0" dirty="0" err="1"/>
              <a:t>vào</a:t>
            </a:r>
            <a:r>
              <a:rPr lang="en-US" baseline="0" dirty="0"/>
              <a:t> </a:t>
            </a:r>
            <a:r>
              <a:rPr lang="en-US" baseline="0" dirty="0" err="1"/>
              <a:t>các</a:t>
            </a:r>
            <a:r>
              <a:rPr lang="en-US" baseline="0" dirty="0"/>
              <a:t> </a:t>
            </a:r>
            <a:r>
              <a:rPr lang="en-US" baseline="0" dirty="0" err="1"/>
              <a:t>biểu</a:t>
            </a:r>
            <a:r>
              <a:rPr lang="en-US" baseline="0" dirty="0"/>
              <a:t> </a:t>
            </a:r>
            <a:r>
              <a:rPr lang="en-US" baseline="0" dirty="0" err="1"/>
              <a:t>tượng</a:t>
            </a:r>
            <a:r>
              <a:rPr lang="en-US" baseline="0" dirty="0"/>
              <a:t> </a:t>
            </a:r>
            <a:r>
              <a:rPr lang="en-US" baseline="0" dirty="0" err="1"/>
              <a:t>đánh</a:t>
            </a:r>
            <a:r>
              <a:rPr lang="en-US" baseline="0" dirty="0"/>
              <a:t> </a:t>
            </a:r>
            <a:r>
              <a:rPr lang="en-US" baseline="0" dirty="0" err="1"/>
              <a:t>số</a:t>
            </a:r>
            <a:r>
              <a:rPr lang="en-US" baseline="0" dirty="0"/>
              <a:t> </a:t>
            </a:r>
            <a:r>
              <a:rPr lang="en-US" baseline="0" dirty="0" err="1"/>
              <a:t>để</a:t>
            </a:r>
            <a:r>
              <a:rPr lang="en-US" baseline="0" dirty="0"/>
              <a:t> </a:t>
            </a:r>
            <a:r>
              <a:rPr lang="en-US" baseline="0" dirty="0" err="1"/>
              <a:t>đến</a:t>
            </a:r>
            <a:r>
              <a:rPr lang="en-US" baseline="0" dirty="0"/>
              <a:t> </a:t>
            </a:r>
            <a:r>
              <a:rPr lang="en-US" baseline="0" dirty="0" err="1"/>
              <a:t>với</a:t>
            </a:r>
            <a:r>
              <a:rPr lang="en-US" baseline="0" dirty="0"/>
              <a:t> </a:t>
            </a:r>
            <a:r>
              <a:rPr lang="en-US" baseline="0" dirty="0" err="1"/>
              <a:t>trang</a:t>
            </a:r>
            <a:r>
              <a:rPr lang="en-US" baseline="0" dirty="0"/>
              <a:t> </a:t>
            </a:r>
            <a:r>
              <a:rPr lang="en-US" baseline="0" dirty="0" err="1"/>
              <a:t>câu</a:t>
            </a:r>
            <a:r>
              <a:rPr lang="en-US" baseline="0" dirty="0"/>
              <a:t> </a:t>
            </a:r>
            <a:r>
              <a:rPr lang="en-US" baseline="0" dirty="0" err="1"/>
              <a:t>hỏi</a:t>
            </a:r>
            <a:r>
              <a:rPr lang="en-US" baseline="0" dirty="0"/>
              <a:t>.</a:t>
            </a:r>
          </a:p>
          <a:p>
            <a:pPr marL="171450" indent="-171450">
              <a:buFontTx/>
              <a:buChar char="-"/>
            </a:pPr>
            <a:r>
              <a:rPr lang="en-US" baseline="0" dirty="0" err="1"/>
              <a:t>Sau</a:t>
            </a:r>
            <a:r>
              <a:rPr lang="en-US" baseline="0" dirty="0"/>
              <a:t> </a:t>
            </a:r>
            <a:r>
              <a:rPr lang="en-US" baseline="0" dirty="0" err="1"/>
              <a:t>khi</a:t>
            </a:r>
            <a:r>
              <a:rPr lang="en-US" baseline="0" dirty="0"/>
              <a:t> </a:t>
            </a:r>
            <a:r>
              <a:rPr lang="en-US" baseline="0" dirty="0" err="1"/>
              <a:t>học</a:t>
            </a:r>
            <a:r>
              <a:rPr lang="en-US" baseline="0" dirty="0"/>
              <a:t> </a:t>
            </a:r>
            <a:r>
              <a:rPr lang="en-US" baseline="0" dirty="0" err="1"/>
              <a:t>sinh</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thì</a:t>
            </a:r>
            <a:r>
              <a:rPr lang="en-US" baseline="0" dirty="0"/>
              <a:t> </a:t>
            </a:r>
            <a:r>
              <a:rPr lang="en-US" baseline="0" dirty="0" err="1"/>
              <a:t>bấm</a:t>
            </a:r>
            <a:r>
              <a:rPr lang="en-US" baseline="0" dirty="0"/>
              <a:t> </a:t>
            </a:r>
            <a:r>
              <a:rPr lang="en-US" baseline="0" dirty="0" err="1"/>
              <a:t>vào</a:t>
            </a:r>
            <a:r>
              <a:rPr lang="en-US" baseline="0" dirty="0"/>
              <a:t> </a:t>
            </a:r>
            <a:r>
              <a:rPr lang="en-US" baseline="0" dirty="0" err="1"/>
              <a:t>vỏ</a:t>
            </a:r>
            <a:r>
              <a:rPr lang="en-US" baseline="0" dirty="0"/>
              <a:t> </a:t>
            </a:r>
            <a:r>
              <a:rPr lang="en-US" baseline="0" dirty="0" err="1"/>
              <a:t>sò</a:t>
            </a:r>
            <a:r>
              <a:rPr lang="en-US" baseline="0" dirty="0"/>
              <a:t> </a:t>
            </a:r>
            <a:r>
              <a:rPr lang="en-US" baseline="0" dirty="0" err="1"/>
              <a:t>để</a:t>
            </a:r>
            <a:r>
              <a:rPr lang="en-US" baseline="0" dirty="0"/>
              <a:t> quay </a:t>
            </a:r>
            <a:r>
              <a:rPr lang="en-US" baseline="0" dirty="0" err="1"/>
              <a:t>lại</a:t>
            </a:r>
            <a:r>
              <a:rPr lang="en-US" baseline="0" dirty="0"/>
              <a:t> </a:t>
            </a:r>
            <a:r>
              <a:rPr lang="en-US" baseline="0" dirty="0" err="1"/>
              <a:t>trang</a:t>
            </a:r>
            <a:r>
              <a:rPr lang="en-US" baseline="0" dirty="0"/>
              <a:t> </a:t>
            </a:r>
            <a:r>
              <a:rPr lang="en-US" baseline="0" dirty="0" err="1"/>
              <a:t>lúc</a:t>
            </a:r>
            <a:r>
              <a:rPr lang="en-US" baseline="0" dirty="0"/>
              <a:t> </a:t>
            </a:r>
            <a:r>
              <a:rPr lang="en-US" baseline="0" dirty="0" err="1"/>
              <a:t>đầu</a:t>
            </a:r>
            <a:r>
              <a:rPr lang="en-US" baseline="0" dirty="0"/>
              <a:t>. </a:t>
            </a:r>
            <a:r>
              <a:rPr lang="en-US" baseline="0" dirty="0" err="1"/>
              <a:t>Nếu</a:t>
            </a:r>
            <a:r>
              <a:rPr lang="en-US" baseline="0" dirty="0"/>
              <a:t> HS </a:t>
            </a:r>
            <a:r>
              <a:rPr lang="en-US" baseline="0" dirty="0" err="1"/>
              <a:t>trả</a:t>
            </a:r>
            <a:r>
              <a:rPr lang="en-US" baseline="0" dirty="0"/>
              <a:t> </a:t>
            </a:r>
            <a:r>
              <a:rPr lang="en-US" baseline="0" dirty="0" err="1"/>
              <a:t>lời</a:t>
            </a:r>
            <a:r>
              <a:rPr lang="en-US" baseline="0" dirty="0"/>
              <a:t> </a:t>
            </a:r>
            <a:r>
              <a:rPr lang="en-US" baseline="0" dirty="0" err="1"/>
              <a:t>đúng</a:t>
            </a:r>
            <a:r>
              <a:rPr lang="en-US" baseline="0" dirty="0"/>
              <a:t> </a:t>
            </a:r>
            <a:r>
              <a:rPr lang="en-US" baseline="0" dirty="0" err="1"/>
              <a:t>thì</a:t>
            </a:r>
            <a:r>
              <a:rPr lang="en-US" baseline="0" dirty="0"/>
              <a:t> </a:t>
            </a:r>
            <a:r>
              <a:rPr lang="en-US" baseline="0" dirty="0" err="1"/>
              <a:t>các</a:t>
            </a:r>
            <a:r>
              <a:rPr lang="en-US" baseline="0" dirty="0"/>
              <a:t> </a:t>
            </a:r>
            <a:r>
              <a:rPr lang="en-US" baseline="0" dirty="0" err="1"/>
              <a:t>thầy</a:t>
            </a:r>
            <a:r>
              <a:rPr lang="en-US" baseline="0" dirty="0"/>
              <a:t> </a:t>
            </a:r>
            <a:r>
              <a:rPr lang="en-US" baseline="0" dirty="0" err="1"/>
              <a:t>cô</a:t>
            </a:r>
            <a:r>
              <a:rPr lang="en-US" baseline="0" dirty="0"/>
              <a:t> </a:t>
            </a:r>
            <a:r>
              <a:rPr lang="en-US" baseline="0" dirty="0" err="1"/>
              <a:t>bấm</a:t>
            </a:r>
            <a:r>
              <a:rPr lang="en-US" baseline="0" dirty="0"/>
              <a:t> </a:t>
            </a:r>
            <a:r>
              <a:rPr lang="en-US" baseline="0" dirty="0" err="1"/>
              <a:t>vào</a:t>
            </a:r>
            <a:r>
              <a:rPr lang="en-US" baseline="0" dirty="0"/>
              <a:t> </a:t>
            </a:r>
            <a:r>
              <a:rPr lang="en-US" baseline="0" dirty="0" err="1"/>
              <a:t>vật</a:t>
            </a:r>
            <a:r>
              <a:rPr lang="en-US" baseline="0" dirty="0"/>
              <a:t> (</a:t>
            </a:r>
            <a:r>
              <a:rPr lang="en-US" baseline="0" dirty="0" err="1"/>
              <a:t>rác</a:t>
            </a:r>
            <a:r>
              <a:rPr lang="en-US" baseline="0" dirty="0"/>
              <a:t>) </a:t>
            </a:r>
            <a:r>
              <a:rPr lang="en-US" baseline="0" dirty="0" err="1"/>
              <a:t>tương</a:t>
            </a:r>
            <a:r>
              <a:rPr lang="en-US" baseline="0" dirty="0"/>
              <a:t> </a:t>
            </a:r>
            <a:r>
              <a:rPr lang="en-US" baseline="0" dirty="0" err="1"/>
              <a:t>ứng</a:t>
            </a:r>
            <a:r>
              <a:rPr lang="en-US" baseline="0" dirty="0"/>
              <a:t> </a:t>
            </a:r>
            <a:r>
              <a:rPr lang="en-US" baseline="0" dirty="0" err="1"/>
              <a:t>phía</a:t>
            </a:r>
            <a:r>
              <a:rPr lang="en-US" baseline="0" dirty="0"/>
              <a:t> </a:t>
            </a:r>
            <a:r>
              <a:rPr lang="en-US" baseline="0" dirty="0" err="1"/>
              <a:t>dưới</a:t>
            </a:r>
            <a:r>
              <a:rPr lang="en-US" baseline="0" dirty="0"/>
              <a:t> </a:t>
            </a:r>
            <a:r>
              <a:rPr lang="en-US" baseline="0" dirty="0" err="1"/>
              <a:t>để</a:t>
            </a:r>
            <a:r>
              <a:rPr lang="en-US" baseline="0" dirty="0"/>
              <a:t> </a:t>
            </a:r>
            <a:r>
              <a:rPr lang="en-US" baseline="0" dirty="0" err="1"/>
              <a:t>nó</a:t>
            </a:r>
            <a:r>
              <a:rPr lang="en-US" baseline="0" dirty="0"/>
              <a:t> </a:t>
            </a:r>
            <a:r>
              <a:rPr lang="en-US" baseline="0" dirty="0" err="1"/>
              <a:t>biến</a:t>
            </a:r>
            <a:r>
              <a:rPr lang="en-US" baseline="0" dirty="0"/>
              <a:t> </a:t>
            </a:r>
            <a:r>
              <a:rPr lang="en-US" baseline="0" dirty="0" err="1"/>
              <a:t>mất</a:t>
            </a:r>
            <a:r>
              <a:rPr lang="en-US" baseline="0" dirty="0"/>
              <a:t>. </a:t>
            </a:r>
          </a:p>
          <a:p>
            <a:pPr marL="171450" indent="-171450">
              <a:buFontTx/>
              <a:buChar char="-"/>
            </a:pPr>
            <a:r>
              <a:rPr lang="en-US" baseline="0" dirty="0" err="1"/>
              <a:t>Thầy</a:t>
            </a:r>
            <a:r>
              <a:rPr lang="en-US" baseline="0" dirty="0"/>
              <a:t> </a:t>
            </a:r>
            <a:r>
              <a:rPr lang="en-US" baseline="0" dirty="0" err="1"/>
              <a:t>cô</a:t>
            </a:r>
            <a:r>
              <a:rPr lang="en-US" baseline="0" dirty="0"/>
              <a:t> </a:t>
            </a:r>
            <a:r>
              <a:rPr lang="en-US" baseline="0" dirty="0" err="1"/>
              <a:t>thực</a:t>
            </a:r>
            <a:r>
              <a:rPr lang="en-US" baseline="0" dirty="0"/>
              <a:t> </a:t>
            </a:r>
            <a:r>
              <a:rPr lang="en-US" baseline="0" dirty="0" err="1"/>
              <a:t>hiện</a:t>
            </a:r>
            <a:r>
              <a:rPr lang="en-US" baseline="0" dirty="0"/>
              <a:t> </a:t>
            </a:r>
            <a:r>
              <a:rPr lang="en-US" baseline="0" dirty="0" err="1"/>
              <a:t>tương</a:t>
            </a:r>
            <a:r>
              <a:rPr lang="en-US" baseline="0" dirty="0"/>
              <a:t> </a:t>
            </a:r>
            <a:r>
              <a:rPr lang="en-US" baseline="0" dirty="0" err="1"/>
              <a:t>tự</a:t>
            </a:r>
            <a:r>
              <a:rPr lang="en-US" baseline="0" dirty="0"/>
              <a:t> </a:t>
            </a:r>
            <a:r>
              <a:rPr lang="en-US" baseline="0" dirty="0" err="1"/>
              <a:t>đối</a:t>
            </a:r>
            <a:r>
              <a:rPr lang="en-US" baseline="0" dirty="0"/>
              <a:t> </a:t>
            </a:r>
            <a:r>
              <a:rPr lang="en-US" baseline="0" dirty="0" err="1"/>
              <a:t>với</a:t>
            </a:r>
            <a:r>
              <a:rPr lang="en-US" baseline="0" dirty="0"/>
              <a:t> </a:t>
            </a:r>
            <a:r>
              <a:rPr lang="en-US" baseline="0" dirty="0" err="1"/>
              <a:t>các</a:t>
            </a:r>
            <a:r>
              <a:rPr lang="en-US" baseline="0" dirty="0"/>
              <a:t> </a:t>
            </a:r>
            <a:r>
              <a:rPr lang="en-US" baseline="0" dirty="0" err="1"/>
              <a:t>câu</a:t>
            </a:r>
            <a:r>
              <a:rPr lang="en-US" baseline="0" dirty="0"/>
              <a:t> </a:t>
            </a:r>
            <a:r>
              <a:rPr lang="en-US" baseline="0" dirty="0" err="1"/>
              <a:t>hỏi</a:t>
            </a:r>
            <a:r>
              <a:rPr lang="en-US" baseline="0" dirty="0"/>
              <a:t> </a:t>
            </a:r>
            <a:r>
              <a:rPr lang="en-US" baseline="0" dirty="0" err="1"/>
              <a:t>tiếp</a:t>
            </a:r>
            <a:r>
              <a:rPr lang="en-US" baseline="0" dirty="0"/>
              <a:t> </a:t>
            </a:r>
            <a:r>
              <a:rPr lang="en-US" baseline="0" dirty="0" err="1"/>
              <a:t>theo.</a:t>
            </a:r>
            <a:r>
              <a:rPr lang="en-US" baseline="0" dirty="0"/>
              <a:t> </a:t>
            </a:r>
            <a:r>
              <a:rPr lang="en-US" baseline="0" dirty="0" err="1"/>
              <a:t>Bấm</a:t>
            </a:r>
            <a:r>
              <a:rPr lang="en-US" baseline="0" dirty="0"/>
              <a:t> </a:t>
            </a:r>
            <a:r>
              <a:rPr lang="en-US" baseline="0" dirty="0" err="1"/>
              <a:t>vào</a:t>
            </a:r>
            <a:r>
              <a:rPr lang="en-US" baseline="0" dirty="0"/>
              <a:t> con </a:t>
            </a:r>
            <a:r>
              <a:rPr lang="en-US" baseline="0" dirty="0" err="1"/>
              <a:t>cá</a:t>
            </a:r>
            <a:r>
              <a:rPr lang="en-US" baseline="0" dirty="0"/>
              <a:t> </a:t>
            </a:r>
            <a:r>
              <a:rPr lang="en-US" baseline="0" dirty="0" err="1"/>
              <a:t>màu</a:t>
            </a:r>
            <a:r>
              <a:rPr lang="en-US" baseline="0" dirty="0"/>
              <a:t> </a:t>
            </a:r>
            <a:r>
              <a:rPr lang="en-US" baseline="0" dirty="0" err="1"/>
              <a:t>vàng</a:t>
            </a:r>
            <a:r>
              <a:rPr lang="en-US" baseline="0" dirty="0"/>
              <a:t> (</a:t>
            </a:r>
            <a:r>
              <a:rPr lang="en-US" baseline="0" dirty="0" err="1"/>
              <a:t>bên</a:t>
            </a:r>
            <a:r>
              <a:rPr lang="en-US" baseline="0" dirty="0"/>
              <a:t> </a:t>
            </a:r>
            <a:r>
              <a:rPr lang="en-US" baseline="0" dirty="0" err="1"/>
              <a:t>góc</a:t>
            </a:r>
            <a:r>
              <a:rPr lang="en-US" baseline="0" dirty="0"/>
              <a:t> </a:t>
            </a:r>
            <a:r>
              <a:rPr lang="en-US" baseline="0" dirty="0" err="1"/>
              <a:t>phải</a:t>
            </a:r>
            <a:r>
              <a:rPr lang="en-US" baseline="0" dirty="0"/>
              <a:t> </a:t>
            </a:r>
            <a:r>
              <a:rPr lang="en-US" baseline="0" dirty="0" err="1"/>
              <a:t>phía</a:t>
            </a:r>
            <a:r>
              <a:rPr lang="en-US" baseline="0" dirty="0"/>
              <a:t> </a:t>
            </a:r>
            <a:r>
              <a:rPr lang="en-US" baseline="0" dirty="0" err="1"/>
              <a:t>trên</a:t>
            </a:r>
            <a:r>
              <a:rPr lang="en-US" baseline="0" dirty="0"/>
              <a:t>) </a:t>
            </a:r>
            <a:r>
              <a:rPr lang="en-US" baseline="0" dirty="0" err="1"/>
              <a:t>để</a:t>
            </a:r>
            <a:r>
              <a:rPr lang="en-US" baseline="0" dirty="0"/>
              <a:t> </a:t>
            </a:r>
            <a:r>
              <a:rPr lang="en-US" baseline="0" dirty="0" err="1"/>
              <a:t>chuyển</a:t>
            </a:r>
            <a:r>
              <a:rPr lang="en-US" baseline="0" dirty="0"/>
              <a:t> sang </a:t>
            </a:r>
            <a:r>
              <a:rPr lang="en-US" baseline="0" dirty="0" err="1"/>
              <a:t>hoạt</a:t>
            </a:r>
            <a:r>
              <a:rPr lang="en-US" baseline="0" dirty="0"/>
              <a:t> </a:t>
            </a:r>
            <a:r>
              <a:rPr lang="en-US" baseline="0" dirty="0" err="1"/>
              <a:t>động</a:t>
            </a:r>
            <a:r>
              <a:rPr lang="en-US" baseline="0" dirty="0"/>
              <a:t> </a:t>
            </a:r>
            <a:r>
              <a:rPr lang="en-US" baseline="0" dirty="0" err="1"/>
              <a:t>tiếp</a:t>
            </a:r>
            <a:r>
              <a:rPr lang="en-US" baseline="0" dirty="0"/>
              <a:t> </a:t>
            </a:r>
            <a:r>
              <a:rPr lang="en-US" baseline="0" dirty="0" err="1"/>
              <a:t>theo.</a:t>
            </a:r>
            <a:r>
              <a:rPr lang="en-US" baseline="0" dirty="0"/>
              <a:t> </a:t>
            </a:r>
            <a:endParaRPr lang="en-US" dirty="0"/>
          </a:p>
        </p:txBody>
      </p:sp>
      <p:sp>
        <p:nvSpPr>
          <p:cNvPr id="4" name="Slide Number Placeholder 3"/>
          <p:cNvSpPr>
            <a:spLocks noGrp="1"/>
          </p:cNvSpPr>
          <p:nvPr>
            <p:ph type="sldNum" sz="quarter" idx="10"/>
          </p:nvPr>
        </p:nvSpPr>
        <p:spPr/>
        <p:txBody>
          <a:bodyPr/>
          <a:lstStyle/>
          <a:p>
            <a:fld id="{DA8C8EFA-96ED-4A18-B46D-8BDC030E3AF6}" type="slidenum">
              <a:rPr lang="zh-CN" altLang="en-US" smtClean="0"/>
              <a:t>14</a:t>
            </a:fld>
            <a:endParaRPr lang="zh-CN" altLang="en-US"/>
          </a:p>
        </p:txBody>
      </p:sp>
    </p:spTree>
    <p:extLst>
      <p:ext uri="{BB962C8B-B14F-4D97-AF65-F5344CB8AC3E}">
        <p14:creationId xmlns:p14="http://schemas.microsoft.com/office/powerpoint/2010/main" val="3321491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CA20173-ED2B-2D2F-42AF-345C5B872A56}"/>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01E92076-7639-3FE1-EF0C-85DF114332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B185DFF6-E66D-6889-31B5-82CDCFC73255}"/>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863E0B24-CFA8-05E5-3EB0-A7C512C0CB3A}"/>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9B33ECA-17B1-E2F7-942C-253DCDEA96C6}"/>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336597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B9C318E-71E9-8AE4-9637-0F99FCF6B769}"/>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63C4B24B-CD17-DAA3-A09B-429C919FA568}"/>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D5A04191-8AF4-F3F8-554C-304F31788837}"/>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AD47E656-B88D-E59B-DD36-1C3F0BF6AF0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54E82C84-E508-5C9E-AAA0-97181DE96994}"/>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834910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E81D2C16-2B41-B66A-9DC7-387AA42F99ED}"/>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B52B6AA9-CB97-9724-0772-FB1F0C63846E}"/>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641B7169-1E5F-089C-045B-B5EB8F6FB906}"/>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80DAC525-BF91-FFBB-0930-D5A4E389A9C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0981FD9-6447-850E-8730-F8BAEA8545A1}"/>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069935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115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723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C87C0C0-CC3A-5BA2-FC38-E8E68C9379F6}"/>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46884E94-A7EC-2446-3AB7-010684F7EAD3}"/>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C2DA5593-6F14-73EE-7B29-6387FFDC8226}"/>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0256EB47-D0F0-FFBE-F783-A998CDA85D7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3A2A740-D4E7-A609-F45A-66F0E20C6104}"/>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2116612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BA13C1E-F251-80AA-9DBD-1C7BFD9E1262}"/>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1767C93-523B-5C41-CFAA-B1C57904B7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E2A8D6E5-78F3-F5EA-78C3-D9480AB556D3}"/>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716860C5-5C81-B93D-03FD-7E49AC5B2CEB}"/>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F8E97EF-A364-F516-DBBB-449EF5A48E44}"/>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2620041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F345E16-D0B5-EBD1-CA91-2C957A73E729}"/>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C019FB86-91E3-64D0-DDD1-C9F09637E0A6}"/>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B0BC102E-A9CC-710B-9B8D-B524DA11E023}"/>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CD0C6627-E32C-5B2A-CF0E-018FEBE799F6}"/>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6" name="Chỗ dành sẵn cho Chân trang 5">
            <a:extLst>
              <a:ext uri="{FF2B5EF4-FFF2-40B4-BE49-F238E27FC236}">
                <a16:creationId xmlns:a16="http://schemas.microsoft.com/office/drawing/2014/main" id="{1BE01062-2A8E-7CC8-6F14-5FD87F5BDB7D}"/>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249EB280-B8CA-E0E8-9F66-0ED536C8971E}"/>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764841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7E61FEA-0785-176C-F3C6-B916FC0183B1}"/>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30E94375-B4FD-6ADE-FBB3-956FE60780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59DFC17E-18C3-3F5D-F455-541D05BF3968}"/>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16653A9F-8B6C-C441-ED60-BADCB9C250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24EC4FA9-0F88-948B-8C53-C71DB4C2BA45}"/>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444B80E0-6D86-E626-D21E-9EBCABCF773A}"/>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8" name="Chỗ dành sẵn cho Chân trang 7">
            <a:extLst>
              <a:ext uri="{FF2B5EF4-FFF2-40B4-BE49-F238E27FC236}">
                <a16:creationId xmlns:a16="http://schemas.microsoft.com/office/drawing/2014/main" id="{9A2266C9-2E7F-AEF2-821B-2335EEA8AB14}"/>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BA1D8371-EE49-A540-7610-DF1B0E89C944}"/>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013900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F3BBE17-39CE-E4F7-DF6E-80530539AA03}"/>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57D6F1CC-ACE0-312D-4AD9-9C17247DAD8F}"/>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4" name="Chỗ dành sẵn cho Chân trang 3">
            <a:extLst>
              <a:ext uri="{FF2B5EF4-FFF2-40B4-BE49-F238E27FC236}">
                <a16:creationId xmlns:a16="http://schemas.microsoft.com/office/drawing/2014/main" id="{BCA8D935-92B6-BAF1-587F-D5BF85B26CCE}"/>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470F5141-12A3-4D0A-043D-FAF0B0CB1D6E}"/>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268366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AA96E0D7-6CBD-0362-269A-A298F30BDCAD}"/>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3" name="Chỗ dành sẵn cho Chân trang 2">
            <a:extLst>
              <a:ext uri="{FF2B5EF4-FFF2-40B4-BE49-F238E27FC236}">
                <a16:creationId xmlns:a16="http://schemas.microsoft.com/office/drawing/2014/main" id="{F7EABC94-817A-A4F3-BEF4-CCB69279292D}"/>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30416720-5CA6-912A-4CE8-4D00CBC0B89C}"/>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1406385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8A9AE42-6D80-BBCB-8499-47AF42B68C63}"/>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43106680-46EB-BC7A-9582-4A34B735C0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637BABAB-3277-300F-CD90-FA1D7500C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C0973CB9-0F66-3D64-EFA4-715E702AA98A}"/>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6" name="Chỗ dành sẵn cho Chân trang 5">
            <a:extLst>
              <a:ext uri="{FF2B5EF4-FFF2-40B4-BE49-F238E27FC236}">
                <a16:creationId xmlns:a16="http://schemas.microsoft.com/office/drawing/2014/main" id="{05FB48B5-2E15-B89F-5980-878C3E4C6A1C}"/>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7C7D17EA-DC56-36E8-9296-BF85E7645FD5}"/>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4082232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B6DBFBF-3338-0715-0A67-A552CDB1F2A8}"/>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4CA506A1-2337-D663-B578-3F671A2294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5BCBD20D-5575-0206-DA29-5E222F6D2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084D2187-E9AB-DCE7-9F74-4E6EADF29C4F}"/>
              </a:ext>
            </a:extLst>
          </p:cNvPr>
          <p:cNvSpPr>
            <a:spLocks noGrp="1"/>
          </p:cNvSpPr>
          <p:nvPr>
            <p:ph type="dt" sz="half" idx="10"/>
          </p:nvPr>
        </p:nvSpPr>
        <p:spPr/>
        <p:txBody>
          <a:bodyPr/>
          <a:lstStyle/>
          <a:p>
            <a:fld id="{D9A5B9A3-F231-4A7E-B83C-E0C50C33231B}" type="datetimeFigureOut">
              <a:rPr lang="en-US" smtClean="0"/>
              <a:t>1/18/2023</a:t>
            </a:fld>
            <a:endParaRPr lang="en-US"/>
          </a:p>
        </p:txBody>
      </p:sp>
      <p:sp>
        <p:nvSpPr>
          <p:cNvPr id="6" name="Chỗ dành sẵn cho Chân trang 5">
            <a:extLst>
              <a:ext uri="{FF2B5EF4-FFF2-40B4-BE49-F238E27FC236}">
                <a16:creationId xmlns:a16="http://schemas.microsoft.com/office/drawing/2014/main" id="{3CFA4EE7-E488-3158-B54C-D594ADAE37E1}"/>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0658BE4B-247C-B89D-C54D-17822D64A7F3}"/>
              </a:ext>
            </a:extLst>
          </p:cNvPr>
          <p:cNvSpPr>
            <a:spLocks noGrp="1"/>
          </p:cNvSpPr>
          <p:nvPr>
            <p:ph type="sldNum" sz="quarter" idx="12"/>
          </p:nvPr>
        </p:nvSpPr>
        <p:spPr/>
        <p:txBody>
          <a:bodyPr/>
          <a:lstStyle/>
          <a:p>
            <a:fld id="{802AFC44-298B-4366-BE9A-FDDB534A5C36}" type="slidenum">
              <a:rPr lang="en-US" smtClean="0"/>
              <a:t>‹#›</a:t>
            </a:fld>
            <a:endParaRPr lang="en-US"/>
          </a:p>
        </p:txBody>
      </p:sp>
    </p:spTree>
    <p:extLst>
      <p:ext uri="{BB962C8B-B14F-4D97-AF65-F5344CB8AC3E}">
        <p14:creationId xmlns:p14="http://schemas.microsoft.com/office/powerpoint/2010/main" val="3323462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0E9E3DC6-CCE5-52C9-E3AF-5BAB21A563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B822A98C-8F03-6F29-103C-BC93F223D8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77986E40-DD97-2CA7-3522-2E2040D3B2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A5B9A3-F231-4A7E-B83C-E0C50C33231B}" type="datetimeFigureOut">
              <a:rPr lang="en-US" smtClean="0"/>
              <a:t>1/18/2023</a:t>
            </a:fld>
            <a:endParaRPr lang="en-US"/>
          </a:p>
        </p:txBody>
      </p:sp>
      <p:sp>
        <p:nvSpPr>
          <p:cNvPr id="5" name="Chỗ dành sẵn cho Chân trang 4">
            <a:extLst>
              <a:ext uri="{FF2B5EF4-FFF2-40B4-BE49-F238E27FC236}">
                <a16:creationId xmlns:a16="http://schemas.microsoft.com/office/drawing/2014/main" id="{D146E88D-143F-C8BA-B3B9-3682911DF1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8BFFB419-DAB4-FCFA-8BEF-C5590C841F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AFC44-298B-4366-BE9A-FDDB534A5C36}" type="slidenum">
              <a:rPr lang="en-US" smtClean="0"/>
              <a:t>‹#›</a:t>
            </a:fld>
            <a:endParaRPr lang="en-US"/>
          </a:p>
        </p:txBody>
      </p:sp>
    </p:spTree>
    <p:extLst>
      <p:ext uri="{BB962C8B-B14F-4D97-AF65-F5344CB8AC3E}">
        <p14:creationId xmlns:p14="http://schemas.microsoft.com/office/powerpoint/2010/main" val="1406912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slideLayout" Target="../slideLayouts/slideLayout12.xml"/><Relationship Id="rId7" Type="http://schemas.openxmlformats.org/officeDocument/2006/relationships/image" Target="../media/image3.png"/><Relationship Id="rId12"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11" Type="http://schemas.openxmlformats.org/officeDocument/2006/relationships/image" Target="../media/image6.png"/><Relationship Id="rId5" Type="http://schemas.openxmlformats.org/officeDocument/2006/relationships/image" Target="../media/image2.png"/><Relationship Id="rId1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image" Target="../media/image1.png"/><Relationship Id="rId9" Type="http://schemas.microsoft.com/office/2007/relationships/hdphoto" Target="../media/hdphoto2.wdp"/><Relationship Id="rId14" Type="http://schemas.microsoft.com/office/2007/relationships/hdphoto" Target="../media/hdphoto4.wdp"/></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36.png"/><Relationship Id="rId4" Type="http://schemas.microsoft.com/office/2007/relationships/hdphoto" Target="../media/hdphoto13.wdp"/></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38.png"/><Relationship Id="rId4" Type="http://schemas.openxmlformats.org/officeDocument/2006/relationships/image" Target="../media/image37.jpg"/></Relationships>
</file>

<file path=ppt/slides/_rels/slide1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6.png"/><Relationship Id="rId3" Type="http://schemas.openxmlformats.org/officeDocument/2006/relationships/image" Target="../media/image39.jpeg"/><Relationship Id="rId7" Type="http://schemas.openxmlformats.org/officeDocument/2006/relationships/image" Target="../media/image41.png"/><Relationship Id="rId12"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slide" Target="slide14.xml"/><Relationship Id="rId11" Type="http://schemas.microsoft.com/office/2007/relationships/hdphoto" Target="../media/hdphoto15.wdp"/><Relationship Id="rId5" Type="http://schemas.microsoft.com/office/2007/relationships/hdphoto" Target="../media/hdphoto14.wdp"/><Relationship Id="rId15" Type="http://schemas.openxmlformats.org/officeDocument/2006/relationships/image" Target="../media/image47.png"/><Relationship Id="rId10" Type="http://schemas.openxmlformats.org/officeDocument/2006/relationships/image" Target="../media/image44.png"/><Relationship Id="rId4" Type="http://schemas.openxmlformats.org/officeDocument/2006/relationships/image" Target="../media/image40.png"/><Relationship Id="rId9" Type="http://schemas.openxmlformats.org/officeDocument/2006/relationships/image" Target="../media/image43.png"/><Relationship Id="rId14" Type="http://schemas.microsoft.com/office/2007/relationships/hdphoto" Target="../media/hdphoto16.wdp"/></Relationships>
</file>

<file path=ppt/slides/_rels/slide1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43.png"/><Relationship Id="rId18" Type="http://schemas.openxmlformats.org/officeDocument/2006/relationships/slide" Target="slide16.xml"/><Relationship Id="rId3" Type="http://schemas.openxmlformats.org/officeDocument/2006/relationships/image" Target="../media/image48.png"/><Relationship Id="rId21" Type="http://schemas.openxmlformats.org/officeDocument/2006/relationships/slide" Target="slide20.xml"/><Relationship Id="rId7" Type="http://schemas.openxmlformats.org/officeDocument/2006/relationships/image" Target="../media/image52.gif"/><Relationship Id="rId12" Type="http://schemas.openxmlformats.org/officeDocument/2006/relationships/image" Target="../media/image42.png"/><Relationship Id="rId17" Type="http://schemas.openxmlformats.org/officeDocument/2006/relationships/slide" Target="slide15.xml"/><Relationship Id="rId2" Type="http://schemas.openxmlformats.org/officeDocument/2006/relationships/notesSlide" Target="../notesSlides/notesSlide2.xml"/><Relationship Id="rId16" Type="http://schemas.microsoft.com/office/2007/relationships/hdphoto" Target="../media/hdphoto15.wdp"/><Relationship Id="rId20" Type="http://schemas.openxmlformats.org/officeDocument/2006/relationships/slide" Target="slide19.xml"/><Relationship Id="rId1" Type="http://schemas.openxmlformats.org/officeDocument/2006/relationships/slideLayout" Target="../slideLayouts/slideLayout13.xml"/><Relationship Id="rId6" Type="http://schemas.openxmlformats.org/officeDocument/2006/relationships/image" Target="../media/image51.gif"/><Relationship Id="rId11" Type="http://schemas.openxmlformats.org/officeDocument/2006/relationships/slide" Target="slide18.xml"/><Relationship Id="rId5" Type="http://schemas.openxmlformats.org/officeDocument/2006/relationships/image" Target="../media/image50.gif"/><Relationship Id="rId15" Type="http://schemas.openxmlformats.org/officeDocument/2006/relationships/image" Target="../media/image44.png"/><Relationship Id="rId10" Type="http://schemas.openxmlformats.org/officeDocument/2006/relationships/image" Target="../media/image45.png"/><Relationship Id="rId19" Type="http://schemas.openxmlformats.org/officeDocument/2006/relationships/slide" Target="slide17.xml"/><Relationship Id="rId4" Type="http://schemas.openxmlformats.org/officeDocument/2006/relationships/image" Target="../media/image49.gif"/><Relationship Id="rId9" Type="http://schemas.microsoft.com/office/2007/relationships/hdphoto" Target="../media/hdphoto17.wdp"/><Relationship Id="rId14" Type="http://schemas.openxmlformats.org/officeDocument/2006/relationships/image" Target="../media/image54.png"/><Relationship Id="rId22"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7.png"/><Relationship Id="rId2" Type="http://schemas.openxmlformats.org/officeDocument/2006/relationships/audio" Target="../media/audio5.wav"/><Relationship Id="rId1" Type="http://schemas.openxmlformats.org/officeDocument/2006/relationships/slideLayout" Target="../slideLayouts/slideLayout13.xml"/><Relationship Id="rId6" Type="http://schemas.openxmlformats.org/officeDocument/2006/relationships/slide" Target="slide14.xml"/><Relationship Id="rId5" Type="http://schemas.microsoft.com/office/2007/relationships/hdphoto" Target="../media/hdphoto18.wdp"/><Relationship Id="rId4" Type="http://schemas.openxmlformats.org/officeDocument/2006/relationships/image" Target="../media/image56.jpe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7.png"/><Relationship Id="rId2" Type="http://schemas.openxmlformats.org/officeDocument/2006/relationships/audio" Target="../media/audio5.wav"/><Relationship Id="rId1" Type="http://schemas.openxmlformats.org/officeDocument/2006/relationships/slideLayout" Target="../slideLayouts/slideLayout13.xml"/><Relationship Id="rId6" Type="http://schemas.openxmlformats.org/officeDocument/2006/relationships/slide" Target="slide14.xml"/><Relationship Id="rId5" Type="http://schemas.microsoft.com/office/2007/relationships/hdphoto" Target="../media/hdphoto18.wdp"/><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7.png"/><Relationship Id="rId2" Type="http://schemas.openxmlformats.org/officeDocument/2006/relationships/audio" Target="../media/audio5.wav"/><Relationship Id="rId1" Type="http://schemas.openxmlformats.org/officeDocument/2006/relationships/slideLayout" Target="../slideLayouts/slideLayout13.xml"/><Relationship Id="rId6" Type="http://schemas.openxmlformats.org/officeDocument/2006/relationships/slide" Target="slide14.xml"/><Relationship Id="rId5" Type="http://schemas.microsoft.com/office/2007/relationships/hdphoto" Target="../media/hdphoto18.wdp"/><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7.png"/><Relationship Id="rId2" Type="http://schemas.openxmlformats.org/officeDocument/2006/relationships/audio" Target="../media/audio5.wav"/><Relationship Id="rId1" Type="http://schemas.openxmlformats.org/officeDocument/2006/relationships/slideLayout" Target="../slideLayouts/slideLayout13.xml"/><Relationship Id="rId6" Type="http://schemas.openxmlformats.org/officeDocument/2006/relationships/slide" Target="slide14.xml"/><Relationship Id="rId5" Type="http://schemas.microsoft.com/office/2007/relationships/hdphoto" Target="../media/hdphoto18.wdp"/><Relationship Id="rId4" Type="http://schemas.openxmlformats.org/officeDocument/2006/relationships/image" Target="../media/image56.jpe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7.png"/><Relationship Id="rId2" Type="http://schemas.openxmlformats.org/officeDocument/2006/relationships/audio" Target="../media/audio5.wav"/><Relationship Id="rId1" Type="http://schemas.openxmlformats.org/officeDocument/2006/relationships/slideLayout" Target="../slideLayouts/slideLayout13.xml"/><Relationship Id="rId6" Type="http://schemas.openxmlformats.org/officeDocument/2006/relationships/slide" Target="slide14.xml"/><Relationship Id="rId5" Type="http://schemas.microsoft.com/office/2007/relationships/hdphoto" Target="../media/hdphoto18.wdp"/><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slideLayout" Target="../slideLayouts/slideLayout12.xml"/><Relationship Id="rId7" Type="http://schemas.openxmlformats.org/officeDocument/2006/relationships/image" Target="../media/image5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8.png"/><Relationship Id="rId5" Type="http://schemas.microsoft.com/office/2007/relationships/hdphoto" Target="../media/hdphoto3.wdp"/><Relationship Id="rId10"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60.png"/></Relationships>
</file>

<file path=ppt/slides/_rels/slide21.xml.rels><?xml version="1.0" encoding="UTF-8" standalone="yes"?>
<Relationships xmlns="http://schemas.openxmlformats.org/package/2006/relationships"><Relationship Id="rId8" Type="http://schemas.microsoft.com/office/2007/relationships/hdphoto" Target="../media/hdphoto20.wdp"/><Relationship Id="rId3" Type="http://schemas.microsoft.com/office/2007/relationships/hdphoto" Target="../media/hdphoto2.wdp"/><Relationship Id="rId7" Type="http://schemas.openxmlformats.org/officeDocument/2006/relationships/image" Target="../media/image61.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58.png"/><Relationship Id="rId5" Type="http://schemas.microsoft.com/office/2007/relationships/hdphoto" Target="../media/hdphoto13.wdp"/><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2.xml"/><Relationship Id="rId6" Type="http://schemas.microsoft.com/office/2007/relationships/hdphoto" Target="../media/hdphoto6.wdp"/><Relationship Id="rId5" Type="http://schemas.openxmlformats.org/officeDocument/2006/relationships/image" Target="../media/image13.png"/><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slideLayout" Target="../slideLayouts/slideLayout13.xml"/><Relationship Id="rId7" Type="http://schemas.openxmlformats.org/officeDocument/2006/relationships/image" Target="../media/image17.png"/><Relationship Id="rId2" Type="http://schemas.openxmlformats.org/officeDocument/2006/relationships/audio" Target="../media/media2.mp3"/><Relationship Id="rId1" Type="http://schemas.microsoft.com/office/2007/relationships/media" Target="../media/media2.mp3"/><Relationship Id="rId6" Type="http://schemas.microsoft.com/office/2007/relationships/hdphoto" Target="../media/hdphoto7.wdp"/><Relationship Id="rId5" Type="http://schemas.openxmlformats.org/officeDocument/2006/relationships/image" Target="../media/image16.png"/><Relationship Id="rId4" Type="http://schemas.openxmlformats.org/officeDocument/2006/relationships/image" Target="../media/image15.gif"/><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audio" Target="../media/audio4.wav"/><Relationship Id="rId10" Type="http://schemas.openxmlformats.org/officeDocument/2006/relationships/image" Target="../media/image22.png"/><Relationship Id="rId4" Type="http://schemas.openxmlformats.org/officeDocument/2006/relationships/audio" Target="../media/audio3.wav"/><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4.wav"/><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audio" Target="../media/audio3.wav"/><Relationship Id="rId10" Type="http://schemas.openxmlformats.org/officeDocument/2006/relationships/image" Target="../media/image22.png"/><Relationship Id="rId4" Type="http://schemas.openxmlformats.org/officeDocument/2006/relationships/audio" Target="../media/audio2.wav"/><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4.wav"/><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audio" Target="../media/audio3.wav"/><Relationship Id="rId10" Type="http://schemas.openxmlformats.org/officeDocument/2006/relationships/image" Target="../media/image22.png"/><Relationship Id="rId4" Type="http://schemas.openxmlformats.org/officeDocument/2006/relationships/audio" Target="../media/audio2.wav"/><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2.wdp"/><Relationship Id="rId3" Type="http://schemas.openxmlformats.org/officeDocument/2006/relationships/slideLayout" Target="../slideLayouts/slideLayout12.xml"/><Relationship Id="rId7" Type="http://schemas.openxmlformats.org/officeDocument/2006/relationships/image" Target="../media/image25.png"/><Relationship Id="rId12" Type="http://schemas.openxmlformats.org/officeDocument/2006/relationships/image" Target="../media/image28.png"/><Relationship Id="rId2" Type="http://schemas.openxmlformats.org/officeDocument/2006/relationships/audio" Target="../media/media1.mp3"/><Relationship Id="rId16" Type="http://schemas.openxmlformats.org/officeDocument/2006/relationships/image" Target="../media/image5.png"/><Relationship Id="rId1" Type="http://schemas.microsoft.com/office/2007/relationships/media" Target="../media/media1.mp3"/><Relationship Id="rId6" Type="http://schemas.microsoft.com/office/2007/relationships/hdphoto" Target="../media/hdphoto9.wdp"/><Relationship Id="rId11" Type="http://schemas.openxmlformats.org/officeDocument/2006/relationships/image" Target="../media/image27.emf"/><Relationship Id="rId5" Type="http://schemas.openxmlformats.org/officeDocument/2006/relationships/image" Target="../media/image24.png"/><Relationship Id="rId15" Type="http://schemas.microsoft.com/office/2007/relationships/hdphoto" Target="../media/hdphoto4.wdp"/><Relationship Id="rId10" Type="http://schemas.microsoft.com/office/2007/relationships/hdphoto" Target="../media/hdphoto11.wdp"/><Relationship Id="rId4" Type="http://schemas.openxmlformats.org/officeDocument/2006/relationships/image" Target="../media/image23.png"/><Relationship Id="rId9" Type="http://schemas.openxmlformats.org/officeDocument/2006/relationships/image" Target="../media/image26.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 descr="图片包含 物体&#10;&#10;描述已自动生成">
            <a:extLst>
              <a:ext uri="{FF2B5EF4-FFF2-40B4-BE49-F238E27FC236}">
                <a16:creationId xmlns:a16="http://schemas.microsoft.com/office/drawing/2014/main" id="{C05291BD-FBA7-4D86-BC79-761168CEDD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7067" y="3314598"/>
            <a:ext cx="4056915" cy="4056915"/>
          </a:xfrm>
          <a:prstGeom prst="rect">
            <a:avLst/>
          </a:prstGeom>
          <a:ln>
            <a:noFill/>
          </a:ln>
          <a:effectLst>
            <a:outerShdw blurRad="292100" dist="139700" dir="2700000" algn="tl" rotWithShape="0">
              <a:srgbClr val="333333">
                <a:alpha val="65000"/>
              </a:srgbClr>
            </a:outerShdw>
          </a:effectLst>
        </p:spPr>
      </p:pic>
      <p:sp>
        <p:nvSpPr>
          <p:cNvPr id="22" name="矩形 13">
            <a:extLst>
              <a:ext uri="{FF2B5EF4-FFF2-40B4-BE49-F238E27FC236}">
                <a16:creationId xmlns:a16="http://schemas.microsoft.com/office/drawing/2014/main" id="{5A05D519-F937-4C22-BF42-5B8F85FD143F}"/>
              </a:ext>
            </a:extLst>
          </p:cNvPr>
          <p:cNvSpPr/>
          <p:nvPr/>
        </p:nvSpPr>
        <p:spPr>
          <a:xfrm rot="20682289">
            <a:off x="3108378" y="1125379"/>
            <a:ext cx="3576620" cy="1107996"/>
          </a:xfrm>
          <a:prstGeom prst="rect">
            <a:avLst/>
          </a:prstGeom>
          <a:effectLst>
            <a:glow rad="228600">
              <a:schemeClr val="accent1">
                <a:satMod val="175000"/>
                <a:alpha val="40000"/>
              </a:schemeClr>
            </a:glow>
          </a:effectLst>
        </p:spPr>
        <p:txBody>
          <a:bodyPr wrap="none">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8700" b="1" i="0" u="none" strike="noStrike" kern="1200" cap="none" spc="0" normalizeH="0" baseline="0" noProof="0" dirty="0" err="1">
                <a:ln>
                  <a:noFill/>
                </a:ln>
                <a:solidFill>
                  <a:srgbClr val="002060"/>
                </a:solidFill>
                <a:effectLst>
                  <a:glow rad="228600">
                    <a:schemeClr val="accent1">
                      <a:satMod val="175000"/>
                      <a:alpha val="40000"/>
                    </a:scheme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Khoa</a:t>
            </a:r>
            <a:r>
              <a:rPr kumimoji="0" lang="en-US" altLang="zh-CN" sz="28700" b="1" i="0" u="none" strike="noStrike" kern="1200" cap="none" spc="0" normalizeH="0" baseline="0" noProof="0" dirty="0">
                <a:ln>
                  <a:noFill/>
                </a:ln>
                <a:solidFill>
                  <a:srgbClr val="002060"/>
                </a:solidFill>
                <a:effectLst>
                  <a:glow rad="228600">
                    <a:schemeClr val="accent1">
                      <a:satMod val="175000"/>
                      <a:alpha val="40000"/>
                    </a:scheme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 </a:t>
            </a:r>
            <a:r>
              <a:rPr kumimoji="0" lang="en-US" altLang="zh-CN" sz="28700" b="1" i="0" u="none" strike="noStrike" kern="1200" cap="none" spc="0" normalizeH="0" baseline="0" noProof="0" dirty="0" err="1">
                <a:ln>
                  <a:noFill/>
                </a:ln>
                <a:solidFill>
                  <a:srgbClr val="002060"/>
                </a:solidFill>
                <a:effectLst>
                  <a:glow rad="228600">
                    <a:schemeClr val="accent1">
                      <a:satMod val="175000"/>
                      <a:alpha val="40000"/>
                    </a:scheme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học</a:t>
            </a:r>
            <a:r>
              <a:rPr kumimoji="0" lang="en-US" altLang="zh-CN" sz="28700" b="1" i="0" u="none" strike="noStrike" kern="1200" cap="none" spc="0" normalizeH="0" baseline="0" noProof="0" dirty="0">
                <a:ln>
                  <a:noFill/>
                </a:ln>
                <a:solidFill>
                  <a:srgbClr val="002060"/>
                </a:solidFill>
                <a:effectLst>
                  <a:glow rad="228600">
                    <a:schemeClr val="accent1">
                      <a:satMod val="175000"/>
                      <a:alpha val="40000"/>
                    </a:scheme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 4</a:t>
            </a:r>
            <a:endParaRPr kumimoji="0" lang="zh-CN" altLang="en-US" sz="28700" b="1" i="0" u="none" strike="noStrike" kern="1200" cap="none" spc="0" normalizeH="0" baseline="0" noProof="0" dirty="0">
              <a:ln>
                <a:noFill/>
              </a:ln>
              <a:solidFill>
                <a:srgbClr val="002060"/>
              </a:solidFill>
              <a:effectLst>
                <a:glow rad="228600">
                  <a:schemeClr val="accent1">
                    <a:satMod val="175000"/>
                    <a:alpha val="40000"/>
                  </a:scheme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endParaRPr>
          </a:p>
        </p:txBody>
      </p:sp>
      <p:pic>
        <p:nvPicPr>
          <p:cNvPr id="23" name="Picture 22"/>
          <p:cNvPicPr>
            <a:picLocks noChangeAspect="1"/>
          </p:cNvPicPr>
          <p:nvPr/>
        </p:nvPicPr>
        <p:blipFill>
          <a:blip r:embed="rId5">
            <a:extLst>
              <a:ext uri="{BEBA8EAE-BF5A-486C-A8C5-ECC9F3942E4B}">
                <a14:imgProps xmlns:a14="http://schemas.microsoft.com/office/drawing/2010/main">
                  <a14:imgLayer r:embed="rId6">
                    <a14:imgEffect>
                      <a14:backgroundRemoval t="0" b="100000" l="0" r="89796">
                        <a14:backgroundMark x1="31293" y1="31379" x2="35034" y2="58276"/>
                      </a14:backgroundRemoval>
                    </a14:imgEffect>
                  </a14:imgLayer>
                </a14:imgProps>
              </a:ext>
              <a:ext uri="{28A0092B-C50C-407E-A947-70E740481C1C}">
                <a14:useLocalDpi xmlns:a14="http://schemas.microsoft.com/office/drawing/2010/main" val="0"/>
              </a:ext>
            </a:extLst>
          </a:blip>
          <a:stretch>
            <a:fillRect/>
          </a:stretch>
        </p:blipFill>
        <p:spPr>
          <a:xfrm>
            <a:off x="7416230" y="4099849"/>
            <a:ext cx="2987530" cy="2778333"/>
          </a:xfrm>
          <a:prstGeom prst="rect">
            <a:avLst/>
          </a:prstGeom>
          <a:ln>
            <a:noFill/>
          </a:ln>
          <a:effectLst>
            <a:outerShdw blurRad="292100" dist="139700" dir="2700000" algn="tl" rotWithShape="0">
              <a:srgbClr val="333333">
                <a:alpha val="65000"/>
              </a:srgbClr>
            </a:outerShdw>
          </a:effectLst>
        </p:spPr>
      </p:pic>
      <p:pic>
        <p:nvPicPr>
          <p:cNvPr id="34" name="图片 8">
            <a:extLst>
              <a:ext uri="{FF2B5EF4-FFF2-40B4-BE49-F238E27FC236}">
                <a16:creationId xmlns:a16="http://schemas.microsoft.com/office/drawing/2014/main" id="{DF2144C4-BC68-4D43-AE96-F30B2ABE5C8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9329" t="22322" r="33600" b="43809"/>
          <a:stretch/>
        </p:blipFill>
        <p:spPr>
          <a:xfrm>
            <a:off x="0" y="5790012"/>
            <a:ext cx="1194123" cy="1055056"/>
          </a:xfrm>
          <a:prstGeom prst="rect">
            <a:avLst/>
          </a:prstGeom>
        </p:spPr>
      </p:pic>
      <p:pic>
        <p:nvPicPr>
          <p:cNvPr id="35" name="图片 9">
            <a:extLst>
              <a:ext uri="{FF2B5EF4-FFF2-40B4-BE49-F238E27FC236}">
                <a16:creationId xmlns:a16="http://schemas.microsoft.com/office/drawing/2014/main" id="{F8A1E0CF-FBCA-4FAA-9509-DFA8141C98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8718" t="26038" r="4211" b="40093"/>
          <a:stretch/>
        </p:blipFill>
        <p:spPr>
          <a:xfrm rot="3200080">
            <a:off x="896704" y="5948086"/>
            <a:ext cx="1194123" cy="1055056"/>
          </a:xfrm>
          <a:prstGeom prst="rect">
            <a:avLst/>
          </a:prstGeom>
        </p:spPr>
      </p:pic>
      <p:grpSp>
        <p:nvGrpSpPr>
          <p:cNvPr id="3" name="Group 2"/>
          <p:cNvGrpSpPr/>
          <p:nvPr/>
        </p:nvGrpSpPr>
        <p:grpSpPr>
          <a:xfrm>
            <a:off x="3590501" y="1211308"/>
            <a:ext cx="7998037" cy="3198849"/>
            <a:chOff x="3590501" y="1211308"/>
            <a:chExt cx="7998037" cy="3198849"/>
          </a:xfrm>
        </p:grpSpPr>
        <p:sp>
          <p:nvSpPr>
            <p:cNvPr id="27" name="云形 11">
              <a:extLst>
                <a:ext uri="{FF2B5EF4-FFF2-40B4-BE49-F238E27FC236}">
                  <a16:creationId xmlns:a16="http://schemas.microsoft.com/office/drawing/2014/main" id="{FF33D849-A684-4AF5-9729-FD2E15010BAE}"/>
                </a:ext>
              </a:extLst>
            </p:cNvPr>
            <p:cNvSpPr/>
            <p:nvPr/>
          </p:nvSpPr>
          <p:spPr>
            <a:xfrm>
              <a:off x="3590501" y="1211308"/>
              <a:ext cx="7998037" cy="3198849"/>
            </a:xfrm>
            <a:prstGeom prst="cloud">
              <a:avLst/>
            </a:prstGeom>
            <a:solidFill>
              <a:schemeClr val="accent2">
                <a:lumMod val="40000"/>
                <a:lumOff val="60000"/>
              </a:schemeClr>
            </a:solidFill>
            <a:ln w="38100">
              <a:solidFill>
                <a:schemeClr val="accent2"/>
              </a:solidFill>
            </a:ln>
            <a:effectLst>
              <a:glow rad="228600">
                <a:schemeClr val="accent1">
                  <a:satMod val="175000"/>
                  <a:alpha val="40000"/>
                </a:schemeClr>
              </a:glow>
            </a:effectLst>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等线" panose="020B0604020202020204" charset="-122"/>
                <a:cs typeface="+mn-cs"/>
              </a:endParaRPr>
            </a:p>
          </p:txBody>
        </p:sp>
        <p:sp>
          <p:nvSpPr>
            <p:cNvPr id="5" name="Rectangle 4"/>
            <p:cNvSpPr/>
            <p:nvPr/>
          </p:nvSpPr>
          <p:spPr>
            <a:xfrm>
              <a:off x="3928901" y="1848777"/>
              <a:ext cx="7321235" cy="1446550"/>
            </a:xfrm>
            <a:prstGeom prst="rect">
              <a:avLst/>
            </a:prstGeom>
            <a:noFill/>
          </p:spPr>
          <p:txBody>
            <a:bodyPr wrap="none" lIns="91440" tIns="45720" rIns="91440" bIns="45720">
              <a:spAutoFit/>
            </a:bodyPr>
            <a:lstStyle/>
            <a:p>
              <a:pPr algn="ctr"/>
              <a:r>
                <a:rPr lang="en-US" sz="4800" u="sng" dirty="0" err="1">
                  <a:ln w="0"/>
                  <a:solidFill>
                    <a:schemeClr val="accent2"/>
                  </a:solidFill>
                  <a:effectLst>
                    <a:reflection blurRad="6350" stA="53000" endA="300" endPos="35500" dir="5400000" sy="-90000" algn="bl" rotWithShape="0"/>
                  </a:effectLst>
                  <a:latin typeface="UTM Showcard" panose="02040603050506020204" pitchFamily="18" charset="0"/>
                </a:rPr>
                <a:t>Bài</a:t>
              </a:r>
              <a:r>
                <a:rPr lang="en-US" sz="4800" u="sng" dirty="0">
                  <a:ln w="0"/>
                  <a:solidFill>
                    <a:schemeClr val="accent2"/>
                  </a:solidFill>
                  <a:effectLst>
                    <a:reflection blurRad="6350" stA="53000" endA="300" endPos="35500" dir="5400000" sy="-90000" algn="bl" rotWithShape="0"/>
                  </a:effectLst>
                  <a:latin typeface="UTM Showcard" panose="02040603050506020204" pitchFamily="18" charset="0"/>
                </a:rPr>
                <a:t> 33-34</a:t>
              </a:r>
              <a:r>
                <a:rPr lang="en-US" sz="4800" dirty="0">
                  <a:ln w="0"/>
                  <a:solidFill>
                    <a:schemeClr val="accent2"/>
                  </a:solidFill>
                  <a:effectLst>
                    <a:reflection blurRad="6350" stA="53000" endA="300" endPos="35500" dir="5400000" sy="-90000" algn="bl" rotWithShape="0"/>
                  </a:effectLst>
                  <a:latin typeface="UTM Showcard" panose="02040603050506020204" pitchFamily="18" charset="0"/>
                </a:rPr>
                <a:t>:</a:t>
              </a:r>
            </a:p>
            <a:p>
              <a:pPr algn="ct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Ôn</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tập</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và</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kiểm</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tra</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học</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a:t>
              </a:r>
              <a:r>
                <a:rPr lang="en-US" sz="4000" dirty="0" err="1">
                  <a:ln w="0"/>
                  <a:solidFill>
                    <a:srgbClr val="00B050"/>
                  </a:solidFill>
                  <a:effectLst>
                    <a:reflection blurRad="6350" stA="53000" endA="300" endPos="35500" dir="5400000" sy="-90000" algn="bl" rotWithShape="0"/>
                  </a:effectLst>
                  <a:latin typeface="UTM Showcard" panose="02040603050506020204" pitchFamily="18" charset="0"/>
                </a:rPr>
                <a:t>kì</a:t>
              </a:r>
              <a:r>
                <a:rPr lang="en-US" sz="4000" dirty="0">
                  <a:ln w="0"/>
                  <a:solidFill>
                    <a:srgbClr val="00B050"/>
                  </a:solidFill>
                  <a:effectLst>
                    <a:reflection blurRad="6350" stA="53000" endA="300" endPos="35500" dir="5400000" sy="-90000" algn="bl" rotWithShape="0"/>
                  </a:effectLst>
                  <a:latin typeface="UTM Showcard" panose="02040603050506020204" pitchFamily="18" charset="0"/>
                </a:rPr>
                <a:t> 1</a:t>
              </a:r>
            </a:p>
          </p:txBody>
        </p:sp>
      </p:grpSp>
      <p:pic>
        <p:nvPicPr>
          <p:cNvPr id="2" name="Picture 1"/>
          <p:cNvPicPr>
            <a:picLocks noChangeAspect="1"/>
          </p:cNvPicPr>
          <p:nvPr/>
        </p:nvPicPr>
        <p:blipFill>
          <a:blip r:embed="rId8">
            <a:extLst>
              <a:ext uri="{BEBA8EAE-BF5A-486C-A8C5-ECC9F3942E4B}">
                <a14:imgProps xmlns:a14="http://schemas.microsoft.com/office/drawing/2010/main">
                  <a14:imgLayer r:embed="rId9">
                    <a14:imgEffect>
                      <a14:backgroundRemoval t="9797" b="89865" l="3041" r="92905">
                        <a14:foregroundMark x1="25338" y1="21791" x2="32939" y2="28716"/>
                        <a14:foregroundMark x1="48986" y1="16216" x2="48986" y2="22466"/>
                        <a14:foregroundMark x1="72973" y1="17905" x2="66216" y2="26351"/>
                        <a14:foregroundMark x1="74831" y1="36993" x2="84291" y2="34797"/>
                        <a14:foregroundMark x1="69426" y1="45777" x2="63345" y2="62838"/>
                        <a14:foregroundMark x1="51858" y1="68243" x2="72128" y2="51014"/>
                        <a14:foregroundMark x1="76858" y1="52196" x2="90034" y2="50676"/>
                        <a14:foregroundMark x1="73986" y1="67736" x2="83953" y2="75676"/>
                        <a14:foregroundMark x1="65372" y1="73649" x2="66554" y2="82095"/>
                        <a14:foregroundMark x1="48480" y1="76014" x2="48480" y2="86318"/>
                        <a14:foregroundMark x1="34459" y1="70101" x2="28378" y2="81081"/>
                        <a14:foregroundMark x1="23986" y1="57770" x2="14020" y2="60642"/>
                        <a14:foregroundMark x1="10811" y1="41892" x2="23818" y2="44764"/>
                      </a14:backgroundRemoval>
                    </a14:imgEffect>
                  </a14:imgLayer>
                </a14:imgProps>
              </a:ext>
              <a:ext uri="{28A0092B-C50C-407E-A947-70E740481C1C}">
                <a14:useLocalDpi xmlns:a14="http://schemas.microsoft.com/office/drawing/2010/main" val="0"/>
              </a:ext>
            </a:extLst>
          </a:blip>
          <a:stretch>
            <a:fillRect/>
          </a:stretch>
        </p:blipFill>
        <p:spPr>
          <a:xfrm>
            <a:off x="9520241" y="-277798"/>
            <a:ext cx="2787874" cy="2787874"/>
          </a:xfrm>
          <a:prstGeom prst="rect">
            <a:avLst/>
          </a:prstGeom>
          <a:ln>
            <a:noFill/>
          </a:ln>
          <a:effectLst>
            <a:outerShdw blurRad="292100" dist="139700" dir="2700000" algn="tl" rotWithShape="0">
              <a:srgbClr val="333333">
                <a:alpha val="65000"/>
              </a:srgbClr>
            </a:outerShdw>
          </a:effectLst>
        </p:spPr>
      </p:pic>
      <p:pic>
        <p:nvPicPr>
          <p:cNvPr id="14" name="5cd2f624bc915">
            <a:hlinkClick r:id="" action="ppaction://media"/>
            <a:extLst>
              <a:ext uri="{FF2B5EF4-FFF2-40B4-BE49-F238E27FC236}">
                <a16:creationId xmlns:a16="http://schemas.microsoft.com/office/drawing/2014/main" id="{0737D4DC-99CF-4BA2-9076-3D987190EDD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478915" y="-487363"/>
            <a:ext cx="487363" cy="487363"/>
          </a:xfrm>
          <a:prstGeom prst="rect">
            <a:avLst/>
          </a:prstGeom>
        </p:spPr>
      </p:pic>
      <p:pic>
        <p:nvPicPr>
          <p:cNvPr id="24" name="Picture 23"/>
          <p:cNvPicPr>
            <a:picLocks noChangeAspect="1"/>
          </p:cNvPicPr>
          <p:nvPr/>
        </p:nvPicPr>
        <p:blipFill>
          <a:blip r:embed="rId11">
            <a:extLst>
              <a:ext uri="{BEBA8EAE-BF5A-486C-A8C5-ECC9F3942E4B}">
                <a14:imgProps xmlns:a14="http://schemas.microsoft.com/office/drawing/2010/main">
                  <a14:imgLayer r:embed="rId12">
                    <a14:imgEffect>
                      <a14:saturation sat="300000"/>
                    </a14:imgEffect>
                  </a14:imgLayer>
                </a14:imgProps>
              </a:ext>
              <a:ext uri="{28A0092B-C50C-407E-A947-70E740481C1C}">
                <a14:useLocalDpi xmlns:a14="http://schemas.microsoft.com/office/drawing/2010/main" val="0"/>
              </a:ext>
            </a:extLst>
          </a:blip>
          <a:stretch>
            <a:fillRect/>
          </a:stretch>
        </p:blipFill>
        <p:spPr>
          <a:xfrm>
            <a:off x="4214661" y="4515895"/>
            <a:ext cx="3373442" cy="19597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5" name="Picture 24"/>
          <p:cNvPicPr>
            <a:picLocks noChangeAspect="1"/>
          </p:cNvPicPr>
          <p:nvPr/>
        </p:nvPicPr>
        <p:blipFill>
          <a:blip r:embed="rId13">
            <a:extLst>
              <a:ext uri="{BEBA8EAE-BF5A-486C-A8C5-ECC9F3942E4B}">
                <a14:imgProps xmlns:a14="http://schemas.microsoft.com/office/drawing/2010/main">
                  <a14:imgLayer r:embed="rId14">
                    <a14:imgEffect>
                      <a14:backgroundRemoval t="3254" b="97041" l="2959" r="94379">
                        <a14:foregroundMark x1="49408" y1="9172" x2="63018" y2="33136"/>
                        <a14:foregroundMark x1="51479" y1="7101" x2="28402" y2="46746"/>
                        <a14:foregroundMark x1="50592" y1="11538" x2="69231" y2="45266"/>
                        <a14:foregroundMark x1="62426" y1="29290" x2="63905" y2="35799"/>
                        <a14:foregroundMark x1="50000" y1="8284" x2="40828" y2="23373"/>
                      </a14:backgroundRemoval>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655215" y="2914544"/>
            <a:ext cx="2991226" cy="29912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Hình ảnh 6">
            <a:extLst>
              <a:ext uri="{FF2B5EF4-FFF2-40B4-BE49-F238E27FC236}">
                <a16:creationId xmlns:a16="http://schemas.microsoft.com/office/drawing/2014/main" id="{6FD0F7BA-97CD-DEB4-16D1-501AAB1F2B0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73135" y="15902"/>
            <a:ext cx="2255333" cy="2200474"/>
          </a:xfrm>
          <a:prstGeom prst="rect">
            <a:avLst/>
          </a:prstGeom>
        </p:spPr>
      </p:pic>
    </p:spTree>
    <p:extLst>
      <p:ext uri="{BB962C8B-B14F-4D97-AF65-F5344CB8AC3E}">
        <p14:creationId xmlns:p14="http://schemas.microsoft.com/office/powerpoint/2010/main" val="10079401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26"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down)">
                                      <p:cBhvr>
                                        <p:cTn id="9" dur="580">
                                          <p:stCondLst>
                                            <p:cond delay="0"/>
                                          </p:stCondLst>
                                        </p:cTn>
                                        <p:tgtEl>
                                          <p:spTgt spid="3"/>
                                        </p:tgtEl>
                                      </p:cBhvr>
                                    </p:animEffect>
                                    <p:anim calcmode="lin" valueType="num">
                                      <p:cBhvr>
                                        <p:cTn id="1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5" dur="26">
                                          <p:stCondLst>
                                            <p:cond delay="650"/>
                                          </p:stCondLst>
                                        </p:cTn>
                                        <p:tgtEl>
                                          <p:spTgt spid="3"/>
                                        </p:tgtEl>
                                      </p:cBhvr>
                                      <p:to x="100000" y="60000"/>
                                    </p:animScale>
                                    <p:animScale>
                                      <p:cBhvr>
                                        <p:cTn id="16" dur="166" decel="50000">
                                          <p:stCondLst>
                                            <p:cond delay="676"/>
                                          </p:stCondLst>
                                        </p:cTn>
                                        <p:tgtEl>
                                          <p:spTgt spid="3"/>
                                        </p:tgtEl>
                                      </p:cBhvr>
                                      <p:to x="100000" y="100000"/>
                                    </p:animScale>
                                    <p:animScale>
                                      <p:cBhvr>
                                        <p:cTn id="17" dur="26">
                                          <p:stCondLst>
                                            <p:cond delay="1312"/>
                                          </p:stCondLst>
                                        </p:cTn>
                                        <p:tgtEl>
                                          <p:spTgt spid="3"/>
                                        </p:tgtEl>
                                      </p:cBhvr>
                                      <p:to x="100000" y="80000"/>
                                    </p:animScale>
                                    <p:animScale>
                                      <p:cBhvr>
                                        <p:cTn id="18" dur="166" decel="50000">
                                          <p:stCondLst>
                                            <p:cond delay="1338"/>
                                          </p:stCondLst>
                                        </p:cTn>
                                        <p:tgtEl>
                                          <p:spTgt spid="3"/>
                                        </p:tgtEl>
                                      </p:cBhvr>
                                      <p:to x="100000" y="100000"/>
                                    </p:animScale>
                                    <p:animScale>
                                      <p:cBhvr>
                                        <p:cTn id="19" dur="26">
                                          <p:stCondLst>
                                            <p:cond delay="1642"/>
                                          </p:stCondLst>
                                        </p:cTn>
                                        <p:tgtEl>
                                          <p:spTgt spid="3"/>
                                        </p:tgtEl>
                                      </p:cBhvr>
                                      <p:to x="100000" y="90000"/>
                                    </p:animScale>
                                    <p:animScale>
                                      <p:cBhvr>
                                        <p:cTn id="20" dur="166" decel="50000">
                                          <p:stCondLst>
                                            <p:cond delay="1668"/>
                                          </p:stCondLst>
                                        </p:cTn>
                                        <p:tgtEl>
                                          <p:spTgt spid="3"/>
                                        </p:tgtEl>
                                      </p:cBhvr>
                                      <p:to x="100000" y="100000"/>
                                    </p:animScale>
                                    <p:animScale>
                                      <p:cBhvr>
                                        <p:cTn id="21" dur="26">
                                          <p:stCondLst>
                                            <p:cond delay="1808"/>
                                          </p:stCondLst>
                                        </p:cTn>
                                        <p:tgtEl>
                                          <p:spTgt spid="3"/>
                                        </p:tgtEl>
                                      </p:cBhvr>
                                      <p:to x="100000" y="95000"/>
                                    </p:animScale>
                                    <p:animScale>
                                      <p:cBhvr>
                                        <p:cTn id="22" dur="166" decel="50000">
                                          <p:stCondLst>
                                            <p:cond delay="1834"/>
                                          </p:stCondLst>
                                        </p:cTn>
                                        <p:tgtEl>
                                          <p:spTgt spid="3"/>
                                        </p:tgtEl>
                                      </p:cBhvr>
                                      <p:to x="100000" y="100000"/>
                                    </p:animScale>
                                  </p:childTnLst>
                                </p:cTn>
                              </p:par>
                              <p:par>
                                <p:cTn id="23" presetID="42"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par>
                                <p:cTn id="43" presetID="53" presetClass="entr" presetSubtype="16"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26"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80">
                                          <p:stCondLst>
                                            <p:cond delay="0"/>
                                          </p:stCondLst>
                                        </p:cTn>
                                        <p:tgtEl>
                                          <p:spTgt spid="23"/>
                                        </p:tgtEl>
                                      </p:cBhvr>
                                    </p:animEffect>
                                    <p:anim calcmode="lin" valueType="num">
                                      <p:cBhvr>
                                        <p:cTn id="5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6" dur="26">
                                          <p:stCondLst>
                                            <p:cond delay="650"/>
                                          </p:stCondLst>
                                        </p:cTn>
                                        <p:tgtEl>
                                          <p:spTgt spid="23"/>
                                        </p:tgtEl>
                                      </p:cBhvr>
                                      <p:to x="100000" y="60000"/>
                                    </p:animScale>
                                    <p:animScale>
                                      <p:cBhvr>
                                        <p:cTn id="57" dur="166" decel="50000">
                                          <p:stCondLst>
                                            <p:cond delay="676"/>
                                          </p:stCondLst>
                                        </p:cTn>
                                        <p:tgtEl>
                                          <p:spTgt spid="23"/>
                                        </p:tgtEl>
                                      </p:cBhvr>
                                      <p:to x="100000" y="100000"/>
                                    </p:animScale>
                                    <p:animScale>
                                      <p:cBhvr>
                                        <p:cTn id="58" dur="26">
                                          <p:stCondLst>
                                            <p:cond delay="1312"/>
                                          </p:stCondLst>
                                        </p:cTn>
                                        <p:tgtEl>
                                          <p:spTgt spid="23"/>
                                        </p:tgtEl>
                                      </p:cBhvr>
                                      <p:to x="100000" y="80000"/>
                                    </p:animScale>
                                    <p:animScale>
                                      <p:cBhvr>
                                        <p:cTn id="59" dur="166" decel="50000">
                                          <p:stCondLst>
                                            <p:cond delay="1338"/>
                                          </p:stCondLst>
                                        </p:cTn>
                                        <p:tgtEl>
                                          <p:spTgt spid="23"/>
                                        </p:tgtEl>
                                      </p:cBhvr>
                                      <p:to x="100000" y="100000"/>
                                    </p:animScale>
                                    <p:animScale>
                                      <p:cBhvr>
                                        <p:cTn id="60" dur="26">
                                          <p:stCondLst>
                                            <p:cond delay="1642"/>
                                          </p:stCondLst>
                                        </p:cTn>
                                        <p:tgtEl>
                                          <p:spTgt spid="23"/>
                                        </p:tgtEl>
                                      </p:cBhvr>
                                      <p:to x="100000" y="90000"/>
                                    </p:animScale>
                                    <p:animScale>
                                      <p:cBhvr>
                                        <p:cTn id="61" dur="166" decel="50000">
                                          <p:stCondLst>
                                            <p:cond delay="1668"/>
                                          </p:stCondLst>
                                        </p:cTn>
                                        <p:tgtEl>
                                          <p:spTgt spid="23"/>
                                        </p:tgtEl>
                                      </p:cBhvr>
                                      <p:to x="100000" y="100000"/>
                                    </p:animScale>
                                    <p:animScale>
                                      <p:cBhvr>
                                        <p:cTn id="62" dur="26">
                                          <p:stCondLst>
                                            <p:cond delay="1808"/>
                                          </p:stCondLst>
                                        </p:cTn>
                                        <p:tgtEl>
                                          <p:spTgt spid="23"/>
                                        </p:tgtEl>
                                      </p:cBhvr>
                                      <p:to x="100000" y="95000"/>
                                    </p:animScale>
                                    <p:animScale>
                                      <p:cBhvr>
                                        <p:cTn id="63" dur="166" decel="50000">
                                          <p:stCondLst>
                                            <p:cond delay="1834"/>
                                          </p:stCondLst>
                                        </p:cTn>
                                        <p:tgtEl>
                                          <p:spTgt spid="23"/>
                                        </p:tgtEl>
                                      </p:cBhvr>
                                      <p:to x="100000" y="100000"/>
                                    </p:animScale>
                                  </p:childTnLst>
                                </p:cTn>
                              </p:par>
                              <p:par>
                                <p:cTn id="64" presetID="26"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down)">
                                      <p:cBhvr>
                                        <p:cTn id="66" dur="580">
                                          <p:stCondLst>
                                            <p:cond delay="0"/>
                                          </p:stCondLst>
                                        </p:cTn>
                                        <p:tgtEl>
                                          <p:spTgt spid="22"/>
                                        </p:tgtEl>
                                      </p:cBhvr>
                                    </p:animEffect>
                                    <p:anim calcmode="lin" valueType="num">
                                      <p:cBhvr>
                                        <p:cTn id="67"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72" dur="26">
                                          <p:stCondLst>
                                            <p:cond delay="650"/>
                                          </p:stCondLst>
                                        </p:cTn>
                                        <p:tgtEl>
                                          <p:spTgt spid="22"/>
                                        </p:tgtEl>
                                      </p:cBhvr>
                                      <p:to x="100000" y="60000"/>
                                    </p:animScale>
                                    <p:animScale>
                                      <p:cBhvr>
                                        <p:cTn id="73" dur="166" decel="50000">
                                          <p:stCondLst>
                                            <p:cond delay="676"/>
                                          </p:stCondLst>
                                        </p:cTn>
                                        <p:tgtEl>
                                          <p:spTgt spid="22"/>
                                        </p:tgtEl>
                                      </p:cBhvr>
                                      <p:to x="100000" y="100000"/>
                                    </p:animScale>
                                    <p:animScale>
                                      <p:cBhvr>
                                        <p:cTn id="74" dur="26">
                                          <p:stCondLst>
                                            <p:cond delay="1312"/>
                                          </p:stCondLst>
                                        </p:cTn>
                                        <p:tgtEl>
                                          <p:spTgt spid="22"/>
                                        </p:tgtEl>
                                      </p:cBhvr>
                                      <p:to x="100000" y="80000"/>
                                    </p:animScale>
                                    <p:animScale>
                                      <p:cBhvr>
                                        <p:cTn id="75" dur="166" decel="50000">
                                          <p:stCondLst>
                                            <p:cond delay="1338"/>
                                          </p:stCondLst>
                                        </p:cTn>
                                        <p:tgtEl>
                                          <p:spTgt spid="22"/>
                                        </p:tgtEl>
                                      </p:cBhvr>
                                      <p:to x="100000" y="100000"/>
                                    </p:animScale>
                                    <p:animScale>
                                      <p:cBhvr>
                                        <p:cTn id="76" dur="26">
                                          <p:stCondLst>
                                            <p:cond delay="1642"/>
                                          </p:stCondLst>
                                        </p:cTn>
                                        <p:tgtEl>
                                          <p:spTgt spid="22"/>
                                        </p:tgtEl>
                                      </p:cBhvr>
                                      <p:to x="100000" y="90000"/>
                                    </p:animScale>
                                    <p:animScale>
                                      <p:cBhvr>
                                        <p:cTn id="77" dur="166" decel="50000">
                                          <p:stCondLst>
                                            <p:cond delay="1668"/>
                                          </p:stCondLst>
                                        </p:cTn>
                                        <p:tgtEl>
                                          <p:spTgt spid="22"/>
                                        </p:tgtEl>
                                      </p:cBhvr>
                                      <p:to x="100000" y="100000"/>
                                    </p:animScale>
                                    <p:animScale>
                                      <p:cBhvr>
                                        <p:cTn id="78" dur="26">
                                          <p:stCondLst>
                                            <p:cond delay="1808"/>
                                          </p:stCondLst>
                                        </p:cTn>
                                        <p:tgtEl>
                                          <p:spTgt spid="22"/>
                                        </p:tgtEl>
                                      </p:cBhvr>
                                      <p:to x="100000" y="95000"/>
                                    </p:animScale>
                                    <p:animScale>
                                      <p:cBhvr>
                                        <p:cTn id="79" dur="166" decel="50000">
                                          <p:stCondLst>
                                            <p:cond delay="1834"/>
                                          </p:stCondLst>
                                        </p:cTn>
                                        <p:tgtEl>
                                          <p:spTgt spid="22"/>
                                        </p:tgtEl>
                                      </p:cBhvr>
                                      <p:to x="100000" y="100000"/>
                                    </p:animScale>
                                  </p:childTnLst>
                                </p:cTn>
                              </p:par>
                              <p:par>
                                <p:cTn id="80" presetID="31" presetClass="entr" presetSubtype="0"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p:cTn id="82" dur="1000" fill="hold"/>
                                        <p:tgtEl>
                                          <p:spTgt spid="2"/>
                                        </p:tgtEl>
                                        <p:attrNameLst>
                                          <p:attrName>ppt_w</p:attrName>
                                        </p:attrNameLst>
                                      </p:cBhvr>
                                      <p:tavLst>
                                        <p:tav tm="0">
                                          <p:val>
                                            <p:fltVal val="0"/>
                                          </p:val>
                                        </p:tav>
                                        <p:tav tm="100000">
                                          <p:val>
                                            <p:strVal val="#ppt_w"/>
                                          </p:val>
                                        </p:tav>
                                      </p:tavLst>
                                    </p:anim>
                                    <p:anim calcmode="lin" valueType="num">
                                      <p:cBhvr>
                                        <p:cTn id="83" dur="1000" fill="hold"/>
                                        <p:tgtEl>
                                          <p:spTgt spid="2"/>
                                        </p:tgtEl>
                                        <p:attrNameLst>
                                          <p:attrName>ppt_h</p:attrName>
                                        </p:attrNameLst>
                                      </p:cBhvr>
                                      <p:tavLst>
                                        <p:tav tm="0">
                                          <p:val>
                                            <p:fltVal val="0"/>
                                          </p:val>
                                        </p:tav>
                                        <p:tav tm="100000">
                                          <p:val>
                                            <p:strVal val="#ppt_h"/>
                                          </p:val>
                                        </p:tav>
                                      </p:tavLst>
                                    </p:anim>
                                    <p:anim calcmode="lin" valueType="num">
                                      <p:cBhvr>
                                        <p:cTn id="84" dur="1000" fill="hold"/>
                                        <p:tgtEl>
                                          <p:spTgt spid="2"/>
                                        </p:tgtEl>
                                        <p:attrNameLst>
                                          <p:attrName>style.rotation</p:attrName>
                                        </p:attrNameLst>
                                      </p:cBhvr>
                                      <p:tavLst>
                                        <p:tav tm="0">
                                          <p:val>
                                            <p:fltVal val="90"/>
                                          </p:val>
                                        </p:tav>
                                        <p:tav tm="100000">
                                          <p:val>
                                            <p:fltVal val="0"/>
                                          </p:val>
                                        </p:tav>
                                      </p:tavLst>
                                    </p:anim>
                                    <p:animEffect transition="in" filter="fade">
                                      <p:cBhvr>
                                        <p:cTn id="8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 showWhenStopped="0">
                <p:cTn id="86" repeatCount="indefinite" fill="remove" display="0">
                  <p:stCondLst>
                    <p:cond delay="indefinite"/>
                  </p:stCondLst>
                  <p:endCondLst>
                    <p:cond evt="onStopAudio" delay="0">
                      <p:tgtEl>
                        <p:sldTgt/>
                      </p:tgtEl>
                    </p:cond>
                  </p:endCondLst>
                </p:cTn>
                <p:tgtEl>
                  <p:spTgt spid="14"/>
                </p:tgtEl>
              </p:cMediaNode>
            </p:audio>
          </p:childTnLst>
        </p:cTn>
      </p:par>
    </p:tnLst>
    <p:bldLst>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Thap dinh duong can doi trung binh cho mot nguoi mot th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43A852B3-FA9D-4CF5-8A55-3F90D8C4D9CC}"/>
              </a:ext>
            </a:extLst>
          </p:cNvPr>
          <p:cNvSpPr/>
          <p:nvPr/>
        </p:nvSpPr>
        <p:spPr>
          <a:xfrm>
            <a:off x="2199870" y="2706689"/>
            <a:ext cx="203723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24" name="Rectangle 23">
            <a:extLst>
              <a:ext uri="{FF2B5EF4-FFF2-40B4-BE49-F238E27FC236}">
                <a16:creationId xmlns:a16="http://schemas.microsoft.com/office/drawing/2014/main" id="{3C946CE0-47F3-4130-9775-17EB832833D6}"/>
              </a:ext>
            </a:extLst>
          </p:cNvPr>
          <p:cNvSpPr/>
          <p:nvPr/>
        </p:nvSpPr>
        <p:spPr>
          <a:xfrm>
            <a:off x="1797231" y="4335058"/>
            <a:ext cx="16002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25" name="Rectangle 24">
            <a:extLst>
              <a:ext uri="{FF2B5EF4-FFF2-40B4-BE49-F238E27FC236}">
                <a16:creationId xmlns:a16="http://schemas.microsoft.com/office/drawing/2014/main" id="{EB33EF66-4955-435F-BA1A-98DEEB478F0C}"/>
              </a:ext>
            </a:extLst>
          </p:cNvPr>
          <p:cNvSpPr/>
          <p:nvPr/>
        </p:nvSpPr>
        <p:spPr>
          <a:xfrm>
            <a:off x="1295400" y="5867400"/>
            <a:ext cx="16002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000">
              <a:solidFill>
                <a:prstClr val="white"/>
              </a:solidFill>
              <a:latin typeface="Times New Roman" panose="020206030504050203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id="{5BCDAA83-E89C-4C2F-9ACD-25757AAFA85E}"/>
              </a:ext>
            </a:extLst>
          </p:cNvPr>
          <p:cNvSpPr/>
          <p:nvPr/>
        </p:nvSpPr>
        <p:spPr>
          <a:xfrm>
            <a:off x="1905000" y="5943600"/>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10247" name="Text Box 7"/>
          <p:cNvSpPr txBox="1">
            <a:spLocks noChangeArrowheads="1"/>
          </p:cNvSpPr>
          <p:nvPr/>
        </p:nvSpPr>
        <p:spPr bwMode="auto">
          <a:xfrm>
            <a:off x="2133600" y="2028766"/>
            <a:ext cx="13716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a:solidFill>
                  <a:prstClr val="black"/>
                </a:solidFill>
                <a:latin typeface="Times New Roman" panose="02020603050405020304" pitchFamily="18" charset="0"/>
                <a:cs typeface="Times New Roman" panose="02020603050405020304" pitchFamily="18" charset="0"/>
              </a:rPr>
              <a:t>Ăn ít </a:t>
            </a:r>
          </a:p>
        </p:txBody>
      </p:sp>
      <p:sp>
        <p:nvSpPr>
          <p:cNvPr id="10248" name="Text Box 7"/>
          <p:cNvSpPr txBox="1">
            <a:spLocks noChangeArrowheads="1"/>
          </p:cNvSpPr>
          <p:nvPr/>
        </p:nvSpPr>
        <p:spPr bwMode="auto">
          <a:xfrm>
            <a:off x="2133600" y="1200091"/>
            <a:ext cx="20574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a:solidFill>
                  <a:prstClr val="black"/>
                </a:solidFill>
                <a:latin typeface="Times New Roman" panose="02020603050405020304" pitchFamily="18" charset="0"/>
                <a:cs typeface="Times New Roman" panose="02020603050405020304" pitchFamily="18" charset="0"/>
              </a:rPr>
              <a:t>Ăn hạn chế </a:t>
            </a:r>
          </a:p>
        </p:txBody>
      </p:sp>
      <p:sp>
        <p:nvSpPr>
          <p:cNvPr id="10249" name="Text Box 7"/>
          <p:cNvSpPr txBox="1">
            <a:spLocks noChangeArrowheads="1"/>
          </p:cNvSpPr>
          <p:nvPr/>
        </p:nvSpPr>
        <p:spPr bwMode="auto">
          <a:xfrm>
            <a:off x="2057400" y="5176778"/>
            <a:ext cx="12192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a:solidFill>
                  <a:prstClr val="black"/>
                </a:solidFill>
                <a:latin typeface="Times New Roman" panose="02020603050405020304" pitchFamily="18" charset="0"/>
                <a:cs typeface="Times New Roman" panose="02020603050405020304" pitchFamily="18" charset="0"/>
              </a:rPr>
              <a:t>Ăn đủ </a:t>
            </a:r>
          </a:p>
        </p:txBody>
      </p:sp>
      <p:sp>
        <p:nvSpPr>
          <p:cNvPr id="6154" name="Text Box 7"/>
          <p:cNvSpPr txBox="1">
            <a:spLocks noChangeArrowheads="1"/>
          </p:cNvSpPr>
          <p:nvPr/>
        </p:nvSpPr>
        <p:spPr bwMode="auto">
          <a:xfrm>
            <a:off x="2111374" y="2700625"/>
            <a:ext cx="24384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Ăn</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có</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mức</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độ</a:t>
            </a:r>
            <a:endParaRPr lang="fr-LU" altLang="en-US" sz="2000" b="1" dirty="0">
              <a:solidFill>
                <a:prstClr val="black"/>
              </a:solidFill>
              <a:latin typeface="Times New Roman" panose="02020603050405020304" pitchFamily="18" charset="0"/>
              <a:cs typeface="Times New Roman" panose="02020603050405020304" pitchFamily="18" charset="0"/>
            </a:endParaRPr>
          </a:p>
        </p:txBody>
      </p:sp>
      <p:sp>
        <p:nvSpPr>
          <p:cNvPr id="10251" name="Text Box 7"/>
          <p:cNvSpPr txBox="1">
            <a:spLocks noChangeArrowheads="1"/>
          </p:cNvSpPr>
          <p:nvPr/>
        </p:nvSpPr>
        <p:spPr bwMode="auto">
          <a:xfrm>
            <a:off x="2054134" y="3573404"/>
            <a:ext cx="22098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a:solidFill>
                  <a:prstClr val="black"/>
                </a:solidFill>
                <a:latin typeface="Times New Roman" panose="02020603050405020304" pitchFamily="18" charset="0"/>
                <a:cs typeface="Times New Roman" panose="02020603050405020304" pitchFamily="18" charset="0"/>
              </a:rPr>
              <a:t>Ăn vừa phải </a:t>
            </a:r>
          </a:p>
        </p:txBody>
      </p:sp>
      <p:cxnSp>
        <p:nvCxnSpPr>
          <p:cNvPr id="56" name="Straight Arrow Connector 55">
            <a:extLst>
              <a:ext uri="{FF2B5EF4-FFF2-40B4-BE49-F238E27FC236}">
                <a16:creationId xmlns:a16="http://schemas.microsoft.com/office/drawing/2014/main" id="{EE74C3D5-C711-4CEA-8E2A-EB6BA05EA8C4}"/>
              </a:ext>
            </a:extLst>
          </p:cNvPr>
          <p:cNvCxnSpPr/>
          <p:nvPr/>
        </p:nvCxnSpPr>
        <p:spPr>
          <a:xfrm>
            <a:off x="2057400" y="5562600"/>
            <a:ext cx="11430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5B6493BE-FCC0-473A-A29F-816AAC41D2DA}"/>
              </a:ext>
            </a:extLst>
          </p:cNvPr>
          <p:cNvCxnSpPr/>
          <p:nvPr/>
        </p:nvCxnSpPr>
        <p:spPr>
          <a:xfrm>
            <a:off x="2057400" y="6324600"/>
            <a:ext cx="9144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7447EFB-F733-4BF0-AB60-254E9EB3F195}"/>
              </a:ext>
            </a:extLst>
          </p:cNvPr>
          <p:cNvCxnSpPr/>
          <p:nvPr/>
        </p:nvCxnSpPr>
        <p:spPr>
          <a:xfrm>
            <a:off x="2209800" y="4799014"/>
            <a:ext cx="12954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0A1E2025-C873-40A7-AD26-09C948A1D616}"/>
              </a:ext>
            </a:extLst>
          </p:cNvPr>
          <p:cNvCxnSpPr/>
          <p:nvPr/>
        </p:nvCxnSpPr>
        <p:spPr>
          <a:xfrm>
            <a:off x="2286000" y="4037014"/>
            <a:ext cx="14478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D0B55EF-7DFC-43CD-99F9-4944B49D12CE}"/>
              </a:ext>
            </a:extLst>
          </p:cNvPr>
          <p:cNvCxnSpPr/>
          <p:nvPr/>
        </p:nvCxnSpPr>
        <p:spPr>
          <a:xfrm>
            <a:off x="2209800" y="3276600"/>
            <a:ext cx="19812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C42786F1-0467-473A-AD95-73413FDDE304}"/>
              </a:ext>
            </a:extLst>
          </p:cNvPr>
          <p:cNvCxnSpPr/>
          <p:nvPr/>
        </p:nvCxnSpPr>
        <p:spPr>
          <a:xfrm>
            <a:off x="2209800" y="2436814"/>
            <a:ext cx="25146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935A1EF-158C-4408-B1E3-6CE5AF3EC8CE}"/>
              </a:ext>
            </a:extLst>
          </p:cNvPr>
          <p:cNvCxnSpPr/>
          <p:nvPr/>
        </p:nvCxnSpPr>
        <p:spPr>
          <a:xfrm>
            <a:off x="2422389" y="1640861"/>
            <a:ext cx="27432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63" name="Text Box 7"/>
          <p:cNvSpPr txBox="1">
            <a:spLocks noChangeArrowheads="1"/>
          </p:cNvSpPr>
          <p:nvPr/>
        </p:nvSpPr>
        <p:spPr bwMode="auto">
          <a:xfrm>
            <a:off x="2133600" y="4278488"/>
            <a:ext cx="12192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err="1">
                <a:solidFill>
                  <a:prstClr val="black"/>
                </a:solidFill>
                <a:latin typeface="Times New Roman" panose="02020603050405020304" pitchFamily="18" charset="0"/>
                <a:cs typeface="Times New Roman" panose="02020603050405020304" pitchFamily="18" charset="0"/>
              </a:rPr>
              <a:t>Ăn</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đủ</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sp>
        <p:nvSpPr>
          <p:cNvPr id="6164" name="Text Box 7"/>
          <p:cNvSpPr txBox="1">
            <a:spLocks noChangeArrowheads="1"/>
          </p:cNvSpPr>
          <p:nvPr/>
        </p:nvSpPr>
        <p:spPr bwMode="auto">
          <a:xfrm>
            <a:off x="1797231" y="5840354"/>
            <a:ext cx="12192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err="1">
                <a:solidFill>
                  <a:prstClr val="black"/>
                </a:solidFill>
                <a:latin typeface="Times New Roman" panose="02020603050405020304" pitchFamily="18" charset="0"/>
                <a:cs typeface="Times New Roman" panose="02020603050405020304" pitchFamily="18" charset="0"/>
              </a:rPr>
              <a:t>Ăn</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đủ</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cxnSp>
        <p:nvCxnSpPr>
          <p:cNvPr id="64" name="Straight Arrow Connector 63">
            <a:extLst>
              <a:ext uri="{FF2B5EF4-FFF2-40B4-BE49-F238E27FC236}">
                <a16:creationId xmlns:a16="http://schemas.microsoft.com/office/drawing/2014/main" id="{42703186-E088-44F1-AE7C-82B52D376D4B}"/>
              </a:ext>
            </a:extLst>
          </p:cNvPr>
          <p:cNvCxnSpPr/>
          <p:nvPr/>
        </p:nvCxnSpPr>
        <p:spPr>
          <a:xfrm rot="10800000" flipV="1">
            <a:off x="6400800" y="1600200"/>
            <a:ext cx="37338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BEF4EC97-F653-4522-82AC-EE9D290ABE41}"/>
              </a:ext>
            </a:extLst>
          </p:cNvPr>
          <p:cNvCxnSpPr/>
          <p:nvPr/>
        </p:nvCxnSpPr>
        <p:spPr>
          <a:xfrm rot="10800000" flipV="1">
            <a:off x="6705600" y="2438400"/>
            <a:ext cx="34290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4A55F52-3817-46D3-8A9D-ACF2D00AD894}"/>
              </a:ext>
            </a:extLst>
          </p:cNvPr>
          <p:cNvCxnSpPr/>
          <p:nvPr/>
        </p:nvCxnSpPr>
        <p:spPr>
          <a:xfrm rot="10800000" flipV="1">
            <a:off x="7086600" y="3048000"/>
            <a:ext cx="30480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7674334C-1FE0-4F21-B0B9-4321216849A5}"/>
              </a:ext>
            </a:extLst>
          </p:cNvPr>
          <p:cNvCxnSpPr/>
          <p:nvPr/>
        </p:nvCxnSpPr>
        <p:spPr>
          <a:xfrm rot="10800000" flipV="1">
            <a:off x="7558088" y="3944939"/>
            <a:ext cx="26670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B4536BE2-E029-4152-AA2A-AAF099E0773C}"/>
              </a:ext>
            </a:extLst>
          </p:cNvPr>
          <p:cNvCxnSpPr/>
          <p:nvPr/>
        </p:nvCxnSpPr>
        <p:spPr>
          <a:xfrm rot="10800000" flipV="1">
            <a:off x="8077200" y="4713289"/>
            <a:ext cx="22098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65D00A36-8A62-4CC6-8525-4AC54CE31CE1}"/>
              </a:ext>
            </a:extLst>
          </p:cNvPr>
          <p:cNvCxnSpPr/>
          <p:nvPr/>
        </p:nvCxnSpPr>
        <p:spPr>
          <a:xfrm rot="10800000" flipV="1">
            <a:off x="8458200" y="5486400"/>
            <a:ext cx="18288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14459883-DF6B-4142-BA2F-BBA004513D85}"/>
              </a:ext>
            </a:extLst>
          </p:cNvPr>
          <p:cNvCxnSpPr/>
          <p:nvPr/>
        </p:nvCxnSpPr>
        <p:spPr>
          <a:xfrm rot="10800000" flipV="1">
            <a:off x="8777288" y="6430964"/>
            <a:ext cx="15240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68"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9826" y="5856289"/>
            <a:ext cx="175577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9"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2226" y="6008689"/>
            <a:ext cx="175577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270" name="Group 2"/>
          <p:cNvGrpSpPr>
            <a:grpSpLocks/>
          </p:cNvGrpSpPr>
          <p:nvPr/>
        </p:nvGrpSpPr>
        <p:grpSpPr bwMode="auto">
          <a:xfrm>
            <a:off x="7616826" y="1101726"/>
            <a:ext cx="2790825" cy="4327525"/>
            <a:chOff x="6092825" y="1102392"/>
            <a:chExt cx="2790107" cy="4326604"/>
          </a:xfrm>
        </p:grpSpPr>
        <p:pic>
          <p:nvPicPr>
            <p:cNvPr id="10286"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2741" y="5044821"/>
              <a:ext cx="1570191"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7"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510" y="4150444"/>
              <a:ext cx="1799815" cy="536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8"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2825" y="3369392"/>
              <a:ext cx="2517775" cy="520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9"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708" y="2602477"/>
              <a:ext cx="1755775" cy="40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0"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5878" y="1969576"/>
              <a:ext cx="1830234" cy="40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1"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5877" y="1102392"/>
              <a:ext cx="2019147" cy="40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181" name="Picture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2863" y="1150495"/>
            <a:ext cx="2736262" cy="4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82" name="Picture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6" y="5948364"/>
            <a:ext cx="220027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 Box 7"/>
          <p:cNvSpPr txBox="1">
            <a:spLocks noChangeArrowheads="1"/>
          </p:cNvSpPr>
          <p:nvPr/>
        </p:nvSpPr>
        <p:spPr bwMode="auto">
          <a:xfrm>
            <a:off x="8718505" y="5029140"/>
            <a:ext cx="1524000"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a:solidFill>
                  <a:prstClr val="black"/>
                </a:solidFill>
                <a:latin typeface="Times New Roman" panose="02020603050405020304" pitchFamily="18" charset="0"/>
                <a:cs typeface="Times New Roman" panose="02020603050405020304" pitchFamily="18" charset="0"/>
              </a:rPr>
              <a:t>10 kg </a:t>
            </a:r>
            <a:r>
              <a:rPr lang="fr-LU" altLang="en-US" sz="2000" b="1" dirty="0" err="1">
                <a:solidFill>
                  <a:prstClr val="black"/>
                </a:solidFill>
                <a:latin typeface="Times New Roman" panose="02020603050405020304" pitchFamily="18" charset="0"/>
                <a:cs typeface="Times New Roman" panose="02020603050405020304" pitchFamily="18" charset="0"/>
              </a:rPr>
              <a:t>rau</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sp>
        <p:nvSpPr>
          <p:cNvPr id="49" name="Text Box 7"/>
          <p:cNvSpPr txBox="1">
            <a:spLocks noChangeArrowheads="1"/>
          </p:cNvSpPr>
          <p:nvPr/>
        </p:nvSpPr>
        <p:spPr bwMode="auto">
          <a:xfrm>
            <a:off x="7875588" y="4233803"/>
            <a:ext cx="2792412"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a:solidFill>
                  <a:prstClr val="black"/>
                </a:solidFill>
                <a:latin typeface="Times New Roman" panose="02020603050405020304" pitchFamily="18" charset="0"/>
                <a:cs typeface="Times New Roman" panose="02020603050405020304" pitchFamily="18" charset="0"/>
              </a:rPr>
              <a:t>Quả chín theo khả năng </a:t>
            </a:r>
          </a:p>
        </p:txBody>
      </p:sp>
      <p:sp>
        <p:nvSpPr>
          <p:cNvPr id="50" name="Text Box 7"/>
          <p:cNvSpPr txBox="1">
            <a:spLocks noChangeArrowheads="1"/>
          </p:cNvSpPr>
          <p:nvPr/>
        </p:nvSpPr>
        <p:spPr bwMode="auto">
          <a:xfrm>
            <a:off x="7472454" y="3171826"/>
            <a:ext cx="3159035" cy="70802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a:solidFill>
                  <a:prstClr val="black"/>
                </a:solidFill>
                <a:latin typeface="Times New Roman" panose="02020603050405020304" pitchFamily="18" charset="0"/>
                <a:cs typeface="Times New Roman" panose="02020603050405020304" pitchFamily="18" charset="0"/>
              </a:rPr>
              <a:t>1 500g </a:t>
            </a:r>
            <a:r>
              <a:rPr lang="fr-LU" altLang="en-US" sz="2000" b="1" dirty="0" err="1">
                <a:solidFill>
                  <a:prstClr val="black"/>
                </a:solidFill>
                <a:latin typeface="Times New Roman" panose="02020603050405020304" pitchFamily="18" charset="0"/>
                <a:cs typeface="Times New Roman" panose="02020603050405020304" pitchFamily="18" charset="0"/>
              </a:rPr>
              <a:t>thịt</a:t>
            </a:r>
            <a:r>
              <a:rPr lang="fr-LU" altLang="en-US" sz="2000" b="1" dirty="0">
                <a:solidFill>
                  <a:prstClr val="black"/>
                </a:solidFill>
                <a:latin typeface="Times New Roman" panose="02020603050405020304" pitchFamily="18" charset="0"/>
                <a:cs typeface="Times New Roman" panose="02020603050405020304" pitchFamily="18" charset="0"/>
              </a:rPr>
              <a:t>, 2 500g </a:t>
            </a:r>
            <a:r>
              <a:rPr lang="fr-LU" altLang="en-US" sz="2000" b="1" dirty="0" err="1">
                <a:solidFill>
                  <a:prstClr val="black"/>
                </a:solidFill>
                <a:latin typeface="Times New Roman" panose="02020603050405020304" pitchFamily="18" charset="0"/>
                <a:cs typeface="Times New Roman" panose="02020603050405020304" pitchFamily="18" charset="0"/>
              </a:rPr>
              <a:t>cá</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và</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thủy</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sản</a:t>
            </a:r>
            <a:r>
              <a:rPr lang="fr-LU" altLang="en-US" sz="2000" b="1" dirty="0">
                <a:solidFill>
                  <a:prstClr val="black"/>
                </a:solidFill>
                <a:latin typeface="Times New Roman" panose="02020603050405020304" pitchFamily="18" charset="0"/>
                <a:cs typeface="Times New Roman" panose="02020603050405020304" pitchFamily="18" charset="0"/>
              </a:rPr>
              <a:t>, 2 kg </a:t>
            </a:r>
            <a:r>
              <a:rPr lang="fr-LU" altLang="en-US" sz="2000" b="1" dirty="0" err="1">
                <a:solidFill>
                  <a:prstClr val="black"/>
                </a:solidFill>
                <a:latin typeface="Times New Roman" panose="02020603050405020304" pitchFamily="18" charset="0"/>
                <a:cs typeface="Times New Roman" panose="02020603050405020304" pitchFamily="18" charset="0"/>
              </a:rPr>
              <a:t>đậu</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phụ</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sp>
        <p:nvSpPr>
          <p:cNvPr id="51" name="Text Box 7"/>
          <p:cNvSpPr txBox="1">
            <a:spLocks noChangeArrowheads="1"/>
          </p:cNvSpPr>
          <p:nvPr/>
        </p:nvSpPr>
        <p:spPr bwMode="auto">
          <a:xfrm>
            <a:off x="7540626" y="2589599"/>
            <a:ext cx="2743200" cy="40005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a:solidFill>
                  <a:prstClr val="black"/>
                </a:solidFill>
                <a:latin typeface="Times New Roman" panose="02020603050405020304" pitchFamily="18" charset="0"/>
                <a:cs typeface="Times New Roman" panose="02020603050405020304" pitchFamily="18" charset="0"/>
              </a:rPr>
              <a:t>600g </a:t>
            </a:r>
            <a:r>
              <a:rPr lang="fr-LU" altLang="en-US" sz="2000" b="1" dirty="0" err="1">
                <a:solidFill>
                  <a:prstClr val="black"/>
                </a:solidFill>
                <a:latin typeface="Times New Roman" panose="02020603050405020304" pitchFamily="18" charset="0"/>
                <a:cs typeface="Times New Roman" panose="02020603050405020304" pitchFamily="18" charset="0"/>
              </a:rPr>
              <a:t>dầu</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mỡ</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vừng</a:t>
            </a:r>
            <a:r>
              <a:rPr lang="fr-LU" altLang="en-US" sz="2000" b="1" dirty="0">
                <a:solidFill>
                  <a:prstClr val="black"/>
                </a:solidFill>
                <a:latin typeface="Times New Roman" panose="02020603050405020304" pitchFamily="18" charset="0"/>
                <a:cs typeface="Times New Roman" panose="02020603050405020304" pitchFamily="18" charset="0"/>
              </a:rPr>
              <a:t> </a:t>
            </a:r>
            <a:r>
              <a:rPr lang="fr-LU" altLang="en-US" sz="2000" b="1" dirty="0" err="1">
                <a:solidFill>
                  <a:prstClr val="black"/>
                </a:solidFill>
                <a:latin typeface="Times New Roman" panose="02020603050405020304" pitchFamily="18" charset="0"/>
                <a:cs typeface="Times New Roman" panose="02020603050405020304" pitchFamily="18" charset="0"/>
              </a:rPr>
              <a:t>lạc</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sp>
        <p:nvSpPr>
          <p:cNvPr id="52" name="Text Box 7"/>
          <p:cNvSpPr txBox="1">
            <a:spLocks noChangeArrowheads="1"/>
          </p:cNvSpPr>
          <p:nvPr/>
        </p:nvSpPr>
        <p:spPr bwMode="auto">
          <a:xfrm>
            <a:off x="7186614" y="1946216"/>
            <a:ext cx="2524125" cy="40011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000" b="1" dirty="0" err="1">
                <a:solidFill>
                  <a:prstClr val="black"/>
                </a:solidFill>
                <a:latin typeface="Times New Roman" panose="02020603050405020304" pitchFamily="18" charset="0"/>
                <a:cs typeface="Times New Roman" panose="02020603050405020304" pitchFamily="18" charset="0"/>
              </a:rPr>
              <a:t>Dưới</a:t>
            </a:r>
            <a:r>
              <a:rPr lang="fr-LU" altLang="en-US" sz="2000" b="1" dirty="0">
                <a:solidFill>
                  <a:prstClr val="black"/>
                </a:solidFill>
                <a:latin typeface="Times New Roman" panose="02020603050405020304" pitchFamily="18" charset="0"/>
                <a:cs typeface="Times New Roman" panose="02020603050405020304" pitchFamily="18" charset="0"/>
              </a:rPr>
              <a:t> 500g </a:t>
            </a:r>
            <a:r>
              <a:rPr lang="fr-LU" altLang="en-US" sz="2000" b="1" dirty="0" err="1">
                <a:solidFill>
                  <a:prstClr val="black"/>
                </a:solidFill>
                <a:latin typeface="Times New Roman" panose="02020603050405020304" pitchFamily="18" charset="0"/>
                <a:cs typeface="Times New Roman" panose="02020603050405020304" pitchFamily="18" charset="0"/>
              </a:rPr>
              <a:t>đường</a:t>
            </a:r>
            <a:r>
              <a:rPr lang="fr-LU" altLang="en-US" sz="2000" b="1" dirty="0">
                <a:solidFill>
                  <a:prstClr val="black"/>
                </a:solidFill>
                <a:latin typeface="Times New Roman" panose="02020603050405020304" pitchFamily="18" charset="0"/>
                <a:cs typeface="Times New Roman" panose="02020603050405020304" pitchFamily="18" charset="0"/>
              </a:rPr>
              <a:t> </a:t>
            </a:r>
          </a:p>
        </p:txBody>
      </p:sp>
      <p:sp>
        <p:nvSpPr>
          <p:cNvPr id="44" name="Trapezoid 43">
            <a:extLst>
              <a:ext uri="{FF2B5EF4-FFF2-40B4-BE49-F238E27FC236}">
                <a16:creationId xmlns:a16="http://schemas.microsoft.com/office/drawing/2014/main" id="{7989AAF3-526E-43A3-8BCD-71751CB6B487}"/>
              </a:ext>
            </a:extLst>
          </p:cNvPr>
          <p:cNvSpPr/>
          <p:nvPr/>
        </p:nvSpPr>
        <p:spPr>
          <a:xfrm>
            <a:off x="3600450" y="4973638"/>
            <a:ext cx="4597400" cy="685800"/>
          </a:xfrm>
          <a:prstGeom prst="trapezoid">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000">
              <a:solidFill>
                <a:prstClr val="white"/>
              </a:solidFill>
              <a:latin typeface="Times New Roman" panose="02020603050405020304" pitchFamily="18" charset="0"/>
              <a:cs typeface="Times New Roman" panose="02020603050405020304" pitchFamily="18" charset="0"/>
            </a:endParaRPr>
          </a:p>
        </p:txBody>
      </p:sp>
      <p:sp>
        <p:nvSpPr>
          <p:cNvPr id="45" name="Rectangle 44">
            <a:extLst>
              <a:ext uri="{FF2B5EF4-FFF2-40B4-BE49-F238E27FC236}">
                <a16:creationId xmlns:a16="http://schemas.microsoft.com/office/drawing/2014/main" id="{162833E0-9587-4F09-9237-C6846C0A2BC8}"/>
              </a:ext>
            </a:extLst>
          </p:cNvPr>
          <p:cNvSpPr/>
          <p:nvPr/>
        </p:nvSpPr>
        <p:spPr>
          <a:xfrm>
            <a:off x="4995863" y="5048250"/>
            <a:ext cx="18288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46" name="Trapezoid 45">
            <a:extLst>
              <a:ext uri="{FF2B5EF4-FFF2-40B4-BE49-F238E27FC236}">
                <a16:creationId xmlns:a16="http://schemas.microsoft.com/office/drawing/2014/main" id="{C4FF99B2-0C94-4562-8184-3CF84D36E2B3}"/>
              </a:ext>
            </a:extLst>
          </p:cNvPr>
          <p:cNvSpPr/>
          <p:nvPr/>
        </p:nvSpPr>
        <p:spPr>
          <a:xfrm>
            <a:off x="4400550" y="3479800"/>
            <a:ext cx="2935288" cy="685800"/>
          </a:xfrm>
          <a:prstGeom prst="trapezoid">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000">
              <a:solidFill>
                <a:prstClr val="white"/>
              </a:solidFill>
              <a:latin typeface="Times New Roman" panose="02020603050405020304" pitchFamily="18" charset="0"/>
              <a:cs typeface="Times New Roman" panose="02020603050405020304" pitchFamily="18" charset="0"/>
            </a:endParaRPr>
          </a:p>
        </p:txBody>
      </p:sp>
      <p:sp>
        <p:nvSpPr>
          <p:cNvPr id="47" name="Rectangle 46">
            <a:extLst>
              <a:ext uri="{FF2B5EF4-FFF2-40B4-BE49-F238E27FC236}">
                <a16:creationId xmlns:a16="http://schemas.microsoft.com/office/drawing/2014/main" id="{20C4F318-9976-4B94-A777-E55DE2EDB19C}"/>
              </a:ext>
            </a:extLst>
          </p:cNvPr>
          <p:cNvSpPr/>
          <p:nvPr/>
        </p:nvSpPr>
        <p:spPr>
          <a:xfrm>
            <a:off x="5197475" y="3490913"/>
            <a:ext cx="13716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53" name="Isosceles Triangle 52">
            <a:extLst>
              <a:ext uri="{FF2B5EF4-FFF2-40B4-BE49-F238E27FC236}">
                <a16:creationId xmlns:a16="http://schemas.microsoft.com/office/drawing/2014/main" id="{92E939BE-2A9D-43B6-BAF3-A8D95F95D910}"/>
              </a:ext>
            </a:extLst>
          </p:cNvPr>
          <p:cNvSpPr/>
          <p:nvPr/>
        </p:nvSpPr>
        <p:spPr>
          <a:xfrm>
            <a:off x="4937125" y="1055688"/>
            <a:ext cx="1862138" cy="1676400"/>
          </a:xfrm>
          <a:prstGeom prst="triangle">
            <a:avLst>
              <a:gd name="adj" fmla="val 52506"/>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000" dirty="0">
              <a:solidFill>
                <a:prstClr val="white"/>
              </a:solidFill>
              <a:latin typeface="Times New Roman" panose="02020603050405020304" pitchFamily="18" charset="0"/>
              <a:cs typeface="Times New Roman" panose="02020603050405020304" pitchFamily="18" charset="0"/>
            </a:endParaRPr>
          </a:p>
        </p:txBody>
      </p:sp>
      <p:sp>
        <p:nvSpPr>
          <p:cNvPr id="54" name="Rectangle 53">
            <a:extLst>
              <a:ext uri="{FF2B5EF4-FFF2-40B4-BE49-F238E27FC236}">
                <a16:creationId xmlns:a16="http://schemas.microsoft.com/office/drawing/2014/main" id="{D8E8EF70-1D4A-48D6-AAFB-F155C31D43B6}"/>
              </a:ext>
            </a:extLst>
          </p:cNvPr>
          <p:cNvSpPr/>
          <p:nvPr/>
        </p:nvSpPr>
        <p:spPr>
          <a:xfrm>
            <a:off x="5453063" y="2136775"/>
            <a:ext cx="9144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sp>
        <p:nvSpPr>
          <p:cNvPr id="57" name="Isosceles Triangle 56">
            <a:extLst>
              <a:ext uri="{FF2B5EF4-FFF2-40B4-BE49-F238E27FC236}">
                <a16:creationId xmlns:a16="http://schemas.microsoft.com/office/drawing/2014/main" id="{C9E04E07-9931-4DA6-AA56-8EC3349D5A4A}"/>
              </a:ext>
            </a:extLst>
          </p:cNvPr>
          <p:cNvSpPr/>
          <p:nvPr/>
        </p:nvSpPr>
        <p:spPr>
          <a:xfrm>
            <a:off x="5326064" y="1014413"/>
            <a:ext cx="1114425" cy="1020762"/>
          </a:xfrm>
          <a:prstGeom prst="triangle">
            <a:avLst>
              <a:gd name="adj" fmla="val 51002"/>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000" dirty="0">
              <a:solidFill>
                <a:prstClr val="white"/>
              </a:solidFill>
              <a:latin typeface="Times New Roman" panose="02020603050405020304" pitchFamily="18" charset="0"/>
              <a:cs typeface="Times New Roman" panose="02020603050405020304" pitchFamily="18" charset="0"/>
            </a:endParaRPr>
          </a:p>
        </p:txBody>
      </p:sp>
      <p:sp>
        <p:nvSpPr>
          <p:cNvPr id="65" name="Rectangle 64">
            <a:extLst>
              <a:ext uri="{FF2B5EF4-FFF2-40B4-BE49-F238E27FC236}">
                <a16:creationId xmlns:a16="http://schemas.microsoft.com/office/drawing/2014/main" id="{F9194C40-6D55-4F63-935C-25AD36751547}"/>
              </a:ext>
            </a:extLst>
          </p:cNvPr>
          <p:cNvSpPr/>
          <p:nvPr/>
        </p:nvSpPr>
        <p:spPr>
          <a:xfrm>
            <a:off x="5457825" y="1409700"/>
            <a:ext cx="9144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2000" dirty="0">
                <a:solidFill>
                  <a:prstClr val="black"/>
                </a:solidFill>
                <a:latin typeface="Times New Roman" panose="02020603050405020304" pitchFamily="18" charset="0"/>
                <a:cs typeface="Times New Roman" panose="02020603050405020304" pitchFamily="18" charset="0"/>
              </a:rPr>
              <a:t>……</a:t>
            </a:r>
          </a:p>
        </p:txBody>
      </p:sp>
      <p:pic>
        <p:nvPicPr>
          <p:cNvPr id="55"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65" b="88523"/>
          <a:stretch/>
        </p:blipFill>
        <p:spPr>
          <a:xfrm>
            <a:off x="9265175" y="0"/>
            <a:ext cx="3357141" cy="787078"/>
          </a:xfrm>
          <a:prstGeom prst="rect">
            <a:avLst/>
          </a:prstGeom>
        </p:spPr>
      </p:pic>
      <p:pic>
        <p:nvPicPr>
          <p:cNvPr id="68"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65" b="88523"/>
          <a:stretch/>
        </p:blipFill>
        <p:spPr>
          <a:xfrm rot="10800000">
            <a:off x="10054110" y="6082077"/>
            <a:ext cx="2660365" cy="787078"/>
          </a:xfrm>
          <a:prstGeom prst="rect">
            <a:avLst/>
          </a:prstGeom>
        </p:spPr>
      </p:pic>
      <p:pic>
        <p:nvPicPr>
          <p:cNvPr id="69" name="图片 12">
            <a:extLst>
              <a:ext uri="{FF2B5EF4-FFF2-40B4-BE49-F238E27FC236}">
                <a16:creationId xmlns:a16="http://schemas.microsoft.com/office/drawing/2014/main" id="{F7F8C48D-A559-4113-AD18-8377F23E90C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65" b="88523"/>
          <a:stretch/>
        </p:blipFill>
        <p:spPr>
          <a:xfrm rot="10800000">
            <a:off x="-334655" y="5742800"/>
            <a:ext cx="2544455" cy="1115199"/>
          </a:xfrm>
          <a:prstGeom prst="rect">
            <a:avLst/>
          </a:prstGeom>
        </p:spPr>
      </p:pic>
      <p:pic>
        <p:nvPicPr>
          <p:cNvPr id="71" name="图形 9">
            <a:extLst>
              <a:ext uri="{FF2B5EF4-FFF2-40B4-BE49-F238E27FC236}">
                <a16:creationId xmlns:a16="http://schemas.microsoft.com/office/drawing/2014/main" id="{46A2CE7B-2D51-4F72-B178-2B4204722FCC}"/>
              </a:ext>
            </a:extLst>
          </p:cNvPr>
          <p:cNvPicPr>
            <a:picLocks noChangeAspect="1"/>
          </p:cNvPicPr>
          <p:nvPr/>
        </p:nvPicPr>
        <p:blipFill>
          <a:blip/>
          <a:stretch>
            <a:fillRect/>
          </a:stretch>
        </p:blipFill>
        <p:spPr>
          <a:xfrm flipH="1">
            <a:off x="-26198" y="-61"/>
            <a:ext cx="2540798" cy="1114145"/>
          </a:xfrm>
          <a:prstGeom prst="rect">
            <a:avLst/>
          </a:prstGeom>
        </p:spPr>
      </p:pic>
    </p:spTree>
    <p:extLst>
      <p:ext uri="{BB962C8B-B14F-4D97-AF65-F5344CB8AC3E}">
        <p14:creationId xmlns:p14="http://schemas.microsoft.com/office/powerpoint/2010/main" val="1114250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64"/>
                                        </p:tgtEl>
                                        <p:attrNameLst>
                                          <p:attrName>style.visibility</p:attrName>
                                        </p:attrNameLst>
                                      </p:cBhvr>
                                      <p:to>
                                        <p:strVal val="visible"/>
                                      </p:to>
                                    </p:set>
                                    <p:animEffect transition="in" filter="circle(in)">
                                      <p:cBhvr>
                                        <p:cTn id="7" dur="2000"/>
                                        <p:tgtEl>
                                          <p:spTgt spid="61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182"/>
                                        </p:tgtEl>
                                        <p:attrNameLst>
                                          <p:attrName>style.visibility</p:attrName>
                                        </p:attrNameLst>
                                      </p:cBhvr>
                                      <p:to>
                                        <p:strVal val="visible"/>
                                      </p:to>
                                    </p:set>
                                    <p:animEffect transition="in" filter="barn(inVertical)">
                                      <p:cBhvr>
                                        <p:cTn id="12" dur="500"/>
                                        <p:tgtEl>
                                          <p:spTgt spid="61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xit" presetSubtype="32" fill="hold" nodeType="clickEffect">
                                  <p:stCondLst>
                                    <p:cond delay="0"/>
                                  </p:stCondLst>
                                  <p:childTnLst>
                                    <p:animEffect transition="out" filter="circle(out)">
                                      <p:cBhvr>
                                        <p:cTn id="16" dur="2000"/>
                                        <p:tgtEl>
                                          <p:spTgt spid="44"/>
                                        </p:tgtEl>
                                      </p:cBhvr>
                                    </p:animEffect>
                                    <p:set>
                                      <p:cBhvr>
                                        <p:cTn id="17" dur="1" fill="hold">
                                          <p:stCondLst>
                                            <p:cond delay="1999"/>
                                          </p:stCondLst>
                                        </p:cTn>
                                        <p:tgtEl>
                                          <p:spTgt spid="44"/>
                                        </p:tgtEl>
                                        <p:attrNameLst>
                                          <p:attrName>style.visibility</p:attrName>
                                        </p:attrNameLst>
                                      </p:cBhvr>
                                      <p:to>
                                        <p:strVal val="hidden"/>
                                      </p:to>
                                    </p:set>
                                  </p:childTnLst>
                                </p:cTn>
                              </p:par>
                              <p:par>
                                <p:cTn id="18" presetID="6" presetClass="exit" presetSubtype="32" fill="hold" grpId="0" nodeType="withEffect">
                                  <p:stCondLst>
                                    <p:cond delay="0"/>
                                  </p:stCondLst>
                                  <p:childTnLst>
                                    <p:animEffect transition="out" filter="circle(out)">
                                      <p:cBhvr>
                                        <p:cTn id="19" dur="2000"/>
                                        <p:tgtEl>
                                          <p:spTgt spid="45"/>
                                        </p:tgtEl>
                                      </p:cBhvr>
                                    </p:animEffect>
                                    <p:set>
                                      <p:cBhvr>
                                        <p:cTn id="20" dur="1" fill="hold">
                                          <p:stCondLst>
                                            <p:cond delay="1999"/>
                                          </p:stCondLst>
                                        </p:cTn>
                                        <p:tgtEl>
                                          <p:spTgt spid="45"/>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barn(inVertical)">
                                      <p:cBhvr>
                                        <p:cTn id="25" dur="500"/>
                                        <p:tgtEl>
                                          <p:spTgt spid="4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163"/>
                                        </p:tgtEl>
                                        <p:attrNameLst>
                                          <p:attrName>style.visibility</p:attrName>
                                        </p:attrNameLst>
                                      </p:cBhvr>
                                      <p:to>
                                        <p:strVal val="visible"/>
                                      </p:to>
                                    </p:set>
                                    <p:animEffect transition="in" filter="barn(inVertical)">
                                      <p:cBhvr>
                                        <p:cTn id="30" dur="500"/>
                                        <p:tgtEl>
                                          <p:spTgt spid="616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47"/>
                                        </p:tgtEl>
                                      </p:cBhvr>
                                    </p:animEffect>
                                    <p:set>
                                      <p:cBhvr>
                                        <p:cTn id="40" dur="1" fill="hold">
                                          <p:stCondLst>
                                            <p:cond delay="499"/>
                                          </p:stCondLst>
                                        </p:cTn>
                                        <p:tgtEl>
                                          <p:spTgt spid="47"/>
                                        </p:tgtEl>
                                        <p:attrNameLst>
                                          <p:attrName>style.visibility</p:attrName>
                                        </p:attrNameLst>
                                      </p:cBhvr>
                                      <p:to>
                                        <p:strVal val="hidden"/>
                                      </p:to>
                                    </p:set>
                                  </p:childTnLst>
                                </p:cTn>
                              </p:par>
                              <p:par>
                                <p:cTn id="41" presetID="14" presetClass="exit" presetSubtype="10" fill="hold" nodeType="withEffect">
                                  <p:stCondLst>
                                    <p:cond delay="0"/>
                                  </p:stCondLst>
                                  <p:childTnLst>
                                    <p:animEffect transition="out" filter="randombar(horizontal)">
                                      <p:cBhvr>
                                        <p:cTn id="42" dur="500"/>
                                        <p:tgtEl>
                                          <p:spTgt spid="46"/>
                                        </p:tgtEl>
                                      </p:cBhvr>
                                    </p:animEffect>
                                    <p:set>
                                      <p:cBhvr>
                                        <p:cTn id="43" dur="1" fill="hold">
                                          <p:stCondLst>
                                            <p:cond delay="499"/>
                                          </p:stCondLst>
                                        </p:cTn>
                                        <p:tgtEl>
                                          <p:spTgt spid="46"/>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arn(inVertical)">
                                      <p:cBhvr>
                                        <p:cTn id="48" dur="500"/>
                                        <p:tgtEl>
                                          <p:spTgt spid="5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6154"/>
                                        </p:tgtEl>
                                        <p:attrNameLst>
                                          <p:attrName>style.visibility</p:attrName>
                                        </p:attrNameLst>
                                      </p:cBhvr>
                                      <p:to>
                                        <p:strVal val="visible"/>
                                      </p:to>
                                    </p:set>
                                    <p:animEffect transition="in" filter="barn(inVertical)">
                                      <p:cBhvr>
                                        <p:cTn id="53" dur="500"/>
                                        <p:tgtEl>
                                          <p:spTgt spid="615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barn(inVertical)">
                                      <p:cBhvr>
                                        <p:cTn id="58" dur="500"/>
                                        <p:tgtEl>
                                          <p:spTgt spid="5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6" presetClass="exit" presetSubtype="32" fill="hold" grpId="0" nodeType="clickEffect">
                                  <p:stCondLst>
                                    <p:cond delay="0"/>
                                  </p:stCondLst>
                                  <p:childTnLst>
                                    <p:animEffect transition="out" filter="circle(out)">
                                      <p:cBhvr>
                                        <p:cTn id="62" dur="2000"/>
                                        <p:tgtEl>
                                          <p:spTgt spid="53"/>
                                        </p:tgtEl>
                                      </p:cBhvr>
                                    </p:animEffect>
                                    <p:set>
                                      <p:cBhvr>
                                        <p:cTn id="63" dur="1" fill="hold">
                                          <p:stCondLst>
                                            <p:cond delay="1999"/>
                                          </p:stCondLst>
                                        </p:cTn>
                                        <p:tgtEl>
                                          <p:spTgt spid="53"/>
                                        </p:tgtEl>
                                        <p:attrNameLst>
                                          <p:attrName>style.visibility</p:attrName>
                                        </p:attrNameLst>
                                      </p:cBhvr>
                                      <p:to>
                                        <p:strVal val="hidden"/>
                                      </p:to>
                                    </p:set>
                                  </p:childTnLst>
                                </p:cTn>
                              </p:par>
                              <p:par>
                                <p:cTn id="64" presetID="6" presetClass="exit" presetSubtype="32" fill="hold" grpId="0" nodeType="withEffect">
                                  <p:stCondLst>
                                    <p:cond delay="0"/>
                                  </p:stCondLst>
                                  <p:childTnLst>
                                    <p:animEffect transition="out" filter="circle(out)">
                                      <p:cBhvr>
                                        <p:cTn id="65" dur="2000"/>
                                        <p:tgtEl>
                                          <p:spTgt spid="54"/>
                                        </p:tgtEl>
                                      </p:cBhvr>
                                    </p:animEffect>
                                    <p:set>
                                      <p:cBhvr>
                                        <p:cTn id="66" dur="1" fill="hold">
                                          <p:stCondLst>
                                            <p:cond delay="1999"/>
                                          </p:stCondLst>
                                        </p:cTn>
                                        <p:tgtEl>
                                          <p:spTgt spid="54"/>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barn(inVertical)">
                                      <p:cBhvr>
                                        <p:cTn id="71" dur="500"/>
                                        <p:tgtEl>
                                          <p:spTgt spid="52"/>
                                        </p:tgtEl>
                                      </p:cBhvr>
                                    </p:animEffect>
                                  </p:childTnLst>
                                </p:cTn>
                              </p:par>
                              <p:par>
                                <p:cTn id="72" presetID="6" presetClass="exit" presetSubtype="32" fill="hold" grpId="0" nodeType="withEffect">
                                  <p:stCondLst>
                                    <p:cond delay="0"/>
                                  </p:stCondLst>
                                  <p:childTnLst>
                                    <p:animEffect transition="out" filter="circle(out)">
                                      <p:cBhvr>
                                        <p:cTn id="73" dur="2000"/>
                                        <p:tgtEl>
                                          <p:spTgt spid="65"/>
                                        </p:tgtEl>
                                      </p:cBhvr>
                                    </p:animEffect>
                                    <p:set>
                                      <p:cBhvr>
                                        <p:cTn id="74" dur="1" fill="hold">
                                          <p:stCondLst>
                                            <p:cond delay="1999"/>
                                          </p:stCondLst>
                                        </p:cTn>
                                        <p:tgtEl>
                                          <p:spTgt spid="65"/>
                                        </p:tgtEl>
                                        <p:attrNameLst>
                                          <p:attrName>style.visibility</p:attrName>
                                        </p:attrNameLst>
                                      </p:cBhvr>
                                      <p:to>
                                        <p:strVal val="hidden"/>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4" presetClass="exit" presetSubtype="10" fill="hold" grpId="1" nodeType="clickEffect">
                                  <p:stCondLst>
                                    <p:cond delay="0"/>
                                  </p:stCondLst>
                                  <p:childTnLst>
                                    <p:animEffect transition="out" filter="randombar(horizontal)">
                                      <p:cBhvr>
                                        <p:cTn id="78" dur="500"/>
                                        <p:tgtEl>
                                          <p:spTgt spid="65"/>
                                        </p:tgtEl>
                                      </p:cBhvr>
                                    </p:animEffect>
                                    <p:set>
                                      <p:cBhvr>
                                        <p:cTn id="79" dur="1" fill="hold">
                                          <p:stCondLst>
                                            <p:cond delay="499"/>
                                          </p:stCondLst>
                                        </p:cTn>
                                        <p:tgtEl>
                                          <p:spTgt spid="65"/>
                                        </p:tgtEl>
                                        <p:attrNameLst>
                                          <p:attrName>style.visibility</p:attrName>
                                        </p:attrNameLst>
                                      </p:cBhvr>
                                      <p:to>
                                        <p:strVal val="hidden"/>
                                      </p:to>
                                    </p:set>
                                  </p:childTnLst>
                                </p:cTn>
                              </p:par>
                              <p:par>
                                <p:cTn id="80" presetID="14" presetClass="exit" presetSubtype="10" fill="hold" grpId="0" nodeType="withEffect">
                                  <p:stCondLst>
                                    <p:cond delay="0"/>
                                  </p:stCondLst>
                                  <p:childTnLst>
                                    <p:animEffect transition="out" filter="randombar(horizontal)">
                                      <p:cBhvr>
                                        <p:cTn id="81" dur="500"/>
                                        <p:tgtEl>
                                          <p:spTgt spid="57"/>
                                        </p:tgtEl>
                                      </p:cBhvr>
                                    </p:animEffect>
                                    <p:set>
                                      <p:cBhvr>
                                        <p:cTn id="82" dur="1" fill="hold">
                                          <p:stCondLst>
                                            <p:cond delay="499"/>
                                          </p:stCondLst>
                                        </p:cTn>
                                        <p:tgtEl>
                                          <p:spTgt spid="57"/>
                                        </p:tgtEl>
                                        <p:attrNameLst>
                                          <p:attrName>style.visibility</p:attrName>
                                        </p:attrNameLst>
                                      </p:cBhvr>
                                      <p:to>
                                        <p:strVal val="hidden"/>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ntr" presetSubtype="21" fill="hold" nodeType="clickEffect">
                                  <p:stCondLst>
                                    <p:cond delay="0"/>
                                  </p:stCondLst>
                                  <p:childTnLst>
                                    <p:set>
                                      <p:cBhvr>
                                        <p:cTn id="86" dur="1" fill="hold">
                                          <p:stCondLst>
                                            <p:cond delay="0"/>
                                          </p:stCondLst>
                                        </p:cTn>
                                        <p:tgtEl>
                                          <p:spTgt spid="6181"/>
                                        </p:tgtEl>
                                        <p:attrNameLst>
                                          <p:attrName>style.visibility</p:attrName>
                                        </p:attrNameLst>
                                      </p:cBhvr>
                                      <p:to>
                                        <p:strVal val="visible"/>
                                      </p:to>
                                    </p:set>
                                    <p:animEffect transition="in" filter="barn(inVertical)">
                                      <p:cBhvr>
                                        <p:cTn id="87" dur="500"/>
                                        <p:tgtEl>
                                          <p:spTgt spid="6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animBg="1"/>
      <p:bldP spid="6163" grpId="0" animBg="1"/>
      <p:bldP spid="6164" grpId="0" animBg="1"/>
      <p:bldP spid="48" grpId="0" animBg="1"/>
      <p:bldP spid="49" grpId="0" animBg="1"/>
      <p:bldP spid="50" grpId="0" animBg="1"/>
      <p:bldP spid="51" grpId="0" animBg="1"/>
      <p:bldP spid="52" grpId="0" animBg="1"/>
      <p:bldP spid="45" grpId="0"/>
      <p:bldP spid="47" grpId="0"/>
      <p:bldP spid="53" grpId="0" animBg="1"/>
      <p:bldP spid="54" grpId="0"/>
      <p:bldP spid="57" grpId="0" animBg="1"/>
      <p:bldP spid="65" grpId="0"/>
      <p:bldP spid="6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云形 11">
            <a:extLst>
              <a:ext uri="{FF2B5EF4-FFF2-40B4-BE49-F238E27FC236}">
                <a16:creationId xmlns:a16="http://schemas.microsoft.com/office/drawing/2014/main" id="{FF33D849-A684-4AF5-9729-FD2E15010BAE}"/>
              </a:ext>
            </a:extLst>
          </p:cNvPr>
          <p:cNvSpPr/>
          <p:nvPr/>
        </p:nvSpPr>
        <p:spPr>
          <a:xfrm>
            <a:off x="5616790" y="1070471"/>
            <a:ext cx="6165908" cy="4927729"/>
          </a:xfrm>
          <a:prstGeom prst="cloud">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4400" b="1" dirty="0" err="1">
                <a:solidFill>
                  <a:srgbClr val="0000FF"/>
                </a:solidFill>
                <a:latin typeface="UTM Avenida" panose="02040603050506020204" pitchFamily="18" charset="0"/>
                <a:cs typeface="Times New Roman" panose="02020603050405020304" pitchFamily="18" charset="0"/>
              </a:rPr>
              <a:t>Một</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số</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tính</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chất</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của</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Nước</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và</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không</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khí</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Thành</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phần</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chính</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của</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không</a:t>
            </a:r>
            <a:r>
              <a:rPr lang="en-US" altLang="en-US" sz="4400" b="1" dirty="0">
                <a:solidFill>
                  <a:srgbClr val="0000FF"/>
                </a:solidFill>
                <a:latin typeface="UTM Avenida" panose="02040603050506020204" pitchFamily="18" charset="0"/>
                <a:cs typeface="Times New Roman" panose="02020603050405020304" pitchFamily="18" charset="0"/>
              </a:rPr>
              <a:t> </a:t>
            </a:r>
            <a:r>
              <a:rPr lang="en-US" altLang="en-US" sz="4400" b="1" dirty="0" err="1">
                <a:solidFill>
                  <a:srgbClr val="0000FF"/>
                </a:solidFill>
                <a:latin typeface="UTM Avenida" panose="02040603050506020204" pitchFamily="18" charset="0"/>
                <a:cs typeface="Times New Roman" panose="02020603050405020304" pitchFamily="18" charset="0"/>
              </a:rPr>
              <a:t>khí</a:t>
            </a:r>
            <a:r>
              <a:rPr lang="en-US" altLang="en-US" sz="4400" b="1" dirty="0">
                <a:solidFill>
                  <a:srgbClr val="0000FF"/>
                </a:solidFill>
                <a:latin typeface="UTM Avenida" panose="02040603050506020204" pitchFamily="18" charset="0"/>
                <a:cs typeface="Times New Roman" panose="02020603050405020304" pitchFamily="18" charset="0"/>
              </a:rPr>
              <a:t>.</a:t>
            </a:r>
            <a:endParaRPr lang="zh-CN" altLang="en-US" sz="4400" b="1" dirty="0">
              <a:solidFill>
                <a:schemeClr val="tx1"/>
              </a:solidFill>
              <a:latin typeface="UTM Avenida" panose="02040603050506020204" pitchFamily="18" charset="0"/>
            </a:endParaRPr>
          </a:p>
        </p:txBody>
      </p:sp>
      <p:pic>
        <p:nvPicPr>
          <p:cNvPr id="3" name="图片 2" descr="图片包含 物体&#10;&#10;描述已自动生成">
            <a:extLst>
              <a:ext uri="{FF2B5EF4-FFF2-40B4-BE49-F238E27FC236}">
                <a16:creationId xmlns:a16="http://schemas.microsoft.com/office/drawing/2014/main" id="{C05291BD-FBA7-4D86-BC79-761168CEDD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6231" y="4577459"/>
            <a:ext cx="2673811" cy="2673811"/>
          </a:xfrm>
          <a:prstGeom prst="rect">
            <a:avLst/>
          </a:prstGeom>
        </p:spPr>
      </p:pic>
      <p:sp>
        <p:nvSpPr>
          <p:cNvPr id="14" name="矩形 13">
            <a:extLst>
              <a:ext uri="{FF2B5EF4-FFF2-40B4-BE49-F238E27FC236}">
                <a16:creationId xmlns:a16="http://schemas.microsoft.com/office/drawing/2014/main" id="{5A05D519-F937-4C22-BF42-5B8F85FD143F}"/>
              </a:ext>
            </a:extLst>
          </p:cNvPr>
          <p:cNvSpPr/>
          <p:nvPr/>
        </p:nvSpPr>
        <p:spPr>
          <a:xfrm rot="20918205">
            <a:off x="1966070" y="685722"/>
            <a:ext cx="3576620" cy="1107996"/>
          </a:xfrm>
          <a:prstGeom prst="rect">
            <a:avLst/>
          </a:prstGeom>
        </p:spPr>
        <p:txBody>
          <a:bodyPr wrap="none">
            <a:prstTxWarp prst="textArchUp">
              <a:avLst/>
            </a:prstTxWarp>
            <a:spAutoFit/>
          </a:bodyPr>
          <a:lstStyle/>
          <a:p>
            <a:pPr lvl="0" algn="ctr"/>
            <a:r>
              <a:rPr lang="en-US" altLang="zh-CN" sz="19900" b="1" dirty="0" err="1">
                <a:solidFill>
                  <a:schemeClr val="accent6">
                    <a:lumMod val="75000"/>
                  </a:schemeClr>
                </a:solidFill>
                <a:effectLst>
                  <a:outerShdw blurRad="38100" dist="38100" dir="2700000" algn="tl">
                    <a:srgbClr val="000000">
                      <a:alpha val="43137"/>
                    </a:srgbClr>
                  </a:outerShdw>
                </a:effectLst>
                <a:latin typeface="UTM Cabaret" panose="02040603050506020204" pitchFamily="18" charset="0"/>
                <a:ea typeface="仓耳暖男手札体 W01" panose="02020400000000000000" pitchFamily="18" charset="-122"/>
              </a:rPr>
              <a:t>Hoạt</a:t>
            </a:r>
            <a:r>
              <a:rPr lang="en-US" altLang="zh-CN" sz="19900" b="1" dirty="0">
                <a:solidFill>
                  <a:schemeClr val="accent6">
                    <a:lumMod val="75000"/>
                  </a:schemeClr>
                </a:solidFill>
                <a:effectLst>
                  <a:outerShdw blurRad="38100" dist="38100" dir="2700000" algn="tl">
                    <a:srgbClr val="000000">
                      <a:alpha val="43137"/>
                    </a:srgbClr>
                  </a:outerShdw>
                </a:effectLst>
                <a:latin typeface="UTM Cabaret" panose="02040603050506020204" pitchFamily="18" charset="0"/>
                <a:ea typeface="仓耳暖男手札体 W01" panose="02020400000000000000" pitchFamily="18" charset="-122"/>
              </a:rPr>
              <a:t> </a:t>
            </a:r>
            <a:r>
              <a:rPr lang="en-US" altLang="zh-CN" sz="19900" b="1" dirty="0" err="1">
                <a:solidFill>
                  <a:schemeClr val="accent6">
                    <a:lumMod val="75000"/>
                  </a:schemeClr>
                </a:solidFill>
                <a:effectLst>
                  <a:outerShdw blurRad="38100" dist="38100" dir="2700000" algn="tl">
                    <a:srgbClr val="000000">
                      <a:alpha val="43137"/>
                    </a:srgbClr>
                  </a:outerShdw>
                </a:effectLst>
                <a:latin typeface="UTM Cabaret" panose="02040603050506020204" pitchFamily="18" charset="0"/>
                <a:ea typeface="仓耳暖男手札体 W01" panose="02020400000000000000" pitchFamily="18" charset="-122"/>
              </a:rPr>
              <a:t>động</a:t>
            </a:r>
            <a:r>
              <a:rPr lang="en-US" altLang="zh-CN" sz="19900" b="1" dirty="0">
                <a:solidFill>
                  <a:schemeClr val="accent6">
                    <a:lumMod val="75000"/>
                  </a:schemeClr>
                </a:solidFill>
                <a:effectLst>
                  <a:outerShdw blurRad="38100" dist="38100" dir="2700000" algn="tl">
                    <a:srgbClr val="000000">
                      <a:alpha val="43137"/>
                    </a:srgbClr>
                  </a:outerShdw>
                </a:effectLst>
                <a:latin typeface="UTM Cabaret" panose="02040603050506020204" pitchFamily="18" charset="0"/>
                <a:ea typeface="仓耳暖男手札体 W01" panose="02020400000000000000" pitchFamily="18" charset="-122"/>
              </a:rPr>
              <a:t> 2</a:t>
            </a:r>
            <a:endParaRPr lang="zh-CN" altLang="en-US" sz="19900" b="1" dirty="0">
              <a:solidFill>
                <a:schemeClr val="accent6">
                  <a:lumMod val="75000"/>
                </a:schemeClr>
              </a:solidFill>
              <a:effectLst>
                <a:outerShdw blurRad="38100" dist="38100" dir="2700000" algn="tl">
                  <a:srgbClr val="000000">
                    <a:alpha val="43137"/>
                  </a:srgbClr>
                </a:outerShdw>
              </a:effectLst>
              <a:latin typeface="UTM Cabaret" panose="02040603050506020204" pitchFamily="18" charset="0"/>
              <a:ea typeface="仓耳暖男手札体 W01" panose="02020400000000000000" pitchFamily="18" charset="-122"/>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0" b="100000" l="799" r="98243">
                        <a14:foregroundMark x1="74760" y1="16701" x2="86901" y2="16904"/>
                        <a14:foregroundMark x1="24441" y1="8147" x2="37859" y2="9980"/>
                        <a14:foregroundMark x1="2716" y1="40326" x2="14217" y2="39511"/>
                        <a14:foregroundMark x1="10863" y1="58045" x2="13419" y2="73931"/>
                        <a14:foregroundMark x1="13419" y1="80244" x2="23163" y2="90428"/>
                        <a14:foregroundMark x1="13738" y1="76375" x2="13898" y2="86151"/>
                        <a14:foregroundMark x1="86581" y1="52953" x2="95048" y2="54379"/>
                        <a14:backgroundMark x1="42971" y1="3055" x2="47923" y2="1629"/>
                        <a14:backgroundMark x1="66773" y1="16293" x2="71885" y2="12016"/>
                        <a14:backgroundMark x1="11342" y1="56619" x2="7827" y2="56415"/>
                        <a14:backgroundMark x1="84185" y1="63136" x2="89776" y2="61100"/>
                      </a14:backgroundRemoval>
                    </a14:imgEffect>
                  </a14:imgLayer>
                </a14:imgProps>
              </a:ext>
              <a:ext uri="{28A0092B-C50C-407E-A947-70E740481C1C}">
                <a14:useLocalDpi xmlns:a14="http://schemas.microsoft.com/office/drawing/2010/main" val="0"/>
              </a:ext>
            </a:extLst>
          </a:blip>
          <a:stretch>
            <a:fillRect/>
          </a:stretch>
        </p:blipFill>
        <p:spPr>
          <a:xfrm>
            <a:off x="44331" y="1773616"/>
            <a:ext cx="6171932" cy="495082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4071" y="0"/>
            <a:ext cx="2290354" cy="2356635"/>
          </a:xfrm>
          <a:prstGeom prst="rect">
            <a:avLst/>
          </a:prstGeom>
        </p:spPr>
      </p:pic>
      <p:pic>
        <p:nvPicPr>
          <p:cNvPr id="13" name="图片 2">
            <a:extLst>
              <a:ext uri="{FF2B5EF4-FFF2-40B4-BE49-F238E27FC236}">
                <a16:creationId xmlns:a16="http://schemas.microsoft.com/office/drawing/2014/main" id="{56131789-8419-459E-8DD3-C095795D592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16" t="7076" r="9975" b="65890"/>
          <a:stretch/>
        </p:blipFill>
        <p:spPr>
          <a:xfrm>
            <a:off x="44331" y="-251434"/>
            <a:ext cx="1775461" cy="1491154"/>
          </a:xfrm>
          <a:prstGeom prst="rect">
            <a:avLst/>
          </a:prstGeom>
        </p:spPr>
      </p:pic>
    </p:spTree>
    <p:extLst>
      <p:ext uri="{BB962C8B-B14F-4D97-AF65-F5344CB8AC3E}">
        <p14:creationId xmlns:p14="http://schemas.microsoft.com/office/powerpoint/2010/main" val="1252967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26"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80">
                                          <p:stCondLst>
                                            <p:cond delay="0"/>
                                          </p:stCondLst>
                                        </p:cTn>
                                        <p:tgtEl>
                                          <p:spTgt spid="6"/>
                                        </p:tgtEl>
                                      </p:cBhvr>
                                    </p:animEffect>
                                    <p:anim calcmode="lin" valueType="num">
                                      <p:cBhvr>
                                        <p:cTn id="1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4" dur="26">
                                          <p:stCondLst>
                                            <p:cond delay="650"/>
                                          </p:stCondLst>
                                        </p:cTn>
                                        <p:tgtEl>
                                          <p:spTgt spid="6"/>
                                        </p:tgtEl>
                                      </p:cBhvr>
                                      <p:to x="100000" y="60000"/>
                                    </p:animScale>
                                    <p:animScale>
                                      <p:cBhvr>
                                        <p:cTn id="25" dur="166" decel="50000">
                                          <p:stCondLst>
                                            <p:cond delay="676"/>
                                          </p:stCondLst>
                                        </p:cTn>
                                        <p:tgtEl>
                                          <p:spTgt spid="6"/>
                                        </p:tgtEl>
                                      </p:cBhvr>
                                      <p:to x="100000" y="100000"/>
                                    </p:animScale>
                                    <p:animScale>
                                      <p:cBhvr>
                                        <p:cTn id="26" dur="26">
                                          <p:stCondLst>
                                            <p:cond delay="1312"/>
                                          </p:stCondLst>
                                        </p:cTn>
                                        <p:tgtEl>
                                          <p:spTgt spid="6"/>
                                        </p:tgtEl>
                                      </p:cBhvr>
                                      <p:to x="100000" y="80000"/>
                                    </p:animScale>
                                    <p:animScale>
                                      <p:cBhvr>
                                        <p:cTn id="27" dur="166" decel="50000">
                                          <p:stCondLst>
                                            <p:cond delay="1338"/>
                                          </p:stCondLst>
                                        </p:cTn>
                                        <p:tgtEl>
                                          <p:spTgt spid="6"/>
                                        </p:tgtEl>
                                      </p:cBhvr>
                                      <p:to x="100000" y="100000"/>
                                    </p:animScale>
                                    <p:animScale>
                                      <p:cBhvr>
                                        <p:cTn id="28" dur="26">
                                          <p:stCondLst>
                                            <p:cond delay="1642"/>
                                          </p:stCondLst>
                                        </p:cTn>
                                        <p:tgtEl>
                                          <p:spTgt spid="6"/>
                                        </p:tgtEl>
                                      </p:cBhvr>
                                      <p:to x="100000" y="90000"/>
                                    </p:animScale>
                                    <p:animScale>
                                      <p:cBhvr>
                                        <p:cTn id="29" dur="166" decel="50000">
                                          <p:stCondLst>
                                            <p:cond delay="1668"/>
                                          </p:stCondLst>
                                        </p:cTn>
                                        <p:tgtEl>
                                          <p:spTgt spid="6"/>
                                        </p:tgtEl>
                                      </p:cBhvr>
                                      <p:to x="100000" y="100000"/>
                                    </p:animScale>
                                    <p:animScale>
                                      <p:cBhvr>
                                        <p:cTn id="30" dur="26">
                                          <p:stCondLst>
                                            <p:cond delay="1808"/>
                                          </p:stCondLst>
                                        </p:cTn>
                                        <p:tgtEl>
                                          <p:spTgt spid="6"/>
                                        </p:tgtEl>
                                      </p:cBhvr>
                                      <p:to x="100000" y="95000"/>
                                    </p:animScale>
                                    <p:animScale>
                                      <p:cBhvr>
                                        <p:cTn id="31" dur="166" decel="50000">
                                          <p:stCondLst>
                                            <p:cond delay="1834"/>
                                          </p:stCondLst>
                                        </p:cTn>
                                        <p:tgtEl>
                                          <p:spTgt spid="6"/>
                                        </p:tgtEl>
                                      </p:cBhvr>
                                      <p:to x="100000" y="100000"/>
                                    </p:animScale>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7538" y="-1"/>
            <a:ext cx="4549962" cy="489585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7750" y="-67220"/>
            <a:ext cx="5238749" cy="5030289"/>
          </a:xfrm>
          <a:prstGeom prst="rect">
            <a:avLst/>
          </a:prstGeom>
        </p:spPr>
      </p:pic>
      <p:sp>
        <p:nvSpPr>
          <p:cNvPr id="7" name="TextBox 6"/>
          <p:cNvSpPr txBox="1"/>
          <p:nvPr/>
        </p:nvSpPr>
        <p:spPr>
          <a:xfrm>
            <a:off x="311054" y="4856612"/>
            <a:ext cx="11468100"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Môi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trường</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biển</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sông</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hồ</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đang</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bị</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ô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nhiễm</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do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rác</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thải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của</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con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người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Hãy</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cứu</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các</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loài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sinh</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vật</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dưới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biển</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bằng</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cách</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dọn</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sạch</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rác</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qua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việc</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trả</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lời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đúng</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các</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câu</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 </a:t>
            </a:r>
            <a:r>
              <a:rPr kumimoji="0" lang="en-US" sz="4000" b="0" i="0" u="none" strike="noStrike" kern="1200" cap="none" spc="0" normalizeH="0" baseline="0" noProof="0" dirty="0" err="1">
                <a:ln>
                  <a:noFill/>
                </a:ln>
                <a:solidFill>
                  <a:srgbClr val="0000FF"/>
                </a:solidFill>
                <a:effectLst/>
                <a:uLnTx/>
                <a:uFillTx/>
                <a:latin typeface="UTM Avenida" panose="02040603050506020204" pitchFamily="18" charset="0"/>
                <a:cs typeface="Arial" panose="020B0604020202020204" pitchFamily="34" charset="0"/>
              </a:rPr>
              <a:t>hỏi</a:t>
            </a:r>
            <a:r>
              <a:rPr kumimoji="0" lang="en-US" sz="4000" b="0" i="0" u="none" strike="noStrike" kern="1200" cap="none" spc="0" normalizeH="0" baseline="0" noProof="0" dirty="0">
                <a:ln>
                  <a:noFill/>
                </a:ln>
                <a:solidFill>
                  <a:srgbClr val="0000FF"/>
                </a:solidFill>
                <a:effectLst/>
                <a:uLnTx/>
                <a:uFillTx/>
                <a:latin typeface="UTM Avenida" panose="02040603050506020204" pitchFamily="18" charset="0"/>
                <a:cs typeface="Arial" panose="020B0604020202020204" pitchFamily="34" charset="0"/>
              </a:rPr>
              <a:t>.</a:t>
            </a:r>
          </a:p>
        </p:txBody>
      </p:sp>
      <p:pic>
        <p:nvPicPr>
          <p:cNvPr id="2" name="Nhac-khong-loi-de-thuong-Dang-cap-nh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6300" y="-1295400"/>
            <a:ext cx="609600" cy="609600"/>
          </a:xfrm>
          <a:prstGeom prst="rect">
            <a:avLst/>
          </a:prstGeom>
        </p:spPr>
      </p:pic>
      <p:pic>
        <p:nvPicPr>
          <p:cNvPr id="3" name="Nhac-khong-loi-de-thuong-Dang-cap-nhat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6341281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audio>
              <p:cMediaNode vol="80000" numSld="8" showWhenStopped="0">
                <p:cTn id="15" repeatCount="indefinite" fill="hold" display="0">
                  <p:stCondLst>
                    <p:cond delay="indefinite"/>
                  </p:stCondLst>
                  <p:endCondLst>
                    <p:cond evt="onStopAudio" delay="0">
                      <p:tgtEl>
                        <p:sldTgt/>
                      </p:tgtEl>
                    </p:cond>
                  </p:endCondLst>
                </p:cTn>
                <p:tgtEl>
                  <p:spTgt spid="3"/>
                </p:tgtEl>
              </p:cMediaNode>
            </p:audio>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Desktop\Giai cuu dai duong 2\Photography-Background-shark-Underwater-backdrop-coral-photography-Backdrops-Cartoon-bubble-Children-Fish-photo-Coral-Studi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Desktop\Tai nguyen thiet ke tro choi\Bảng gỗ\49f1b87228eb6bdb68e300357ebeb9ca (2).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86711" y1="13242" x2="90864" y2="83105"/>
                        <a14:foregroundMark x1="88870" y1="10959" x2="38040" y2="9132"/>
                        <a14:foregroundMark x1="50831" y1="6849" x2="79402" y2="4110"/>
                        <a14:foregroundMark x1="33887" y1="10959" x2="16944" y2="19178"/>
                        <a14:foregroundMark x1="15947" y1="34247" x2="11462" y2="55708"/>
                        <a14:foregroundMark x1="7973" y1="75342" x2="5150" y2="85845"/>
                        <a14:foregroundMark x1="15449" y1="31050" x2="18439" y2="30137"/>
                        <a14:foregroundMark x1="6478" y1="91781" x2="68771" y2="83105"/>
                        <a14:foregroundMark x1="67774" y1="89041" x2="94684" y2="94521"/>
                        <a14:foregroundMark x1="69767" y1="87671" x2="89867" y2="88584"/>
                        <a14:foregroundMark x1="98671" y1="44749" x2="87375" y2="54338"/>
                        <a14:foregroundMark x1="13953" y1="30137" x2="19767" y2="31050"/>
                        <a14:backgroundMark x1="88206" y1="19178" x2="85216" y2="18265"/>
                        <a14:backgroundMark x1="91362" y1="60274" x2="87375" y2="58904"/>
                      </a14:backgroundRemoval>
                    </a14:imgEffect>
                  </a14:imgLayer>
                </a14:imgProps>
              </a:ext>
              <a:ext uri="{28A0092B-C50C-407E-A947-70E740481C1C}">
                <a14:useLocalDpi xmlns:a14="http://schemas.microsoft.com/office/drawing/2010/main" val="0"/>
              </a:ext>
            </a:extLst>
          </a:blip>
          <a:srcRect/>
          <a:stretch>
            <a:fillRect/>
          </a:stretch>
        </p:blipFill>
        <p:spPr bwMode="auto">
          <a:xfrm>
            <a:off x="3276600" y="113317"/>
            <a:ext cx="5410200" cy="196816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623739" y="314860"/>
            <a:ext cx="293060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CC0066"/>
                </a:solidFill>
                <a:effectLst/>
                <a:uLnTx/>
                <a:uFillTx/>
                <a:latin typeface="UTM Showcard" panose="02040603050506020204" pitchFamily="18" charset="0"/>
                <a:cs typeface="Arial" panose="020B0604020202020204" pitchFamily="34" charset="0"/>
              </a:rPr>
              <a:t>DỌN SẠCH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CC0066"/>
                </a:solidFill>
                <a:effectLst/>
                <a:uLnTx/>
                <a:uFillTx/>
                <a:latin typeface="UTM Showcard" panose="02040603050506020204" pitchFamily="18" charset="0"/>
                <a:cs typeface="Arial" panose="020B0604020202020204" pitchFamily="34" charset="0"/>
              </a:rPr>
              <a:t>ĐẠI DƯƠNG</a:t>
            </a:r>
          </a:p>
        </p:txBody>
      </p:sp>
      <p:pic>
        <p:nvPicPr>
          <p:cNvPr id="11" name="Picture 11" descr="C:\Users\ADMIN\Desktop\Tai nguyen thiet ke tro choi\Angry birds epic birds\1505573783630 (2).png">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111" y="2178633"/>
            <a:ext cx="1069648" cy="5856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645208">
            <a:off x="1637457" y="5123798"/>
            <a:ext cx="1727927" cy="2342952"/>
          </a:xfrm>
          <a:prstGeom prst="rect">
            <a:avLst/>
          </a:prstGeom>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941387">
            <a:off x="9200453" y="5062699"/>
            <a:ext cx="1715896" cy="2144870"/>
          </a:xfrm>
          <a:prstGeom prst="rect">
            <a:avLst/>
          </a:prstGeom>
        </p:spPr>
      </p:pic>
      <p:pic>
        <p:nvPicPr>
          <p:cNvPr id="14" name="Picture 13"/>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3833" y1="9200" x2="82667" y2="8000"/>
                        <a14:foregroundMark x1="67167" y1="10800" x2="72333" y2="90000"/>
                        <a14:foregroundMark x1="85000" y1="8800" x2="82667" y2="86000"/>
                        <a14:foregroundMark x1="76167" y1="18000" x2="73167" y2="92000"/>
                        <a14:foregroundMark x1="75833" y1="23600" x2="61333" y2="91600"/>
                        <a14:foregroundMark x1="67667" y1="87600" x2="4167" y2="85200"/>
                        <a14:foregroundMark x1="1167" y1="5200" x2="22500" y2="50400"/>
                        <a14:foregroundMark x1="4333" y1="4000" x2="29000" y2="3200"/>
                        <a14:foregroundMark x1="28000" y1="10000" x2="14000" y2="30400"/>
                        <a14:foregroundMark x1="2000" y1="2400" x2="10167" y2="2400"/>
                        <a14:foregroundMark x1="2667" y1="12400" x2="2667" y2="82000"/>
                        <a14:foregroundMark x1="1167" y1="17200" x2="1333" y2="71600"/>
                        <a14:foregroundMark x1="77333" y1="24400" x2="77333" y2="93600"/>
                        <a14:foregroundMark x1="63000" y1="19200" x2="63000" y2="73600"/>
                        <a14:foregroundMark x1="82167" y1="39600" x2="74833" y2="77600"/>
                        <a14:foregroundMark x1="88000" y1="70000" x2="80500" y2="90800"/>
                        <a14:foregroundMark x1="87667" y1="84800" x2="78833" y2="96800"/>
                        <a14:backgroundMark x1="1667" y1="2000" x2="9333" y2="1200"/>
                        <a14:backgroundMark x1="94167" y1="82800" x2="86333" y2="96000"/>
                        <a14:backgroundMark x1="85833" y1="94800" x2="85833" y2="94800"/>
                      </a14:backgroundRemoval>
                    </a14:imgEffect>
                  </a14:imgLayer>
                </a14:imgProps>
              </a:ext>
              <a:ext uri="{28A0092B-C50C-407E-A947-70E740481C1C}">
                <a14:useLocalDpi xmlns:a14="http://schemas.microsoft.com/office/drawing/2010/main" val="0"/>
              </a:ext>
            </a:extLst>
          </a:blip>
          <a:stretch>
            <a:fillRect/>
          </a:stretch>
        </p:blipFill>
        <p:spPr>
          <a:xfrm rot="11038777">
            <a:off x="5396279" y="5227721"/>
            <a:ext cx="2589561" cy="1773672"/>
          </a:xfrm>
          <a:prstGeom prst="rect">
            <a:avLst/>
          </a:prstGeom>
        </p:spPr>
      </p:pic>
      <p:pic>
        <p:nvPicPr>
          <p:cNvPr id="15" name="Picture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850153" flipH="1">
            <a:off x="10649414" y="1707823"/>
            <a:ext cx="328167" cy="1181397"/>
          </a:xfrm>
          <a:prstGeom prst="rect">
            <a:avLst/>
          </a:prstGeom>
        </p:spPr>
      </p:pic>
      <p:pic>
        <p:nvPicPr>
          <p:cNvPr id="16" name="Picture 15"/>
          <p:cNvPicPr>
            <a:picLocks noChangeAspect="1"/>
          </p:cNvPicPr>
          <p:nvPr/>
        </p:nvPicPr>
        <p:blipFill>
          <a:blip r:embed="rId13" cstate="print">
            <a:extLst>
              <a:ext uri="{BEBA8EAE-BF5A-486C-A8C5-ECC9F3942E4B}">
                <a14:imgProps xmlns:a14="http://schemas.microsoft.com/office/drawing/2010/main">
                  <a14:imgLayer r:embed="rId14">
                    <a14:imgEffect>
                      <a14:backgroundRemoval t="10000" b="90000" l="10000" r="9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rot="2949917">
            <a:off x="4248134" y="5310300"/>
            <a:ext cx="1303137" cy="1303137"/>
          </a:xfrm>
          <a:prstGeom prst="rect">
            <a:avLst/>
          </a:prstGeom>
        </p:spPr>
      </p:pic>
      <p:pic>
        <p:nvPicPr>
          <p:cNvPr id="17" name="Picture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18904553">
            <a:off x="1888679" y="998238"/>
            <a:ext cx="399481" cy="693836"/>
          </a:xfrm>
          <a:prstGeom prst="rect">
            <a:avLst/>
          </a:prstGeom>
        </p:spPr>
      </p:pic>
    </p:spTree>
    <p:extLst>
      <p:ext uri="{BB962C8B-B14F-4D97-AF65-F5344CB8AC3E}">
        <p14:creationId xmlns:p14="http://schemas.microsoft.com/office/powerpoint/2010/main" val="2622006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32" presetClass="emph" presetSubtype="0" repeatCount="indefinite" fill="hold" nodeType="withEffect">
                                  <p:stCondLst>
                                    <p:cond delay="0"/>
                                  </p:stCondLst>
                                  <p:childTnLst>
                                    <p:animRot by="120000">
                                      <p:cBhvr>
                                        <p:cTn id="20" dur="300" fill="hold">
                                          <p:stCondLst>
                                            <p:cond delay="0"/>
                                          </p:stCondLst>
                                        </p:cTn>
                                        <p:tgtEl>
                                          <p:spTgt spid="15"/>
                                        </p:tgtEl>
                                        <p:attrNameLst>
                                          <p:attrName>r</p:attrName>
                                        </p:attrNameLst>
                                      </p:cBhvr>
                                    </p:animRot>
                                    <p:animRot by="-240000">
                                      <p:cBhvr>
                                        <p:cTn id="21" dur="600" fill="hold">
                                          <p:stCondLst>
                                            <p:cond delay="600"/>
                                          </p:stCondLst>
                                        </p:cTn>
                                        <p:tgtEl>
                                          <p:spTgt spid="15"/>
                                        </p:tgtEl>
                                        <p:attrNameLst>
                                          <p:attrName>r</p:attrName>
                                        </p:attrNameLst>
                                      </p:cBhvr>
                                    </p:animRot>
                                    <p:animRot by="240000">
                                      <p:cBhvr>
                                        <p:cTn id="22" dur="600" fill="hold">
                                          <p:stCondLst>
                                            <p:cond delay="1200"/>
                                          </p:stCondLst>
                                        </p:cTn>
                                        <p:tgtEl>
                                          <p:spTgt spid="15"/>
                                        </p:tgtEl>
                                        <p:attrNameLst>
                                          <p:attrName>r</p:attrName>
                                        </p:attrNameLst>
                                      </p:cBhvr>
                                    </p:animRot>
                                    <p:animRot by="-240000">
                                      <p:cBhvr>
                                        <p:cTn id="23" dur="600" fill="hold">
                                          <p:stCondLst>
                                            <p:cond delay="1800"/>
                                          </p:stCondLst>
                                        </p:cTn>
                                        <p:tgtEl>
                                          <p:spTgt spid="15"/>
                                        </p:tgtEl>
                                        <p:attrNameLst>
                                          <p:attrName>r</p:attrName>
                                        </p:attrNameLst>
                                      </p:cBhvr>
                                    </p:animRot>
                                    <p:animRot by="120000">
                                      <p:cBhvr>
                                        <p:cTn id="24" dur="600" fill="hold">
                                          <p:stCondLst>
                                            <p:cond delay="2400"/>
                                          </p:stCondLst>
                                        </p:cTn>
                                        <p:tgtEl>
                                          <p:spTgt spid="15"/>
                                        </p:tgtEl>
                                        <p:attrNameLst>
                                          <p:attrName>r</p:attrName>
                                        </p:attrNameLst>
                                      </p:cBhvr>
                                    </p:animRot>
                                  </p:childTnLst>
                                </p:cTn>
                              </p:par>
                              <p:par>
                                <p:cTn id="25" presetID="32" presetClass="emph" presetSubtype="0" repeatCount="indefinite" fill="hold" nodeType="withEffect">
                                  <p:stCondLst>
                                    <p:cond delay="0"/>
                                  </p:stCondLst>
                                  <p:childTnLst>
                                    <p:animRot by="120000">
                                      <p:cBhvr>
                                        <p:cTn id="26" dur="300" fill="hold">
                                          <p:stCondLst>
                                            <p:cond delay="0"/>
                                          </p:stCondLst>
                                        </p:cTn>
                                        <p:tgtEl>
                                          <p:spTgt spid="16"/>
                                        </p:tgtEl>
                                        <p:attrNameLst>
                                          <p:attrName>r</p:attrName>
                                        </p:attrNameLst>
                                      </p:cBhvr>
                                    </p:animRot>
                                    <p:animRot by="-240000">
                                      <p:cBhvr>
                                        <p:cTn id="27" dur="600" fill="hold">
                                          <p:stCondLst>
                                            <p:cond delay="600"/>
                                          </p:stCondLst>
                                        </p:cTn>
                                        <p:tgtEl>
                                          <p:spTgt spid="16"/>
                                        </p:tgtEl>
                                        <p:attrNameLst>
                                          <p:attrName>r</p:attrName>
                                        </p:attrNameLst>
                                      </p:cBhvr>
                                    </p:animRot>
                                    <p:animRot by="240000">
                                      <p:cBhvr>
                                        <p:cTn id="28" dur="600" fill="hold">
                                          <p:stCondLst>
                                            <p:cond delay="1200"/>
                                          </p:stCondLst>
                                        </p:cTn>
                                        <p:tgtEl>
                                          <p:spTgt spid="16"/>
                                        </p:tgtEl>
                                        <p:attrNameLst>
                                          <p:attrName>r</p:attrName>
                                        </p:attrNameLst>
                                      </p:cBhvr>
                                    </p:animRot>
                                    <p:animRot by="-240000">
                                      <p:cBhvr>
                                        <p:cTn id="29" dur="600" fill="hold">
                                          <p:stCondLst>
                                            <p:cond delay="1800"/>
                                          </p:stCondLst>
                                        </p:cTn>
                                        <p:tgtEl>
                                          <p:spTgt spid="16"/>
                                        </p:tgtEl>
                                        <p:attrNameLst>
                                          <p:attrName>r</p:attrName>
                                        </p:attrNameLst>
                                      </p:cBhvr>
                                    </p:animRot>
                                    <p:animRot by="120000">
                                      <p:cBhvr>
                                        <p:cTn id="30" dur="600" fill="hold">
                                          <p:stCondLst>
                                            <p:cond delay="2400"/>
                                          </p:stCondLst>
                                        </p:cTn>
                                        <p:tgtEl>
                                          <p:spTgt spid="16"/>
                                        </p:tgtEl>
                                        <p:attrNameLst>
                                          <p:attrName>r</p:attrName>
                                        </p:attrNameLst>
                                      </p:cBhvr>
                                    </p:animRot>
                                  </p:childTnLst>
                                </p:cTn>
                              </p:par>
                              <p:par>
                                <p:cTn id="31" presetID="32" presetClass="emph" presetSubtype="0" repeatCount="indefinite" fill="hold" nodeType="withEffect">
                                  <p:stCondLst>
                                    <p:cond delay="0"/>
                                  </p:stCondLst>
                                  <p:childTnLst>
                                    <p:animRot by="120000">
                                      <p:cBhvr>
                                        <p:cTn id="32" dur="300" fill="hold">
                                          <p:stCondLst>
                                            <p:cond delay="0"/>
                                          </p:stCondLst>
                                        </p:cTn>
                                        <p:tgtEl>
                                          <p:spTgt spid="17"/>
                                        </p:tgtEl>
                                        <p:attrNameLst>
                                          <p:attrName>r</p:attrName>
                                        </p:attrNameLst>
                                      </p:cBhvr>
                                    </p:animRot>
                                    <p:animRot by="-240000">
                                      <p:cBhvr>
                                        <p:cTn id="33" dur="600" fill="hold">
                                          <p:stCondLst>
                                            <p:cond delay="600"/>
                                          </p:stCondLst>
                                        </p:cTn>
                                        <p:tgtEl>
                                          <p:spTgt spid="17"/>
                                        </p:tgtEl>
                                        <p:attrNameLst>
                                          <p:attrName>r</p:attrName>
                                        </p:attrNameLst>
                                      </p:cBhvr>
                                    </p:animRot>
                                    <p:animRot by="240000">
                                      <p:cBhvr>
                                        <p:cTn id="34" dur="600" fill="hold">
                                          <p:stCondLst>
                                            <p:cond delay="1200"/>
                                          </p:stCondLst>
                                        </p:cTn>
                                        <p:tgtEl>
                                          <p:spTgt spid="17"/>
                                        </p:tgtEl>
                                        <p:attrNameLst>
                                          <p:attrName>r</p:attrName>
                                        </p:attrNameLst>
                                      </p:cBhvr>
                                    </p:animRot>
                                    <p:animRot by="-240000">
                                      <p:cBhvr>
                                        <p:cTn id="35" dur="600" fill="hold">
                                          <p:stCondLst>
                                            <p:cond delay="1800"/>
                                          </p:stCondLst>
                                        </p:cTn>
                                        <p:tgtEl>
                                          <p:spTgt spid="17"/>
                                        </p:tgtEl>
                                        <p:attrNameLst>
                                          <p:attrName>r</p:attrName>
                                        </p:attrNameLst>
                                      </p:cBhvr>
                                    </p:animRot>
                                    <p:animRot by="120000">
                                      <p:cBhvr>
                                        <p:cTn id="36" dur="600" fill="hold">
                                          <p:stCondLst>
                                            <p:cond delay="24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4"/>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7"/>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62" restart="whenNotActive" fill="hold" evtFilter="cancelBubble" nodeType="interactiveSeq">
                <p:stCondLst>
                  <p:cond evt="onClick" delay="0">
                    <p:tgtEl>
                      <p:spTgt spid="15"/>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94" y="0"/>
            <a:ext cx="12191999" cy="6858000"/>
          </a:xfrm>
          <a:prstGeom prst="rect">
            <a:avLst/>
          </a:prstGeom>
        </p:spPr>
      </p:pic>
      <p:pic>
        <p:nvPicPr>
          <p:cNvPr id="15" name="Picture 6" descr="C:\Users\ADMIN\Desktop\Doreamon cau ca\giphy (4).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2560018" y="582264"/>
            <a:ext cx="809626" cy="7457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descr="C:\Users\ADMIN\Desktop\Doreamon cau ca\animated-tropical-fish-5-2.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6008" y="2717483"/>
            <a:ext cx="799726" cy="62858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ADMIN\Desktop\Doreamon cau ca\largemouth_bass_swimming_hg_clr1.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12320475" y="3174660"/>
            <a:ext cx="1406848" cy="82497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ADMIN\Desktop\Doreamon cau ca\animated-emperor-fish.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36594" y="1327991"/>
            <a:ext cx="1028700" cy="72866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C:\Users\ADMIN\Desktop\Doreamon cau ca\largemouth_bass_swimming_hg_clr1.gif"/>
          <p:cNvPicPr>
            <a:picLocks noChangeAspect="1" noChangeArrowheads="1" noCrop="1"/>
          </p:cNvPicPr>
          <p:nvPr/>
        </p:nvPicPr>
        <p:blipFill>
          <a:blip r:embed="rId6"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916700" y="3681568"/>
            <a:ext cx="1127806" cy="56658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7" descr="C:\Users\ADMIN\Desktop\Giai cuu dai duong 2\700_FO65125975_f041b01242bb3572e28f8de758886853.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foregroundMark x1="22000" y1="12801" x2="30000" y2="36549"/>
                        <a14:foregroundMark x1="3714" y1="26902" x2="8286" y2="40631"/>
                        <a14:foregroundMark x1="17921" y1="15625" x2="31900" y2="17857"/>
                        <a14:foregroundMark x1="17921" y1="12054" x2="20789" y2="25893"/>
                      </a14:backgroundRemoval>
                    </a14:imgEffect>
                  </a14:imgLayer>
                </a14:imgProps>
              </a:ext>
              <a:ext uri="{28A0092B-C50C-407E-A947-70E740481C1C}">
                <a14:useLocalDpi xmlns:a14="http://schemas.microsoft.com/office/drawing/2010/main" val="0"/>
              </a:ext>
            </a:extLst>
          </a:blip>
          <a:srcRect/>
          <a:stretch>
            <a:fillRect/>
          </a:stretch>
        </p:blipFill>
        <p:spPr bwMode="auto">
          <a:xfrm>
            <a:off x="12964831" y="4597841"/>
            <a:ext cx="1159877" cy="93178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4288267" flipH="1">
            <a:off x="8195951" y="5389945"/>
            <a:ext cx="387373" cy="1394540"/>
          </a:xfrm>
          <a:prstGeom prst="rect">
            <a:avLst/>
          </a:prstGeom>
        </p:spPr>
      </p:pic>
      <p:sp>
        <p:nvSpPr>
          <p:cNvPr id="41" name="8-Point Star 40">
            <a:hlinkClick r:id="rId11" action="ppaction://hlinksldjump"/>
          </p:cNvPr>
          <p:cNvSpPr/>
          <p:nvPr/>
        </p:nvSpPr>
        <p:spPr>
          <a:xfrm>
            <a:off x="7963152" y="4831162"/>
            <a:ext cx="823531" cy="815727"/>
          </a:xfrm>
          <a:prstGeom prst="star8">
            <a:avLst/>
          </a:prstGeom>
          <a:solidFill>
            <a:srgbClr val="00B0F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UTM Showcard" panose="02040603050506020204" pitchFamily="18" charset="0"/>
                <a:ea typeface="Tahoma" panose="020B0604030504040204" pitchFamily="34" charset="0"/>
                <a:cs typeface="Tahoma" panose="020B0604030504040204" pitchFamily="34" charset="0"/>
              </a:rPr>
              <a:t>4</a:t>
            </a:r>
          </a:p>
        </p:txBody>
      </p:sp>
      <p:pic>
        <p:nvPicPr>
          <p:cNvPr id="43" name="Picture 4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645208">
            <a:off x="3382785" y="5477607"/>
            <a:ext cx="1157288" cy="1569204"/>
          </a:xfrm>
          <a:prstGeom prst="rect">
            <a:avLst/>
          </a:prstGeom>
        </p:spPr>
      </p:pic>
      <p:pic>
        <p:nvPicPr>
          <p:cNvPr id="44" name="Picture 4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4579713">
            <a:off x="10249573" y="5230281"/>
            <a:ext cx="1356360" cy="1695450"/>
          </a:xfrm>
          <a:prstGeom prst="rect">
            <a:avLst/>
          </a:prstGeom>
        </p:spPr>
      </p:pic>
      <p:pic>
        <p:nvPicPr>
          <p:cNvPr id="46" name="Picture 4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6791182">
            <a:off x="5221673" y="5513609"/>
            <a:ext cx="1237383" cy="1237383"/>
          </a:xfrm>
          <a:prstGeom prst="rect">
            <a:avLst/>
          </a:prstGeom>
        </p:spPr>
      </p:pic>
      <p:pic>
        <p:nvPicPr>
          <p:cNvPr id="47" name="Picture 46"/>
          <p:cNvPicPr>
            <a:picLocks noChangeAspect="1"/>
          </p:cNvPicPr>
          <p:nvPr/>
        </p:nvPicPr>
        <p:blipFill>
          <a:blip r:embed="rId15" cstate="print">
            <a:extLst>
              <a:ext uri="{BEBA8EAE-BF5A-486C-A8C5-ECC9F3942E4B}">
                <a14:imgProps xmlns:a14="http://schemas.microsoft.com/office/drawing/2010/main">
                  <a14:imgLayer r:embed="rId16">
                    <a14:imgEffect>
                      <a14:backgroundRemoval t="0" b="100000" l="0" r="100000">
                        <a14:foregroundMark x1="3833" y1="9200" x2="82667" y2="8000"/>
                        <a14:foregroundMark x1="67167" y1="10800" x2="72333" y2="90000"/>
                        <a14:foregroundMark x1="85000" y1="8800" x2="82667" y2="86000"/>
                        <a14:foregroundMark x1="76167" y1="18000" x2="73167" y2="92000"/>
                        <a14:foregroundMark x1="75833" y1="23600" x2="61333" y2="91600"/>
                        <a14:foregroundMark x1="67667" y1="87600" x2="4167" y2="85200"/>
                        <a14:foregroundMark x1="1167" y1="5200" x2="22500" y2="50400"/>
                        <a14:foregroundMark x1="4333" y1="4000" x2="29000" y2="3200"/>
                        <a14:foregroundMark x1="28000" y1="10000" x2="14000" y2="30400"/>
                        <a14:foregroundMark x1="2000" y1="2400" x2="10167" y2="2400"/>
                        <a14:foregroundMark x1="2667" y1="12400" x2="2667" y2="82000"/>
                        <a14:foregroundMark x1="1167" y1="17200" x2="1333" y2="71600"/>
                        <a14:foregroundMark x1="77333" y1="24400" x2="77333" y2="93600"/>
                        <a14:foregroundMark x1="63000" y1="19200" x2="63000" y2="73600"/>
                        <a14:foregroundMark x1="82167" y1="39600" x2="74833" y2="77600"/>
                        <a14:foregroundMark x1="88000" y1="70000" x2="80500" y2="90800"/>
                        <a14:foregroundMark x1="87667" y1="84800" x2="78833" y2="96800"/>
                        <a14:backgroundMark x1="1667" y1="2000" x2="9333" y2="1200"/>
                        <a14:backgroundMark x1="94167" y1="82800" x2="86333" y2="96000"/>
                        <a14:backgroundMark x1="85833" y1="94800" x2="85833" y2="94800"/>
                      </a14:backgroundRemoval>
                    </a14:imgEffect>
                  </a14:imgLayer>
                </a14:imgProps>
              </a:ext>
              <a:ext uri="{28A0092B-C50C-407E-A947-70E740481C1C}">
                <a14:useLocalDpi xmlns:a14="http://schemas.microsoft.com/office/drawing/2010/main" val="0"/>
              </a:ext>
            </a:extLst>
          </a:blip>
          <a:stretch>
            <a:fillRect/>
          </a:stretch>
        </p:blipFill>
        <p:spPr>
          <a:xfrm rot="10800000">
            <a:off x="781492" y="5446329"/>
            <a:ext cx="1717727" cy="1176525"/>
          </a:xfrm>
          <a:prstGeom prst="rect">
            <a:avLst/>
          </a:prstGeom>
        </p:spPr>
      </p:pic>
      <p:sp>
        <p:nvSpPr>
          <p:cNvPr id="49" name="8-Point Star 48">
            <a:hlinkClick r:id="rId17" action="ppaction://hlinksldjump"/>
          </p:cNvPr>
          <p:cNvSpPr/>
          <p:nvPr/>
        </p:nvSpPr>
        <p:spPr>
          <a:xfrm>
            <a:off x="1382972" y="4651290"/>
            <a:ext cx="823531" cy="815727"/>
          </a:xfrm>
          <a:prstGeom prst="star8">
            <a:avLst/>
          </a:prstGeom>
          <a:solidFill>
            <a:srgbClr val="00B0F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UTM Showcard" panose="02040603050506020204" pitchFamily="18" charset="0"/>
                <a:ea typeface="Tahoma" panose="020B0604030504040204" pitchFamily="34" charset="0"/>
                <a:cs typeface="Tahoma" panose="020B0604030504040204" pitchFamily="34" charset="0"/>
              </a:rPr>
              <a:t>1</a:t>
            </a:r>
          </a:p>
        </p:txBody>
      </p:sp>
      <p:sp>
        <p:nvSpPr>
          <p:cNvPr id="50" name="8-Point Star 49">
            <a:hlinkClick r:id="rId18" action="ppaction://hlinksldjump"/>
          </p:cNvPr>
          <p:cNvSpPr/>
          <p:nvPr/>
        </p:nvSpPr>
        <p:spPr>
          <a:xfrm>
            <a:off x="3667786" y="4733365"/>
            <a:ext cx="823531" cy="815727"/>
          </a:xfrm>
          <a:prstGeom prst="star8">
            <a:avLst/>
          </a:prstGeom>
          <a:solidFill>
            <a:srgbClr val="00B0F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UTM Showcard" panose="02040603050506020204" pitchFamily="18" charset="0"/>
                <a:ea typeface="Tahoma" panose="020B0604030504040204" pitchFamily="34" charset="0"/>
                <a:cs typeface="Tahoma" panose="020B0604030504040204" pitchFamily="34" charset="0"/>
              </a:rPr>
              <a:t>2</a:t>
            </a:r>
          </a:p>
        </p:txBody>
      </p:sp>
      <p:sp>
        <p:nvSpPr>
          <p:cNvPr id="51" name="8-Point Star 50">
            <a:hlinkClick r:id="rId19" action="ppaction://hlinksldjump"/>
          </p:cNvPr>
          <p:cNvSpPr/>
          <p:nvPr/>
        </p:nvSpPr>
        <p:spPr>
          <a:xfrm>
            <a:off x="5504221" y="4677778"/>
            <a:ext cx="823531" cy="815727"/>
          </a:xfrm>
          <a:prstGeom prst="star8">
            <a:avLst/>
          </a:prstGeom>
          <a:solidFill>
            <a:srgbClr val="00B0F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UTM Showcard" panose="02040603050506020204" pitchFamily="18" charset="0"/>
                <a:ea typeface="Tahoma" panose="020B0604030504040204" pitchFamily="34" charset="0"/>
                <a:cs typeface="Tahoma" panose="020B0604030504040204" pitchFamily="34" charset="0"/>
              </a:rPr>
              <a:t>3</a:t>
            </a:r>
          </a:p>
        </p:txBody>
      </p:sp>
      <p:sp>
        <p:nvSpPr>
          <p:cNvPr id="54" name="8-Point Star 53">
            <a:hlinkClick r:id="rId20" action="ppaction://hlinksldjump"/>
          </p:cNvPr>
          <p:cNvSpPr/>
          <p:nvPr/>
        </p:nvSpPr>
        <p:spPr>
          <a:xfrm>
            <a:off x="10422083" y="4465255"/>
            <a:ext cx="823531" cy="815727"/>
          </a:xfrm>
          <a:prstGeom prst="star8">
            <a:avLst/>
          </a:prstGeom>
          <a:solidFill>
            <a:srgbClr val="00B0F0"/>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UTM Showcard" panose="02040603050506020204" pitchFamily="18" charset="0"/>
                <a:ea typeface="Tahoma" panose="020B0604030504040204" pitchFamily="34" charset="0"/>
                <a:cs typeface="Tahoma" panose="020B0604030504040204" pitchFamily="34" charset="0"/>
              </a:rPr>
              <a:t>5</a:t>
            </a:r>
          </a:p>
        </p:txBody>
      </p:sp>
      <p:pic>
        <p:nvPicPr>
          <p:cNvPr id="2" name="Picture 1">
            <a:hlinkClick r:id="rId21" action="ppaction://hlinksldjump"/>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943756" y="10427"/>
            <a:ext cx="1488978" cy="944700"/>
          </a:xfrm>
          <a:prstGeom prst="rect">
            <a:avLst/>
          </a:prstGeom>
        </p:spPr>
      </p:pic>
    </p:spTree>
    <p:extLst>
      <p:ext uri="{BB962C8B-B14F-4D97-AF65-F5344CB8AC3E}">
        <p14:creationId xmlns:p14="http://schemas.microsoft.com/office/powerpoint/2010/main" val="618125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nodeType="withEffect">
                                  <p:stCondLst>
                                    <p:cond delay="0"/>
                                  </p:stCondLst>
                                  <p:childTnLst>
                                    <p:animMotion origin="layout" path="M 1.66667E-6 3.7037E-7 L 1.12708 0.00347 " pathEditMode="relative" rAng="0" ptsTypes="AA">
                                      <p:cBhvr>
                                        <p:cTn id="6" dur="27000" fill="hold"/>
                                        <p:tgtEl>
                                          <p:spTgt spid="16"/>
                                        </p:tgtEl>
                                        <p:attrNameLst>
                                          <p:attrName>ppt_x</p:attrName>
                                          <p:attrName>ppt_y</p:attrName>
                                        </p:attrNameLst>
                                      </p:cBhvr>
                                      <p:rCtr x="56354" y="162"/>
                                    </p:animMotion>
                                  </p:childTnLst>
                                </p:cTn>
                              </p:par>
                              <p:par>
                                <p:cTn id="7" presetID="63" presetClass="path" presetSubtype="0" repeatCount="indefinite" accel="50000" decel="50000" fill="hold" nodeType="withEffect">
                                  <p:stCondLst>
                                    <p:cond delay="0"/>
                                  </p:stCondLst>
                                  <p:childTnLst>
                                    <p:animMotion origin="layout" path="M 1.04167E-6 0.02245 L 1.16667 0.00718 " pathEditMode="relative" rAng="0" ptsTypes="AA">
                                      <p:cBhvr>
                                        <p:cTn id="8" dur="37000" fill="hold"/>
                                        <p:tgtEl>
                                          <p:spTgt spid="18"/>
                                        </p:tgtEl>
                                        <p:attrNameLst>
                                          <p:attrName>ppt_x</p:attrName>
                                          <p:attrName>ppt_y</p:attrName>
                                        </p:attrNameLst>
                                      </p:cBhvr>
                                      <p:rCtr x="58333" y="-764"/>
                                    </p:animMotion>
                                  </p:childTnLst>
                                </p:cTn>
                              </p:par>
                              <p:par>
                                <p:cTn id="9" presetID="35" presetClass="path" presetSubtype="0" repeatCount="indefinite" accel="50000" decel="50000" fill="hold" nodeType="withEffect">
                                  <p:stCondLst>
                                    <p:cond delay="0"/>
                                  </p:stCondLst>
                                  <p:childTnLst>
                                    <p:animMotion origin="layout" path="M -0.00156 -0.00579 L -1.14427 0.00533 " pathEditMode="relative" rAng="0" ptsTypes="AA">
                                      <p:cBhvr>
                                        <p:cTn id="10" dur="30000" fill="hold"/>
                                        <p:tgtEl>
                                          <p:spTgt spid="15"/>
                                        </p:tgtEl>
                                        <p:attrNameLst>
                                          <p:attrName>ppt_x</p:attrName>
                                          <p:attrName>ppt_y</p:attrName>
                                        </p:attrNameLst>
                                      </p:cBhvr>
                                      <p:rCtr x="-57135" y="556"/>
                                    </p:animMotion>
                                  </p:childTnLst>
                                </p:cTn>
                              </p:par>
                              <p:par>
                                <p:cTn id="11" presetID="35" presetClass="path" presetSubtype="0" repeatCount="indefinite" accel="50000" decel="50000" fill="hold" nodeType="withEffect">
                                  <p:stCondLst>
                                    <p:cond delay="0"/>
                                  </p:stCondLst>
                                  <p:childTnLst>
                                    <p:animMotion origin="layout" path="M 8.33333E-7 3.33333E-6 L -1.15638 0.02453 " pathEditMode="relative" rAng="0" ptsTypes="AA">
                                      <p:cBhvr>
                                        <p:cTn id="12" dur="31000" fill="hold"/>
                                        <p:tgtEl>
                                          <p:spTgt spid="17"/>
                                        </p:tgtEl>
                                        <p:attrNameLst>
                                          <p:attrName>ppt_x</p:attrName>
                                          <p:attrName>ppt_y</p:attrName>
                                        </p:attrNameLst>
                                      </p:cBhvr>
                                      <p:rCtr x="-57826" y="1227"/>
                                    </p:animMotion>
                                  </p:childTnLst>
                                </p:cTn>
                              </p:par>
                              <p:par>
                                <p:cTn id="13" presetID="35" presetClass="path" presetSubtype="0" repeatCount="indefinite" accel="50000" decel="50000" fill="hold" nodeType="withEffect">
                                  <p:stCondLst>
                                    <p:cond delay="0"/>
                                  </p:stCondLst>
                                  <p:childTnLst>
                                    <p:animMotion origin="layout" path="M 0.0819 0.0331 L 1.19831 -0.0412 " pathEditMode="relative" rAng="0" ptsTypes="AA">
                                      <p:cBhvr>
                                        <p:cTn id="14" dur="31000" fill="hold"/>
                                        <p:tgtEl>
                                          <p:spTgt spid="19"/>
                                        </p:tgtEl>
                                        <p:attrNameLst>
                                          <p:attrName>ppt_x</p:attrName>
                                          <p:attrName>ppt_y</p:attrName>
                                        </p:attrNameLst>
                                      </p:cBhvr>
                                      <p:rCtr x="55820" y="-3727"/>
                                    </p:animMotion>
                                  </p:childTnLst>
                                </p:cTn>
                              </p:par>
                              <p:par>
                                <p:cTn id="15" presetID="35" presetClass="path" presetSubtype="0" repeatCount="indefinite" accel="50000" decel="50000" fill="hold" nodeType="withEffect">
                                  <p:stCondLst>
                                    <p:cond delay="0"/>
                                  </p:stCondLst>
                                  <p:childTnLst>
                                    <p:animMotion origin="layout" path="M 2.5E-6 -0.01111 L -1.25065 0.00718 " pathEditMode="relative" rAng="0" ptsTypes="AA">
                                      <p:cBhvr>
                                        <p:cTn id="16" dur="36000" fill="hold"/>
                                        <p:tgtEl>
                                          <p:spTgt spid="34"/>
                                        </p:tgtEl>
                                        <p:attrNameLst>
                                          <p:attrName>ppt_x</p:attrName>
                                          <p:attrName>ppt_y</p:attrName>
                                        </p:attrNameLst>
                                      </p:cBhvr>
                                      <p:rCtr x="-62539" y="903"/>
                                    </p:animMotion>
                                  </p:childTnLst>
                                </p:cTn>
                              </p:par>
                              <p:par>
                                <p:cTn id="17" presetID="32" presetClass="emph" presetSubtype="0" repeatCount="indefinite" fill="hold" nodeType="withEffect">
                                  <p:stCondLst>
                                    <p:cond delay="0"/>
                                  </p:stCondLst>
                                  <p:childTnLst>
                                    <p:animRot by="120000">
                                      <p:cBhvr>
                                        <p:cTn id="18" dur="200" fill="hold">
                                          <p:stCondLst>
                                            <p:cond delay="0"/>
                                          </p:stCondLst>
                                        </p:cTn>
                                        <p:tgtEl>
                                          <p:spTgt spid="34"/>
                                        </p:tgtEl>
                                        <p:attrNameLst>
                                          <p:attrName>r</p:attrName>
                                        </p:attrNameLst>
                                      </p:cBhvr>
                                    </p:animRot>
                                    <p:animRot by="-240000">
                                      <p:cBhvr>
                                        <p:cTn id="19" dur="400" fill="hold">
                                          <p:stCondLst>
                                            <p:cond delay="400"/>
                                          </p:stCondLst>
                                        </p:cTn>
                                        <p:tgtEl>
                                          <p:spTgt spid="34"/>
                                        </p:tgtEl>
                                        <p:attrNameLst>
                                          <p:attrName>r</p:attrName>
                                        </p:attrNameLst>
                                      </p:cBhvr>
                                    </p:animRot>
                                    <p:animRot by="240000">
                                      <p:cBhvr>
                                        <p:cTn id="20" dur="400" fill="hold">
                                          <p:stCondLst>
                                            <p:cond delay="800"/>
                                          </p:stCondLst>
                                        </p:cTn>
                                        <p:tgtEl>
                                          <p:spTgt spid="34"/>
                                        </p:tgtEl>
                                        <p:attrNameLst>
                                          <p:attrName>r</p:attrName>
                                        </p:attrNameLst>
                                      </p:cBhvr>
                                    </p:animRot>
                                    <p:animRot by="-240000">
                                      <p:cBhvr>
                                        <p:cTn id="21" dur="400" fill="hold">
                                          <p:stCondLst>
                                            <p:cond delay="1200"/>
                                          </p:stCondLst>
                                        </p:cTn>
                                        <p:tgtEl>
                                          <p:spTgt spid="34"/>
                                        </p:tgtEl>
                                        <p:attrNameLst>
                                          <p:attrName>r</p:attrName>
                                        </p:attrNameLst>
                                      </p:cBhvr>
                                    </p:animRot>
                                    <p:animRot by="120000">
                                      <p:cBhvr>
                                        <p:cTn id="22" dur="400" fill="hold">
                                          <p:stCondLst>
                                            <p:cond delay="1600"/>
                                          </p:stCondLst>
                                        </p:cTn>
                                        <p:tgtEl>
                                          <p:spTgt spid="34"/>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35"/>
                                        </p:tgtEl>
                                        <p:attrNameLst>
                                          <p:attrName>r</p:attrName>
                                        </p:attrNameLst>
                                      </p:cBhvr>
                                    </p:animRot>
                                    <p:animRot by="-240000">
                                      <p:cBhvr>
                                        <p:cTn id="25" dur="600" fill="hold">
                                          <p:stCondLst>
                                            <p:cond delay="600"/>
                                          </p:stCondLst>
                                        </p:cTn>
                                        <p:tgtEl>
                                          <p:spTgt spid="35"/>
                                        </p:tgtEl>
                                        <p:attrNameLst>
                                          <p:attrName>r</p:attrName>
                                        </p:attrNameLst>
                                      </p:cBhvr>
                                    </p:animRot>
                                    <p:animRot by="240000">
                                      <p:cBhvr>
                                        <p:cTn id="26" dur="600" fill="hold">
                                          <p:stCondLst>
                                            <p:cond delay="1200"/>
                                          </p:stCondLst>
                                        </p:cTn>
                                        <p:tgtEl>
                                          <p:spTgt spid="35"/>
                                        </p:tgtEl>
                                        <p:attrNameLst>
                                          <p:attrName>r</p:attrName>
                                        </p:attrNameLst>
                                      </p:cBhvr>
                                    </p:animRot>
                                    <p:animRot by="-240000">
                                      <p:cBhvr>
                                        <p:cTn id="27" dur="600" fill="hold">
                                          <p:stCondLst>
                                            <p:cond delay="1800"/>
                                          </p:stCondLst>
                                        </p:cTn>
                                        <p:tgtEl>
                                          <p:spTgt spid="35"/>
                                        </p:tgtEl>
                                        <p:attrNameLst>
                                          <p:attrName>r</p:attrName>
                                        </p:attrNameLst>
                                      </p:cBhvr>
                                    </p:animRot>
                                    <p:animRot by="120000">
                                      <p:cBhvr>
                                        <p:cTn id="28" dur="600" fill="hold">
                                          <p:stCondLst>
                                            <p:cond delay="240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41"/>
                    </p:tgtEl>
                  </p:cond>
                </p:stCondLst>
                <p:endSync evt="end" delay="0">
                  <p:rtn val="all"/>
                </p:endSync>
                <p:childTnLst>
                  <p:par>
                    <p:cTn id="30" fill="hold">
                      <p:stCondLst>
                        <p:cond delay="0"/>
                      </p:stCondLst>
                      <p:childTnLst>
                        <p:par>
                          <p:cTn id="31" fill="hold">
                            <p:stCondLst>
                              <p:cond delay="0"/>
                            </p:stCondLst>
                            <p:childTnLst>
                              <p:par>
                                <p:cTn id="32" presetID="1" presetClass="exit"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4" restart="whenNotActive" fill="hold" evtFilter="cancelBubble" nodeType="interactiveSeq">
                <p:stCondLst>
                  <p:cond evt="onClick" delay="0">
                    <p:tgtEl>
                      <p:spTgt spid="35"/>
                    </p:tgtEl>
                  </p:cond>
                </p:stCondLst>
                <p:endSync evt="end" delay="0">
                  <p:rtn val="all"/>
                </p:endSync>
                <p:childTnLst>
                  <p:par>
                    <p:cTn id="35" fill="hold">
                      <p:stCondLst>
                        <p:cond delay="0"/>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39" restart="whenNotActive" fill="hold" evtFilter="cancelBubble" nodeType="interactiveSeq">
                <p:stCondLst>
                  <p:cond evt="onClick" delay="0">
                    <p:tgtEl>
                      <p:spTgt spid="49"/>
                    </p:tgtEl>
                  </p:cond>
                </p:stCondLst>
                <p:endSync evt="end" delay="0">
                  <p:rtn val="all"/>
                </p:endSync>
                <p:childTnLst>
                  <p:par>
                    <p:cTn id="40" fill="hold">
                      <p:stCondLst>
                        <p:cond delay="0"/>
                      </p:stCondLst>
                      <p:childTnLst>
                        <p:par>
                          <p:cTn id="41" fill="hold">
                            <p:stCondLst>
                              <p:cond delay="0"/>
                            </p:stCondLst>
                            <p:childTnLst>
                              <p:par>
                                <p:cTn id="42" presetID="1" presetClass="exit" presetSubtype="0" fill="hold" grpId="0" nodeType="clickEffect">
                                  <p:stCondLst>
                                    <p:cond delay="0"/>
                                  </p:stCondLst>
                                  <p:childTnLst>
                                    <p:set>
                                      <p:cBhvr>
                                        <p:cTn id="43"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44" restart="whenNotActive" fill="hold" evtFilter="cancelBubble" nodeType="interactiveSeq">
                <p:stCondLst>
                  <p:cond evt="onClick" delay="0">
                    <p:tgtEl>
                      <p:spTgt spid="50"/>
                    </p:tgtEl>
                  </p:cond>
                </p:stCondLst>
                <p:endSync evt="end" delay="0">
                  <p:rtn val="all"/>
                </p:endSync>
                <p:childTnLst>
                  <p:par>
                    <p:cTn id="45" fill="hold">
                      <p:stCondLst>
                        <p:cond delay="0"/>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49" restart="whenNotActive" fill="hold" evtFilter="cancelBubble" nodeType="interactiveSeq">
                <p:stCondLst>
                  <p:cond evt="onClick" delay="0">
                    <p:tgtEl>
                      <p:spTgt spid="51"/>
                    </p:tgtEl>
                  </p:cond>
                </p:stCondLst>
                <p:endSync evt="end" delay="0">
                  <p:rtn val="all"/>
                </p:endSync>
                <p:childTnLst>
                  <p:par>
                    <p:cTn id="50" fill="hold">
                      <p:stCondLst>
                        <p:cond delay="0"/>
                      </p:stCondLst>
                      <p:childTnLst>
                        <p:par>
                          <p:cTn id="51" fill="hold">
                            <p:stCondLst>
                              <p:cond delay="0"/>
                            </p:stCondLst>
                            <p:childTnLst>
                              <p:par>
                                <p:cTn id="52" presetID="1" presetClass="exit" presetSubtype="0" fill="hold" grpId="0" nodeType="clickEffect">
                                  <p:stCondLst>
                                    <p:cond delay="0"/>
                                  </p:stCondLst>
                                  <p:childTnLst>
                                    <p:set>
                                      <p:cBhvr>
                                        <p:cTn id="53"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54" restart="whenNotActive" fill="hold" evtFilter="cancelBubble" nodeType="interactiveSeq">
                <p:stCondLst>
                  <p:cond evt="onClick" delay="0">
                    <p:tgtEl>
                      <p:spTgt spid="54"/>
                    </p:tgtEl>
                  </p:cond>
                </p:stCondLst>
                <p:endSync evt="end" delay="0">
                  <p:rtn val="all"/>
                </p:endSync>
                <p:childTnLst>
                  <p:par>
                    <p:cTn id="55" fill="hold">
                      <p:stCondLst>
                        <p:cond delay="0"/>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59" restart="whenNotActive" fill="hold" evtFilter="cancelBubble" nodeType="interactiveSeq">
                <p:stCondLst>
                  <p:cond evt="onClick" delay="0">
                    <p:tgtEl>
                      <p:spTgt spid="47"/>
                    </p:tgtEl>
                  </p:cond>
                </p:stCondLst>
                <p:endSync evt="end" delay="0">
                  <p:rtn val="all"/>
                </p:endSync>
                <p:childTnLst>
                  <p:par>
                    <p:cTn id="60" fill="hold">
                      <p:stCondLst>
                        <p:cond delay="0"/>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64" restart="whenNotActive" fill="hold" evtFilter="cancelBubble" nodeType="interactiveSeq">
                <p:stCondLst>
                  <p:cond evt="onClick" delay="0">
                    <p:tgtEl>
                      <p:spTgt spid="43"/>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69" restart="whenNotActive" fill="hold" evtFilter="cancelBubble" nodeType="interactiveSeq">
                <p:stCondLst>
                  <p:cond evt="onClick" delay="0">
                    <p:tgtEl>
                      <p:spTgt spid="46"/>
                    </p:tgtEl>
                  </p:cond>
                </p:stCondLst>
                <p:endSync evt="end" delay="0">
                  <p:rtn val="all"/>
                </p:endSync>
                <p:childTnLst>
                  <p:par>
                    <p:cTn id="70" fill="hold">
                      <p:stCondLst>
                        <p:cond delay="0"/>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4" restart="whenNotActive" fill="hold" evtFilter="cancelBubble" nodeType="interactiveSeq">
                <p:stCondLst>
                  <p:cond evt="onClick" delay="0">
                    <p:tgtEl>
                      <p:spTgt spid="44"/>
                    </p:tgtEl>
                  </p:cond>
                </p:stCondLst>
                <p:endSync evt="end" delay="0">
                  <p:rtn val="all"/>
                </p:endSync>
                <p:childTnLst>
                  <p:par>
                    <p:cTn id="75" fill="hold">
                      <p:stCondLst>
                        <p:cond delay="0"/>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1" grpId="0" animBg="1"/>
      <p:bldP spid="49" grpId="0" animBg="1"/>
      <p:bldP spid="50" grpId="0" animBg="1"/>
      <p:bldP spid="51"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12191999" cy="6858000"/>
          </a:xfrm>
          <a:prstGeom prst="rect">
            <a:avLst/>
          </a:prstGeom>
        </p:spPr>
      </p:pic>
      <p:pic>
        <p:nvPicPr>
          <p:cNvPr id="34"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887713" y="190500"/>
            <a:ext cx="8416572" cy="19126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TextBox 34"/>
          <p:cNvSpPr txBox="1"/>
          <p:nvPr/>
        </p:nvSpPr>
        <p:spPr>
          <a:xfrm>
            <a:off x="3189739" y="668712"/>
            <a:ext cx="5575790" cy="707886"/>
          </a:xfrm>
          <a:prstGeom prst="rect">
            <a:avLst/>
          </a:prstGeom>
          <a:noFill/>
        </p:spPr>
        <p:txBody>
          <a:bodyPr wrap="square" rtlCol="0">
            <a:spAutoFit/>
          </a:bodyPr>
          <a:lstStyle/>
          <a:p>
            <a:pPr lvl="0" algn="ctr" defTabSz="914400"/>
            <a:r>
              <a:rPr lang="fr-LU" altLang="en-US" sz="4000"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Nước</a:t>
            </a:r>
            <a:r>
              <a:rPr lang="fr-LU" altLang="en-US" sz="4000" b="1"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có</a:t>
            </a:r>
            <a:r>
              <a:rPr lang="fr-LU" altLang="en-US" sz="4000" b="1"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những</a:t>
            </a:r>
            <a:r>
              <a:rPr lang="fr-LU" altLang="en-US" sz="4000" b="1"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tích</a:t>
            </a:r>
            <a:r>
              <a:rPr lang="fr-LU" altLang="en-US" sz="4000" b="1"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chất</a:t>
            </a:r>
            <a:r>
              <a:rPr lang="fr-LU" altLang="en-US" sz="4000" b="1" dirty="0">
                <a:solidFill>
                  <a:srgbClr val="FF0000"/>
                </a:solidFill>
                <a:latin typeface="UTM ViceroyJF" panose="02040603050506020204" pitchFamily="18" charset="0"/>
                <a:cs typeface="Times New Roman" panose="02020603050405020304" pitchFamily="18" charset="0"/>
              </a:rPr>
              <a:t> </a:t>
            </a:r>
            <a:r>
              <a:rPr lang="fr-LU" altLang="en-US" sz="4000" b="1" dirty="0" err="1">
                <a:solidFill>
                  <a:srgbClr val="FF0000"/>
                </a:solidFill>
                <a:latin typeface="UTM ViceroyJF" panose="02040603050506020204" pitchFamily="18" charset="0"/>
                <a:cs typeface="Times New Roman" panose="02020603050405020304" pitchFamily="18" charset="0"/>
              </a:rPr>
              <a:t>gì</a:t>
            </a:r>
            <a:r>
              <a:rPr lang="fr-LU" altLang="en-US" sz="4000" b="1" dirty="0">
                <a:solidFill>
                  <a:srgbClr val="FF0000"/>
                </a:solidFill>
                <a:latin typeface="UTM ViceroyJF" panose="02040603050506020204" pitchFamily="18" charset="0"/>
                <a:cs typeface="Times New Roman" panose="02020603050405020304" pitchFamily="18" charset="0"/>
              </a:rPr>
              <a:t>?</a:t>
            </a:r>
            <a:endParaRPr kumimoji="0" lang="en-US" sz="40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6"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74236" y="2581332"/>
            <a:ext cx="11243525" cy="284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TextBox 36"/>
          <p:cNvSpPr txBox="1"/>
          <p:nvPr/>
        </p:nvSpPr>
        <p:spPr>
          <a:xfrm>
            <a:off x="1444022" y="2851278"/>
            <a:ext cx="9303952" cy="2308324"/>
          </a:xfrm>
          <a:prstGeom prst="rect">
            <a:avLst/>
          </a:prstGeom>
          <a:noFill/>
        </p:spPr>
        <p:txBody>
          <a:bodyPr wrap="square" rtlCol="0">
            <a:spAutoFit/>
          </a:bodyPr>
          <a:lstStyle/>
          <a:p>
            <a:pPr lvl="0" algn="ctr" defTabSz="914400"/>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Nước</a:t>
            </a:r>
            <a:r>
              <a:rPr lang="fr-LU" altLang="en-US" sz="3600" b="1" dirty="0">
                <a:latin typeface="UTM ViceroyJF" panose="02040603050506020204" pitchFamily="18" charset="0"/>
                <a:cs typeface="Times New Roman" panose="02020603050405020304" pitchFamily="18" charset="0"/>
              </a:rPr>
              <a:t> là </a:t>
            </a:r>
            <a:r>
              <a:rPr lang="fr-LU" altLang="en-US" sz="3600" b="1" dirty="0" err="1">
                <a:latin typeface="UTM ViceroyJF" panose="02040603050506020204" pitchFamily="18" charset="0"/>
                <a:cs typeface="Times New Roman" panose="02020603050405020304" pitchFamily="18" charset="0"/>
              </a:rPr>
              <a:t>chất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lỏng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trong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suốt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không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màu</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không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mùi</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không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vị</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không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có</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hình</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dạng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nhất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định</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Nước</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chảy</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từ</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cao</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xuống</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thấp</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lan</a:t>
            </a:r>
            <a:r>
              <a:rPr lang="fr-LU" altLang="en-US" sz="3600" b="1" dirty="0">
                <a:latin typeface="UTM ViceroyJF" panose="02040603050506020204" pitchFamily="18" charset="0"/>
                <a:cs typeface="Times New Roman" panose="02020603050405020304" pitchFamily="18" charset="0"/>
              </a:rPr>
              <a:t> ra </a:t>
            </a:r>
            <a:r>
              <a:rPr lang="fr-LU" altLang="en-US" sz="3600" b="1" dirty="0" err="1">
                <a:latin typeface="UTM ViceroyJF" panose="02040603050506020204" pitchFamily="18" charset="0"/>
                <a:cs typeface="Times New Roman" panose="02020603050405020304" pitchFamily="18" charset="0"/>
              </a:rPr>
              <a:t>khắp</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mọi</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phía</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thấm</a:t>
            </a:r>
            <a:r>
              <a:rPr lang="fr-LU" altLang="en-US" sz="3600" b="1" dirty="0">
                <a:latin typeface="UTM ViceroyJF" panose="02040603050506020204" pitchFamily="18" charset="0"/>
                <a:cs typeface="Times New Roman" panose="02020603050405020304" pitchFamily="18" charset="0"/>
              </a:rPr>
              <a:t> qua </a:t>
            </a:r>
            <a:r>
              <a:rPr lang="fr-LU" altLang="en-US" sz="3600" b="1" dirty="0" err="1">
                <a:latin typeface="UTM ViceroyJF" panose="02040603050506020204" pitchFamily="18" charset="0"/>
                <a:cs typeface="Times New Roman" panose="02020603050405020304" pitchFamily="18" charset="0"/>
              </a:rPr>
              <a:t>một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số</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vật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và</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hòa</a:t>
            </a:r>
            <a:r>
              <a:rPr lang="fr-LU" altLang="en-US" sz="3600" b="1" dirty="0">
                <a:latin typeface="UTM ViceroyJF" panose="02040603050506020204" pitchFamily="18" charset="0"/>
                <a:cs typeface="Times New Roman" panose="02020603050405020304" pitchFamily="18" charset="0"/>
              </a:rPr>
              <a:t> tan </a:t>
            </a:r>
            <a:r>
              <a:rPr lang="fr-LU" altLang="en-US" sz="3600" b="1" dirty="0" err="1">
                <a:latin typeface="UTM ViceroyJF" panose="02040603050506020204" pitchFamily="18" charset="0"/>
                <a:cs typeface="Times New Roman" panose="02020603050405020304" pitchFamily="18" charset="0"/>
              </a:rPr>
              <a:t>một</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số</a:t>
            </a:r>
            <a:r>
              <a:rPr lang="fr-LU" altLang="en-US" sz="3600" b="1" dirty="0">
                <a:latin typeface="UTM ViceroyJF" panose="02040603050506020204" pitchFamily="18" charset="0"/>
                <a:cs typeface="Times New Roman" panose="02020603050405020304" pitchFamily="18" charset="0"/>
              </a:rPr>
              <a:t> </a:t>
            </a:r>
            <a:r>
              <a:rPr lang="fr-LU" altLang="en-US" sz="3600" b="1" dirty="0" err="1">
                <a:latin typeface="UTM ViceroyJF" panose="02040603050506020204" pitchFamily="18" charset="0"/>
                <a:cs typeface="Times New Roman" panose="02020603050405020304" pitchFamily="18" charset="0"/>
              </a:rPr>
              <a:t>chất</a:t>
            </a:r>
            <a:r>
              <a:rPr lang="fr-LU" altLang="en-US" sz="3600" b="1" dirty="0">
                <a:latin typeface="UTM ViceroyJF" panose="02040603050506020204" pitchFamily="18" charset="0"/>
                <a:cs typeface="Times New Roman" panose="02020603050405020304" pitchFamily="18" charset="0"/>
              </a:rPr>
              <a:t>.</a:t>
            </a:r>
            <a:endParaRPr kumimoji="0" lang="en-US" sz="36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8" name="Picture 2" descr="C:\Users\ADMIN\Desktop\Phan Thi Do Uyen\Giai cuu dai duong\Picture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3156" y="5082773"/>
            <a:ext cx="1799657" cy="1775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8480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4"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622175" y="190500"/>
            <a:ext cx="7005919" cy="2055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TextBox 34"/>
          <p:cNvSpPr txBox="1"/>
          <p:nvPr/>
        </p:nvSpPr>
        <p:spPr>
          <a:xfrm>
            <a:off x="2956911" y="355756"/>
            <a:ext cx="5847869" cy="1569660"/>
          </a:xfrm>
          <a:prstGeom prst="rect">
            <a:avLst/>
          </a:prstGeom>
          <a:noFill/>
        </p:spPr>
        <p:txBody>
          <a:bodyPr wrap="square" rtlCol="0">
            <a:spAutoFit/>
          </a:bodyPr>
          <a:lstStyle/>
          <a:p>
            <a:pPr lvl="0" algn="ctr" defTabSz="914400"/>
            <a:r>
              <a:rPr lang="fr-LU" altLang="en-US" sz="4800"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Không</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khí</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có</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những</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tính</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chất</a:t>
            </a:r>
            <a:r>
              <a:rPr lang="fr-LU" altLang="en-US" sz="4800" b="1" dirty="0">
                <a:solidFill>
                  <a:srgbClr val="FF0000"/>
                </a:solidFill>
                <a:latin typeface="UTM ViceroyJF" panose="02040603050506020204" pitchFamily="18" charset="0"/>
                <a:cs typeface="Times New Roman" panose="02020603050405020304" pitchFamily="18" charset="0"/>
              </a:rPr>
              <a:t> </a:t>
            </a:r>
            <a:r>
              <a:rPr lang="fr-LU" altLang="en-US" sz="4800" b="1" dirty="0" err="1">
                <a:solidFill>
                  <a:srgbClr val="FF0000"/>
                </a:solidFill>
                <a:latin typeface="UTM ViceroyJF" panose="02040603050506020204" pitchFamily="18" charset="0"/>
                <a:cs typeface="Times New Roman" panose="02020603050405020304" pitchFamily="18" charset="0"/>
              </a:rPr>
              <a:t>gì</a:t>
            </a:r>
            <a:r>
              <a:rPr lang="fr-LU" altLang="en-US" sz="4800" b="1" dirty="0">
                <a:solidFill>
                  <a:srgbClr val="FF0000"/>
                </a:solidFill>
                <a:latin typeface="UTM ViceroyJF" panose="02040603050506020204" pitchFamily="18" charset="0"/>
                <a:cs typeface="Times New Roman" panose="02020603050405020304" pitchFamily="18" charset="0"/>
              </a:rPr>
              <a:t>?</a:t>
            </a:r>
            <a:endParaRPr kumimoji="0" lang="en-US" sz="48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6"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72352" y="2903568"/>
            <a:ext cx="11161059" cy="284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TextBox 36"/>
          <p:cNvSpPr txBox="1"/>
          <p:nvPr/>
        </p:nvSpPr>
        <p:spPr>
          <a:xfrm>
            <a:off x="2208288" y="3265847"/>
            <a:ext cx="8683830" cy="2123658"/>
          </a:xfrm>
          <a:prstGeom prst="rect">
            <a:avLst/>
          </a:prstGeom>
          <a:noFill/>
        </p:spPr>
        <p:txBody>
          <a:bodyPr wrap="square" rtlCol="0">
            <a:spAutoFit/>
          </a:bodyPr>
          <a:lstStyle/>
          <a:p>
            <a:r>
              <a:rPr lang="fr-LU" altLang="en-US" sz="4400" dirty="0">
                <a:latin typeface="UTM ViceroyJF" panose="02040603050506020204" pitchFamily="18" charset="0"/>
                <a:cs typeface="Times New Roman" panose="02020603050405020304" pitchFamily="18" charset="0"/>
              </a:rPr>
              <a:t> - </a:t>
            </a:r>
            <a:r>
              <a:rPr lang="fr-LU" altLang="en-US" sz="4400" b="1" dirty="0" err="1">
                <a:latin typeface="UTM ViceroyJF" panose="02040603050506020204" pitchFamily="18" charset="0"/>
                <a:cs typeface="Times New Roman" panose="02020603050405020304" pitchFamily="18" charset="0"/>
              </a:rPr>
              <a:t>Không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khí</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trong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suốt</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không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màu</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không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mùi</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không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vị</a:t>
            </a:r>
            <a:r>
              <a:rPr lang="fr-LU" altLang="en-US" sz="4400" b="1" dirty="0">
                <a:latin typeface="UTM ViceroyJF" panose="02040603050506020204" pitchFamily="18" charset="0"/>
                <a:cs typeface="Times New Roman" panose="02020603050405020304" pitchFamily="18" charset="0"/>
              </a:rPr>
              <a:t>. </a:t>
            </a:r>
          </a:p>
          <a:p>
            <a:pPr algn="just"/>
            <a:r>
              <a:rPr lang="fr-LU" altLang="en-US" sz="4400" b="1" dirty="0">
                <a:latin typeface="UTM ViceroyJF" panose="02040603050506020204" pitchFamily="18" charset="0"/>
                <a:cs typeface="Times New Roman" panose="02020603050405020304" pitchFamily="18" charset="0"/>
              </a:rPr>
              <a:t> - </a:t>
            </a:r>
            <a:r>
              <a:rPr lang="fr-LU" altLang="en-US" sz="4400" b="1" dirty="0" err="1">
                <a:latin typeface="UTM ViceroyJF" panose="02040603050506020204" pitchFamily="18" charset="0"/>
                <a:cs typeface="Times New Roman" panose="02020603050405020304" pitchFamily="18" charset="0"/>
              </a:rPr>
              <a:t>Không</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khí</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có</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thể</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bị</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nén</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lại</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hoặc</a:t>
            </a:r>
            <a:r>
              <a:rPr lang="fr-LU" altLang="en-US" sz="4400" b="1" dirty="0">
                <a:latin typeface="UTM ViceroyJF" panose="02040603050506020204" pitchFamily="18" charset="0"/>
                <a:cs typeface="Times New Roman" panose="02020603050405020304" pitchFamily="18" charset="0"/>
              </a:rPr>
              <a:t> </a:t>
            </a:r>
            <a:r>
              <a:rPr lang="fr-LU" altLang="en-US" sz="4400" b="1" dirty="0" err="1">
                <a:latin typeface="UTM ViceroyJF" panose="02040603050506020204" pitchFamily="18" charset="0"/>
                <a:cs typeface="Times New Roman" panose="02020603050405020304" pitchFamily="18" charset="0"/>
              </a:rPr>
              <a:t>giãn</a:t>
            </a:r>
            <a:r>
              <a:rPr lang="fr-LU" altLang="en-US" sz="4400" b="1" dirty="0">
                <a:latin typeface="UTM ViceroyJF" panose="02040603050506020204" pitchFamily="18" charset="0"/>
                <a:cs typeface="Times New Roman" panose="02020603050405020304" pitchFamily="18" charset="0"/>
              </a:rPr>
              <a:t> ra.</a:t>
            </a:r>
            <a:endParaRPr kumimoji="0" lang="en-US" sz="44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8" name="Picture 2" descr="C:\Users\ADMIN\Desktop\Phan Thi Do Uyen\Giai cuu dai duong\Picture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3156" y="5082773"/>
            <a:ext cx="1799657" cy="1775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4072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4"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847165" y="190500"/>
            <a:ext cx="10771094" cy="24720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TextBox 34"/>
          <p:cNvSpPr txBox="1"/>
          <p:nvPr/>
        </p:nvSpPr>
        <p:spPr>
          <a:xfrm>
            <a:off x="2097742" y="602146"/>
            <a:ext cx="8315414" cy="1569660"/>
          </a:xfrm>
          <a:prstGeom prst="rect">
            <a:avLst/>
          </a:prstGeom>
          <a:noFill/>
        </p:spPr>
        <p:txBody>
          <a:bodyPr wrap="square" rtlCol="0">
            <a:spAutoFit/>
          </a:bodyPr>
          <a:lstStyle/>
          <a:p>
            <a:pPr lvl="0" algn="ctr" defTabSz="914400"/>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Không</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khí</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gồm</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mấy</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thành</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phần</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chính</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Đó</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là</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những</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thành</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phần</a:t>
            </a:r>
            <a:r>
              <a:rPr lang="en-US" altLang="en-US" sz="4800" b="1" dirty="0">
                <a:solidFill>
                  <a:srgbClr val="FF3300"/>
                </a:solidFill>
                <a:latin typeface="UTM ViceroyJF" panose="02040603050506020204" pitchFamily="18" charset="0"/>
                <a:cs typeface="Times New Roman" panose="02020603050405020304" pitchFamily="18" charset="0"/>
              </a:rPr>
              <a:t> </a:t>
            </a:r>
            <a:r>
              <a:rPr lang="en-US" altLang="en-US" sz="4800" b="1" dirty="0" err="1">
                <a:solidFill>
                  <a:srgbClr val="FF3300"/>
                </a:solidFill>
                <a:latin typeface="UTM ViceroyJF" panose="02040603050506020204" pitchFamily="18" charset="0"/>
                <a:cs typeface="Times New Roman" panose="02020603050405020304" pitchFamily="18" charset="0"/>
              </a:rPr>
              <a:t>nào</a:t>
            </a:r>
            <a:r>
              <a:rPr lang="en-US" altLang="en-US" sz="4800" b="1" dirty="0">
                <a:solidFill>
                  <a:srgbClr val="FF3300"/>
                </a:solidFill>
                <a:latin typeface="UTM ViceroyJF" panose="02040603050506020204" pitchFamily="18" charset="0"/>
                <a:cs typeface="Times New Roman" panose="02020603050405020304" pitchFamily="18" charset="0"/>
              </a:rPr>
              <a:t>? </a:t>
            </a:r>
            <a:endParaRPr kumimoji="0" lang="en-US" sz="48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6"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847165" y="3122170"/>
            <a:ext cx="10771093" cy="284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TextBox 36"/>
          <p:cNvSpPr txBox="1"/>
          <p:nvPr/>
        </p:nvSpPr>
        <p:spPr>
          <a:xfrm>
            <a:off x="2259106" y="3735993"/>
            <a:ext cx="8000999" cy="1446550"/>
          </a:xfrm>
          <a:prstGeom prst="rect">
            <a:avLst/>
          </a:prstGeom>
          <a:noFill/>
        </p:spPr>
        <p:txBody>
          <a:bodyPr wrap="square" rtlCol="0">
            <a:spAutoFit/>
          </a:bodyPr>
          <a:lstStyle/>
          <a:p>
            <a:pPr lvl="0" algn="ctr" defTabSz="914400"/>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Không</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khí</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gồm</a:t>
            </a:r>
            <a:r>
              <a:rPr lang="en-US" altLang="en-US" sz="4400" b="1" dirty="0">
                <a:latin typeface="UTM ViceroyJF" panose="02040603050506020204" pitchFamily="18" charset="0"/>
                <a:cs typeface="Times New Roman" panose="02020603050405020304" pitchFamily="18" charset="0"/>
              </a:rPr>
              <a:t> 2 </a:t>
            </a:r>
            <a:r>
              <a:rPr lang="en-US" altLang="en-US" sz="4400" b="1" dirty="0" err="1">
                <a:latin typeface="UTM ViceroyJF" panose="02040603050506020204" pitchFamily="18" charset="0"/>
                <a:cs typeface="Times New Roman" panose="02020603050405020304" pitchFamily="18" charset="0"/>
              </a:rPr>
              <a:t>thành</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phần</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chính</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Đó</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là</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khí</a:t>
            </a:r>
            <a:r>
              <a:rPr lang="en-US" altLang="en-US" sz="4400" b="1" dirty="0">
                <a:latin typeface="UTM ViceroyJF" panose="02040603050506020204" pitchFamily="18" charset="0"/>
                <a:cs typeface="Times New Roman" panose="02020603050405020304" pitchFamily="18" charset="0"/>
              </a:rPr>
              <a:t> ô- xi </a:t>
            </a:r>
            <a:r>
              <a:rPr lang="en-US" altLang="en-US" sz="4400" b="1" dirty="0" err="1">
                <a:latin typeface="UTM ViceroyJF" panose="02040603050506020204" pitchFamily="18" charset="0"/>
                <a:cs typeface="Times New Roman" panose="02020603050405020304" pitchFamily="18" charset="0"/>
              </a:rPr>
              <a:t>và</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khí</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ni</a:t>
            </a:r>
            <a:r>
              <a:rPr lang="en-US" altLang="en-US" sz="4400" b="1" dirty="0">
                <a:latin typeface="UTM ViceroyJF" panose="02040603050506020204" pitchFamily="18" charset="0"/>
                <a:cs typeface="Times New Roman" panose="02020603050405020304" pitchFamily="18" charset="0"/>
              </a:rPr>
              <a:t>- </a:t>
            </a:r>
            <a:r>
              <a:rPr lang="en-US" altLang="en-US" sz="4400" b="1" dirty="0" err="1">
                <a:latin typeface="UTM ViceroyJF" panose="02040603050506020204" pitchFamily="18" charset="0"/>
                <a:cs typeface="Times New Roman" panose="02020603050405020304" pitchFamily="18" charset="0"/>
              </a:rPr>
              <a:t>tơ</a:t>
            </a:r>
            <a:r>
              <a:rPr lang="en-US" altLang="en-US" sz="4400" b="1" dirty="0">
                <a:latin typeface="UTM ViceroyJF" panose="02040603050506020204" pitchFamily="18" charset="0"/>
                <a:cs typeface="Times New Roman" panose="02020603050405020304" pitchFamily="18" charset="0"/>
              </a:rPr>
              <a:t>.</a:t>
            </a:r>
            <a:endParaRPr kumimoji="0" lang="en-US" sz="44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8" name="Picture 2" descr="C:\Users\ADMIN\Desktop\Phan Thi Do Uyen\Giai cuu dai duong\Picture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3156" y="5082773"/>
            <a:ext cx="1799657" cy="1775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8232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4"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887713" y="190500"/>
            <a:ext cx="8416572" cy="3067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TextBox 34"/>
          <p:cNvSpPr txBox="1"/>
          <p:nvPr/>
        </p:nvSpPr>
        <p:spPr>
          <a:xfrm>
            <a:off x="2972882" y="811678"/>
            <a:ext cx="6535989" cy="1754326"/>
          </a:xfrm>
          <a:prstGeom prst="rect">
            <a:avLst/>
          </a:prstGeom>
          <a:noFill/>
        </p:spPr>
        <p:txBody>
          <a:bodyPr wrap="square" rtlCol="0">
            <a:spAutoFit/>
          </a:bodyPr>
          <a:lstStyle/>
          <a:p>
            <a:pPr lvl="0" algn="ctr" defTabSz="914400"/>
            <a:r>
              <a:rPr lang="en-US" altLang="en-US" sz="5400" b="1" dirty="0" err="1">
                <a:solidFill>
                  <a:srgbClr val="FF0000"/>
                </a:solidFill>
                <a:latin typeface="UTM ViceroyJF" panose="02040603050506020204" pitchFamily="18" charset="0"/>
                <a:cs typeface="Arial" panose="020B0604020202020204" pitchFamily="34" charset="0"/>
              </a:rPr>
              <a:t>Không</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khí</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và</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nước</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có</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những</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tính</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chất</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gì</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giống</a:t>
            </a:r>
            <a:r>
              <a:rPr lang="en-US" altLang="en-US" sz="5400" b="1" dirty="0">
                <a:solidFill>
                  <a:srgbClr val="FF0000"/>
                </a:solidFill>
                <a:latin typeface="UTM ViceroyJF" panose="02040603050506020204" pitchFamily="18" charset="0"/>
                <a:cs typeface="Arial" panose="020B0604020202020204" pitchFamily="34" charset="0"/>
              </a:rPr>
              <a:t> </a:t>
            </a:r>
            <a:r>
              <a:rPr lang="en-US" altLang="en-US" sz="5400" b="1" dirty="0" err="1">
                <a:solidFill>
                  <a:srgbClr val="FF0000"/>
                </a:solidFill>
                <a:latin typeface="UTM ViceroyJF" panose="02040603050506020204" pitchFamily="18" charset="0"/>
                <a:cs typeface="Arial" panose="020B0604020202020204" pitchFamily="34" charset="0"/>
              </a:rPr>
              <a:t>nhau</a:t>
            </a:r>
            <a:r>
              <a:rPr lang="en-US" altLang="en-US" sz="5400" b="1" dirty="0">
                <a:solidFill>
                  <a:srgbClr val="FF0000"/>
                </a:solidFill>
                <a:latin typeface="UTM ViceroyJF" panose="02040603050506020204" pitchFamily="18" charset="0"/>
                <a:cs typeface="Arial" panose="020B0604020202020204" pitchFamily="34" charset="0"/>
              </a:rPr>
              <a:t>?</a:t>
            </a:r>
            <a:endParaRPr kumimoji="0" lang="en-US" sz="54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6"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887713" y="3628784"/>
            <a:ext cx="8416572" cy="284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TextBox 36"/>
          <p:cNvSpPr txBox="1"/>
          <p:nvPr/>
        </p:nvSpPr>
        <p:spPr>
          <a:xfrm>
            <a:off x="2660816" y="4539990"/>
            <a:ext cx="6870365" cy="830997"/>
          </a:xfrm>
          <a:prstGeom prst="rect">
            <a:avLst/>
          </a:prstGeom>
          <a:noFill/>
        </p:spPr>
        <p:txBody>
          <a:bodyPr wrap="square" rtlCol="0">
            <a:spAutoFit/>
          </a:bodyPr>
          <a:lstStyle/>
          <a:p>
            <a:pPr algn="ctr">
              <a:spcBef>
                <a:spcPct val="0"/>
              </a:spcBef>
            </a:pPr>
            <a:r>
              <a:rPr lang="pt-BR" altLang="en-US" sz="4800" b="1" dirty="0">
                <a:latin typeface="UTM ViceroyJF" panose="02040603050506020204" pitchFamily="18" charset="0"/>
                <a:cs typeface="Arial" panose="020B0604020202020204" pitchFamily="34" charset="0"/>
              </a:rPr>
              <a:t>Không màu, không mùi, không vị.   </a:t>
            </a:r>
          </a:p>
        </p:txBody>
      </p:sp>
      <p:pic>
        <p:nvPicPr>
          <p:cNvPr id="38" name="Picture 2" descr="C:\Users\ADMIN\Desktop\Phan Thi Do Uyen\Giai cuu dai duong\Picture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3156" y="5082773"/>
            <a:ext cx="1799657" cy="1775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559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4"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81636" y="190500"/>
            <a:ext cx="9964270" cy="3067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TextBox 34"/>
          <p:cNvSpPr txBox="1"/>
          <p:nvPr/>
        </p:nvSpPr>
        <p:spPr>
          <a:xfrm>
            <a:off x="2350993" y="694693"/>
            <a:ext cx="7490012" cy="1938992"/>
          </a:xfrm>
          <a:prstGeom prst="rect">
            <a:avLst/>
          </a:prstGeom>
          <a:noFill/>
        </p:spPr>
        <p:txBody>
          <a:bodyPr wrap="square" rtlCol="0">
            <a:spAutoFit/>
          </a:bodyPr>
          <a:lstStyle/>
          <a:p>
            <a:pPr algn="just">
              <a:spcBef>
                <a:spcPct val="50000"/>
              </a:spcBef>
            </a:pPr>
            <a:r>
              <a:rPr lang="en-US" altLang="en-US" sz="4000" b="1" dirty="0" err="1">
                <a:solidFill>
                  <a:srgbClr val="FF0000"/>
                </a:solidFill>
                <a:latin typeface="UTM ViceroyJF" panose="02040603050506020204" pitchFamily="18" charset="0"/>
                <a:cs typeface="Times New Roman" panose="02020603050405020304" pitchFamily="18" charset="0"/>
              </a:rPr>
              <a:t>Nêu</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các</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thành</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phần</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chính</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của</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không</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khí</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Thành</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phần</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nào</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là</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quan</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trọng</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nhất</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đối</a:t>
            </a:r>
            <a:r>
              <a:rPr lang="en-US" altLang="en-US" sz="4000" b="1" dirty="0">
                <a:solidFill>
                  <a:srgbClr val="FF0000"/>
                </a:solidFill>
                <a:latin typeface="UTM ViceroyJF" panose="02040603050506020204" pitchFamily="18" charset="0"/>
                <a:cs typeface="Times New Roman" panose="02020603050405020304" pitchFamily="18" charset="0"/>
              </a:rPr>
              <a:t> </a:t>
            </a:r>
            <a:r>
              <a:rPr lang="en-US" altLang="en-US" sz="4000" b="1" dirty="0" err="1">
                <a:solidFill>
                  <a:srgbClr val="FF0000"/>
                </a:solidFill>
                <a:latin typeface="UTM ViceroyJF" panose="02040603050506020204" pitchFamily="18" charset="0"/>
                <a:cs typeface="Times New Roman" panose="02020603050405020304" pitchFamily="18" charset="0"/>
              </a:rPr>
              <a:t>với</a:t>
            </a:r>
            <a:r>
              <a:rPr lang="en-US" altLang="en-US" sz="4000" b="1" dirty="0">
                <a:solidFill>
                  <a:srgbClr val="FF0000"/>
                </a:solidFill>
                <a:latin typeface="UTM ViceroyJF" panose="02040603050506020204" pitchFamily="18" charset="0"/>
                <a:cs typeface="Times New Roman" panose="02020603050405020304" pitchFamily="18" charset="0"/>
              </a:rPr>
              <a:t> con </a:t>
            </a:r>
            <a:r>
              <a:rPr lang="en-US" altLang="en-US" sz="4000" b="1" dirty="0" err="1">
                <a:solidFill>
                  <a:srgbClr val="FF0000"/>
                </a:solidFill>
                <a:latin typeface="UTM ViceroyJF" panose="02040603050506020204" pitchFamily="18" charset="0"/>
                <a:cs typeface="Times New Roman" panose="02020603050405020304" pitchFamily="18" charset="0"/>
              </a:rPr>
              <a:t>người</a:t>
            </a:r>
            <a:r>
              <a:rPr lang="en-US" altLang="en-US" sz="4000" b="1" dirty="0">
                <a:solidFill>
                  <a:srgbClr val="FF0000"/>
                </a:solidFill>
                <a:latin typeface="UTM ViceroyJF" panose="02040603050506020204" pitchFamily="18" charset="0"/>
                <a:cs typeface="Times New Roman" panose="02020603050405020304" pitchFamily="18" charset="0"/>
              </a:rPr>
              <a:t>? </a:t>
            </a:r>
          </a:p>
        </p:txBody>
      </p:sp>
      <p:pic>
        <p:nvPicPr>
          <p:cNvPr id="36" name="Picture 11" descr="C:\Users\ADMIN\Desktop\Giai cuu dai duong 2\seashell-border-382756.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81637" y="3628784"/>
            <a:ext cx="9964270" cy="284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TextBox 36"/>
          <p:cNvSpPr txBox="1"/>
          <p:nvPr/>
        </p:nvSpPr>
        <p:spPr>
          <a:xfrm>
            <a:off x="2244068" y="3939061"/>
            <a:ext cx="7678270" cy="2031325"/>
          </a:xfrm>
          <a:prstGeom prst="rect">
            <a:avLst/>
          </a:prstGeom>
          <a:noFill/>
        </p:spPr>
        <p:txBody>
          <a:bodyPr wrap="square" rtlCol="0">
            <a:spAutoFit/>
          </a:bodyPr>
          <a:lstStyle/>
          <a:p>
            <a:pPr algn="just">
              <a:spcBef>
                <a:spcPct val="50000"/>
              </a:spcBef>
            </a:pP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Không</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khí</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gồm</a:t>
            </a:r>
            <a:r>
              <a:rPr lang="en-US" altLang="en-US" sz="3600" b="1" dirty="0">
                <a:latin typeface="UTM ViceroyJF" panose="02040603050506020204" pitchFamily="18" charset="0"/>
                <a:cs typeface="Times New Roman" panose="02020603050405020304" pitchFamily="18" charset="0"/>
              </a:rPr>
              <a:t> 2 </a:t>
            </a:r>
            <a:r>
              <a:rPr lang="en-US" altLang="en-US" sz="3600" b="1" dirty="0" err="1">
                <a:latin typeface="UTM ViceroyJF" panose="02040603050506020204" pitchFamily="18" charset="0"/>
                <a:cs typeface="Times New Roman" panose="02020603050405020304" pitchFamily="18" charset="0"/>
              </a:rPr>
              <a:t>thành</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phần</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chính</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Đó</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là</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khí</a:t>
            </a:r>
            <a:r>
              <a:rPr lang="en-US" altLang="en-US" sz="3600" b="1" dirty="0">
                <a:latin typeface="UTM ViceroyJF" panose="02040603050506020204" pitchFamily="18" charset="0"/>
                <a:cs typeface="Times New Roman" panose="02020603050405020304" pitchFamily="18" charset="0"/>
              </a:rPr>
              <a:t> ô- xi </a:t>
            </a:r>
            <a:r>
              <a:rPr lang="en-US" altLang="en-US" sz="3600" b="1" dirty="0" err="1">
                <a:latin typeface="UTM ViceroyJF" panose="02040603050506020204" pitchFamily="18" charset="0"/>
                <a:cs typeface="Times New Roman" panose="02020603050405020304" pitchFamily="18" charset="0"/>
              </a:rPr>
              <a:t>và</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khí</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ni</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tơ</a:t>
            </a:r>
            <a:r>
              <a:rPr lang="en-US" altLang="en-US" sz="3600" b="1" dirty="0">
                <a:latin typeface="UTM ViceroyJF" panose="02040603050506020204" pitchFamily="18" charset="0"/>
                <a:cs typeface="Times New Roman" panose="02020603050405020304" pitchFamily="18" charset="0"/>
              </a:rPr>
              <a:t>.</a:t>
            </a:r>
          </a:p>
          <a:p>
            <a:pPr algn="just">
              <a:spcBef>
                <a:spcPct val="50000"/>
              </a:spcBef>
            </a:pP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Khí</a:t>
            </a:r>
            <a:r>
              <a:rPr lang="en-US" altLang="en-US" sz="3600" b="1" dirty="0">
                <a:latin typeface="UTM ViceroyJF" panose="02040603050506020204" pitchFamily="18" charset="0"/>
                <a:cs typeface="Times New Roman" panose="02020603050405020304" pitchFamily="18" charset="0"/>
              </a:rPr>
              <a:t> ô- xi </a:t>
            </a:r>
            <a:r>
              <a:rPr lang="en-US" altLang="en-US" sz="3600" b="1" dirty="0" err="1">
                <a:latin typeface="UTM ViceroyJF" panose="02040603050506020204" pitchFamily="18" charset="0"/>
                <a:cs typeface="Times New Roman" panose="02020603050405020304" pitchFamily="18" charset="0"/>
              </a:rPr>
              <a:t>là</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quan</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trọng</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nhất</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đối</a:t>
            </a:r>
            <a:r>
              <a:rPr lang="en-US" altLang="en-US" sz="3600" b="1" dirty="0">
                <a:latin typeface="UTM ViceroyJF" panose="02040603050506020204" pitchFamily="18" charset="0"/>
                <a:cs typeface="Times New Roman" panose="02020603050405020304" pitchFamily="18" charset="0"/>
              </a:rPr>
              <a:t> </a:t>
            </a:r>
            <a:r>
              <a:rPr lang="en-US" altLang="en-US" sz="3600" b="1" dirty="0" err="1">
                <a:latin typeface="UTM ViceroyJF" panose="02040603050506020204" pitchFamily="18" charset="0"/>
                <a:cs typeface="Times New Roman" panose="02020603050405020304" pitchFamily="18" charset="0"/>
              </a:rPr>
              <a:t>với</a:t>
            </a:r>
            <a:r>
              <a:rPr lang="en-US" altLang="en-US" sz="3600" b="1" dirty="0">
                <a:latin typeface="UTM ViceroyJF" panose="02040603050506020204" pitchFamily="18" charset="0"/>
                <a:cs typeface="Times New Roman" panose="02020603050405020304" pitchFamily="18" charset="0"/>
              </a:rPr>
              <a:t> con </a:t>
            </a:r>
            <a:r>
              <a:rPr lang="en-US" altLang="en-US" sz="3600" b="1" dirty="0" err="1">
                <a:latin typeface="UTM ViceroyJF" panose="02040603050506020204" pitchFamily="18" charset="0"/>
                <a:cs typeface="Times New Roman" panose="02020603050405020304" pitchFamily="18" charset="0"/>
              </a:rPr>
              <a:t>người</a:t>
            </a:r>
            <a:r>
              <a:rPr lang="en-US" altLang="en-US" sz="3600" b="1" dirty="0">
                <a:latin typeface="UTM ViceroyJF" panose="02040603050506020204" pitchFamily="18" charset="0"/>
                <a:cs typeface="Times New Roman" panose="02020603050405020304" pitchFamily="18" charset="0"/>
              </a:rPr>
              <a:t>.</a:t>
            </a:r>
            <a:endParaRPr kumimoji="0" lang="en-US" sz="3600" b="0" i="0" u="none" strike="noStrike" kern="1200" cap="none" spc="0" normalizeH="0" baseline="0" noProof="0" dirty="0">
              <a:ln>
                <a:noFill/>
              </a:ln>
              <a:solidFill>
                <a:srgbClr val="0033CC"/>
              </a:solidFill>
              <a:effectLst/>
              <a:uLnTx/>
              <a:uFillTx/>
              <a:latin typeface="UTM ViceroyJF" panose="02040603050506020204" pitchFamily="18" charset="0"/>
            </a:endParaRPr>
          </a:p>
        </p:txBody>
      </p:sp>
      <p:pic>
        <p:nvPicPr>
          <p:cNvPr id="38" name="Picture 2" descr="C:\Users\ADMIN\Desktop\Phan Thi Do Uyen\Giai cuu dai duong\Picture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3156" y="5082773"/>
            <a:ext cx="1799657" cy="1775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031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29F687D-772D-4AEC-A149-7F8933DD1FED}"/>
              </a:ext>
            </a:extLst>
          </p:cNvPr>
          <p:cNvPicPr>
            <a:picLocks noChangeAspect="1"/>
          </p:cNvPicPr>
          <p:nvPr/>
        </p:nvPicPr>
        <p:blipFill rotWithShape="1">
          <a:blip r:embed="rId2">
            <a:extLst>
              <a:ext uri="{28A0092B-C50C-407E-A947-70E740481C1C}">
                <a14:useLocalDpi xmlns:a14="http://schemas.microsoft.com/office/drawing/2010/main" val="0"/>
              </a:ext>
            </a:extLst>
          </a:blip>
          <a:srcRect l="11341" t="63291" r="64845" b="15274"/>
          <a:stretch/>
        </p:blipFill>
        <p:spPr>
          <a:xfrm rot="194640">
            <a:off x="-22655" y="375840"/>
            <a:ext cx="11301626" cy="7200801"/>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3770" y="2942761"/>
            <a:ext cx="2867011" cy="394549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23" y="4436226"/>
            <a:ext cx="2325189" cy="2392478"/>
          </a:xfrm>
          <a:prstGeom prst="rect">
            <a:avLst/>
          </a:prstGeom>
        </p:spPr>
      </p:pic>
      <p:grpSp>
        <p:nvGrpSpPr>
          <p:cNvPr id="13" name="Group 12"/>
          <p:cNvGrpSpPr/>
          <p:nvPr/>
        </p:nvGrpSpPr>
        <p:grpSpPr>
          <a:xfrm>
            <a:off x="2599405" y="240347"/>
            <a:ext cx="6139646" cy="794978"/>
            <a:chOff x="2599405" y="240347"/>
            <a:chExt cx="6139646" cy="794978"/>
          </a:xfrm>
        </p:grpSpPr>
        <p:pic>
          <p:nvPicPr>
            <p:cNvPr id="9" name="图片 17">
              <a:extLst>
                <a:ext uri="{FF2B5EF4-FFF2-40B4-BE49-F238E27FC236}">
                  <a16:creationId xmlns:a16="http://schemas.microsoft.com/office/drawing/2014/main" id="{985409D9-07E2-42D6-A937-0EA24BC011A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9329" t="22322" r="33600" b="43809"/>
            <a:stretch/>
          </p:blipFill>
          <p:spPr>
            <a:xfrm>
              <a:off x="2599405" y="240347"/>
              <a:ext cx="899764" cy="794978"/>
            </a:xfrm>
            <a:prstGeom prst="rect">
              <a:avLst/>
            </a:prstGeom>
          </p:spPr>
        </p:pic>
        <p:sp>
          <p:nvSpPr>
            <p:cNvPr id="12" name="TextBox 11"/>
            <p:cNvSpPr txBox="1"/>
            <p:nvPr/>
          </p:nvSpPr>
          <p:spPr>
            <a:xfrm>
              <a:off x="2911340" y="265884"/>
              <a:ext cx="5827711" cy="769441"/>
            </a:xfrm>
            <a:prstGeom prst="rect">
              <a:avLst/>
            </a:prstGeom>
            <a:noFill/>
          </p:spPr>
          <p:txBody>
            <a:bodyPr wrap="square" rtlCol="0">
              <a:spAutoFit/>
            </a:bodyPr>
            <a:lstStyle/>
            <a:p>
              <a:pPr algn="ctr"/>
              <a:r>
                <a:rPr lang="en-US" sz="4400" dirty="0" err="1">
                  <a:solidFill>
                    <a:schemeClr val="accent6">
                      <a:lumMod val="75000"/>
                    </a:schemeClr>
                  </a:solidFill>
                  <a:latin typeface="UTM Showcard" panose="02040603050506020204" pitchFamily="18" charset="0"/>
                </a:rPr>
                <a:t>Yêu</a:t>
              </a:r>
              <a:r>
                <a:rPr lang="en-US" sz="4400" dirty="0">
                  <a:solidFill>
                    <a:schemeClr val="accent6">
                      <a:lumMod val="75000"/>
                    </a:schemeClr>
                  </a:solidFill>
                  <a:latin typeface="UTM Showcard" panose="02040603050506020204" pitchFamily="18" charset="0"/>
                </a:rPr>
                <a:t> </a:t>
              </a:r>
              <a:r>
                <a:rPr lang="en-US" sz="4400" dirty="0" err="1">
                  <a:solidFill>
                    <a:schemeClr val="accent6">
                      <a:lumMod val="75000"/>
                    </a:schemeClr>
                  </a:solidFill>
                  <a:latin typeface="UTM Showcard" panose="02040603050506020204" pitchFamily="18" charset="0"/>
                </a:rPr>
                <a:t>cầu</a:t>
              </a:r>
              <a:r>
                <a:rPr lang="en-US" sz="4400" dirty="0">
                  <a:solidFill>
                    <a:schemeClr val="accent6">
                      <a:lumMod val="75000"/>
                    </a:schemeClr>
                  </a:solidFill>
                  <a:latin typeface="UTM Showcard" panose="02040603050506020204" pitchFamily="18" charset="0"/>
                </a:rPr>
                <a:t> </a:t>
              </a:r>
              <a:r>
                <a:rPr lang="en-US" sz="4400" dirty="0" err="1">
                  <a:solidFill>
                    <a:schemeClr val="accent6">
                      <a:lumMod val="75000"/>
                    </a:schemeClr>
                  </a:solidFill>
                  <a:latin typeface="UTM Showcard" panose="02040603050506020204" pitchFamily="18" charset="0"/>
                </a:rPr>
                <a:t>cần</a:t>
              </a:r>
              <a:r>
                <a:rPr lang="en-US" sz="4400" dirty="0">
                  <a:solidFill>
                    <a:schemeClr val="accent6">
                      <a:lumMod val="75000"/>
                    </a:schemeClr>
                  </a:solidFill>
                  <a:latin typeface="UTM Showcard" panose="02040603050506020204" pitchFamily="18" charset="0"/>
                </a:rPr>
                <a:t> </a:t>
              </a:r>
              <a:r>
                <a:rPr lang="en-US" sz="4400" dirty="0" err="1">
                  <a:solidFill>
                    <a:schemeClr val="accent6">
                      <a:lumMod val="75000"/>
                    </a:schemeClr>
                  </a:solidFill>
                  <a:latin typeface="UTM Showcard" panose="02040603050506020204" pitchFamily="18" charset="0"/>
                </a:rPr>
                <a:t>đạt</a:t>
              </a:r>
              <a:endParaRPr lang="en-US" sz="4400" dirty="0">
                <a:solidFill>
                  <a:schemeClr val="accent6">
                    <a:lumMod val="75000"/>
                  </a:schemeClr>
                </a:solidFill>
                <a:latin typeface="UTM Showcard" panose="02040603050506020204" pitchFamily="18" charset="0"/>
              </a:endParaRPr>
            </a:p>
          </p:txBody>
        </p:sp>
      </p:grpSp>
      <p:grpSp>
        <p:nvGrpSpPr>
          <p:cNvPr id="24" name="Group 23"/>
          <p:cNvGrpSpPr/>
          <p:nvPr/>
        </p:nvGrpSpPr>
        <p:grpSpPr>
          <a:xfrm>
            <a:off x="1403272" y="2018137"/>
            <a:ext cx="9216929" cy="1569660"/>
            <a:chOff x="1379353" y="1944915"/>
            <a:chExt cx="9216929" cy="1569660"/>
          </a:xfrm>
        </p:grpSpPr>
        <p:grpSp>
          <p:nvGrpSpPr>
            <p:cNvPr id="3" name="Group 293">
              <a:extLst>
                <a:ext uri="{FF2B5EF4-FFF2-40B4-BE49-F238E27FC236}">
                  <a16:creationId xmlns:a16="http://schemas.microsoft.com/office/drawing/2014/main" id="{BD429C2B-C272-42AE-8147-37A7B8496F73}"/>
                </a:ext>
              </a:extLst>
            </p:cNvPr>
            <p:cNvGrpSpPr/>
            <p:nvPr/>
          </p:nvGrpSpPr>
          <p:grpSpPr>
            <a:xfrm>
              <a:off x="1379353" y="2024348"/>
              <a:ext cx="277647" cy="276819"/>
              <a:chOff x="2138511" y="2464802"/>
              <a:chExt cx="354012" cy="352956"/>
            </a:xfrm>
            <a:solidFill>
              <a:srgbClr val="575F6D"/>
            </a:solidFill>
          </p:grpSpPr>
          <p:sp>
            <p:nvSpPr>
              <p:cNvPr id="4" name="Oval 294">
                <a:extLst>
                  <a:ext uri="{FF2B5EF4-FFF2-40B4-BE49-F238E27FC236}">
                    <a16:creationId xmlns:a16="http://schemas.microsoft.com/office/drawing/2014/main" id="{08DC7736-C6AF-4FA1-B7FA-8637E688B41A}"/>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sp>
            <p:nvSpPr>
              <p:cNvPr id="5" name="Freeform 295">
                <a:extLst>
                  <a:ext uri="{FF2B5EF4-FFF2-40B4-BE49-F238E27FC236}">
                    <a16:creationId xmlns:a16="http://schemas.microsoft.com/office/drawing/2014/main" id="{EA3D1012-6A59-46AA-A63C-0FF288457A58}"/>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grpSp>
        <p:sp>
          <p:nvSpPr>
            <p:cNvPr id="14" name="Rectangle 13"/>
            <p:cNvSpPr/>
            <p:nvPr/>
          </p:nvSpPr>
          <p:spPr>
            <a:xfrm>
              <a:off x="1692810" y="1944915"/>
              <a:ext cx="8903472" cy="1569660"/>
            </a:xfrm>
            <a:prstGeom prst="rect">
              <a:avLst/>
            </a:prstGeom>
          </p:spPr>
          <p:txBody>
            <a:bodyPr wrap="square">
              <a:spAutoFit/>
            </a:bodyPr>
            <a:lstStyle/>
            <a:p>
              <a:pPr algn="just"/>
              <a:r>
                <a:rPr lang="nl-NL" altLang="en-US" sz="2400" b="1" dirty="0">
                  <a:solidFill>
                    <a:srgbClr val="002060"/>
                  </a:solidFill>
                  <a:latin typeface="Times New Roman" panose="02020603050405020304" pitchFamily="18" charset="0"/>
                  <a:cs typeface="Times New Roman" panose="02020603050405020304" pitchFamily="18" charset="0"/>
                </a:rPr>
                <a:t>Kiến thức</a:t>
              </a:r>
              <a:r>
                <a:rPr lang="nl-NL" altLang="en-US" sz="2400" dirty="0">
                  <a:solidFill>
                    <a:srgbClr val="002060"/>
                  </a:solidFill>
                  <a:latin typeface="Times New Roman" panose="02020603050405020304" pitchFamily="18" charset="0"/>
                  <a:cs typeface="Times New Roman" panose="02020603050405020304" pitchFamily="18" charset="0"/>
                </a:rPr>
                <a:t>: Tháp dinh dưỡng cân đối. Một số tính chất của nước và không khí; thành phần chính của không khí. Vòng tuần hoàn của nước trong tự nhiên. Vai trò của nước trong không khí và trong sinh hoạt, lao động sản xuât và vui chơi giải trí. </a:t>
              </a:r>
              <a:endParaRPr lang="en-US" altLang="en-US" sz="2400" dirty="0">
                <a:solidFill>
                  <a:srgbClr val="002060"/>
                </a:solidFill>
                <a:latin typeface="Times New Roman" panose="02020603050405020304" pitchFamily="18" charset="0"/>
                <a:cs typeface="Times New Roman" panose="02020603050405020304" pitchFamily="18" charset="0"/>
              </a:endParaRPr>
            </a:p>
          </p:txBody>
        </p:sp>
      </p:grpSp>
      <p:grpSp>
        <p:nvGrpSpPr>
          <p:cNvPr id="27" name="Group 26"/>
          <p:cNvGrpSpPr/>
          <p:nvPr/>
        </p:nvGrpSpPr>
        <p:grpSpPr>
          <a:xfrm>
            <a:off x="1403272" y="3858662"/>
            <a:ext cx="6197100" cy="461665"/>
            <a:chOff x="1367286" y="3461309"/>
            <a:chExt cx="6197100" cy="461665"/>
          </a:xfrm>
        </p:grpSpPr>
        <p:grpSp>
          <p:nvGrpSpPr>
            <p:cNvPr id="26" name="Group 25"/>
            <p:cNvGrpSpPr/>
            <p:nvPr/>
          </p:nvGrpSpPr>
          <p:grpSpPr>
            <a:xfrm>
              <a:off x="1367286" y="3606997"/>
              <a:ext cx="277647" cy="276819"/>
              <a:chOff x="1367286" y="3606997"/>
              <a:chExt cx="277647" cy="276819"/>
            </a:xfrm>
          </p:grpSpPr>
          <p:sp>
            <p:nvSpPr>
              <p:cNvPr id="7" name="Oval 294">
                <a:extLst>
                  <a:ext uri="{FF2B5EF4-FFF2-40B4-BE49-F238E27FC236}">
                    <a16:creationId xmlns:a16="http://schemas.microsoft.com/office/drawing/2014/main" id="{FF5E787C-89FD-4394-BB84-B9673C719028}"/>
                  </a:ext>
                </a:extLst>
              </p:cNvPr>
              <p:cNvSpPr>
                <a:spLocks noChangeArrowheads="1"/>
              </p:cNvSpPr>
              <p:nvPr/>
            </p:nvSpPr>
            <p:spPr bwMode="auto">
              <a:xfrm>
                <a:off x="1438906" y="3678065"/>
                <a:ext cx="134408" cy="134683"/>
              </a:xfrm>
              <a:prstGeom prst="ellipse">
                <a:avLst/>
              </a:prstGeom>
              <a:solidFill>
                <a:srgbClr val="575F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sp>
            <p:nvSpPr>
              <p:cNvPr id="8" name="Freeform 295">
                <a:extLst>
                  <a:ext uri="{FF2B5EF4-FFF2-40B4-BE49-F238E27FC236}">
                    <a16:creationId xmlns:a16="http://schemas.microsoft.com/office/drawing/2014/main" id="{A8372550-5618-4BDD-A41D-CF3B7870D75C}"/>
                  </a:ext>
                </a:extLst>
              </p:cNvPr>
              <p:cNvSpPr>
                <a:spLocks noEditPoints="1"/>
              </p:cNvSpPr>
              <p:nvPr/>
            </p:nvSpPr>
            <p:spPr bwMode="auto">
              <a:xfrm>
                <a:off x="1367286" y="3606997"/>
                <a:ext cx="277647" cy="276819"/>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575F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grpSp>
        <p:sp>
          <p:nvSpPr>
            <p:cNvPr id="15" name="Rectangle 14"/>
            <p:cNvSpPr/>
            <p:nvPr/>
          </p:nvSpPr>
          <p:spPr>
            <a:xfrm>
              <a:off x="1657000" y="3461309"/>
              <a:ext cx="5907386" cy="461665"/>
            </a:xfrm>
            <a:prstGeom prst="rect">
              <a:avLst/>
            </a:prstGeom>
          </p:spPr>
          <p:txBody>
            <a:bodyPr wrap="none">
              <a:spAutoFit/>
            </a:bodyPr>
            <a:lstStyle/>
            <a:p>
              <a:r>
                <a:rPr lang="nl-NL" altLang="en-US" sz="2400" b="1" dirty="0">
                  <a:solidFill>
                    <a:srgbClr val="002060"/>
                  </a:solidFill>
                  <a:latin typeface="Times New Roman" panose="02020603050405020304" pitchFamily="18" charset="0"/>
                  <a:cs typeface="Times New Roman" panose="02020603050405020304" pitchFamily="18" charset="0"/>
                </a:rPr>
                <a:t>Kĩ năng: </a:t>
              </a:r>
              <a:r>
                <a:rPr lang="nl-NL" altLang="en-US" sz="2400" dirty="0">
                  <a:solidFill>
                    <a:srgbClr val="002060"/>
                  </a:solidFill>
                  <a:latin typeface="Times New Roman" panose="02020603050405020304" pitchFamily="18" charset="0"/>
                  <a:cs typeface="Times New Roman" panose="02020603050405020304" pitchFamily="18" charset="0"/>
                </a:rPr>
                <a:t>HS</a:t>
              </a:r>
              <a:r>
                <a:rPr lang="nl-NL" altLang="en-US" sz="2400" b="1" dirty="0">
                  <a:solidFill>
                    <a:srgbClr val="002060"/>
                  </a:solidFill>
                  <a:latin typeface="Times New Roman" panose="02020603050405020304" pitchFamily="18" charset="0"/>
                  <a:cs typeface="Times New Roman" panose="02020603050405020304" pitchFamily="18" charset="0"/>
                </a:rPr>
                <a:t> </a:t>
              </a:r>
              <a:r>
                <a:rPr lang="nl-NL" altLang="en-US" sz="2400" dirty="0">
                  <a:solidFill>
                    <a:srgbClr val="002060"/>
                  </a:solidFill>
                  <a:latin typeface="Times New Roman" panose="02020603050405020304" pitchFamily="18" charset="0"/>
                  <a:cs typeface="Times New Roman" panose="02020603050405020304" pitchFamily="18" charset="0"/>
                </a:rPr>
                <a:t>Hệ thống lại được các kiến thức.</a:t>
              </a:r>
              <a:endParaRPr lang="en-US" altLang="en-US" sz="2400" dirty="0">
                <a:solidFill>
                  <a:srgbClr val="002060"/>
                </a:solidFill>
                <a:latin typeface="Times New Roman" panose="02020603050405020304" pitchFamily="18" charset="0"/>
                <a:cs typeface="Times New Roman" panose="02020603050405020304" pitchFamily="18" charset="0"/>
              </a:endParaRPr>
            </a:p>
          </p:txBody>
        </p:sp>
      </p:grpSp>
      <p:grpSp>
        <p:nvGrpSpPr>
          <p:cNvPr id="25" name="Group 24"/>
          <p:cNvGrpSpPr/>
          <p:nvPr/>
        </p:nvGrpSpPr>
        <p:grpSpPr>
          <a:xfrm>
            <a:off x="1403272" y="4591192"/>
            <a:ext cx="8699894" cy="461665"/>
            <a:chOff x="1312149" y="4346439"/>
            <a:chExt cx="8699894" cy="461665"/>
          </a:xfrm>
        </p:grpSpPr>
        <p:grpSp>
          <p:nvGrpSpPr>
            <p:cNvPr id="16" name="Group 293">
              <a:extLst>
                <a:ext uri="{FF2B5EF4-FFF2-40B4-BE49-F238E27FC236}">
                  <a16:creationId xmlns:a16="http://schemas.microsoft.com/office/drawing/2014/main" id="{CE3F42BE-7863-48DF-AFDF-CB6D3DCB27E5}"/>
                </a:ext>
              </a:extLst>
            </p:cNvPr>
            <p:cNvGrpSpPr/>
            <p:nvPr/>
          </p:nvGrpSpPr>
          <p:grpSpPr>
            <a:xfrm>
              <a:off x="1312149" y="4436226"/>
              <a:ext cx="277647" cy="276819"/>
              <a:chOff x="2138511" y="2464802"/>
              <a:chExt cx="354012" cy="352956"/>
            </a:xfrm>
            <a:solidFill>
              <a:srgbClr val="575F6D"/>
            </a:solidFill>
          </p:grpSpPr>
          <p:sp>
            <p:nvSpPr>
              <p:cNvPr id="17" name="Oval 294">
                <a:extLst>
                  <a:ext uri="{FF2B5EF4-FFF2-40B4-BE49-F238E27FC236}">
                    <a16:creationId xmlns:a16="http://schemas.microsoft.com/office/drawing/2014/main" id="{FF5E787C-89FD-4394-BB84-B9673C719028}"/>
                  </a:ext>
                </a:extLst>
              </p:cNvPr>
              <p:cNvSpPr>
                <a:spLocks noChangeArrowheads="1"/>
              </p:cNvSpPr>
              <p:nvPr/>
            </p:nvSpPr>
            <p:spPr bwMode="auto">
              <a:xfrm>
                <a:off x="2229830" y="2555414"/>
                <a:ext cx="171376" cy="1717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sp>
            <p:nvSpPr>
              <p:cNvPr id="18" name="Freeform 295">
                <a:extLst>
                  <a:ext uri="{FF2B5EF4-FFF2-40B4-BE49-F238E27FC236}">
                    <a16:creationId xmlns:a16="http://schemas.microsoft.com/office/drawing/2014/main" id="{A8372550-5618-4BDD-A41D-CF3B7870D75C}"/>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grpSp>
        <p:sp>
          <p:nvSpPr>
            <p:cNvPr id="19" name="Rectangle 18"/>
            <p:cNvSpPr/>
            <p:nvPr/>
          </p:nvSpPr>
          <p:spPr>
            <a:xfrm>
              <a:off x="1615193" y="4346439"/>
              <a:ext cx="8396850" cy="461665"/>
            </a:xfrm>
            <a:prstGeom prst="rect">
              <a:avLst/>
            </a:prstGeom>
          </p:spPr>
          <p:txBody>
            <a:bodyPr wrap="none">
              <a:spAutoFit/>
            </a:bodyPr>
            <a:lstStyle/>
            <a:p>
              <a:pPr algn="just"/>
              <a:r>
                <a:rPr lang="nl-NL" altLang="en-US" sz="2400" b="1" dirty="0">
                  <a:solidFill>
                    <a:srgbClr val="002060"/>
                  </a:solidFill>
                  <a:latin typeface="Times New Roman" panose="02020603050405020304" pitchFamily="18" charset="0"/>
                  <a:cs typeface="Times New Roman" panose="02020603050405020304" pitchFamily="18" charset="0"/>
                </a:rPr>
                <a:t>Phẩm chất: </a:t>
              </a:r>
              <a:r>
                <a:rPr lang="nl-NL" altLang="en-US" sz="2400" dirty="0">
                  <a:solidFill>
                    <a:srgbClr val="002060"/>
                  </a:solidFill>
                  <a:latin typeface="Times New Roman" panose="02020603050405020304" pitchFamily="18" charset="0"/>
                  <a:cs typeface="Times New Roman" panose="02020603050405020304" pitchFamily="18" charset="0"/>
                </a:rPr>
                <a:t>Yêu khoa học, chịu khó tìm tòi về khoa học tự nhiên. </a:t>
              </a:r>
              <a:endParaRPr lang="en-US" altLang="en-US" sz="2400" dirty="0">
                <a:solidFill>
                  <a:srgbClr val="002060"/>
                </a:solidFill>
                <a:latin typeface="Times New Roman" panose="02020603050405020304" pitchFamily="18" charset="0"/>
                <a:cs typeface="Times New Roman" panose="02020603050405020304" pitchFamily="18" charset="0"/>
              </a:endParaRPr>
            </a:p>
          </p:txBody>
        </p:sp>
      </p:grpSp>
      <p:grpSp>
        <p:nvGrpSpPr>
          <p:cNvPr id="28" name="Group 27"/>
          <p:cNvGrpSpPr/>
          <p:nvPr/>
        </p:nvGrpSpPr>
        <p:grpSpPr>
          <a:xfrm>
            <a:off x="2411834" y="5323721"/>
            <a:ext cx="7365494" cy="830997"/>
            <a:chOff x="2411834" y="5323721"/>
            <a:chExt cx="7365494" cy="830997"/>
          </a:xfrm>
        </p:grpSpPr>
        <p:sp>
          <p:nvSpPr>
            <p:cNvPr id="20" name="Rectangle 19"/>
            <p:cNvSpPr/>
            <p:nvPr/>
          </p:nvSpPr>
          <p:spPr>
            <a:xfrm>
              <a:off x="2709703" y="5323721"/>
              <a:ext cx="7067625" cy="830997"/>
            </a:xfrm>
            <a:prstGeom prst="rect">
              <a:avLst/>
            </a:prstGeom>
          </p:spPr>
          <p:txBody>
            <a:bodyPr wrap="square">
              <a:spAutoFit/>
            </a:bodyPr>
            <a:lstStyle/>
            <a:p>
              <a:pPr algn="just"/>
              <a:r>
                <a:rPr lang="nl-NL" altLang="en-US" sz="2400" b="1" dirty="0">
                  <a:solidFill>
                    <a:srgbClr val="002060"/>
                  </a:solidFill>
                  <a:latin typeface="Times New Roman" panose="02020603050405020304" pitchFamily="18" charset="0"/>
                  <a:cs typeface="Times New Roman" panose="02020603050405020304" pitchFamily="18" charset="0"/>
                </a:rPr>
                <a:t>Năng lực</a:t>
              </a:r>
              <a:r>
                <a:rPr lang="nl-NL" altLang="en-US" sz="2400" dirty="0">
                  <a:solidFill>
                    <a:srgbClr val="002060"/>
                  </a:solidFill>
                  <a:latin typeface="Times New Roman" panose="02020603050405020304" pitchFamily="18" charset="0"/>
                  <a:cs typeface="Times New Roman" panose="02020603050405020304" pitchFamily="18" charset="0"/>
                </a:rPr>
                <a:t>: NL tự chủ tự học, NL giải quyết vấn đề và sáng tạo, NL hợp tác, ...</a:t>
              </a:r>
              <a:endParaRPr lang="en-US" altLang="en-US" sz="2400" dirty="0">
                <a:solidFill>
                  <a:srgbClr val="002060"/>
                </a:solidFill>
                <a:latin typeface="Times New Roman" panose="02020603050405020304" pitchFamily="18" charset="0"/>
                <a:cs typeface="Times New Roman" panose="02020603050405020304" pitchFamily="18" charset="0"/>
              </a:endParaRPr>
            </a:p>
          </p:txBody>
        </p:sp>
        <p:grpSp>
          <p:nvGrpSpPr>
            <p:cNvPr id="21" name="Group 293">
              <a:extLst>
                <a:ext uri="{FF2B5EF4-FFF2-40B4-BE49-F238E27FC236}">
                  <a16:creationId xmlns:a16="http://schemas.microsoft.com/office/drawing/2014/main" id="{CE3F42BE-7863-48DF-AFDF-CB6D3DCB27E5}"/>
                </a:ext>
              </a:extLst>
            </p:cNvPr>
            <p:cNvGrpSpPr/>
            <p:nvPr/>
          </p:nvGrpSpPr>
          <p:grpSpPr>
            <a:xfrm>
              <a:off x="2411834" y="5462401"/>
              <a:ext cx="277647" cy="276819"/>
              <a:chOff x="2138511" y="2464802"/>
              <a:chExt cx="354012" cy="352956"/>
            </a:xfrm>
            <a:solidFill>
              <a:srgbClr val="575F6D"/>
            </a:solidFill>
          </p:grpSpPr>
          <p:sp>
            <p:nvSpPr>
              <p:cNvPr id="22" name="Oval 294">
                <a:extLst>
                  <a:ext uri="{FF2B5EF4-FFF2-40B4-BE49-F238E27FC236}">
                    <a16:creationId xmlns:a16="http://schemas.microsoft.com/office/drawing/2014/main" id="{FF5E787C-89FD-4394-BB84-B9673C719028}"/>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sp>
            <p:nvSpPr>
              <p:cNvPr id="23" name="Freeform 295">
                <a:extLst>
                  <a:ext uri="{FF2B5EF4-FFF2-40B4-BE49-F238E27FC236}">
                    <a16:creationId xmlns:a16="http://schemas.microsoft.com/office/drawing/2014/main" id="{A8372550-5618-4BDD-A41D-CF3B7870D75C}"/>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002060"/>
                  </a:solidFill>
                  <a:effectLst/>
                  <a:uLnTx/>
                  <a:uFillTx/>
                  <a:latin typeface="仓耳玄三M W05" panose="02020400000000000000" pitchFamily="18" charset="-122"/>
                  <a:ea typeface="仓耳玄三M W05" panose="02020400000000000000" pitchFamily="18" charset="-122"/>
                </a:endParaRPr>
              </a:p>
            </p:txBody>
          </p:sp>
        </p:grpSp>
      </p:grpSp>
    </p:spTree>
    <p:extLst>
      <p:ext uri="{BB962C8B-B14F-4D97-AF65-F5344CB8AC3E}">
        <p14:creationId xmlns:p14="http://schemas.microsoft.com/office/powerpoint/2010/main" val="6848008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saturation sat="300000"/>
                    </a14:imgEffect>
                  </a14:imgLayer>
                </a14:imgProps>
              </a:ext>
              <a:ext uri="{28A0092B-C50C-407E-A947-70E740481C1C}">
                <a14:useLocalDpi xmlns:a14="http://schemas.microsoft.com/office/drawing/2010/main" val="0"/>
              </a:ext>
            </a:extLst>
          </a:blip>
          <a:stretch>
            <a:fillRect/>
          </a:stretch>
        </p:blipFill>
        <p:spPr>
          <a:xfrm>
            <a:off x="114546" y="1374256"/>
            <a:ext cx="9258053" cy="5378241"/>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210" y="0"/>
            <a:ext cx="1629088" cy="1521441"/>
          </a:xfrm>
          <a:prstGeom prst="rect">
            <a:avLst/>
          </a:prstGeom>
        </p:spPr>
      </p:pic>
      <p:pic>
        <p:nvPicPr>
          <p:cNvPr id="5" name="Picture 4"/>
          <p:cNvPicPr>
            <a:picLocks noChangeAspect="1"/>
          </p:cNvPicPr>
          <p:nvPr/>
        </p:nvPicPr>
        <p:blipFill>
          <a:blip r:embed="rId7">
            <a:extLst>
              <a:ext uri="{BEBA8EAE-BF5A-486C-A8C5-ECC9F3942E4B}">
                <a14:imgProps xmlns:a14="http://schemas.microsoft.com/office/drawing/2010/main">
                  <a14:imgLayer r:embed="rId8">
                    <a14:imgEffect>
                      <a14:backgroundRemoval t="0" b="100000" l="0" r="100000">
                        <a14:foregroundMark x1="22524" y1="44888" x2="12141" y2="68690"/>
                        <a14:foregroundMark x1="16933" y1="44409" x2="1597" y2="59265"/>
                        <a14:foregroundMark x1="59105" y1="73323" x2="61661" y2="96805"/>
                        <a14:foregroundMark x1="54633" y1="72204" x2="49681" y2="98083"/>
                        <a14:foregroundMark x1="78754" y1="70288" x2="92652" y2="94409"/>
                        <a14:foregroundMark x1="6230" y1="7827" x2="9105" y2="10703"/>
                        <a14:foregroundMark x1="19169" y1="11502" x2="20288" y2="21246"/>
                        <a14:foregroundMark x1="19010" y1="2716" x2="19010" y2="8307"/>
                        <a14:foregroundMark x1="29233" y1="11981" x2="33227" y2="9105"/>
                        <a14:foregroundMark x1="28754" y1="23642" x2="32907" y2="25399"/>
                        <a14:foregroundMark x1="19010" y1="27157" x2="18690" y2="31310"/>
                        <a14:foregroundMark x1="11022" y1="22684" x2="5751" y2="24441"/>
                        <a14:foregroundMark x1="23323" y1="11182" x2="25719" y2="13898"/>
                        <a14:foregroundMark x1="75879" y1="958" x2="78435" y2="22843"/>
                        <a14:foregroundMark x1="75879" y1="19649" x2="88179" y2="7508"/>
                        <a14:foregroundMark x1="68371" y1="18051" x2="70767" y2="19968"/>
                        <a14:foregroundMark x1="64537" y1="76198" x2="64537" y2="94089"/>
                      </a14:backgroundRemoval>
                    </a14:imgEffect>
                  </a14:imgLayer>
                </a14:imgProps>
              </a:ext>
              <a:ext uri="{28A0092B-C50C-407E-A947-70E740481C1C}">
                <a14:useLocalDpi xmlns:a14="http://schemas.microsoft.com/office/drawing/2010/main" val="0"/>
              </a:ext>
            </a:extLst>
          </a:blip>
          <a:stretch>
            <a:fillRect/>
          </a:stretch>
        </p:blipFill>
        <p:spPr>
          <a:xfrm>
            <a:off x="8923213" y="3429000"/>
            <a:ext cx="3429000" cy="3429000"/>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33656" y="-314391"/>
            <a:ext cx="2857500" cy="2857500"/>
          </a:xfrm>
          <a:prstGeom prst="rect">
            <a:avLst/>
          </a:prstGeom>
        </p:spPr>
      </p:pic>
      <p:sp>
        <p:nvSpPr>
          <p:cNvPr id="10" name="Rectangle 9"/>
          <p:cNvSpPr/>
          <p:nvPr/>
        </p:nvSpPr>
        <p:spPr>
          <a:xfrm>
            <a:off x="1690298" y="-96410"/>
            <a:ext cx="8569808" cy="1446550"/>
          </a:xfrm>
          <a:prstGeom prst="rect">
            <a:avLst/>
          </a:prstGeom>
        </p:spPr>
        <p:txBody>
          <a:bodyPr wrap="square">
            <a:spAutoFit/>
          </a:bodyPr>
          <a:lstStyle/>
          <a:p>
            <a:pPr algn="just"/>
            <a:r>
              <a:rPr lang="en-US" sz="4400" b="1" u="sng" dirty="0" err="1">
                <a:ln w="0"/>
                <a:solidFill>
                  <a:schemeClr val="tx2"/>
                </a:solidFill>
                <a:effectLst>
                  <a:reflection blurRad="6350" stA="53000" endA="300" endPos="35500" dir="5400000" sy="-90000" algn="bl" rotWithShape="0"/>
                </a:effectLst>
                <a:latin typeface="UTM Avenida" panose="02040603050506020204" pitchFamily="18" charset="0"/>
              </a:rPr>
              <a:t>Hoạt</a:t>
            </a:r>
            <a:r>
              <a:rPr lang="en-US" sz="4400" b="1" u="sng"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u="sng" dirty="0" err="1">
                <a:ln w="0"/>
                <a:solidFill>
                  <a:schemeClr val="tx2"/>
                </a:solidFill>
                <a:effectLst>
                  <a:reflection blurRad="6350" stA="53000" endA="300" endPos="35500" dir="5400000" sy="-90000" algn="bl" rotWithShape="0"/>
                </a:effectLst>
                <a:latin typeface="UTM Avenida" panose="02040603050506020204" pitchFamily="18" charset="0"/>
              </a:rPr>
              <a:t>động</a:t>
            </a:r>
            <a:r>
              <a:rPr lang="en-US" sz="4400" b="1" u="sng" dirty="0">
                <a:ln w="0"/>
                <a:solidFill>
                  <a:schemeClr val="tx2"/>
                </a:solidFill>
                <a:effectLst>
                  <a:reflection blurRad="6350" stA="53000" endA="300" endPos="35500" dir="5400000" sy="-90000" algn="bl" rotWithShape="0"/>
                </a:effectLst>
                <a:latin typeface="UTM Avenida" panose="02040603050506020204" pitchFamily="18" charset="0"/>
              </a:rPr>
              <a:t> 3</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Nói</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về</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vòng</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tuần</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hoàn</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của</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nước</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trong</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tự</a:t>
            </a:r>
            <a:r>
              <a:rPr lang="en-US" sz="4400" b="1" dirty="0">
                <a:ln w="0"/>
                <a:solidFill>
                  <a:schemeClr val="tx2"/>
                </a:solidFill>
                <a:effectLst>
                  <a:reflection blurRad="6350" stA="53000" endA="300" endPos="35500" dir="5400000" sy="-90000" algn="bl" rotWithShape="0"/>
                </a:effectLst>
                <a:latin typeface="UTM Avenida" panose="02040603050506020204" pitchFamily="18" charset="0"/>
              </a:rPr>
              <a:t> </a:t>
            </a:r>
            <a:r>
              <a:rPr lang="en-US" sz="4400" b="1" dirty="0" err="1">
                <a:ln w="0"/>
                <a:solidFill>
                  <a:schemeClr val="tx2"/>
                </a:solidFill>
                <a:effectLst>
                  <a:reflection blurRad="6350" stA="53000" endA="300" endPos="35500" dir="5400000" sy="-90000" algn="bl" rotWithShape="0"/>
                </a:effectLst>
                <a:latin typeface="UTM Avenida" panose="02040603050506020204" pitchFamily="18" charset="0"/>
              </a:rPr>
              <a:t>nhiên</a:t>
            </a:r>
            <a:endParaRPr lang="en-US" sz="4400" b="1" dirty="0">
              <a:ln w="0"/>
              <a:solidFill>
                <a:schemeClr val="tx2"/>
              </a:solidFill>
              <a:effectLst>
                <a:reflection blurRad="6350" stA="53000" endA="300" endPos="35500" dir="5400000" sy="-90000" algn="bl" rotWithShape="0"/>
              </a:effectLst>
              <a:latin typeface="UTM Avenida" panose="02040603050506020204" pitchFamily="18" charset="0"/>
            </a:endParaRPr>
          </a:p>
        </p:txBody>
      </p:sp>
      <p:pic>
        <p:nvPicPr>
          <p:cNvPr id="7" name="5cd2f624bc915">
            <a:hlinkClick r:id="" action="ppaction://media"/>
            <a:extLst>
              <a:ext uri="{FF2B5EF4-FFF2-40B4-BE49-F238E27FC236}">
                <a16:creationId xmlns:a16="http://schemas.microsoft.com/office/drawing/2014/main" id="{0737D4DC-99CF-4BA2-9076-3D987190EDD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478915" y="-487363"/>
            <a:ext cx="487363" cy="487363"/>
          </a:xfrm>
          <a:prstGeom prst="rect">
            <a:avLst/>
          </a:prstGeom>
        </p:spPr>
      </p:pic>
    </p:spTree>
    <p:extLst>
      <p:ext uri="{BB962C8B-B14F-4D97-AF65-F5344CB8AC3E}">
        <p14:creationId xmlns:p14="http://schemas.microsoft.com/office/powerpoint/2010/main" val="2268559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3281" fill="hold"/>
                                        <p:tgtEl>
                                          <p:spTgt spid="7"/>
                                        </p:tgtEl>
                                      </p:cBhvr>
                                    </p:cmd>
                                  </p:childTnLst>
                                </p:cTn>
                              </p:par>
                              <p:par>
                                <p:cTn id="7" presetID="53" presetClass="entr" presetSubtype="1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Effect transition="in" filter="fade">
                                      <p:cBhvr>
                                        <p:cTn id="11" dur="500"/>
                                        <p:tgtEl>
                                          <p:spTgt spid="4"/>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1250"/>
                                        <p:tgtEl>
                                          <p:spTgt spid="8"/>
                                        </p:tgtEl>
                                      </p:cBhvr>
                                    </p:animEffect>
                                  </p:childTnLst>
                                </p:cTn>
                              </p:par>
                              <p:par>
                                <p:cTn id="20" presetID="44" presetClass="path" presetSubtype="0" accel="50000" decel="50000" fill="hold" nodeType="withEffect">
                                  <p:stCondLst>
                                    <p:cond delay="0"/>
                                  </p:stCondLst>
                                  <p:childTnLst>
                                    <p:animMotion origin="layout" path="M -0.25 -3.33333E-6 L -0.18294 -0.04004 C -0.16901 -0.04907 -0.14805 -0.05393 -0.12604 -0.05393 C -0.10104 -0.05393 -0.08099 -0.04907 -0.06706 -0.04004 L -1.04167E-6 -3.33333E-6 " pathEditMode="relative" rAng="0" ptsTypes="AAAAA">
                                      <p:cBhvr>
                                        <p:cTn id="21" dur="2000" fill="hold"/>
                                        <p:tgtEl>
                                          <p:spTgt spid="5"/>
                                        </p:tgtEl>
                                        <p:attrNameLst>
                                          <p:attrName>ppt_x</p:attrName>
                                          <p:attrName>ppt_y</p:attrName>
                                        </p:attrNameLst>
                                      </p:cBhvr>
                                      <p:rCtr x="12500" y="-2708"/>
                                    </p:animMotion>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7"/>
                </p:tgtEl>
              </p:cMediaNode>
            </p:audio>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3">
            <a:extLst>
              <a:ext uri="{FF2B5EF4-FFF2-40B4-BE49-F238E27FC236}">
                <a16:creationId xmlns:a16="http://schemas.microsoft.com/office/drawing/2014/main" id="{5A05D519-F937-4C22-BF42-5B8F85FD143F}"/>
              </a:ext>
            </a:extLst>
          </p:cNvPr>
          <p:cNvSpPr/>
          <p:nvPr/>
        </p:nvSpPr>
        <p:spPr>
          <a:xfrm rot="21402582">
            <a:off x="3885838" y="771022"/>
            <a:ext cx="4204213" cy="1107996"/>
          </a:xfrm>
          <a:prstGeom prst="rect">
            <a:avLst/>
          </a:prstGeom>
          <a:effectLst>
            <a:glow rad="228600">
              <a:schemeClr val="accent1">
                <a:satMod val="175000"/>
                <a:alpha val="40000"/>
              </a:schemeClr>
            </a:glow>
          </a:effectLst>
        </p:spPr>
        <p:txBody>
          <a:bodyPr wrap="none">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34400" b="1" i="0" u="none" strike="noStrike" kern="1200" cap="none" spc="0" normalizeH="0" baseline="0" noProof="0" dirty="0" err="1">
                <a:ln>
                  <a:noFill/>
                </a:ln>
                <a:solidFill>
                  <a:srgbClr val="002060"/>
                </a:solidFill>
                <a:effectLst>
                  <a:glow rad="228600">
                    <a:srgbClr val="4F81BD">
                      <a:satMod val="175000"/>
                      <a:alpha val="40000"/>
                    </a:srgb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Vận</a:t>
            </a:r>
            <a:r>
              <a:rPr kumimoji="0" lang="en-US" altLang="zh-CN" sz="34400" b="1" i="0" u="none" strike="noStrike" kern="1200" cap="none" spc="0" normalizeH="0" noProof="0" dirty="0">
                <a:ln>
                  <a:noFill/>
                </a:ln>
                <a:solidFill>
                  <a:srgbClr val="002060"/>
                </a:solidFill>
                <a:effectLst>
                  <a:glow rad="228600">
                    <a:srgbClr val="4F81BD">
                      <a:satMod val="175000"/>
                      <a:alpha val="40000"/>
                    </a:srgb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 </a:t>
            </a:r>
            <a:r>
              <a:rPr kumimoji="0" lang="en-US" altLang="zh-CN" sz="34400" b="1" i="0" u="none" strike="noStrike" kern="1200" cap="none" spc="0" normalizeH="0" noProof="0" dirty="0" err="1">
                <a:ln>
                  <a:noFill/>
                </a:ln>
                <a:solidFill>
                  <a:srgbClr val="002060"/>
                </a:solidFill>
                <a:effectLst>
                  <a:glow rad="228600">
                    <a:srgbClr val="4F81BD">
                      <a:satMod val="175000"/>
                      <a:alpha val="40000"/>
                    </a:srgb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rPr>
              <a:t>dụng</a:t>
            </a:r>
            <a:endParaRPr kumimoji="0" lang="zh-CN" altLang="en-US" sz="34400" b="1" i="0" u="none" strike="noStrike" kern="1200" cap="none" spc="0" normalizeH="0" baseline="0" noProof="0" dirty="0">
              <a:ln>
                <a:noFill/>
              </a:ln>
              <a:solidFill>
                <a:srgbClr val="002060"/>
              </a:solidFill>
              <a:effectLst>
                <a:glow rad="228600">
                  <a:srgbClr val="4F81BD">
                    <a:satMod val="175000"/>
                    <a:alpha val="40000"/>
                  </a:srgbClr>
                </a:glow>
                <a:outerShdw blurRad="38100" dist="38100" dir="2700000" algn="tl">
                  <a:srgbClr val="000000">
                    <a:alpha val="43137"/>
                  </a:srgbClr>
                </a:outerShdw>
              </a:effectLst>
              <a:uLnTx/>
              <a:uFillTx/>
              <a:latin typeface="UTM Cookies" panose="02040603050506020204" pitchFamily="18" charset="0"/>
              <a:ea typeface="仓耳暖男手札体 W01" panose="02020400000000000000" pitchFamily="18" charset="-122"/>
              <a:cs typeface="+mn-cs"/>
            </a:endParaRPr>
          </a:p>
        </p:txBody>
      </p:sp>
      <p:sp>
        <p:nvSpPr>
          <p:cNvPr id="4" name="云形 11">
            <a:extLst>
              <a:ext uri="{FF2B5EF4-FFF2-40B4-BE49-F238E27FC236}">
                <a16:creationId xmlns:a16="http://schemas.microsoft.com/office/drawing/2014/main" id="{FF33D849-A684-4AF5-9729-FD2E15010BAE}"/>
              </a:ext>
            </a:extLst>
          </p:cNvPr>
          <p:cNvSpPr/>
          <p:nvPr/>
        </p:nvSpPr>
        <p:spPr>
          <a:xfrm>
            <a:off x="2205839" y="1641316"/>
            <a:ext cx="7998037" cy="3688330"/>
          </a:xfrm>
          <a:prstGeom prst="cloud">
            <a:avLst/>
          </a:prstGeom>
          <a:solidFill>
            <a:schemeClr val="bg1"/>
          </a:solidFill>
          <a:ln w="38100">
            <a:solidFill>
              <a:schemeClr val="accent2"/>
            </a:solidFill>
          </a:ln>
          <a:effectLst>
            <a:glow rad="228600">
              <a:schemeClr val="accent1">
                <a:satMod val="175000"/>
                <a:alpha val="40000"/>
              </a:schemeClr>
            </a:glow>
          </a:effectLst>
        </p:spPr>
        <p:style>
          <a:lnRef idx="2">
            <a:schemeClr val="accent5"/>
          </a:lnRef>
          <a:fillRef idx="1">
            <a:schemeClr val="lt1"/>
          </a:fillRef>
          <a:effectRef idx="0">
            <a:schemeClr val="accent5"/>
          </a:effectRef>
          <a:fontRef idx="minor">
            <a:schemeClr val="dk1"/>
          </a:fontRef>
        </p:style>
        <p:txBody>
          <a:bodyPr rtlCol="0" anchor="ctr"/>
          <a:lstStyle/>
          <a:p>
            <a:pPr marL="285750" marR="0" lvl="0" indent="-285750" algn="just" defTabSz="457200" rtl="0" eaLnBrk="1" fontAlgn="auto" latinLnBrk="0" hangingPunct="1">
              <a:lnSpc>
                <a:spcPct val="100000"/>
              </a:lnSpc>
              <a:spcBef>
                <a:spcPts val="0"/>
              </a:spcBef>
              <a:spcAft>
                <a:spcPts val="0"/>
              </a:spcAft>
              <a:buClrTx/>
              <a:buSzTx/>
              <a:buFontTx/>
              <a:buChar char="-"/>
              <a:tabLst/>
              <a:defRPr/>
            </a:pPr>
            <a:r>
              <a:rPr kumimoji="0" lang="en-US" altLang="zh-CN" sz="2400" b="1" i="1" u="none" strike="noStrike" kern="1200" cap="none" spc="0" normalizeH="0" baseline="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Em</a:t>
            </a:r>
            <a:r>
              <a:rPr kumimoji="0" lang="en-US" altLang="zh-CN" sz="2400" b="1" i="1" u="none" strike="noStrike" kern="1200" cap="none" spc="0" normalizeH="0" baseline="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baseline="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hãy</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nêu</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một</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số</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việc</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làm</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để</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bảo</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vệ</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nguồn</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nước</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và</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không</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khí</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trong</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 </a:t>
            </a:r>
            <a:r>
              <a:rPr kumimoji="0" lang="en-US" altLang="zh-CN" sz="2400" b="1" i="1" u="none" strike="noStrike" kern="1200" cap="none" spc="0" normalizeH="0" noProof="0" dirty="0" err="1">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lành</a:t>
            </a:r>
            <a:r>
              <a:rPr kumimoji="0" lang="en-US" altLang="zh-CN" sz="2400" b="1" i="1" u="none" strike="noStrike" kern="1200" cap="none" spc="0" normalizeH="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rPr>
              <a:t>?</a:t>
            </a:r>
          </a:p>
          <a:p>
            <a:pPr marL="285750" marR="0" lvl="0" indent="-285750" algn="just" defTabSz="457200" rtl="0" eaLnBrk="1" fontAlgn="auto" latinLnBrk="0" hangingPunct="1">
              <a:lnSpc>
                <a:spcPct val="100000"/>
              </a:lnSpc>
              <a:spcBef>
                <a:spcPts val="0"/>
              </a:spcBef>
              <a:spcAft>
                <a:spcPts val="0"/>
              </a:spcAft>
              <a:buClrTx/>
              <a:buSzTx/>
              <a:buFontTx/>
              <a:buChar char="-"/>
              <a:tabLst/>
              <a:defRPr/>
            </a:pPr>
            <a:r>
              <a:rPr lang="en-US" altLang="zh-CN" sz="2400" b="1" i="1" baseline="0" dirty="0" err="1">
                <a:solidFill>
                  <a:prstClr val="black"/>
                </a:solidFill>
                <a:latin typeface="Times New Roman" panose="02020603050405020304" pitchFamily="18" charset="0"/>
                <a:ea typeface="等线" panose="020B0604020202020204" charset="-122"/>
                <a:cs typeface="Times New Roman" panose="02020603050405020304" pitchFamily="18" charset="0"/>
              </a:rPr>
              <a:t>Hãy</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lập</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một</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thực</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đơn</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ăn</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uống</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đầy</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đủ</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chất</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dinh</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dưỡng</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cho</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bản</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thân</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trong</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 7 </a:t>
            </a:r>
            <a:r>
              <a:rPr lang="en-US" altLang="zh-CN" sz="2400" b="1" i="1" dirty="0" err="1">
                <a:solidFill>
                  <a:prstClr val="black"/>
                </a:solidFill>
                <a:latin typeface="Times New Roman" panose="02020603050405020304" pitchFamily="18" charset="0"/>
                <a:ea typeface="等线" panose="020B0604020202020204" charset="-122"/>
                <a:cs typeface="Times New Roman" panose="02020603050405020304" pitchFamily="18" charset="0"/>
              </a:rPr>
              <a:t>ngày</a:t>
            </a:r>
            <a:r>
              <a:rPr lang="en-US" altLang="zh-CN" sz="2400" b="1" i="1" dirty="0">
                <a:solidFill>
                  <a:prstClr val="black"/>
                </a:solidFill>
                <a:latin typeface="Times New Roman" panose="02020603050405020304" pitchFamily="18" charset="0"/>
                <a:ea typeface="等线" panose="020B0604020202020204" charset="-122"/>
                <a:cs typeface="Times New Roman" panose="02020603050405020304" pitchFamily="18" charset="0"/>
              </a:rPr>
              <a:t>.</a:t>
            </a:r>
            <a:endParaRPr kumimoji="0" lang="zh-CN" altLang="en-US" sz="2400" b="1" i="1" u="none" strike="noStrike" kern="1200" cap="none" spc="0" normalizeH="0" baseline="0" noProof="0" dirty="0">
              <a:ln>
                <a:noFill/>
              </a:ln>
              <a:solidFill>
                <a:prstClr val="black"/>
              </a:solidFill>
              <a:effectLst/>
              <a:uLnTx/>
              <a:uFillTx/>
              <a:latin typeface="Times New Roman" panose="02020603050405020304" pitchFamily="18" charset="0"/>
              <a:ea typeface="等线" panose="020B0604020202020204" charset="-122"/>
              <a:cs typeface="Times New Roman" panose="02020603050405020304" pitchFamily="18" charset="0"/>
            </a:endParaRPr>
          </a:p>
        </p:txBody>
      </p:sp>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backgroundRemoval t="9797" b="89865" l="3041" r="92905">
                        <a14:foregroundMark x1="25338" y1="21791" x2="32939" y2="28716"/>
                        <a14:foregroundMark x1="48986" y1="16216" x2="48986" y2="22466"/>
                        <a14:foregroundMark x1="72973" y1="17905" x2="66216" y2="26351"/>
                        <a14:foregroundMark x1="74831" y1="36993" x2="84291" y2="34797"/>
                        <a14:foregroundMark x1="69426" y1="45777" x2="63345" y2="62838"/>
                        <a14:foregroundMark x1="51858" y1="68243" x2="72128" y2="51014"/>
                        <a14:foregroundMark x1="76858" y1="52196" x2="90034" y2="50676"/>
                        <a14:foregroundMark x1="73986" y1="67736" x2="83953" y2="75676"/>
                        <a14:foregroundMark x1="65372" y1="73649" x2="66554" y2="82095"/>
                        <a14:foregroundMark x1="48480" y1="76014" x2="48480" y2="86318"/>
                        <a14:foregroundMark x1="34459" y1="70101" x2="28378" y2="81081"/>
                        <a14:foregroundMark x1="23986" y1="57770" x2="14020" y2="60642"/>
                        <a14:foregroundMark x1="10811" y1="41892" x2="23818" y2="44764"/>
                      </a14:backgroundRemoval>
                    </a14:imgEffect>
                  </a14:imgLayer>
                </a14:imgProps>
              </a:ext>
              <a:ext uri="{28A0092B-C50C-407E-A947-70E740481C1C}">
                <a14:useLocalDpi xmlns:a14="http://schemas.microsoft.com/office/drawing/2010/main" val="0"/>
              </a:ext>
            </a:extLst>
          </a:blip>
          <a:stretch>
            <a:fillRect/>
          </a:stretch>
        </p:blipFill>
        <p:spPr>
          <a:xfrm>
            <a:off x="9705905" y="63455"/>
            <a:ext cx="2312659" cy="231265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0" b="100000" l="799" r="98243">
                        <a14:foregroundMark x1="74760" y1="16701" x2="86901" y2="16904"/>
                        <a14:foregroundMark x1="24441" y1="8147" x2="37859" y2="9980"/>
                        <a14:foregroundMark x1="2716" y1="40326" x2="14217" y2="39511"/>
                        <a14:foregroundMark x1="10863" y1="58045" x2="13419" y2="73931"/>
                        <a14:foregroundMark x1="13419" y1="80244" x2="23163" y2="90428"/>
                        <a14:foregroundMark x1="13738" y1="76375" x2="13898" y2="86151"/>
                        <a14:foregroundMark x1="86581" y1="52953" x2="95048" y2="54379"/>
                        <a14:backgroundMark x1="42971" y1="3055" x2="47923" y2="1629"/>
                        <a14:backgroundMark x1="66773" y1="16293" x2="71885" y2="12016"/>
                        <a14:backgroundMark x1="11342" y1="56619" x2="7827" y2="56415"/>
                        <a14:backgroundMark x1="84185" y1="63136" x2="89776" y2="61100"/>
                      </a14:backgroundRemoval>
                    </a14:imgEffect>
                  </a14:imgLayer>
                </a14:imgProps>
              </a:ext>
              <a:ext uri="{28A0092B-C50C-407E-A947-70E740481C1C}">
                <a14:useLocalDpi xmlns:a14="http://schemas.microsoft.com/office/drawing/2010/main" val="0"/>
              </a:ext>
            </a:extLst>
          </a:blip>
          <a:stretch>
            <a:fillRect/>
          </a:stretch>
        </p:blipFill>
        <p:spPr>
          <a:xfrm>
            <a:off x="7918704" y="3191894"/>
            <a:ext cx="4570343" cy="366610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7137" y="335491"/>
            <a:ext cx="2796433" cy="2611650"/>
          </a:xfrm>
          <a:prstGeom prst="rect">
            <a:avLst/>
          </a:prstGeom>
        </p:spPr>
      </p:pic>
      <p:pic>
        <p:nvPicPr>
          <p:cNvPr id="9" name="Picture 8"/>
          <p:cNvPicPr>
            <a:picLocks noChangeAspect="1"/>
          </p:cNvPicPr>
          <p:nvPr/>
        </p:nvPicPr>
        <p:blipFill>
          <a:blip r:embed="rId7" cstate="print">
            <a:extLst>
              <a:ext uri="{BEBA8EAE-BF5A-486C-A8C5-ECC9F3942E4B}">
                <a14:imgProps xmlns:a14="http://schemas.microsoft.com/office/drawing/2010/main">
                  <a14:imgLayer r:embed="rId8">
                    <a14:imgEffect>
                      <a14:backgroundRemoval t="9893" b="93075" l="9951" r="93073">
                        <a14:foregroundMark x1="54371" y1="25227" x2="58879" y2="34542"/>
                        <a14:foregroundMark x1="73392" y1="42374" x2="78725" y2="50371"/>
                        <a14:foregroundMark x1="78725" y1="51937" x2="75646" y2="66694"/>
                        <a14:foregroundMark x1="83947" y1="48063" x2="84442" y2="56884"/>
                      </a14:backgroundRemoval>
                    </a14:imgEffect>
                  </a14:imgLayer>
                </a14:imgProps>
              </a:ext>
              <a:ext uri="{28A0092B-C50C-407E-A947-70E740481C1C}">
                <a14:useLocalDpi xmlns:a14="http://schemas.microsoft.com/office/drawing/2010/main" val="0"/>
              </a:ext>
            </a:extLst>
          </a:blip>
          <a:stretch>
            <a:fillRect/>
          </a:stretch>
        </p:blipFill>
        <p:spPr>
          <a:xfrm>
            <a:off x="-427907" y="3576617"/>
            <a:ext cx="5267491" cy="3511661"/>
          </a:xfrm>
          <a:prstGeom prst="rect">
            <a:avLst/>
          </a:prstGeom>
        </p:spPr>
      </p:pic>
    </p:spTree>
    <p:extLst>
      <p:ext uri="{BB962C8B-B14F-4D97-AF65-F5344CB8AC3E}">
        <p14:creationId xmlns:p14="http://schemas.microsoft.com/office/powerpoint/2010/main" val="2064744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42" presetClass="entr" presetSubtype="0"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4">
                                            <p:txEl>
                                              <p:pRg st="0" end="0"/>
                                            </p:txEl>
                                          </p:spTgt>
                                        </p:tgtEl>
                                        <p:attrNameLst>
                                          <p:attrName>style.visibility</p:attrName>
                                        </p:attrNameLst>
                                      </p:cBhvr>
                                      <p:to>
                                        <p:strVal val="visible"/>
                                      </p:to>
                                    </p:set>
                                    <p:animEffect transition="in" filter="fade">
                                      <p:cBhvr>
                                        <p:cTn id="69" dur="1000"/>
                                        <p:tgtEl>
                                          <p:spTgt spid="4">
                                            <p:txEl>
                                              <p:pRg st="0" end="0"/>
                                            </p:txEl>
                                          </p:spTgt>
                                        </p:tgtEl>
                                      </p:cBhvr>
                                    </p:animEffect>
                                    <p:anim calcmode="lin" valueType="num">
                                      <p:cBhvr>
                                        <p:cTn id="7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4">
                                            <p:txEl>
                                              <p:pRg st="0" end="0"/>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4">
                                            <p:txEl>
                                              <p:pRg st="1" end="1"/>
                                            </p:txEl>
                                          </p:spTgt>
                                        </p:tgtEl>
                                        <p:attrNameLst>
                                          <p:attrName>style.visibility</p:attrName>
                                        </p:attrNameLst>
                                      </p:cBhvr>
                                      <p:to>
                                        <p:strVal val="visible"/>
                                      </p:to>
                                    </p:set>
                                    <p:animEffect transition="in" filter="fade">
                                      <p:cBhvr>
                                        <p:cTn id="77" dur="1000"/>
                                        <p:tgtEl>
                                          <p:spTgt spid="4">
                                            <p:txEl>
                                              <p:pRg st="1" end="1"/>
                                            </p:txEl>
                                          </p:spTgt>
                                        </p:tgtEl>
                                      </p:cBhvr>
                                    </p:animEffect>
                                    <p:anim calcmode="lin" valueType="num">
                                      <p:cBhvr>
                                        <p:cTn id="7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4">
                                            <p:txEl>
                                              <p:pRg st="1" end="1"/>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4">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2">
            <a:extLst>
              <a:ext uri="{FF2B5EF4-FFF2-40B4-BE49-F238E27FC236}">
                <a16:creationId xmlns:a16="http://schemas.microsoft.com/office/drawing/2014/main" id="{F7F8C48D-A559-4113-AD18-8377F23E90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7365" b="88523"/>
          <a:stretch/>
        </p:blipFill>
        <p:spPr>
          <a:xfrm rot="10800000">
            <a:off x="-334659" y="4996346"/>
            <a:ext cx="5059057" cy="1861650"/>
          </a:xfrm>
          <a:prstGeom prst="rect">
            <a:avLst/>
          </a:prstGeom>
        </p:spPr>
      </p:pic>
      <p:sp>
        <p:nvSpPr>
          <p:cNvPr id="9" name="矩形 8">
            <a:extLst>
              <a:ext uri="{FF2B5EF4-FFF2-40B4-BE49-F238E27FC236}">
                <a16:creationId xmlns:a16="http://schemas.microsoft.com/office/drawing/2014/main" id="{86283AB7-1CF2-4B98-BAEE-52EE996BA90D}"/>
              </a:ext>
            </a:extLst>
          </p:cNvPr>
          <p:cNvSpPr/>
          <p:nvPr/>
        </p:nvSpPr>
        <p:spPr>
          <a:xfrm rot="20814990">
            <a:off x="3168287" y="1695942"/>
            <a:ext cx="3576620" cy="1107996"/>
          </a:xfrm>
          <a:prstGeom prst="rect">
            <a:avLst/>
          </a:prstGeom>
        </p:spPr>
        <p:txBody>
          <a:bodyPr wrap="none">
            <a:prstTxWarp prst="textArchUp">
              <a:avLst/>
            </a:prstTxWarp>
            <a:spAutoFit/>
          </a:bodyPr>
          <a:lstStyle/>
          <a:p>
            <a:pPr lvl="0" algn="ctr"/>
            <a:r>
              <a:rPr lang="en-US" altLang="zh-CN" sz="19900" b="1" dirty="0" err="1">
                <a:effectLst>
                  <a:outerShdw blurRad="38100" dist="38100" dir="2700000" algn="tl">
                    <a:srgbClr val="000000">
                      <a:alpha val="43137"/>
                    </a:srgbClr>
                  </a:outerShdw>
                </a:effectLst>
                <a:latin typeface="UTM Showcard" panose="02040603050506020204" pitchFamily="18" charset="0"/>
                <a:ea typeface="仓耳暖男手札体 W01" panose="02020400000000000000" pitchFamily="18" charset="-122"/>
              </a:rPr>
              <a:t>Dặn</a:t>
            </a:r>
            <a:r>
              <a:rPr lang="en-US" altLang="zh-CN" sz="19900" b="1" dirty="0">
                <a:effectLst>
                  <a:outerShdw blurRad="38100" dist="38100" dir="2700000" algn="tl">
                    <a:srgbClr val="000000">
                      <a:alpha val="43137"/>
                    </a:srgbClr>
                  </a:outerShdw>
                </a:effectLst>
                <a:latin typeface="UTM Showcard" panose="02040603050506020204" pitchFamily="18" charset="0"/>
                <a:ea typeface="仓耳暖男手札体 W01" panose="02020400000000000000" pitchFamily="18" charset="-122"/>
              </a:rPr>
              <a:t> </a:t>
            </a:r>
            <a:r>
              <a:rPr lang="en-US" altLang="zh-CN" sz="19900" b="1" dirty="0" err="1">
                <a:effectLst>
                  <a:outerShdw blurRad="38100" dist="38100" dir="2700000" algn="tl">
                    <a:srgbClr val="000000">
                      <a:alpha val="43137"/>
                    </a:srgbClr>
                  </a:outerShdw>
                </a:effectLst>
                <a:latin typeface="UTM Showcard" panose="02040603050506020204" pitchFamily="18" charset="0"/>
                <a:ea typeface="仓耳暖男手札体 W01" panose="02020400000000000000" pitchFamily="18" charset="-122"/>
              </a:rPr>
              <a:t>dò</a:t>
            </a:r>
            <a:endParaRPr lang="zh-CN" altLang="en-US" sz="19900" b="1" dirty="0">
              <a:effectLst>
                <a:outerShdw blurRad="38100" dist="38100" dir="2700000" algn="tl">
                  <a:srgbClr val="000000">
                    <a:alpha val="43137"/>
                  </a:srgbClr>
                </a:outerShdw>
              </a:effectLst>
              <a:latin typeface="UTM Showcard" panose="02040603050506020204" pitchFamily="18" charset="0"/>
              <a:ea typeface="仓耳暖男手札体 W01" panose="02020400000000000000" pitchFamily="18" charset="-122"/>
            </a:endParaRPr>
          </a:p>
        </p:txBody>
      </p:sp>
      <p:pic>
        <p:nvPicPr>
          <p:cNvPr id="10" name="图片 9">
            <a:extLst>
              <a:ext uri="{FF2B5EF4-FFF2-40B4-BE49-F238E27FC236}">
                <a16:creationId xmlns:a16="http://schemas.microsoft.com/office/drawing/2014/main" id="{5B08941C-30C5-40BD-BADB-58CDB3AFD155}"/>
              </a:ext>
            </a:extLst>
          </p:cNvPr>
          <p:cNvPicPr>
            <a:picLocks noChangeAspect="1"/>
          </p:cNvPicPr>
          <p:nvPr/>
        </p:nvPicPr>
        <p:blipFill>
          <a:blip r:embed="rId3"/>
          <a:stretch>
            <a:fillRect/>
          </a:stretch>
        </p:blipFill>
        <p:spPr>
          <a:xfrm flipH="1">
            <a:off x="8172746" y="1215229"/>
            <a:ext cx="3325401" cy="2719611"/>
          </a:xfrm>
          <a:prstGeom prst="rect">
            <a:avLst/>
          </a:prstGeom>
        </p:spPr>
      </p:pic>
      <p:pic>
        <p:nvPicPr>
          <p:cNvPr id="11" name="图片 10">
            <a:extLst>
              <a:ext uri="{FF2B5EF4-FFF2-40B4-BE49-F238E27FC236}">
                <a16:creationId xmlns:a16="http://schemas.microsoft.com/office/drawing/2014/main" id="{25DCD75C-618A-4BDE-996F-2A0466A4444D}"/>
              </a:ext>
            </a:extLst>
          </p:cNvPr>
          <p:cNvPicPr>
            <a:picLocks noChangeAspect="1"/>
          </p:cNvPicPr>
          <p:nvPr/>
        </p:nvPicPr>
        <p:blipFill>
          <a:blip r:embed="rId3"/>
          <a:stretch>
            <a:fillRect/>
          </a:stretch>
        </p:blipFill>
        <p:spPr>
          <a:xfrm>
            <a:off x="532434" y="3107468"/>
            <a:ext cx="3738624" cy="3057557"/>
          </a:xfrm>
          <a:prstGeom prst="rect">
            <a:avLst/>
          </a:prstGeom>
        </p:spPr>
      </p:pic>
      <p:sp>
        <p:nvSpPr>
          <p:cNvPr id="12" name="矩形 11">
            <a:extLst>
              <a:ext uri="{FF2B5EF4-FFF2-40B4-BE49-F238E27FC236}">
                <a16:creationId xmlns:a16="http://schemas.microsoft.com/office/drawing/2014/main" id="{04B39679-0C4A-43D0-BF48-990707BE0C63}"/>
              </a:ext>
            </a:extLst>
          </p:cNvPr>
          <p:cNvSpPr/>
          <p:nvPr/>
        </p:nvSpPr>
        <p:spPr>
          <a:xfrm>
            <a:off x="8809519" y="1428559"/>
            <a:ext cx="2492415" cy="1681422"/>
          </a:xfrm>
          <a:prstGeom prst="rect">
            <a:avLst/>
          </a:prstGeom>
        </p:spPr>
        <p:txBody>
          <a:bodyPr wrap="square">
            <a:spAutoFit/>
          </a:bodyPr>
          <a:lstStyle/>
          <a:p>
            <a:pPr lvl="0" defTabSz="914400">
              <a:lnSpc>
                <a:spcPct val="150000"/>
              </a:lnSpc>
              <a:defRPr/>
            </a:pP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Chuẩn</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bị</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bài</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tiếp</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theo.</a:t>
            </a:r>
            <a:endParaRPr lang="zh-CN" altLang="en-US"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endParaRPr>
          </a:p>
        </p:txBody>
      </p:sp>
      <p:sp>
        <p:nvSpPr>
          <p:cNvPr id="13" name="矩形 12">
            <a:extLst>
              <a:ext uri="{FF2B5EF4-FFF2-40B4-BE49-F238E27FC236}">
                <a16:creationId xmlns:a16="http://schemas.microsoft.com/office/drawing/2014/main" id="{A81C50F8-82EA-4543-90EB-918AE03CE4EE}"/>
              </a:ext>
            </a:extLst>
          </p:cNvPr>
          <p:cNvSpPr/>
          <p:nvPr/>
        </p:nvSpPr>
        <p:spPr>
          <a:xfrm>
            <a:off x="1165186" y="3504059"/>
            <a:ext cx="2623985" cy="1681422"/>
          </a:xfrm>
          <a:prstGeom prst="rect">
            <a:avLst/>
          </a:prstGeom>
        </p:spPr>
        <p:txBody>
          <a:bodyPr wrap="square">
            <a:spAutoFit/>
          </a:bodyPr>
          <a:lstStyle/>
          <a:p>
            <a:pPr lvl="0" defTabSz="914400">
              <a:lnSpc>
                <a:spcPct val="150000"/>
              </a:lnSpc>
              <a:defRPr/>
            </a:pP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Ôn</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tập</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lại</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các</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kiến</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thức</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đã</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 </a:t>
            </a:r>
            <a:r>
              <a:rPr lang="en-US" altLang="zh-CN" sz="3600" b="1" dirty="0" err="1">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học</a:t>
            </a:r>
            <a:r>
              <a:rPr lang="en-US" altLang="zh-CN"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rPr>
              <a:t>.</a:t>
            </a:r>
            <a:endParaRPr lang="zh-CN" altLang="en-US" sz="3600" b="1" dirty="0">
              <a:effectLst>
                <a:outerShdw blurRad="38100" dist="38100" dir="2700000" algn="tl">
                  <a:srgbClr val="000000">
                    <a:alpha val="43137"/>
                  </a:srgbClr>
                </a:outerShdw>
              </a:effectLst>
              <a:latin typeface="UTM ViceroyJF" panose="02040603050506020204" pitchFamily="18" charset="0"/>
              <a:ea typeface="仓耳暖男手札体 W01" panose="02020400000000000000" pitchFamily="18" charset="-122"/>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923" y="2338252"/>
            <a:ext cx="4550478" cy="4752721"/>
          </a:xfrm>
          <a:prstGeom prst="rect">
            <a:avLst/>
          </a:prstGeom>
        </p:spPr>
      </p:pic>
      <p:pic>
        <p:nvPicPr>
          <p:cNvPr id="8"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7365" b="88523"/>
          <a:stretch/>
        </p:blipFill>
        <p:spPr>
          <a:xfrm>
            <a:off x="8172747" y="0"/>
            <a:ext cx="4449570" cy="1114084"/>
          </a:xfrm>
          <a:prstGeom prst="rect">
            <a:avLst/>
          </a:prstGeom>
        </p:spPr>
      </p:pic>
      <p:pic>
        <p:nvPicPr>
          <p:cNvPr id="14"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7365" b="88523"/>
          <a:stretch/>
        </p:blipFill>
        <p:spPr>
          <a:xfrm rot="10800000">
            <a:off x="9265175" y="5676899"/>
            <a:ext cx="3449300" cy="1181097"/>
          </a:xfrm>
          <a:prstGeom prst="rect">
            <a:avLst/>
          </a:prstGeom>
        </p:spPr>
      </p:pic>
      <p:pic>
        <p:nvPicPr>
          <p:cNvPr id="16" name="图形 9">
            <a:extLst>
              <a:ext uri="{FF2B5EF4-FFF2-40B4-BE49-F238E27FC236}">
                <a16:creationId xmlns:a16="http://schemas.microsoft.com/office/drawing/2014/main" id="{46A2CE7B-2D51-4F72-B178-2B4204722FCC}"/>
              </a:ext>
            </a:extLst>
          </p:cNvPr>
          <p:cNvPicPr>
            <a:picLocks noChangeAspect="1"/>
          </p:cNvPicPr>
          <p:nvPr/>
        </p:nvPicPr>
        <p:blipFill>
          <a:blip/>
          <a:stretch>
            <a:fillRect/>
          </a:stretch>
        </p:blipFill>
        <p:spPr>
          <a:xfrm flipH="1">
            <a:off x="0" y="-61"/>
            <a:ext cx="2540798" cy="1114145"/>
          </a:xfrm>
          <a:prstGeom prst="rect">
            <a:avLst/>
          </a:prstGeom>
        </p:spPr>
      </p:pic>
    </p:spTree>
    <p:extLst>
      <p:ext uri="{BB962C8B-B14F-4D97-AF65-F5344CB8AC3E}">
        <p14:creationId xmlns:p14="http://schemas.microsoft.com/office/powerpoint/2010/main" val="2058328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B4A77C8-7CBF-4876-AA04-83589584D9E6}"/>
              </a:ext>
            </a:extLst>
          </p:cNvPr>
          <p:cNvPicPr>
            <a:picLocks noChangeAspect="1"/>
          </p:cNvPicPr>
          <p:nvPr/>
        </p:nvPicPr>
        <p:blipFill rotWithShape="1">
          <a:blip r:embed="rId2">
            <a:extLst>
              <a:ext uri="{28A0092B-C50C-407E-A947-70E740481C1C}">
                <a14:useLocalDpi xmlns:a14="http://schemas.microsoft.com/office/drawing/2010/main" val="0"/>
              </a:ext>
            </a:extLst>
          </a:blip>
          <a:srcRect l="11341" t="63291" r="64845" b="15274"/>
          <a:stretch/>
        </p:blipFill>
        <p:spPr>
          <a:xfrm rot="194640">
            <a:off x="3417515" y="857385"/>
            <a:ext cx="8737459" cy="5548286"/>
          </a:xfrm>
          <a:prstGeom prst="rect">
            <a:avLst/>
          </a:prstGeom>
        </p:spPr>
      </p:pic>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99875"/>
                    </a14:imgEffect>
                  </a14:imgLayer>
                </a14:imgProps>
              </a:ext>
              <a:ext uri="{28A0092B-C50C-407E-A947-70E740481C1C}">
                <a14:useLocalDpi xmlns:a14="http://schemas.microsoft.com/office/drawing/2010/main" val="0"/>
              </a:ext>
            </a:extLst>
          </a:blip>
          <a:stretch>
            <a:fillRect/>
          </a:stretch>
        </p:blipFill>
        <p:spPr>
          <a:xfrm>
            <a:off x="10672354" y="0"/>
            <a:ext cx="1519646" cy="1665912"/>
          </a:xfrm>
          <a:prstGeom prst="rect">
            <a:avLst/>
          </a:prstGeom>
        </p:spPr>
      </p:pic>
      <p:pic>
        <p:nvPicPr>
          <p:cNvPr id="4" name="Picture 3"/>
          <p:cNvPicPr>
            <a:picLocks noChangeAspect="1"/>
          </p:cNvPicPr>
          <p:nvPr/>
        </p:nvPicPr>
        <p:blipFill>
          <a:blip r:embed="rId5">
            <a:extLst>
              <a:ext uri="{BEBA8EAE-BF5A-486C-A8C5-ECC9F3942E4B}">
                <a14:imgProps xmlns:a14="http://schemas.microsoft.com/office/drawing/2010/main">
                  <a14:imgLayer r:embed="rId6">
                    <a14:imgEffect>
                      <a14:backgroundRemoval t="3548" b="89579" l="4952" r="96645">
                        <a14:foregroundMark x1="8466" y1="25277" x2="11502" y2="29712"/>
                        <a14:foregroundMark x1="13099" y1="46120" x2="14856" y2="48115"/>
                        <a14:foregroundMark x1="90096" y1="39468" x2="95367" y2="44346"/>
                        <a14:foregroundMark x1="82748" y1="87583" x2="85942" y2="82705"/>
                        <a14:foregroundMark x1="72843" y1="86696" x2="77636" y2="83592"/>
                        <a14:foregroundMark x1="56390" y1="75166" x2="56869" y2="81818"/>
                        <a14:foregroundMark x1="89297" y1="16630" x2="91693" y2="18182"/>
                      </a14:backgroundRemoval>
                    </a14:imgEffect>
                  </a14:imgLayer>
                </a14:imgProps>
              </a:ext>
              <a:ext uri="{28A0092B-C50C-407E-A947-70E740481C1C}">
                <a14:useLocalDpi xmlns:a14="http://schemas.microsoft.com/office/drawing/2010/main" val="0"/>
              </a:ext>
            </a:extLst>
          </a:blip>
          <a:stretch>
            <a:fillRect/>
          </a:stretch>
        </p:blipFill>
        <p:spPr>
          <a:xfrm>
            <a:off x="-370891" y="1665912"/>
            <a:ext cx="6956735" cy="5302007"/>
          </a:xfrm>
          <a:prstGeom prst="rect">
            <a:avLst/>
          </a:prstGeom>
        </p:spPr>
      </p:pic>
      <p:pic>
        <p:nvPicPr>
          <p:cNvPr id="22" name="图片 8">
            <a:extLst>
              <a:ext uri="{FF2B5EF4-FFF2-40B4-BE49-F238E27FC236}">
                <a16:creationId xmlns:a16="http://schemas.microsoft.com/office/drawing/2014/main" id="{DF2144C4-BC68-4D43-AE96-F30B2ABE5C8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9329" t="22322" r="33600" b="43809"/>
          <a:stretch/>
        </p:blipFill>
        <p:spPr>
          <a:xfrm>
            <a:off x="-1" y="0"/>
            <a:ext cx="1749430" cy="1545692"/>
          </a:xfrm>
          <a:prstGeom prst="rect">
            <a:avLst/>
          </a:prstGeom>
        </p:spPr>
      </p:pic>
      <p:pic>
        <p:nvPicPr>
          <p:cNvPr id="23" name="图片 9">
            <a:extLst>
              <a:ext uri="{FF2B5EF4-FFF2-40B4-BE49-F238E27FC236}">
                <a16:creationId xmlns:a16="http://schemas.microsoft.com/office/drawing/2014/main" id="{F8A1E0CF-FBCA-4FAA-9509-DFA8141C98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8718" t="26038" r="4211" b="40093"/>
          <a:stretch/>
        </p:blipFill>
        <p:spPr>
          <a:xfrm rot="3200080">
            <a:off x="1414836" y="573455"/>
            <a:ext cx="1247517" cy="1102232"/>
          </a:xfrm>
          <a:prstGeom prst="rect">
            <a:avLst/>
          </a:prstGeom>
        </p:spPr>
      </p:pic>
      <p:sp>
        <p:nvSpPr>
          <p:cNvPr id="5" name="Rectangle 4"/>
          <p:cNvSpPr/>
          <p:nvPr/>
        </p:nvSpPr>
        <p:spPr>
          <a:xfrm>
            <a:off x="5571277" y="2833904"/>
            <a:ext cx="5860900" cy="1323439"/>
          </a:xfrm>
          <a:prstGeom prst="rect">
            <a:avLst/>
          </a:prstGeom>
          <a:noFill/>
        </p:spPr>
        <p:txBody>
          <a:bodyPr wrap="none" lIns="91440" tIns="45720" rIns="91440" bIns="45720">
            <a:spAutoFit/>
          </a:bodyPr>
          <a:lstStyle/>
          <a:p>
            <a:pPr algn="ctr"/>
            <a:r>
              <a:rPr lang="en-US" sz="8000" b="1" cap="none" spc="0" dirty="0" err="1">
                <a:ln w="12700">
                  <a:solidFill>
                    <a:schemeClr val="tx2">
                      <a:lumMod val="75000"/>
                    </a:schemeClr>
                  </a:solidFill>
                  <a:prstDash val="solid"/>
                </a:ln>
                <a:solidFill>
                  <a:schemeClr val="accent5">
                    <a:lumMod val="60000"/>
                    <a:lumOff val="40000"/>
                  </a:schemeClr>
                </a:solidFill>
                <a:effectLst>
                  <a:outerShdw dist="38100" dir="2640000" algn="bl" rotWithShape="0">
                    <a:schemeClr val="tx2">
                      <a:lumMod val="75000"/>
                    </a:schemeClr>
                  </a:outerShdw>
                </a:effectLst>
                <a:latin typeface="UTM Showcard" panose="02040603050506020204" pitchFamily="18" charset="0"/>
              </a:rPr>
              <a:t>Khởi</a:t>
            </a:r>
            <a:r>
              <a:rPr lang="en-US" sz="8000" b="1" cap="none" spc="0" dirty="0">
                <a:ln w="12700">
                  <a:solidFill>
                    <a:schemeClr val="tx2">
                      <a:lumMod val="75000"/>
                    </a:schemeClr>
                  </a:solidFill>
                  <a:prstDash val="solid"/>
                </a:ln>
                <a:solidFill>
                  <a:schemeClr val="accent5">
                    <a:lumMod val="60000"/>
                    <a:lumOff val="40000"/>
                  </a:schemeClr>
                </a:solidFill>
                <a:effectLst>
                  <a:outerShdw dist="38100" dir="2640000" algn="bl" rotWithShape="0">
                    <a:schemeClr val="tx2">
                      <a:lumMod val="75000"/>
                    </a:schemeClr>
                  </a:outerShdw>
                </a:effectLst>
                <a:latin typeface="UTM Showcard" panose="02040603050506020204" pitchFamily="18" charset="0"/>
              </a:rPr>
              <a:t> </a:t>
            </a:r>
            <a:r>
              <a:rPr lang="en-US" sz="8000" b="1" cap="none" spc="0" dirty="0" err="1">
                <a:ln w="12700">
                  <a:solidFill>
                    <a:schemeClr val="tx2">
                      <a:lumMod val="75000"/>
                    </a:schemeClr>
                  </a:solidFill>
                  <a:prstDash val="solid"/>
                </a:ln>
                <a:solidFill>
                  <a:schemeClr val="accent5">
                    <a:lumMod val="60000"/>
                    <a:lumOff val="40000"/>
                  </a:schemeClr>
                </a:solidFill>
                <a:effectLst>
                  <a:outerShdw dist="38100" dir="2640000" algn="bl" rotWithShape="0">
                    <a:schemeClr val="tx2">
                      <a:lumMod val="75000"/>
                    </a:schemeClr>
                  </a:outerShdw>
                </a:effectLst>
                <a:latin typeface="UTM Showcard" panose="02040603050506020204" pitchFamily="18" charset="0"/>
              </a:rPr>
              <a:t>động</a:t>
            </a:r>
            <a:endParaRPr lang="en-US" sz="8000" b="1" cap="none" spc="0" dirty="0">
              <a:ln w="12700">
                <a:solidFill>
                  <a:schemeClr val="tx2">
                    <a:lumMod val="75000"/>
                  </a:schemeClr>
                </a:solidFill>
                <a:prstDash val="solid"/>
              </a:ln>
              <a:solidFill>
                <a:schemeClr val="accent5">
                  <a:lumMod val="60000"/>
                  <a:lumOff val="40000"/>
                </a:schemeClr>
              </a:solidFill>
              <a:effectLst>
                <a:outerShdw dist="38100" dir="2640000" algn="bl" rotWithShape="0">
                  <a:schemeClr val="tx2">
                    <a:lumMod val="75000"/>
                  </a:schemeClr>
                </a:outerShdw>
              </a:effectLst>
              <a:latin typeface="UTM Showcard" panose="02040603050506020204" pitchFamily="18" charset="0"/>
            </a:endParaRPr>
          </a:p>
        </p:txBody>
      </p:sp>
      <p:pic>
        <p:nvPicPr>
          <p:cNvPr id="24" name="图片 2">
            <a:extLst>
              <a:ext uri="{FF2B5EF4-FFF2-40B4-BE49-F238E27FC236}">
                <a16:creationId xmlns:a16="http://schemas.microsoft.com/office/drawing/2014/main" id="{56131789-8419-459E-8DD3-C095795D592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7316" t="7076" r="9975" b="65890"/>
          <a:stretch/>
        </p:blipFill>
        <p:spPr>
          <a:xfrm>
            <a:off x="9579020" y="4602156"/>
            <a:ext cx="2612980" cy="2194560"/>
          </a:xfrm>
          <a:prstGeom prst="rect">
            <a:avLst/>
          </a:prstGeom>
        </p:spPr>
      </p:pic>
    </p:spTree>
    <p:extLst>
      <p:ext uri="{BB962C8B-B14F-4D97-AF65-F5344CB8AC3E}">
        <p14:creationId xmlns:p14="http://schemas.microsoft.com/office/powerpoint/2010/main" val="415442499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80">
                                          <p:stCondLst>
                                            <p:cond delay="0"/>
                                          </p:stCondLst>
                                        </p:cTn>
                                        <p:tgtEl>
                                          <p:spTgt spid="23"/>
                                        </p:tgtEl>
                                      </p:cBhvr>
                                    </p:animEffect>
                                    <p:anim calcmode="lin" valueType="num">
                                      <p:cBhvr>
                                        <p:cTn id="2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9" dur="26">
                                          <p:stCondLst>
                                            <p:cond delay="650"/>
                                          </p:stCondLst>
                                        </p:cTn>
                                        <p:tgtEl>
                                          <p:spTgt spid="23"/>
                                        </p:tgtEl>
                                      </p:cBhvr>
                                      <p:to x="100000" y="60000"/>
                                    </p:animScale>
                                    <p:animScale>
                                      <p:cBhvr>
                                        <p:cTn id="30" dur="166" decel="50000">
                                          <p:stCondLst>
                                            <p:cond delay="676"/>
                                          </p:stCondLst>
                                        </p:cTn>
                                        <p:tgtEl>
                                          <p:spTgt spid="23"/>
                                        </p:tgtEl>
                                      </p:cBhvr>
                                      <p:to x="100000" y="100000"/>
                                    </p:animScale>
                                    <p:animScale>
                                      <p:cBhvr>
                                        <p:cTn id="31" dur="26">
                                          <p:stCondLst>
                                            <p:cond delay="1312"/>
                                          </p:stCondLst>
                                        </p:cTn>
                                        <p:tgtEl>
                                          <p:spTgt spid="23"/>
                                        </p:tgtEl>
                                      </p:cBhvr>
                                      <p:to x="100000" y="80000"/>
                                    </p:animScale>
                                    <p:animScale>
                                      <p:cBhvr>
                                        <p:cTn id="32" dur="166" decel="50000">
                                          <p:stCondLst>
                                            <p:cond delay="1338"/>
                                          </p:stCondLst>
                                        </p:cTn>
                                        <p:tgtEl>
                                          <p:spTgt spid="23"/>
                                        </p:tgtEl>
                                      </p:cBhvr>
                                      <p:to x="100000" y="100000"/>
                                    </p:animScale>
                                    <p:animScale>
                                      <p:cBhvr>
                                        <p:cTn id="33" dur="26">
                                          <p:stCondLst>
                                            <p:cond delay="1642"/>
                                          </p:stCondLst>
                                        </p:cTn>
                                        <p:tgtEl>
                                          <p:spTgt spid="23"/>
                                        </p:tgtEl>
                                      </p:cBhvr>
                                      <p:to x="100000" y="90000"/>
                                    </p:animScale>
                                    <p:animScale>
                                      <p:cBhvr>
                                        <p:cTn id="34" dur="166" decel="50000">
                                          <p:stCondLst>
                                            <p:cond delay="1668"/>
                                          </p:stCondLst>
                                        </p:cTn>
                                        <p:tgtEl>
                                          <p:spTgt spid="23"/>
                                        </p:tgtEl>
                                      </p:cBhvr>
                                      <p:to x="100000" y="100000"/>
                                    </p:animScale>
                                    <p:animScale>
                                      <p:cBhvr>
                                        <p:cTn id="35" dur="26">
                                          <p:stCondLst>
                                            <p:cond delay="1808"/>
                                          </p:stCondLst>
                                        </p:cTn>
                                        <p:tgtEl>
                                          <p:spTgt spid="23"/>
                                        </p:tgtEl>
                                      </p:cBhvr>
                                      <p:to x="100000" y="95000"/>
                                    </p:animScale>
                                    <p:animScale>
                                      <p:cBhvr>
                                        <p:cTn id="36" dur="166" decel="50000">
                                          <p:stCondLst>
                                            <p:cond delay="1834"/>
                                          </p:stCondLst>
                                        </p:cTn>
                                        <p:tgtEl>
                                          <p:spTgt spid="23"/>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par>
                                <p:cTn id="53" presetID="42"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par>
                                <p:cTn id="63" presetID="26" presetClass="entr" presetSubtype="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80">
                                          <p:stCondLst>
                                            <p:cond delay="0"/>
                                          </p:stCondLst>
                                        </p:cTn>
                                        <p:tgtEl>
                                          <p:spTgt spid="24"/>
                                        </p:tgtEl>
                                      </p:cBhvr>
                                    </p:animEffect>
                                    <p:anim calcmode="lin" valueType="num">
                                      <p:cBhvr>
                                        <p:cTn id="6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1" dur="26">
                                          <p:stCondLst>
                                            <p:cond delay="650"/>
                                          </p:stCondLst>
                                        </p:cTn>
                                        <p:tgtEl>
                                          <p:spTgt spid="24"/>
                                        </p:tgtEl>
                                      </p:cBhvr>
                                      <p:to x="100000" y="60000"/>
                                    </p:animScale>
                                    <p:animScale>
                                      <p:cBhvr>
                                        <p:cTn id="72" dur="166" decel="50000">
                                          <p:stCondLst>
                                            <p:cond delay="676"/>
                                          </p:stCondLst>
                                        </p:cTn>
                                        <p:tgtEl>
                                          <p:spTgt spid="24"/>
                                        </p:tgtEl>
                                      </p:cBhvr>
                                      <p:to x="100000" y="100000"/>
                                    </p:animScale>
                                    <p:animScale>
                                      <p:cBhvr>
                                        <p:cTn id="73" dur="26">
                                          <p:stCondLst>
                                            <p:cond delay="1312"/>
                                          </p:stCondLst>
                                        </p:cTn>
                                        <p:tgtEl>
                                          <p:spTgt spid="24"/>
                                        </p:tgtEl>
                                      </p:cBhvr>
                                      <p:to x="100000" y="80000"/>
                                    </p:animScale>
                                    <p:animScale>
                                      <p:cBhvr>
                                        <p:cTn id="74" dur="166" decel="50000">
                                          <p:stCondLst>
                                            <p:cond delay="1338"/>
                                          </p:stCondLst>
                                        </p:cTn>
                                        <p:tgtEl>
                                          <p:spTgt spid="24"/>
                                        </p:tgtEl>
                                      </p:cBhvr>
                                      <p:to x="100000" y="100000"/>
                                    </p:animScale>
                                    <p:animScale>
                                      <p:cBhvr>
                                        <p:cTn id="75" dur="26">
                                          <p:stCondLst>
                                            <p:cond delay="1642"/>
                                          </p:stCondLst>
                                        </p:cTn>
                                        <p:tgtEl>
                                          <p:spTgt spid="24"/>
                                        </p:tgtEl>
                                      </p:cBhvr>
                                      <p:to x="100000" y="90000"/>
                                    </p:animScale>
                                    <p:animScale>
                                      <p:cBhvr>
                                        <p:cTn id="76" dur="166" decel="50000">
                                          <p:stCondLst>
                                            <p:cond delay="1668"/>
                                          </p:stCondLst>
                                        </p:cTn>
                                        <p:tgtEl>
                                          <p:spTgt spid="24"/>
                                        </p:tgtEl>
                                      </p:cBhvr>
                                      <p:to x="100000" y="100000"/>
                                    </p:animScale>
                                    <p:animScale>
                                      <p:cBhvr>
                                        <p:cTn id="77" dur="26">
                                          <p:stCondLst>
                                            <p:cond delay="1808"/>
                                          </p:stCondLst>
                                        </p:cTn>
                                        <p:tgtEl>
                                          <p:spTgt spid="24"/>
                                        </p:tgtEl>
                                      </p:cBhvr>
                                      <p:to x="100000" y="95000"/>
                                    </p:animScale>
                                    <p:animScale>
                                      <p:cBhvr>
                                        <p:cTn id="78" dur="166" decel="50000">
                                          <p:stCondLst>
                                            <p:cond delay="1834"/>
                                          </p:stCondLst>
                                        </p:cTn>
                                        <p:tgtEl>
                                          <p:spTgt spid="24"/>
                                        </p:tgtEl>
                                      </p:cBhvr>
                                      <p:to x="100000" y="100000"/>
                                    </p:animScale>
                                  </p:childTnLst>
                                </p:cTn>
                              </p:par>
                              <p:par>
                                <p:cTn id="79" presetID="31" presetClass="entr" presetSubtype="0" fill="hold" nodeType="with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1000" fill="hold"/>
                                        <p:tgtEl>
                                          <p:spTgt spid="4"/>
                                        </p:tgtEl>
                                        <p:attrNameLst>
                                          <p:attrName>ppt_w</p:attrName>
                                        </p:attrNameLst>
                                      </p:cBhvr>
                                      <p:tavLst>
                                        <p:tav tm="0">
                                          <p:val>
                                            <p:fltVal val="0"/>
                                          </p:val>
                                        </p:tav>
                                        <p:tav tm="100000">
                                          <p:val>
                                            <p:strVal val="#ppt_w"/>
                                          </p:val>
                                        </p:tav>
                                      </p:tavLst>
                                    </p:anim>
                                    <p:anim calcmode="lin" valueType="num">
                                      <p:cBhvr>
                                        <p:cTn id="82" dur="1000" fill="hold"/>
                                        <p:tgtEl>
                                          <p:spTgt spid="4"/>
                                        </p:tgtEl>
                                        <p:attrNameLst>
                                          <p:attrName>ppt_h</p:attrName>
                                        </p:attrNameLst>
                                      </p:cBhvr>
                                      <p:tavLst>
                                        <p:tav tm="0">
                                          <p:val>
                                            <p:fltVal val="0"/>
                                          </p:val>
                                        </p:tav>
                                        <p:tav tm="100000">
                                          <p:val>
                                            <p:strVal val="#ppt_h"/>
                                          </p:val>
                                        </p:tav>
                                      </p:tavLst>
                                    </p:anim>
                                    <p:anim calcmode="lin" valueType="num">
                                      <p:cBhvr>
                                        <p:cTn id="83" dur="1000" fill="hold"/>
                                        <p:tgtEl>
                                          <p:spTgt spid="4"/>
                                        </p:tgtEl>
                                        <p:attrNameLst>
                                          <p:attrName>style.rotation</p:attrName>
                                        </p:attrNameLst>
                                      </p:cBhvr>
                                      <p:tavLst>
                                        <p:tav tm="0">
                                          <p:val>
                                            <p:fltVal val="90"/>
                                          </p:val>
                                        </p:tav>
                                        <p:tav tm="100000">
                                          <p:val>
                                            <p:fltVal val="0"/>
                                          </p:val>
                                        </p:tav>
                                      </p:tavLst>
                                    </p:anim>
                                    <p:animEffect transition="in" filter="fade">
                                      <p:cBhvr>
                                        <p:cTn id="8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10" name="Star: 5 Points 9">
            <a:extLst>
              <a:ext uri="{FF2B5EF4-FFF2-40B4-BE49-F238E27FC236}">
                <a16:creationId xmlns:a16="http://schemas.microsoft.com/office/drawing/2014/main" id="{75FE17B7-0B29-42F7-9F5D-E9FC82F61E90}"/>
              </a:ext>
            </a:extLst>
          </p:cNvPr>
          <p:cNvSpPr/>
          <p:nvPr/>
        </p:nvSpPr>
        <p:spPr>
          <a:xfrm>
            <a:off x="3984171" y="1317171"/>
            <a:ext cx="4223657" cy="422365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2AE8F67B-0360-4E64-A353-BF62688823B3}"/>
              </a:ext>
            </a:extLst>
          </p:cNvPr>
          <p:cNvSpPr/>
          <p:nvPr/>
        </p:nvSpPr>
        <p:spPr>
          <a:xfrm>
            <a:off x="2898569" y="1311444"/>
            <a:ext cx="6240812"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6600">
                  <a:solidFill>
                    <a:srgbClr val="ED7D31"/>
                  </a:solidFill>
                  <a:prstDash val="solid"/>
                </a:ln>
                <a:solidFill>
                  <a:srgbClr val="FFFFFF"/>
                </a:solidFill>
                <a:effectLst>
                  <a:outerShdw dist="38100" dir="2700000" algn="tl" rotWithShape="0">
                    <a:srgbClr val="ED7D31"/>
                  </a:outerShdw>
                </a:effectLst>
                <a:uLnTx/>
                <a:uFillTx/>
                <a:latin typeface="UTM Showcard" panose="02040603050506020204" pitchFamily="18" charset="0"/>
                <a:ea typeface="+mn-ea"/>
                <a:cs typeface="+mn-cs"/>
              </a:rPr>
              <a:t>VIỆT NAM VÔ ĐỊCH</a:t>
            </a:r>
          </a:p>
        </p:txBody>
      </p:sp>
      <p:pic>
        <p:nvPicPr>
          <p:cNvPr id="14" name="Picture 13">
            <a:extLst>
              <a:ext uri="{FF2B5EF4-FFF2-40B4-BE49-F238E27FC236}">
                <a16:creationId xmlns:a16="http://schemas.microsoft.com/office/drawing/2014/main" id="{4EA600BF-C2ED-4957-AC00-A80D89F47D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0178" y="3316582"/>
            <a:ext cx="495300" cy="438150"/>
          </a:xfrm>
          <a:prstGeom prst="rect">
            <a:avLst/>
          </a:prstGeom>
        </p:spPr>
      </p:pic>
      <p:pic>
        <p:nvPicPr>
          <p:cNvPr id="15" name="Picture 14">
            <a:extLst>
              <a:ext uri="{FF2B5EF4-FFF2-40B4-BE49-F238E27FC236}">
                <a16:creationId xmlns:a16="http://schemas.microsoft.com/office/drawing/2014/main" id="{35D9B580-C5E8-45B2-A1EF-E7199F53C9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2292" y="2305047"/>
            <a:ext cx="495300" cy="438150"/>
          </a:xfrm>
          <a:prstGeom prst="rect">
            <a:avLst/>
          </a:prstGeom>
        </p:spPr>
      </p:pic>
      <p:pic>
        <p:nvPicPr>
          <p:cNvPr id="16" name="Picture 15">
            <a:extLst>
              <a:ext uri="{FF2B5EF4-FFF2-40B4-BE49-F238E27FC236}">
                <a16:creationId xmlns:a16="http://schemas.microsoft.com/office/drawing/2014/main" id="{67EDFB4C-4700-4A7B-9607-731565FBCF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7034" y="1914522"/>
            <a:ext cx="495300" cy="438150"/>
          </a:xfrm>
          <a:prstGeom prst="rect">
            <a:avLst/>
          </a:prstGeom>
        </p:spPr>
      </p:pic>
      <p:pic>
        <p:nvPicPr>
          <p:cNvPr id="17" name="Picture 16">
            <a:extLst>
              <a:ext uri="{FF2B5EF4-FFF2-40B4-BE49-F238E27FC236}">
                <a16:creationId xmlns:a16="http://schemas.microsoft.com/office/drawing/2014/main" id="{E7D0E068-19C2-43F5-B460-BC1DB8496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5020" y="2743197"/>
            <a:ext cx="495300" cy="438150"/>
          </a:xfrm>
          <a:prstGeom prst="rect">
            <a:avLst/>
          </a:prstGeom>
        </p:spPr>
      </p:pic>
      <p:pic>
        <p:nvPicPr>
          <p:cNvPr id="18" name="Picture 17">
            <a:extLst>
              <a:ext uri="{FF2B5EF4-FFF2-40B4-BE49-F238E27FC236}">
                <a16:creationId xmlns:a16="http://schemas.microsoft.com/office/drawing/2014/main" id="{4AF924DE-F71B-40AE-A7C8-052F663021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4394" y="3396794"/>
            <a:ext cx="495300" cy="438150"/>
          </a:xfrm>
          <a:prstGeom prst="rect">
            <a:avLst/>
          </a:prstGeom>
        </p:spPr>
      </p:pic>
      <p:pic>
        <p:nvPicPr>
          <p:cNvPr id="19" name="Picture 18">
            <a:extLst>
              <a:ext uri="{FF2B5EF4-FFF2-40B4-BE49-F238E27FC236}">
                <a16:creationId xmlns:a16="http://schemas.microsoft.com/office/drawing/2014/main" id="{937D38D4-0C76-471D-AA2B-3A58640124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3698" y="3177719"/>
            <a:ext cx="495300" cy="438150"/>
          </a:xfrm>
          <a:prstGeom prst="rect">
            <a:avLst/>
          </a:prstGeom>
        </p:spPr>
      </p:pic>
      <p:pic>
        <p:nvPicPr>
          <p:cNvPr id="20" name="Picture 19">
            <a:extLst>
              <a:ext uri="{FF2B5EF4-FFF2-40B4-BE49-F238E27FC236}">
                <a16:creationId xmlns:a16="http://schemas.microsoft.com/office/drawing/2014/main" id="{42AC131E-4AC7-4656-8620-E8BD9A61AFB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902" b="96075" l="5859" r="66895">
                        <a14:foregroundMark x1="39355" y1="58073" x2="41797" y2="94737"/>
                        <a14:foregroundMark x1="37207" y1="93845" x2="46680" y2="93845"/>
                        <a14:foregroundMark x1="39063" y1="94737" x2="47266" y2="95004"/>
                        <a14:foregroundMark x1="38184" y1="93310" x2="50586" y2="88582"/>
                      </a14:backgroundRemoval>
                    </a14:imgEffect>
                  </a14:imgLayer>
                </a14:imgProps>
              </a:ext>
              <a:ext uri="{28A0092B-C50C-407E-A947-70E740481C1C}">
                <a14:useLocalDpi xmlns:a14="http://schemas.microsoft.com/office/drawing/2010/main" val="0"/>
              </a:ext>
            </a:extLst>
          </a:blip>
          <a:srcRect t="19781" r="29256"/>
          <a:stretch/>
        </p:blipFill>
        <p:spPr>
          <a:xfrm>
            <a:off x="-269182" y="2518381"/>
            <a:ext cx="3656369" cy="4538847"/>
          </a:xfrm>
          <a:prstGeom prst="rect">
            <a:avLst/>
          </a:prstGeom>
        </p:spPr>
      </p:pic>
      <p:pic>
        <p:nvPicPr>
          <p:cNvPr id="22" name="Picture 21">
            <a:extLst>
              <a:ext uri="{FF2B5EF4-FFF2-40B4-BE49-F238E27FC236}">
                <a16:creationId xmlns:a16="http://schemas.microsoft.com/office/drawing/2014/main" id="{495CAE58-9B77-499B-8225-17C5C1AD2519}"/>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6589" b="100000" l="30273" r="100000">
                        <a14:foregroundMark x1="60449" y1="75521" x2="64160" y2="75521"/>
                        <a14:foregroundMark x1="37109" y1="71094" x2="38574" y2="70052"/>
                        <a14:foregroundMark x1="37109" y1="71354" x2="37109" y2="72135"/>
                        <a14:foregroundMark x1="36230" y1="95182" x2="34766" y2="99870"/>
                        <a14:foregroundMark x1="64941" y1="95833" x2="66211" y2="99870"/>
                        <a14:foregroundMark x1="73828" y1="95833" x2="76465" y2="97396"/>
                        <a14:foregroundMark x1="80176" y1="92969" x2="84473" y2="95703"/>
                        <a14:foregroundMark x1="93945" y1="93099" x2="99219" y2="98047"/>
                        <a14:foregroundMark x1="40820" y1="67057" x2="43848" y2="68620"/>
                        <a14:foregroundMark x1="46094" y1="65495" x2="46484" y2="67057"/>
                        <a14:backgroundMark x1="34766" y1="78776" x2="34961" y2="77865"/>
                        <a14:backgroundMark x1="45508" y1="80859" x2="46484" y2="80599"/>
                        <a14:backgroundMark x1="44434" y1="65234" x2="45117" y2="66406"/>
                        <a14:backgroundMark x1="36035" y1="73828" x2="35742" y2="74609"/>
                        <a14:backgroundMark x1="46094" y1="67969" x2="45508" y2="66667"/>
                        <a14:backgroundMark x1="42773" y1="65234" x2="44043" y2="65495"/>
                        <a14:backgroundMark x1="56152" y1="60026" x2="54297" y2="59505"/>
                        <a14:backgroundMark x1="56348" y1="74349" x2="56836" y2="74870"/>
                      </a14:backgroundRemoval>
                    </a14:imgEffect>
                  </a14:imgLayer>
                </a14:imgProps>
              </a:ext>
              <a:ext uri="{28A0092B-C50C-407E-A947-70E740481C1C}">
                <a14:useLocalDpi xmlns:a14="http://schemas.microsoft.com/office/drawing/2010/main" val="0"/>
              </a:ext>
            </a:extLst>
          </a:blip>
          <a:srcRect l="26905" t="36722" b="5175"/>
          <a:stretch/>
        </p:blipFill>
        <p:spPr>
          <a:xfrm>
            <a:off x="6839996" y="3648075"/>
            <a:ext cx="5406596" cy="3223283"/>
          </a:xfrm>
          <a:prstGeom prst="rect">
            <a:avLst/>
          </a:prstGeom>
        </p:spPr>
      </p:pic>
      <p:sp>
        <p:nvSpPr>
          <p:cNvPr id="23" name="Rectangle 22">
            <a:extLst>
              <a:ext uri="{FF2B5EF4-FFF2-40B4-BE49-F238E27FC236}">
                <a16:creationId xmlns:a16="http://schemas.microsoft.com/office/drawing/2014/main" id="{1E429FBD-C62A-4B78-B188-3CE5FC4520CC}"/>
              </a:ext>
            </a:extLst>
          </p:cNvPr>
          <p:cNvSpPr/>
          <p:nvPr/>
        </p:nvSpPr>
        <p:spPr>
          <a:xfrm>
            <a:off x="2424165" y="2439841"/>
            <a:ext cx="7343677"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w="9525">
                  <a:solidFill>
                    <a:prstClr val="white"/>
                  </a:solidFill>
                  <a:prstDash val="solid"/>
                </a:ln>
                <a:solidFill>
                  <a:srgbClr val="5B9BD5"/>
                </a:solidFill>
                <a:effectLst>
                  <a:outerShdw blurRad="12700" dist="38100" dir="2700000" algn="tl" rotWithShape="0">
                    <a:srgbClr val="5B9BD5">
                      <a:lumMod val="60000"/>
                      <a:lumOff val="40000"/>
                    </a:srgbClr>
                  </a:outerShdw>
                </a:effectLst>
                <a:uLnTx/>
                <a:uFillTx/>
                <a:latin typeface="UTM Showcard" panose="02040603050506020204" pitchFamily="18" charset="0"/>
                <a:ea typeface="+mn-ea"/>
                <a:cs typeface="+mn-cs"/>
              </a:rPr>
              <a:t>EM TẬP LÀM THỦ MÔN</a:t>
            </a:r>
          </a:p>
        </p:txBody>
      </p:sp>
      <p:pic>
        <p:nvPicPr>
          <p:cNvPr id="2" name="cryst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525828" y="2213581"/>
            <a:ext cx="609600" cy="609600"/>
          </a:xfrm>
          <a:prstGeom prst="rect">
            <a:avLst/>
          </a:prstGeom>
        </p:spPr>
      </p:pic>
    </p:spTree>
    <p:extLst>
      <p:ext uri="{BB962C8B-B14F-4D97-AF65-F5344CB8AC3E}">
        <p14:creationId xmlns:p14="http://schemas.microsoft.com/office/powerpoint/2010/main" val="39953145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040"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fade">
                                      <p:cBhvr>
                                        <p:cTn id="9" dur="1000"/>
                                        <p:tgtEl>
                                          <p:spTgt spid="20"/>
                                        </p:tgtEl>
                                      </p:cBhvr>
                                    </p:animEffect>
                                    <p:anim calcmode="lin" valueType="num">
                                      <p:cBhvr>
                                        <p:cTn id="10" dur="1000" fill="hold"/>
                                        <p:tgtEl>
                                          <p:spTgt spid="20"/>
                                        </p:tgtEl>
                                        <p:attrNameLst>
                                          <p:attrName>ppt_x</p:attrName>
                                        </p:attrNameLst>
                                      </p:cBhvr>
                                      <p:tavLst>
                                        <p:tav tm="0">
                                          <p:val>
                                            <p:strVal val="#ppt_x"/>
                                          </p:val>
                                        </p:tav>
                                        <p:tav tm="100000">
                                          <p:val>
                                            <p:strVal val="#ppt_x"/>
                                          </p:val>
                                        </p:tav>
                                      </p:tavLst>
                                    </p:anim>
                                    <p:anim calcmode="lin" valueType="num">
                                      <p:cBhvr>
                                        <p:cTn id="11" dur="1000" fill="hold"/>
                                        <p:tgtEl>
                                          <p:spTgt spid="20"/>
                                        </p:tgtEl>
                                        <p:attrNameLst>
                                          <p:attrName>ppt_y</p:attrName>
                                        </p:attrNameLst>
                                      </p:cBhvr>
                                      <p:tavLst>
                                        <p:tav tm="0">
                                          <p:val>
                                            <p:strVal val="#ppt_y+.1"/>
                                          </p:val>
                                        </p:tav>
                                        <p:tav tm="100000">
                                          <p:val>
                                            <p:strVal val="#ppt_y"/>
                                          </p:val>
                                        </p:tav>
                                      </p:tavLst>
                                    </p:anim>
                                  </p:childTnLst>
                                </p:cTn>
                              </p:par>
                              <p:par>
                                <p:cTn id="12" presetID="36" presetClass="emph" presetSubtype="0" repeatCount="indefinite" fill="hold" nodeType="withEffect">
                                  <p:stCondLst>
                                    <p:cond delay="0"/>
                                  </p:stCondLst>
                                  <p:iterate type="lt">
                                    <p:tmPct val="10000"/>
                                  </p:iterate>
                                  <p:childTnLst>
                                    <p:animScale>
                                      <p:cBhvr>
                                        <p:cTn id="13" dur="250" autoRev="1" fill="hold">
                                          <p:stCondLst>
                                            <p:cond delay="0"/>
                                          </p:stCondLst>
                                        </p:cTn>
                                        <p:tgtEl>
                                          <p:spTgt spid="23">
                                            <p:txEl>
                                              <p:pRg st="0" end="0"/>
                                            </p:txEl>
                                          </p:spTgt>
                                        </p:tgtEl>
                                      </p:cBhvr>
                                      <p:to x="80000" y="100000"/>
                                    </p:animScale>
                                    <p:anim by="(#ppt_w*0.10)" calcmode="lin" valueType="num">
                                      <p:cBhvr>
                                        <p:cTn id="14" dur="250" autoRev="1" fill="hold">
                                          <p:stCondLst>
                                            <p:cond delay="0"/>
                                          </p:stCondLst>
                                        </p:cTn>
                                        <p:tgtEl>
                                          <p:spTgt spid="23">
                                            <p:txEl>
                                              <p:pRg st="0" end="0"/>
                                            </p:txEl>
                                          </p:spTgt>
                                        </p:tgtEl>
                                        <p:attrNameLst>
                                          <p:attrName>ppt_x</p:attrName>
                                        </p:attrNameLst>
                                      </p:cBhvr>
                                    </p:anim>
                                    <p:anim by="(-#ppt_w*0.10)" calcmode="lin" valueType="num">
                                      <p:cBhvr>
                                        <p:cTn id="15" dur="250" autoRev="1" fill="hold">
                                          <p:stCondLst>
                                            <p:cond delay="0"/>
                                          </p:stCondLst>
                                        </p:cTn>
                                        <p:tgtEl>
                                          <p:spTgt spid="23">
                                            <p:txEl>
                                              <p:pRg st="0" end="0"/>
                                            </p:txEl>
                                          </p:spTgt>
                                        </p:tgtEl>
                                        <p:attrNameLst>
                                          <p:attrName>ppt_y</p:attrName>
                                        </p:attrNameLst>
                                      </p:cBhvr>
                                    </p:anim>
                                    <p:animRot by="-480000">
                                      <p:cBhvr>
                                        <p:cTn id="16" dur="250" autoRev="1" fill="hold">
                                          <p:stCondLst>
                                            <p:cond delay="0"/>
                                          </p:stCondLst>
                                        </p:cTn>
                                        <p:tgtEl>
                                          <p:spTgt spid="23">
                                            <p:txEl>
                                              <p:pRg st="0" end="0"/>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 presetClass="mediacall" presetSubtype="0" fill="hold" nodeType="clickEffect">
                                  <p:stCondLst>
                                    <p:cond delay="0"/>
                                  </p:stCondLst>
                                  <p:childTnLst>
                                    <p:cmd type="call" cmd="stop">
                                      <p:cBhvr>
                                        <p:cTn id="20"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iu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5010" y="1049310"/>
            <a:ext cx="1261981" cy="1676545"/>
          </a:xfrm>
          <a:prstGeom prst="rect">
            <a:avLst/>
          </a:prstGeom>
        </p:spPr>
      </p:pic>
      <p:pic>
        <p:nvPicPr>
          <p:cNvPr id="5" name="tha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6209" y="762773"/>
            <a:ext cx="1261981" cy="1963082"/>
          </a:xfrm>
          <a:prstGeom prst="rect">
            <a:avLst/>
          </a:prstGeom>
        </p:spPr>
      </p:pic>
      <p:pic>
        <p:nvPicPr>
          <p:cNvPr id="6" name="thua"/>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69753" y="1311460"/>
            <a:ext cx="780356" cy="1414395"/>
          </a:xfrm>
          <a:prstGeom prst="rect">
            <a:avLst/>
          </a:prstGeom>
        </p:spPr>
      </p:pic>
      <p:pic>
        <p:nvPicPr>
          <p:cNvPr id="7" name="bo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00318" y="3446826"/>
            <a:ext cx="591363" cy="591363"/>
          </a:xfrm>
          <a:prstGeom prst="rect">
            <a:avLst/>
          </a:prstGeom>
        </p:spPr>
      </p:pic>
      <p:sp>
        <p:nvSpPr>
          <p:cNvPr id="8" name="cauhoi"/>
          <p:cNvSpPr/>
          <p:nvPr/>
        </p:nvSpPr>
        <p:spPr>
          <a:xfrm>
            <a:off x="106679" y="3720661"/>
            <a:ext cx="11978640" cy="103849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Không</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khí</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gồm</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mấy</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chính</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Đó</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là</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những</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en-US" sz="3200" b="1" i="0" u="none" strike="noStrike" kern="1200" cap="none" spc="0" normalizeH="0" baseline="0" noProof="0" dirty="0" err="1">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nào</a:t>
            </a:r>
            <a:r>
              <a:rPr kumimoji="0" lang="en-US" altLang="en-US" sz="32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1"/>
          <p:cNvSpPr/>
          <p:nvPr/>
        </p:nvSpPr>
        <p:spPr>
          <a:xfrm>
            <a:off x="106679"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 2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ô-xi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và</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ni-tơ</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3"/>
          <p:cNvSpPr/>
          <p:nvPr/>
        </p:nvSpPr>
        <p:spPr>
          <a:xfrm>
            <a:off x="106678" y="5884597"/>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 1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ni</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tơ</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bụi</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khuẩn</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ô-xi</a:t>
            </a:r>
          </a:p>
        </p:txBody>
      </p:sp>
      <p:sp>
        <p:nvSpPr>
          <p:cNvPr id="11" name="2"/>
          <p:cNvSpPr/>
          <p:nvPr/>
        </p:nvSpPr>
        <p:spPr>
          <a:xfrm>
            <a:off x="6391680"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 1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ô-xi</a:t>
            </a:r>
          </a:p>
        </p:txBody>
      </p:sp>
      <p:sp>
        <p:nvSpPr>
          <p:cNvPr id="12" name="4"/>
          <p:cNvSpPr/>
          <p:nvPr/>
        </p:nvSpPr>
        <p:spPr>
          <a:xfrm>
            <a:off x="6391679" y="586177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 3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thành</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phần</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ô-xi,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các</a:t>
            </a: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-bon,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ni-tơ</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7445" y="55575"/>
            <a:ext cx="2889754" cy="1414395"/>
          </a:xfrm>
          <a:prstGeom prst="rect">
            <a:avLst/>
          </a:prstGeom>
        </p:spPr>
      </p:pic>
    </p:spTree>
    <p:extLst>
      <p:ext uri="{BB962C8B-B14F-4D97-AF65-F5344CB8AC3E}">
        <p14:creationId xmlns:p14="http://schemas.microsoft.com/office/powerpoint/2010/main" val="3569178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grpId="0" nodeType="clickEffect">
                                  <p:stCondLst>
                                    <p:cond delay="0"/>
                                  </p:stCondLst>
                                  <p:childTnLst>
                                    <p:animClr clrSpc="rgb" dir="cw">
                                      <p:cBhvr>
                                        <p:cTn id="6" dur="750" fill="hold"/>
                                        <p:tgtEl>
                                          <p:spTgt spid="9"/>
                                        </p:tgtEl>
                                        <p:attrNameLst>
                                          <p:attrName>fillcolor</p:attrName>
                                        </p:attrNameLst>
                                      </p:cBhvr>
                                      <p:to>
                                        <a:srgbClr val="FFC000"/>
                                      </p:to>
                                    </p:animClr>
                                    <p:set>
                                      <p:cBhvr>
                                        <p:cTn id="7" dur="750" fill="hold"/>
                                        <p:tgtEl>
                                          <p:spTgt spid="9"/>
                                        </p:tgtEl>
                                        <p:attrNameLst>
                                          <p:attrName>fill.type</p:attrName>
                                        </p:attrNameLst>
                                      </p:cBhvr>
                                      <p:to>
                                        <p:strVal val="solid"/>
                                      </p:to>
                                    </p:set>
                                    <p:set>
                                      <p:cBhvr>
                                        <p:cTn id="8" dur="750" fill="hold"/>
                                        <p:tgtEl>
                                          <p:spTgt spid="9"/>
                                        </p:tgtEl>
                                        <p:attrNameLst>
                                          <p:attrName>fill.on</p:attrName>
                                        </p:attrNameLst>
                                      </p:cBhvr>
                                      <p:to>
                                        <p:strVal val="true"/>
                                      </p:to>
                                    </p:set>
                                  </p:childTnLst>
                                </p:cTn>
                              </p:par>
                            </p:childTnLst>
                          </p:cTn>
                        </p:par>
                        <p:par>
                          <p:cTn id="9" fill="hold">
                            <p:stCondLst>
                              <p:cond delay="750"/>
                            </p:stCondLst>
                            <p:childTnLst>
                              <p:par>
                                <p:cTn id="10" presetID="64" presetClass="path" presetSubtype="0" accel="50000" decel="50000" fill="hold" nodeType="afterEffect">
                                  <p:stCondLst>
                                    <p:cond delay="0"/>
                                  </p:stCondLst>
                                  <p:childTnLst>
                                    <p:animMotion origin="layout" path="M 0 -1.85185E-6 L -0.12383 -0.31643 " pathEditMode="relative" rAng="0" ptsTypes="AA">
                                      <p:cBhvr>
                                        <p:cTn id="11" dur="500" fill="hold"/>
                                        <p:tgtEl>
                                          <p:spTgt spid="7"/>
                                        </p:tgtEl>
                                        <p:attrNameLst>
                                          <p:attrName>ppt_x</p:attrName>
                                          <p:attrName>ppt_y</p:attrName>
                                        </p:attrNameLst>
                                      </p:cBhvr>
                                      <p:rCtr x="-6198" y="-15833"/>
                                    </p:animMotion>
                                  </p:childTnLst>
                                  <p:subTnLst>
                                    <p:audio>
                                      <p:cMediaNode>
                                        <p:cTn display="0" masterRel="sameClick">
                                          <p:stCondLst>
                                            <p:cond evt="begin" delay="0">
                                              <p:tn val="10"/>
                                            </p:cond>
                                          </p:stCondLst>
                                          <p:endCondLst>
                                            <p:cond evt="onStopAudio" delay="0">
                                              <p:tgtEl>
                                                <p:sldTgt/>
                                              </p:tgtEl>
                                            </p:cond>
                                          </p:endCondLst>
                                        </p:cTn>
                                        <p:tgtEl>
                                          <p:sndTgt r:embed="rId2" name="sut.wav"/>
                                        </p:tgtEl>
                                      </p:cMediaNode>
                                    </p:audio>
                                  </p:subTnLst>
                                </p:cTn>
                              </p:par>
                              <p:par>
                                <p:cTn id="12" presetID="6" presetClass="emph" presetSubtype="0" fill="hold" nodeType="withEffect">
                                  <p:stCondLst>
                                    <p:cond delay="0"/>
                                  </p:stCondLst>
                                  <p:childTnLst>
                                    <p:animScale>
                                      <p:cBhvr>
                                        <p:cTn id="13" dur="500" fill="hold"/>
                                        <p:tgtEl>
                                          <p:spTgt spid="7"/>
                                        </p:tgtEl>
                                      </p:cBhvr>
                                      <p:by x="70000" y="70000"/>
                                    </p:animScale>
                                  </p:childTnLst>
                                </p:cTn>
                              </p:par>
                              <p:par>
                                <p:cTn id="14" presetID="8" presetClass="emph" presetSubtype="0" fill="hold" nodeType="withEffect">
                                  <p:stCondLst>
                                    <p:cond delay="0"/>
                                  </p:stCondLst>
                                  <p:childTnLst>
                                    <p:animRot by="10800000">
                                      <p:cBhvr>
                                        <p:cTn id="15" dur="500" fill="hold"/>
                                        <p:tgtEl>
                                          <p:spTgt spid="7"/>
                                        </p:tgtEl>
                                        <p:attrNameLst>
                                          <p:attrName>r</p:attrName>
                                        </p:attrNameLst>
                                      </p:cBhvr>
                                    </p:animRot>
                                  </p:childTnLst>
                                </p:cTn>
                              </p:par>
                              <p:par>
                                <p:cTn id="16" presetID="35" presetClass="path" presetSubtype="0" accel="50000" decel="50000" fill="hold" nodeType="withEffect">
                                  <p:stCondLst>
                                    <p:cond delay="0"/>
                                  </p:stCondLst>
                                  <p:childTnLst>
                                    <p:animMotion origin="layout" path="M 0 -1.48148E-6 L -0.1625 -0.02106 " pathEditMode="relative" rAng="0" ptsTypes="AA">
                                      <p:cBhvr>
                                        <p:cTn id="17" dur="500" fill="hold"/>
                                        <p:tgtEl>
                                          <p:spTgt spid="4"/>
                                        </p:tgtEl>
                                        <p:attrNameLst>
                                          <p:attrName>ppt_x</p:attrName>
                                          <p:attrName>ppt_y</p:attrName>
                                        </p:attrNameLst>
                                      </p:cBhvr>
                                      <p:rCtr x="-8125" y="-1065"/>
                                    </p:animMotion>
                                  </p:childTnLst>
                                </p:cTn>
                              </p:par>
                              <p:par>
                                <p:cTn id="18" presetID="8" presetClass="emph" presetSubtype="0" fill="hold" nodeType="withEffect">
                                  <p:stCondLst>
                                    <p:cond delay="0"/>
                                  </p:stCondLst>
                                  <p:childTnLst>
                                    <p:animRot by="-1800000">
                                      <p:cBhvr>
                                        <p:cTn id="19" dur="500" fill="hold"/>
                                        <p:tgtEl>
                                          <p:spTgt spid="4"/>
                                        </p:tgtEl>
                                        <p:attrNameLst>
                                          <p:attrName>r</p:attrName>
                                        </p:attrNameLst>
                                      </p:cBhvr>
                                    </p:animRot>
                                  </p:childTnLst>
                                </p:cTn>
                              </p:par>
                            </p:childTnLst>
                          </p:cTn>
                        </p:par>
                        <p:par>
                          <p:cTn id="20" fill="hold">
                            <p:stCondLst>
                              <p:cond delay="1250"/>
                            </p:stCondLst>
                            <p:childTnLst>
                              <p:par>
                                <p:cTn id="21" presetID="1" presetClass="exit" presetSubtype="0" fill="hold" nodeType="after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par>
                          <p:cTn id="23" fill="hold">
                            <p:stCondLst>
                              <p:cond delay="1250"/>
                            </p:stCondLst>
                            <p:childTnLst>
                              <p:par>
                                <p:cTn id="24" presetID="1"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3" name="yeah1.wav"/>
                                        </p:tgtEl>
                                      </p:cMediaNode>
                                    </p:audio>
                                  </p:subTnLst>
                                </p:cTn>
                              </p:par>
                              <p:par>
                                <p:cTn id="26" presetID="1" presetClass="exit" presetSubtype="0" fill="hold" nodeType="withEffect">
                                  <p:stCondLst>
                                    <p:cond delay="0"/>
                                  </p:stCondLst>
                                  <p:childTnLst>
                                    <p:set>
                                      <p:cBhvr>
                                        <p:cTn id="27" dur="1" fill="hold">
                                          <p:stCondLst>
                                            <p:cond delay="0"/>
                                          </p:stCondLst>
                                        </p:cTn>
                                        <p:tgtEl>
                                          <p:spTgt spid="7"/>
                                        </p:tgtEl>
                                        <p:attrNameLst>
                                          <p:attrName>style.visibility</p:attrName>
                                        </p:attrNameLst>
                                      </p:cBhvr>
                                      <p:to>
                                        <p:strVal val="hidden"/>
                                      </p:to>
                                    </p:se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subTnLst>
                                    <p:audio>
                                      <p:cMediaNode>
                                        <p:cTn display="0" masterRel="sameClick">
                                          <p:stCondLst>
                                            <p:cond evt="begin" delay="0">
                                              <p:tn val="28"/>
                                            </p:cond>
                                          </p:stCondLst>
                                          <p:endCondLst>
                                            <p:cond evt="onStopAudio" delay="0">
                                              <p:tgtEl>
                                                <p:sldTgt/>
                                              </p:tgtEl>
                                            </p:cond>
                                          </p:endCondLst>
                                        </p:cTn>
                                        <p:tgtEl>
                                          <p:sndTgt r:embed="rId4" name="yeeh.wav"/>
                                        </p:tgtEl>
                                      </p:cMediaNode>
                                    </p:audio>
                                  </p:subTnLst>
                                </p:cTn>
                              </p:par>
                            </p:childTnLst>
                          </p:cTn>
                        </p:par>
                      </p:childTnLst>
                    </p:cTn>
                  </p:par>
                </p:childTnLst>
              </p:cTn>
              <p:nextCondLst>
                <p:cond evt="onClick" delay="0">
                  <p:tgtEl>
                    <p:spTgt spid="9"/>
                  </p:tgtEl>
                </p:cond>
              </p:nextCondLst>
            </p:seq>
            <p:seq concurrent="1" nextAc="seek">
              <p:cTn id="33" restart="whenNotActive" fill="hold" evtFilter="cancelBubble" nodeType="interactiveSeq">
                <p:stCondLst>
                  <p:cond evt="onClick" delay="0">
                    <p:tgtEl>
                      <p:spTgt spid="11"/>
                    </p:tgtEl>
                  </p:cond>
                </p:stCondLst>
                <p:endSync evt="end" delay="0">
                  <p:rtn val="all"/>
                </p:endSync>
                <p:childTnLst>
                  <p:par>
                    <p:cTn id="34" fill="hold">
                      <p:stCondLst>
                        <p:cond delay="0"/>
                      </p:stCondLst>
                      <p:childTnLst>
                        <p:par>
                          <p:cTn id="35" fill="hold">
                            <p:stCondLst>
                              <p:cond delay="0"/>
                            </p:stCondLst>
                            <p:childTnLst>
                              <p:par>
                                <p:cTn id="36" presetID="1" presetClass="emph" presetSubtype="2" fill="hold" nodeType="clickEffect">
                                  <p:stCondLst>
                                    <p:cond delay="0"/>
                                  </p:stCondLst>
                                  <p:childTnLst>
                                    <p:animClr clrSpc="rgb" dir="cw">
                                      <p:cBhvr>
                                        <p:cTn id="37" dur="750" fill="hold"/>
                                        <p:tgtEl>
                                          <p:spTgt spid="11"/>
                                        </p:tgtEl>
                                        <p:attrNameLst>
                                          <p:attrName>fillcolor</p:attrName>
                                        </p:attrNameLst>
                                      </p:cBhvr>
                                      <p:to>
                                        <a:srgbClr val="FFC000"/>
                                      </p:to>
                                    </p:animClr>
                                    <p:set>
                                      <p:cBhvr>
                                        <p:cTn id="38" dur="750" fill="hold"/>
                                        <p:tgtEl>
                                          <p:spTgt spid="11"/>
                                        </p:tgtEl>
                                        <p:attrNameLst>
                                          <p:attrName>fill.type</p:attrName>
                                        </p:attrNameLst>
                                      </p:cBhvr>
                                      <p:to>
                                        <p:strVal val="solid"/>
                                      </p:to>
                                    </p:set>
                                    <p:set>
                                      <p:cBhvr>
                                        <p:cTn id="39" dur="750" fill="hold"/>
                                        <p:tgtEl>
                                          <p:spTgt spid="11"/>
                                        </p:tgtEl>
                                        <p:attrNameLst>
                                          <p:attrName>fill.on</p:attrName>
                                        </p:attrNameLst>
                                      </p:cBhvr>
                                      <p:to>
                                        <p:strVal val="true"/>
                                      </p:to>
                                    </p:set>
                                  </p:childTnLst>
                                </p:cTn>
                              </p:par>
                            </p:childTnLst>
                          </p:cTn>
                        </p:par>
                        <p:par>
                          <p:cTn id="40" fill="hold">
                            <p:stCondLst>
                              <p:cond delay="750"/>
                            </p:stCondLst>
                            <p:childTnLst>
                              <p:par>
                                <p:cTn id="41" presetID="64" presetClass="path" presetSubtype="0" accel="50000" decel="50000" fill="hold" nodeType="afterEffect">
                                  <p:stCondLst>
                                    <p:cond delay="0"/>
                                  </p:stCondLst>
                                  <p:childTnLst>
                                    <p:animMotion origin="layout" path="M 0 -1.85185E-6 L -0.12734 -0.24768 " pathEditMode="relative" rAng="0" ptsTypes="AA">
                                      <p:cBhvr>
                                        <p:cTn id="42" dur="500" fill="hold"/>
                                        <p:tgtEl>
                                          <p:spTgt spid="7"/>
                                        </p:tgtEl>
                                        <p:attrNameLst>
                                          <p:attrName>ppt_x</p:attrName>
                                          <p:attrName>ppt_y</p:attrName>
                                        </p:attrNameLst>
                                      </p:cBhvr>
                                      <p:rCtr x="-6367" y="-12384"/>
                                    </p:animMotion>
                                  </p:childTnLst>
                                  <p:subTnLst>
                                    <p:audio>
                                      <p:cMediaNode>
                                        <p:cTn display="0" masterRel="sameClick">
                                          <p:stCondLst>
                                            <p:cond evt="begin" delay="0">
                                              <p:tn val="41"/>
                                            </p:cond>
                                          </p:stCondLst>
                                          <p:endCondLst>
                                            <p:cond evt="onStopAudio" delay="0">
                                              <p:tgtEl>
                                                <p:sldTgt/>
                                              </p:tgtEl>
                                            </p:cond>
                                          </p:endCondLst>
                                        </p:cTn>
                                        <p:tgtEl>
                                          <p:sndTgt r:embed="rId2" name="sut.wav"/>
                                        </p:tgtEl>
                                      </p:cMediaNode>
                                    </p:audio>
                                  </p:subTnLst>
                                </p:cTn>
                              </p:par>
                              <p:par>
                                <p:cTn id="43" presetID="6" presetClass="emph" presetSubtype="0" fill="hold" nodeType="withEffect">
                                  <p:stCondLst>
                                    <p:cond delay="0"/>
                                  </p:stCondLst>
                                  <p:childTnLst>
                                    <p:animScale>
                                      <p:cBhvr>
                                        <p:cTn id="44" dur="500" fill="hold"/>
                                        <p:tgtEl>
                                          <p:spTgt spid="7"/>
                                        </p:tgtEl>
                                      </p:cBhvr>
                                      <p:by x="50000" y="50000"/>
                                    </p:animScale>
                                  </p:childTnLst>
                                </p:cTn>
                              </p:par>
                              <p:par>
                                <p:cTn id="45" presetID="8" presetClass="emph" presetSubtype="0" fill="hold" nodeType="withEffect">
                                  <p:stCondLst>
                                    <p:cond delay="0"/>
                                  </p:stCondLst>
                                  <p:childTnLst>
                                    <p:animRot by="5400000">
                                      <p:cBhvr>
                                        <p:cTn id="46" dur="500" fill="hold"/>
                                        <p:tgtEl>
                                          <p:spTgt spid="7"/>
                                        </p:tgtEl>
                                        <p:attrNameLst>
                                          <p:attrName>r</p:attrName>
                                        </p:attrNameLst>
                                      </p:cBhvr>
                                    </p:animRot>
                                  </p:childTnLst>
                                </p:cTn>
                              </p:par>
                              <p:par>
                                <p:cTn id="47" presetID="63" presetClass="path" presetSubtype="0" accel="50000" decel="50000" fill="hold" nodeType="withEffect">
                                  <p:stCondLst>
                                    <p:cond delay="0"/>
                                  </p:stCondLst>
                                  <p:childTnLst>
                                    <p:animMotion origin="layout" path="M 0 -1.48148E-6 L 0.17539 -0.02454 " pathEditMode="relative" rAng="0" ptsTypes="AA">
                                      <p:cBhvr>
                                        <p:cTn id="48" dur="500" fill="hold"/>
                                        <p:tgtEl>
                                          <p:spTgt spid="4"/>
                                        </p:tgtEl>
                                        <p:attrNameLst>
                                          <p:attrName>ppt_x</p:attrName>
                                          <p:attrName>ppt_y</p:attrName>
                                        </p:attrNameLst>
                                      </p:cBhvr>
                                      <p:rCtr x="8763" y="-1227"/>
                                    </p:animMotion>
                                  </p:childTnLst>
                                </p:cTn>
                              </p:par>
                              <p:par>
                                <p:cTn id="49" presetID="8" presetClass="emph" presetSubtype="0" fill="hold" nodeType="withEffect">
                                  <p:stCondLst>
                                    <p:cond delay="0"/>
                                  </p:stCondLst>
                                  <p:childTnLst>
                                    <p:animRot by="1800000">
                                      <p:cBhvr>
                                        <p:cTn id="50" dur="500" fill="hold"/>
                                        <p:tgtEl>
                                          <p:spTgt spid="4"/>
                                        </p:tgtEl>
                                        <p:attrNameLst>
                                          <p:attrName>r</p:attrName>
                                        </p:attrNameLst>
                                      </p:cBhvr>
                                    </p:animRot>
                                  </p:childTnLst>
                                </p:cTn>
                              </p:par>
                            </p:childTnLst>
                          </p:cTn>
                        </p:par>
                        <p:par>
                          <p:cTn id="51" fill="hold">
                            <p:stCondLst>
                              <p:cond delay="1250"/>
                            </p:stCondLst>
                            <p:childTnLst>
                              <p:par>
                                <p:cTn id="52" presetID="1" presetClass="exit" presetSubtype="0" fill="hold" nodeType="afterEffect">
                                  <p:stCondLst>
                                    <p:cond delay="0"/>
                                  </p:stCondLst>
                                  <p:childTnLst>
                                    <p:set>
                                      <p:cBhvr>
                                        <p:cTn id="53" dur="1" fill="hold">
                                          <p:stCondLst>
                                            <p:cond delay="0"/>
                                          </p:stCondLst>
                                        </p:cTn>
                                        <p:tgtEl>
                                          <p:spTgt spid="4"/>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sai.wav"/>
                                        </p:tgtEl>
                                      </p:cMediaNode>
                                    </p:audio>
                                  </p:subTnLst>
                                </p:cTn>
                              </p:par>
                            </p:childTnLst>
                          </p:cTn>
                        </p:par>
                        <p:par>
                          <p:cTn id="56" fill="hold">
                            <p:stCondLst>
                              <p:cond delay="1250"/>
                            </p:stCondLst>
                            <p:childTnLst>
                              <p:par>
                                <p:cTn id="57" presetID="26" presetClass="emph" presetSubtype="0" repeatCount="3000" fill="hold" nodeType="afterEffect">
                                  <p:stCondLst>
                                    <p:cond delay="0"/>
                                  </p:stCondLst>
                                  <p:childTnLst>
                                    <p:animEffect transition="out" filter="fade">
                                      <p:cBhvr>
                                        <p:cTn id="58" dur="500" tmFilter="0, 0; .2, .5; .8, .5; 1, 0"/>
                                        <p:tgtEl>
                                          <p:spTgt spid="9"/>
                                        </p:tgtEl>
                                      </p:cBhvr>
                                    </p:animEffect>
                                    <p:animScale>
                                      <p:cBhvr>
                                        <p:cTn id="59" dur="250" autoRev="1" fill="hold"/>
                                        <p:tgtEl>
                                          <p:spTgt spid="9"/>
                                        </p:tgtEl>
                                      </p:cBhvr>
                                      <p:by x="105000" y="105000"/>
                                    </p:animScale>
                                  </p:childTnLst>
                                </p:cTn>
                              </p:par>
                              <p:par>
                                <p:cTn id="60" presetID="1" presetClass="emph" presetSubtype="2" fill="hold" nodeType="withEffect">
                                  <p:stCondLst>
                                    <p:cond delay="0"/>
                                  </p:stCondLst>
                                  <p:childTnLst>
                                    <p:animClr clrSpc="rgb" dir="cw">
                                      <p:cBhvr>
                                        <p:cTn id="61" dur="1500" fill="hold"/>
                                        <p:tgtEl>
                                          <p:spTgt spid="9"/>
                                        </p:tgtEl>
                                        <p:attrNameLst>
                                          <p:attrName>fillcolor</p:attrName>
                                        </p:attrNameLst>
                                      </p:cBhvr>
                                      <p:to>
                                        <a:srgbClr val="FF0000"/>
                                      </p:to>
                                    </p:animClr>
                                    <p:set>
                                      <p:cBhvr>
                                        <p:cTn id="62" dur="1500" fill="hold"/>
                                        <p:tgtEl>
                                          <p:spTgt spid="9"/>
                                        </p:tgtEl>
                                        <p:attrNameLst>
                                          <p:attrName>fill.type</p:attrName>
                                        </p:attrNameLst>
                                      </p:cBhvr>
                                      <p:to>
                                        <p:strVal val="solid"/>
                                      </p:to>
                                    </p:set>
                                    <p:set>
                                      <p:cBhvr>
                                        <p:cTn id="63" dur="1500" fill="hold"/>
                                        <p:tgtEl>
                                          <p:spTgt spid="9"/>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4" restart="whenNotActive" fill="hold" evtFilter="cancelBubble" nodeType="interactiveSeq">
                <p:stCondLst>
                  <p:cond evt="onClick" delay="0">
                    <p:tgtEl>
                      <p:spTgt spid="10"/>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750" fill="hold"/>
                                        <p:tgtEl>
                                          <p:spTgt spid="10"/>
                                        </p:tgtEl>
                                        <p:attrNameLst>
                                          <p:attrName>fillcolor</p:attrName>
                                        </p:attrNameLst>
                                      </p:cBhvr>
                                      <p:to>
                                        <a:srgbClr val="FFC000"/>
                                      </p:to>
                                    </p:animClr>
                                    <p:set>
                                      <p:cBhvr>
                                        <p:cTn id="69" dur="750" fill="hold"/>
                                        <p:tgtEl>
                                          <p:spTgt spid="10"/>
                                        </p:tgtEl>
                                        <p:attrNameLst>
                                          <p:attrName>fill.type</p:attrName>
                                        </p:attrNameLst>
                                      </p:cBhvr>
                                      <p:to>
                                        <p:strVal val="solid"/>
                                      </p:to>
                                    </p:set>
                                    <p:set>
                                      <p:cBhvr>
                                        <p:cTn id="70" dur="750" fill="hold"/>
                                        <p:tgtEl>
                                          <p:spTgt spid="10"/>
                                        </p:tgtEl>
                                        <p:attrNameLst>
                                          <p:attrName>fill.on</p:attrName>
                                        </p:attrNameLst>
                                      </p:cBhvr>
                                      <p:to>
                                        <p:strVal val="true"/>
                                      </p:to>
                                    </p:set>
                                  </p:childTnLst>
                                </p:cTn>
                              </p:par>
                            </p:childTnLst>
                          </p:cTn>
                        </p:par>
                        <p:par>
                          <p:cTn id="71" fill="hold">
                            <p:stCondLst>
                              <p:cond delay="750"/>
                            </p:stCondLst>
                            <p:childTnLst>
                              <p:par>
                                <p:cTn id="72" presetID="64" presetClass="path" presetSubtype="0" accel="50000" decel="50000" fill="hold" nodeType="afterEffect">
                                  <p:stCondLst>
                                    <p:cond delay="0"/>
                                  </p:stCondLst>
                                  <p:childTnLst>
                                    <p:animMotion origin="layout" path="M 0 -1.85185E-6 L -0.01589 -0.22523 " pathEditMode="relative" rAng="0" ptsTypes="AA">
                                      <p:cBhvr>
                                        <p:cTn id="73" dur="500" fill="hold"/>
                                        <p:tgtEl>
                                          <p:spTgt spid="7"/>
                                        </p:tgtEl>
                                        <p:attrNameLst>
                                          <p:attrName>ppt_x</p:attrName>
                                          <p:attrName>ppt_y</p:attrName>
                                        </p:attrNameLst>
                                      </p:cBhvr>
                                      <p:rCtr x="-794" y="-11273"/>
                                    </p:animMotion>
                                  </p:childTnLst>
                                  <p:subTnLst>
                                    <p:audio>
                                      <p:cMediaNode>
                                        <p:cTn display="0" masterRel="sameClick">
                                          <p:stCondLst>
                                            <p:cond evt="begin" delay="0">
                                              <p:tn val="72"/>
                                            </p:cond>
                                          </p:stCondLst>
                                          <p:endCondLst>
                                            <p:cond evt="onStopAudio" delay="0">
                                              <p:tgtEl>
                                                <p:sldTgt/>
                                              </p:tgtEl>
                                            </p:cond>
                                          </p:endCondLst>
                                        </p:cTn>
                                        <p:tgtEl>
                                          <p:sndTgt r:embed="rId2" name="sut.wav"/>
                                        </p:tgtEl>
                                      </p:cMediaNode>
                                    </p:audio>
                                  </p:subTnLst>
                                </p:cTn>
                              </p:par>
                              <p:par>
                                <p:cTn id="74" presetID="6" presetClass="emph" presetSubtype="0" fill="hold" nodeType="withEffect">
                                  <p:stCondLst>
                                    <p:cond delay="0"/>
                                  </p:stCondLst>
                                  <p:childTnLst>
                                    <p:animScale>
                                      <p:cBhvr>
                                        <p:cTn id="75" dur="500" fill="hold"/>
                                        <p:tgtEl>
                                          <p:spTgt spid="7"/>
                                        </p:tgtEl>
                                      </p:cBhvr>
                                      <p:by x="50000" y="50000"/>
                                    </p:animScale>
                                  </p:childTnLst>
                                </p:cTn>
                              </p:par>
                              <p:par>
                                <p:cTn id="76" presetID="8" presetClass="emph" presetSubtype="0" fill="hold" nodeType="withEffect">
                                  <p:stCondLst>
                                    <p:cond delay="0"/>
                                  </p:stCondLst>
                                  <p:childTnLst>
                                    <p:animRot by="21600000">
                                      <p:cBhvr>
                                        <p:cTn id="77" dur="500" fill="hold"/>
                                        <p:tgtEl>
                                          <p:spTgt spid="7"/>
                                        </p:tgtEl>
                                        <p:attrNameLst>
                                          <p:attrName>r</p:attrName>
                                        </p:attrNameLst>
                                      </p:cBhvr>
                                    </p:animRot>
                                  </p:childTnLst>
                                </p:cTn>
                              </p:par>
                              <p:par>
                                <p:cTn id="78" presetID="63" presetClass="path" presetSubtype="0" accel="50000" decel="50000" fill="hold" nodeType="withEffect">
                                  <p:stCondLst>
                                    <p:cond delay="0"/>
                                  </p:stCondLst>
                                  <p:childTnLst>
                                    <p:animMotion origin="layout" path="M 0 -1.48148E-6 L 0.17578 -0.02592 " pathEditMode="relative" rAng="0" ptsTypes="AA">
                                      <p:cBhvr>
                                        <p:cTn id="79" dur="500" fill="hold"/>
                                        <p:tgtEl>
                                          <p:spTgt spid="4"/>
                                        </p:tgtEl>
                                        <p:attrNameLst>
                                          <p:attrName>ppt_x</p:attrName>
                                          <p:attrName>ppt_y</p:attrName>
                                        </p:attrNameLst>
                                      </p:cBhvr>
                                      <p:rCtr x="8789" y="-1296"/>
                                    </p:animMotion>
                                  </p:childTnLst>
                                </p:cTn>
                              </p:par>
                              <p:par>
                                <p:cTn id="80" presetID="8" presetClass="emph" presetSubtype="0" fill="hold" nodeType="withEffect">
                                  <p:stCondLst>
                                    <p:cond delay="0"/>
                                  </p:stCondLst>
                                  <p:childTnLst>
                                    <p:animRot by="1800000">
                                      <p:cBhvr>
                                        <p:cTn id="81" dur="500" fill="hold"/>
                                        <p:tgtEl>
                                          <p:spTgt spid="4"/>
                                        </p:tgtEl>
                                        <p:attrNameLst>
                                          <p:attrName>r</p:attrName>
                                        </p:attrNameLst>
                                      </p:cBhvr>
                                    </p:animRot>
                                  </p:childTnLst>
                                </p:cTn>
                              </p:par>
                            </p:childTnLst>
                          </p:cTn>
                        </p:par>
                        <p:par>
                          <p:cTn id="82" fill="hold">
                            <p:stCondLst>
                              <p:cond delay="1250"/>
                            </p:stCondLst>
                            <p:childTnLst>
                              <p:par>
                                <p:cTn id="83" presetID="1" presetClass="exit" presetSubtype="0" fill="hold" nodeType="afterEffect">
                                  <p:stCondLst>
                                    <p:cond delay="0"/>
                                  </p:stCondLst>
                                  <p:childTnLst>
                                    <p:set>
                                      <p:cBhvr>
                                        <p:cTn id="84" dur="1" fill="hold">
                                          <p:stCondLst>
                                            <p:cond delay="0"/>
                                          </p:stCondLst>
                                        </p:cTn>
                                        <p:tgtEl>
                                          <p:spTgt spid="4"/>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85"/>
                                            </p:cond>
                                          </p:stCondLst>
                                          <p:endCondLst>
                                            <p:cond evt="onStopAudio" delay="0">
                                              <p:tgtEl>
                                                <p:sldTgt/>
                                              </p:tgtEl>
                                            </p:cond>
                                          </p:endCondLst>
                                        </p:cTn>
                                        <p:tgtEl>
                                          <p:sndTgt r:embed="rId5" name="sai.wav"/>
                                        </p:tgtEl>
                                      </p:cMediaNode>
                                    </p:audio>
                                  </p:subTnLst>
                                </p:cTn>
                              </p:par>
                            </p:childTnLst>
                          </p:cTn>
                        </p:par>
                        <p:par>
                          <p:cTn id="87" fill="hold">
                            <p:stCondLst>
                              <p:cond delay="1250"/>
                            </p:stCondLst>
                            <p:childTnLst>
                              <p:par>
                                <p:cTn id="88" presetID="26" presetClass="emph" presetSubtype="0" repeatCount="3000" fill="hold" nodeType="afterEffect">
                                  <p:stCondLst>
                                    <p:cond delay="0"/>
                                  </p:stCondLst>
                                  <p:childTnLst>
                                    <p:animEffect transition="out" filter="fade">
                                      <p:cBhvr>
                                        <p:cTn id="89" dur="500" tmFilter="0, 0; .2, .5; .8, .5; 1, 0"/>
                                        <p:tgtEl>
                                          <p:spTgt spid="9"/>
                                        </p:tgtEl>
                                      </p:cBhvr>
                                    </p:animEffect>
                                    <p:animScale>
                                      <p:cBhvr>
                                        <p:cTn id="90" dur="250" autoRev="1" fill="hold"/>
                                        <p:tgtEl>
                                          <p:spTgt spid="9"/>
                                        </p:tgtEl>
                                      </p:cBhvr>
                                      <p:by x="105000" y="105000"/>
                                    </p:animScale>
                                  </p:childTnLst>
                                </p:cTn>
                              </p:par>
                              <p:par>
                                <p:cTn id="91" presetID="1" presetClass="emph" presetSubtype="2" fill="hold" nodeType="withEffect">
                                  <p:stCondLst>
                                    <p:cond delay="0"/>
                                  </p:stCondLst>
                                  <p:childTnLst>
                                    <p:animClr clrSpc="rgb" dir="cw">
                                      <p:cBhvr>
                                        <p:cTn id="92" dur="1250" fill="hold"/>
                                        <p:tgtEl>
                                          <p:spTgt spid="9"/>
                                        </p:tgtEl>
                                        <p:attrNameLst>
                                          <p:attrName>fillcolor</p:attrName>
                                        </p:attrNameLst>
                                      </p:cBhvr>
                                      <p:to>
                                        <a:srgbClr val="FF0000"/>
                                      </p:to>
                                    </p:animClr>
                                    <p:set>
                                      <p:cBhvr>
                                        <p:cTn id="93" dur="1250" fill="hold"/>
                                        <p:tgtEl>
                                          <p:spTgt spid="9"/>
                                        </p:tgtEl>
                                        <p:attrNameLst>
                                          <p:attrName>fill.type</p:attrName>
                                        </p:attrNameLst>
                                      </p:cBhvr>
                                      <p:to>
                                        <p:strVal val="solid"/>
                                      </p:to>
                                    </p:set>
                                    <p:set>
                                      <p:cBhvr>
                                        <p:cTn id="94" dur="1250" fill="hold"/>
                                        <p:tgtEl>
                                          <p:spTgt spid="9"/>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95" restart="whenNotActive" fill="hold" evtFilter="cancelBubble" nodeType="interactiveSeq">
                <p:stCondLst>
                  <p:cond evt="onClick" delay="0">
                    <p:tgtEl>
                      <p:spTgt spid="12"/>
                    </p:tgtEl>
                  </p:cond>
                </p:stCondLst>
                <p:endSync evt="end" delay="0">
                  <p:rtn val="all"/>
                </p:endSync>
                <p:childTnLst>
                  <p:par>
                    <p:cTn id="96" fill="hold">
                      <p:stCondLst>
                        <p:cond delay="0"/>
                      </p:stCondLst>
                      <p:childTnLst>
                        <p:par>
                          <p:cTn id="97" fill="hold">
                            <p:stCondLst>
                              <p:cond delay="0"/>
                            </p:stCondLst>
                            <p:childTnLst>
                              <p:par>
                                <p:cTn id="98" presetID="1" presetClass="emph" presetSubtype="2" fill="hold" nodeType="clickEffect">
                                  <p:stCondLst>
                                    <p:cond delay="0"/>
                                  </p:stCondLst>
                                  <p:childTnLst>
                                    <p:animClr clrSpc="rgb" dir="cw">
                                      <p:cBhvr>
                                        <p:cTn id="99" dur="750" fill="hold"/>
                                        <p:tgtEl>
                                          <p:spTgt spid="12"/>
                                        </p:tgtEl>
                                        <p:attrNameLst>
                                          <p:attrName>fillcolor</p:attrName>
                                        </p:attrNameLst>
                                      </p:cBhvr>
                                      <p:to>
                                        <a:srgbClr val="FFC000"/>
                                      </p:to>
                                    </p:animClr>
                                    <p:set>
                                      <p:cBhvr>
                                        <p:cTn id="100" dur="750" fill="hold"/>
                                        <p:tgtEl>
                                          <p:spTgt spid="12"/>
                                        </p:tgtEl>
                                        <p:attrNameLst>
                                          <p:attrName>fill.type</p:attrName>
                                        </p:attrNameLst>
                                      </p:cBhvr>
                                      <p:to>
                                        <p:strVal val="solid"/>
                                      </p:to>
                                    </p:set>
                                    <p:set>
                                      <p:cBhvr>
                                        <p:cTn id="101" dur="750" fill="hold"/>
                                        <p:tgtEl>
                                          <p:spTgt spid="12"/>
                                        </p:tgtEl>
                                        <p:attrNameLst>
                                          <p:attrName>fill.on</p:attrName>
                                        </p:attrNameLst>
                                      </p:cBhvr>
                                      <p:to>
                                        <p:strVal val="true"/>
                                      </p:to>
                                    </p:set>
                                  </p:childTnLst>
                                </p:cTn>
                              </p:par>
                            </p:childTnLst>
                          </p:cTn>
                        </p:par>
                        <p:par>
                          <p:cTn id="102" fill="hold">
                            <p:stCondLst>
                              <p:cond delay="750"/>
                            </p:stCondLst>
                            <p:childTnLst>
                              <p:par>
                                <p:cTn id="103" presetID="64" presetClass="path" presetSubtype="0" accel="50000" decel="50000" fill="hold" nodeType="afterEffect">
                                  <p:stCondLst>
                                    <p:cond delay="0"/>
                                  </p:stCondLst>
                                  <p:childTnLst>
                                    <p:animMotion origin="layout" path="M 0 -1.85185E-6 L -0.17643 -0.44676 " pathEditMode="relative" rAng="0" ptsTypes="AA">
                                      <p:cBhvr>
                                        <p:cTn id="104" dur="500" fill="hold"/>
                                        <p:tgtEl>
                                          <p:spTgt spid="7"/>
                                        </p:tgtEl>
                                        <p:attrNameLst>
                                          <p:attrName>ppt_x</p:attrName>
                                          <p:attrName>ppt_y</p:attrName>
                                        </p:attrNameLst>
                                      </p:cBhvr>
                                      <p:rCtr x="-8880" y="-21736"/>
                                    </p:animMotion>
                                  </p:childTnLst>
                                  <p:subTnLst>
                                    <p:audio>
                                      <p:cMediaNode>
                                        <p:cTn display="0" masterRel="sameClick">
                                          <p:stCondLst>
                                            <p:cond evt="begin" delay="0">
                                              <p:tn val="103"/>
                                            </p:cond>
                                          </p:stCondLst>
                                          <p:endCondLst>
                                            <p:cond evt="onStopAudio" delay="0">
                                              <p:tgtEl>
                                                <p:sldTgt/>
                                              </p:tgtEl>
                                            </p:cond>
                                          </p:endCondLst>
                                        </p:cTn>
                                        <p:tgtEl>
                                          <p:sndTgt r:embed="rId2" name="sut.wav"/>
                                        </p:tgtEl>
                                      </p:cMediaNode>
                                    </p:audio>
                                  </p:subTnLst>
                                </p:cTn>
                              </p:par>
                              <p:par>
                                <p:cTn id="105" presetID="42" presetClass="path" presetSubtype="0" accel="50000" decel="50000" fill="hold" nodeType="withEffect">
                                  <p:stCondLst>
                                    <p:cond delay="500"/>
                                  </p:stCondLst>
                                  <p:childTnLst>
                                    <p:animMotion origin="layout" path="M -0.17643 -0.44676 L -0.17422 -0.22824 " pathEditMode="relative" rAng="0" ptsTypes="AA">
                                      <p:cBhvr>
                                        <p:cTn id="106" dur="250" fill="hold"/>
                                        <p:tgtEl>
                                          <p:spTgt spid="7"/>
                                        </p:tgtEl>
                                        <p:attrNameLst>
                                          <p:attrName>ppt_x</p:attrName>
                                          <p:attrName>ppt_y</p:attrName>
                                        </p:attrNameLst>
                                      </p:cBhvr>
                                      <p:rCtr x="104" y="10926"/>
                                    </p:animMotion>
                                  </p:childTnLst>
                                </p:cTn>
                              </p:par>
                              <p:par>
                                <p:cTn id="107" presetID="6" presetClass="emph" presetSubtype="0" fill="hold" nodeType="withEffect">
                                  <p:stCondLst>
                                    <p:cond delay="0"/>
                                  </p:stCondLst>
                                  <p:childTnLst>
                                    <p:animScale>
                                      <p:cBhvr>
                                        <p:cTn id="108" dur="500" fill="hold"/>
                                        <p:tgtEl>
                                          <p:spTgt spid="7"/>
                                        </p:tgtEl>
                                      </p:cBhvr>
                                      <p:by x="50000" y="50000"/>
                                    </p:animScale>
                                  </p:childTnLst>
                                </p:cTn>
                              </p:par>
                              <p:par>
                                <p:cTn id="109" presetID="8" presetClass="emph" presetSubtype="0" fill="hold" nodeType="withEffect">
                                  <p:stCondLst>
                                    <p:cond delay="0"/>
                                  </p:stCondLst>
                                  <p:childTnLst>
                                    <p:animRot by="1800000">
                                      <p:cBhvr>
                                        <p:cTn id="110" dur="500" fill="hold"/>
                                        <p:tgtEl>
                                          <p:spTgt spid="7"/>
                                        </p:tgtEl>
                                        <p:attrNameLst>
                                          <p:attrName>r</p:attrName>
                                        </p:attrNameLst>
                                      </p:cBhvr>
                                    </p:animRot>
                                  </p:childTnLst>
                                </p:cTn>
                              </p:par>
                              <p:par>
                                <p:cTn id="111" presetID="63" presetClass="path" presetSubtype="0" accel="50000" decel="50000" fill="hold" nodeType="withEffect">
                                  <p:stCondLst>
                                    <p:cond delay="0"/>
                                  </p:stCondLst>
                                  <p:childTnLst>
                                    <p:animMotion origin="layout" path="M 0 -1.48148E-6 L 0.17734 -0.02592 " pathEditMode="relative" rAng="0" ptsTypes="AA">
                                      <p:cBhvr>
                                        <p:cTn id="112" dur="500" fill="hold"/>
                                        <p:tgtEl>
                                          <p:spTgt spid="4"/>
                                        </p:tgtEl>
                                        <p:attrNameLst>
                                          <p:attrName>ppt_x</p:attrName>
                                          <p:attrName>ppt_y</p:attrName>
                                        </p:attrNameLst>
                                      </p:cBhvr>
                                      <p:rCtr x="8867" y="-1296"/>
                                    </p:animMotion>
                                  </p:childTnLst>
                                </p:cTn>
                              </p:par>
                              <p:par>
                                <p:cTn id="113" presetID="8" presetClass="emph" presetSubtype="0" fill="hold" nodeType="withEffect">
                                  <p:stCondLst>
                                    <p:cond delay="0"/>
                                  </p:stCondLst>
                                  <p:childTnLst>
                                    <p:animRot by="1800000">
                                      <p:cBhvr>
                                        <p:cTn id="114" dur="500" fill="hold"/>
                                        <p:tgtEl>
                                          <p:spTgt spid="4"/>
                                        </p:tgtEl>
                                        <p:attrNameLst>
                                          <p:attrName>r</p:attrName>
                                        </p:attrNameLst>
                                      </p:cBhvr>
                                    </p:animRot>
                                  </p:childTnLst>
                                </p:cTn>
                              </p:par>
                              <p:par>
                                <p:cTn id="115" presetID="1" presetClass="exit" presetSubtype="0" fill="hold" nodeType="withEffect">
                                  <p:stCondLst>
                                    <p:cond delay="500"/>
                                  </p:stCondLst>
                                  <p:childTnLst>
                                    <p:set>
                                      <p:cBhvr>
                                        <p:cTn id="116" dur="1" fill="hold">
                                          <p:stCondLst>
                                            <p:cond delay="0"/>
                                          </p:stCondLst>
                                        </p:cTn>
                                        <p:tgtEl>
                                          <p:spTgt spid="4"/>
                                        </p:tgtEl>
                                        <p:attrNameLst>
                                          <p:attrName>style.visibility</p:attrName>
                                        </p:attrNameLst>
                                      </p:cBhvr>
                                      <p:to>
                                        <p:strVal val="hidden"/>
                                      </p:to>
                                    </p:set>
                                  </p:childTnLst>
                                </p:cTn>
                              </p:par>
                              <p:par>
                                <p:cTn id="117" presetID="1" presetClass="entr" presetSubtype="0" fill="hold" nodeType="withEffect">
                                  <p:stCondLst>
                                    <p:cond delay="500"/>
                                  </p:stCondLst>
                                  <p:childTnLst>
                                    <p:set>
                                      <p:cBhvr>
                                        <p:cTn id="118"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117"/>
                                            </p:cond>
                                          </p:stCondLst>
                                          <p:endCondLst>
                                            <p:cond evt="onStopAudio" delay="0">
                                              <p:tgtEl>
                                                <p:sldTgt/>
                                              </p:tgtEl>
                                            </p:cond>
                                          </p:endCondLst>
                                        </p:cTn>
                                        <p:tgtEl>
                                          <p:sndTgt r:embed="rId5" name="sai.wav"/>
                                        </p:tgtEl>
                                      </p:cMediaNode>
                                    </p:audio>
                                  </p:subTnLst>
                                </p:cTn>
                              </p:par>
                            </p:childTnLst>
                          </p:cTn>
                        </p:par>
                        <p:par>
                          <p:cTn id="119" fill="hold">
                            <p:stCondLst>
                              <p:cond delay="1500"/>
                            </p:stCondLst>
                            <p:childTnLst>
                              <p:par>
                                <p:cTn id="120" presetID="26" presetClass="emph" presetSubtype="0" repeatCount="3000" fill="hold" nodeType="afterEffect">
                                  <p:stCondLst>
                                    <p:cond delay="0"/>
                                  </p:stCondLst>
                                  <p:childTnLst>
                                    <p:animEffect transition="out" filter="fade">
                                      <p:cBhvr>
                                        <p:cTn id="121" dur="500" tmFilter="0, 0; .2, .5; .8, .5; 1, 0"/>
                                        <p:tgtEl>
                                          <p:spTgt spid="9"/>
                                        </p:tgtEl>
                                      </p:cBhvr>
                                    </p:animEffect>
                                    <p:animScale>
                                      <p:cBhvr>
                                        <p:cTn id="122" dur="250" autoRev="1" fill="hold"/>
                                        <p:tgtEl>
                                          <p:spTgt spid="9"/>
                                        </p:tgtEl>
                                      </p:cBhvr>
                                      <p:by x="105000" y="105000"/>
                                    </p:animScale>
                                  </p:childTnLst>
                                </p:cTn>
                              </p:par>
                              <p:par>
                                <p:cTn id="123" presetID="1" presetClass="emph" presetSubtype="2" fill="hold" nodeType="withEffect">
                                  <p:stCondLst>
                                    <p:cond delay="0"/>
                                  </p:stCondLst>
                                  <p:childTnLst>
                                    <p:animClr clrSpc="rgb" dir="cw">
                                      <p:cBhvr>
                                        <p:cTn id="124" dur="1500" fill="hold"/>
                                        <p:tgtEl>
                                          <p:spTgt spid="9"/>
                                        </p:tgtEl>
                                        <p:attrNameLst>
                                          <p:attrName>fillcolor</p:attrName>
                                        </p:attrNameLst>
                                      </p:cBhvr>
                                      <p:to>
                                        <a:srgbClr val="FF0000"/>
                                      </p:to>
                                    </p:animClr>
                                    <p:set>
                                      <p:cBhvr>
                                        <p:cTn id="125" dur="1500" fill="hold"/>
                                        <p:tgtEl>
                                          <p:spTgt spid="9"/>
                                        </p:tgtEl>
                                        <p:attrNameLst>
                                          <p:attrName>fill.type</p:attrName>
                                        </p:attrNameLst>
                                      </p:cBhvr>
                                      <p:to>
                                        <p:strVal val="solid"/>
                                      </p:to>
                                    </p:set>
                                    <p:set>
                                      <p:cBhvr>
                                        <p:cTn id="126" dur="1500" fill="hold"/>
                                        <p:tgtEl>
                                          <p:spTgt spid="9"/>
                                        </p:tgtEl>
                                        <p:attrNameLst>
                                          <p:attrName>fill.on</p:attrName>
                                        </p:attrNameLst>
                                      </p:cBhvr>
                                      <p:to>
                                        <p:strVal val="true"/>
                                      </p:to>
                                    </p:set>
                                  </p:childTnLst>
                                </p:cTn>
                              </p:par>
                            </p:childTnLst>
                          </p:cTn>
                        </p:par>
                      </p:childTnLst>
                    </p:cTn>
                  </p:par>
                </p:childTnLst>
              </p:cTn>
              <p:nextCondLst>
                <p:cond evt="onClick" delay="0">
                  <p:tgtEl>
                    <p:spTgt spid="12"/>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iu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5010" y="1049310"/>
            <a:ext cx="1261981" cy="1676545"/>
          </a:xfrm>
          <a:prstGeom prst="rect">
            <a:avLst/>
          </a:prstGeom>
        </p:spPr>
      </p:pic>
      <p:pic>
        <p:nvPicPr>
          <p:cNvPr id="5" name="tha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6991" y="829448"/>
            <a:ext cx="1261981" cy="1963082"/>
          </a:xfrm>
          <a:prstGeom prst="rect">
            <a:avLst/>
          </a:prstGeom>
        </p:spPr>
      </p:pic>
      <p:pic>
        <p:nvPicPr>
          <p:cNvPr id="6" name="thua"/>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36813" y="1261646"/>
            <a:ext cx="780356" cy="1414395"/>
          </a:xfrm>
          <a:prstGeom prst="rect">
            <a:avLst/>
          </a:prstGeom>
        </p:spPr>
      </p:pic>
      <p:pic>
        <p:nvPicPr>
          <p:cNvPr id="7" name="bo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00318" y="3446826"/>
            <a:ext cx="591363" cy="591363"/>
          </a:xfrm>
          <a:prstGeom prst="rect">
            <a:avLst/>
          </a:prstGeom>
        </p:spPr>
      </p:pic>
      <p:sp>
        <p:nvSpPr>
          <p:cNvPr id="8" name="cauhoi"/>
          <p:cNvSpPr/>
          <p:nvPr/>
        </p:nvSpPr>
        <p:spPr>
          <a:xfrm>
            <a:off x="106679" y="3720661"/>
            <a:ext cx="11978640" cy="103849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Em</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hãy</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chọn</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đáp</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án</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đúng</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i="1" dirty="0" err="1">
                <a:solidFill>
                  <a:srgbClr val="0000FF"/>
                </a:solidFill>
                <a:latin typeface="Tahoma" panose="020B0604030504040204" pitchFamily="34" charset="0"/>
                <a:ea typeface="Tahoma" panose="020B0604030504040204" pitchFamily="34" charset="0"/>
                <a:cs typeface="Tahoma" panose="020B0604030504040204" pitchFamily="34" charset="0"/>
              </a:rPr>
              <a:t>nhất</a:t>
            </a:r>
            <a:r>
              <a:rPr lang="en-US" altLang="en-US" sz="2400" b="1" i="1" dirty="0">
                <a:solidFill>
                  <a:srgbClr val="0000FF"/>
                </a:solidFill>
                <a:latin typeface="Tahoma" panose="020B0604030504040204" pitchFamily="34" charset="0"/>
                <a:ea typeface="Tahoma" panose="020B0604030504040204" pitchFamily="34" charset="0"/>
                <a:cs typeface="Tahoma" panose="020B0604030504040204" pitchFamily="34" charset="0"/>
              </a:rPr>
              <a:t>:</a:t>
            </a:r>
          </a:p>
          <a:p>
            <a:pPr algn="ctr">
              <a:spcBef>
                <a:spcPct val="50000"/>
              </a:spcBef>
            </a:pP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Ngoài</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hai</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thành</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phần</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chính</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không</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khí</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còn</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có</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những</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thành</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phần</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 </a:t>
            </a:r>
            <a:r>
              <a:rPr lang="en-US" altLang="en-US" sz="2400" b="1" dirty="0" err="1">
                <a:solidFill>
                  <a:srgbClr val="0000FF"/>
                </a:solidFill>
                <a:latin typeface="Tahoma" panose="020B0604030504040204" pitchFamily="34" charset="0"/>
                <a:ea typeface="Tahoma" panose="020B0604030504040204" pitchFamily="34" charset="0"/>
                <a:cs typeface="Tahoma" panose="020B0604030504040204" pitchFamily="34" charset="0"/>
              </a:rPr>
              <a:t>nào</a:t>
            </a:r>
            <a:r>
              <a:rPr lang="en-US" altLang="en-US" sz="2400" b="1" dirty="0">
                <a:solidFill>
                  <a:srgbClr val="0000FF"/>
                </a:solidFill>
                <a:latin typeface="Tahoma" panose="020B0604030504040204" pitchFamily="34" charset="0"/>
                <a:ea typeface="Tahoma" panose="020B0604030504040204" pitchFamily="34" charset="0"/>
                <a:cs typeface="Tahoma" panose="020B0604030504040204" pitchFamily="34" charset="0"/>
              </a:rPr>
              <a:t>?</a:t>
            </a:r>
          </a:p>
        </p:txBody>
      </p:sp>
      <p:sp>
        <p:nvSpPr>
          <p:cNvPr id="9" name="1"/>
          <p:cNvSpPr/>
          <p:nvPr/>
        </p:nvSpPr>
        <p:spPr>
          <a:xfrm>
            <a:off x="106679"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Khí</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các</a:t>
            </a:r>
            <a:r>
              <a:rPr lang="en-US" sz="2200" b="1" dirty="0">
                <a:solidFill>
                  <a:prstClr val="white"/>
                </a:solidFill>
                <a:latin typeface="Tahoma" panose="020B0604030504040204" pitchFamily="34" charset="0"/>
                <a:ea typeface="Tahoma" panose="020B0604030504040204" pitchFamily="34" charset="0"/>
                <a:cs typeface="Tahoma" panose="020B0604030504040204" pitchFamily="34" charset="0"/>
              </a:rPr>
              <a:t>-</a:t>
            </a:r>
            <a:r>
              <a:rPr lang="en-US" sz="2200" b="1" dirty="0" err="1">
                <a:solidFill>
                  <a:prstClr val="white"/>
                </a:solidFill>
                <a:latin typeface="Tahoma" panose="020B0604030504040204" pitchFamily="34" charset="0"/>
                <a:ea typeface="Tahoma" panose="020B0604030504040204" pitchFamily="34" charset="0"/>
                <a:cs typeface="Tahoma" panose="020B0604030504040204" pitchFamily="34" charset="0"/>
              </a:rPr>
              <a:t>bô-níc</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3"/>
          <p:cNvSpPr/>
          <p:nvPr/>
        </p:nvSpPr>
        <p:spPr>
          <a:xfrm>
            <a:off x="106678" y="5884597"/>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Hơi</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nước</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1" name="2"/>
          <p:cNvSpPr/>
          <p:nvPr/>
        </p:nvSpPr>
        <p:spPr>
          <a:xfrm>
            <a:off x="6391680"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Bụi</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bẩn</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2" name="4"/>
          <p:cNvSpPr/>
          <p:nvPr/>
        </p:nvSpPr>
        <p:spPr>
          <a:xfrm>
            <a:off x="6391679" y="586177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50000"/>
              </a:spcBef>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Khí</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các</a:t>
            </a:r>
            <a:r>
              <a:rPr lang="en-US" altLang="en-US" sz="2200" b="1" dirty="0">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bô</a:t>
            </a:r>
            <a:r>
              <a:rPr lang="en-US" altLang="en-US" sz="2200" b="1" dirty="0">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nic</a:t>
            </a:r>
            <a:r>
              <a:rPr lang="en-US" altLang="en-US" sz="2200" b="1" dirty="0">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hơi</a:t>
            </a:r>
            <a:r>
              <a:rPr lang="en-US" altLang="en-US" sz="2200" b="1" dirty="0">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nước</a:t>
            </a:r>
            <a:r>
              <a:rPr lang="en-US" altLang="en-US" sz="2200" b="1" dirty="0">
                <a:latin typeface="Tahoma" panose="020B0604030504040204" pitchFamily="34" charset="0"/>
                <a:ea typeface="Tahoma" panose="020B0604030504040204" pitchFamily="34" charset="0"/>
                <a:cs typeface="Tahoma" panose="020B0604030504040204" pitchFamily="34" charset="0"/>
              </a:rPr>
              <a:t>, </a:t>
            </a:r>
            <a:r>
              <a:rPr lang="en-US" altLang="en-US" sz="2200" b="1" dirty="0" err="1">
                <a:latin typeface="Tahoma" panose="020B0604030504040204" pitchFamily="34" charset="0"/>
                <a:ea typeface="Tahoma" panose="020B0604030504040204" pitchFamily="34" charset="0"/>
                <a:cs typeface="Tahoma" panose="020B0604030504040204" pitchFamily="34" charset="0"/>
              </a:rPr>
              <a:t>bụi</a:t>
            </a:r>
            <a:r>
              <a:rPr lang="en-US" altLang="en-US" sz="2200" b="1" dirty="0">
                <a:latin typeface="Tahoma" panose="020B0604030504040204" pitchFamily="34" charset="0"/>
                <a:ea typeface="Tahoma" panose="020B0604030504040204" pitchFamily="34" charset="0"/>
                <a:cs typeface="Tahoma" panose="020B0604030504040204" pitchFamily="34" charset="0"/>
              </a:rPr>
              <a:t>, vi </a:t>
            </a:r>
            <a:r>
              <a:rPr lang="en-US" altLang="en-US" sz="2200" b="1" dirty="0" err="1">
                <a:latin typeface="Tahoma" panose="020B0604030504040204" pitchFamily="34" charset="0"/>
                <a:ea typeface="Tahoma" panose="020B0604030504040204" pitchFamily="34" charset="0"/>
                <a:cs typeface="Tahoma" panose="020B0604030504040204" pitchFamily="34" charset="0"/>
              </a:rPr>
              <a:t>khuẩn</a:t>
            </a:r>
            <a:r>
              <a:rPr lang="en-US" altLang="en-US" sz="2200" b="1" dirty="0">
                <a:latin typeface="Tahoma" panose="020B0604030504040204" pitchFamily="34" charset="0"/>
                <a:ea typeface="Tahoma" panose="020B0604030504040204" pitchFamily="34" charset="0"/>
                <a:cs typeface="Tahoma" panose="020B0604030504040204" pitchFamily="34" charset="0"/>
              </a:rPr>
              <a:t>,…</a:t>
            </a:r>
          </a:p>
        </p:txBody>
      </p:sp>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98794" y="122250"/>
            <a:ext cx="2889754" cy="1414395"/>
          </a:xfrm>
          <a:prstGeom prst="rect">
            <a:avLst/>
          </a:prstGeom>
        </p:spPr>
      </p:pic>
    </p:spTree>
    <p:extLst>
      <p:ext uri="{BB962C8B-B14F-4D97-AF65-F5344CB8AC3E}">
        <p14:creationId xmlns:p14="http://schemas.microsoft.com/office/powerpoint/2010/main" val="13303632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grpId="0" nodeType="clickEffect">
                                  <p:stCondLst>
                                    <p:cond delay="0"/>
                                  </p:stCondLst>
                                  <p:childTnLst>
                                    <p:animClr clrSpc="rgb" dir="cw">
                                      <p:cBhvr>
                                        <p:cTn id="6" dur="750" fill="hold"/>
                                        <p:tgtEl>
                                          <p:spTgt spid="9"/>
                                        </p:tgtEl>
                                        <p:attrNameLst>
                                          <p:attrName>fillcolor</p:attrName>
                                        </p:attrNameLst>
                                      </p:cBhvr>
                                      <p:to>
                                        <a:srgbClr val="FFC000"/>
                                      </p:to>
                                    </p:animClr>
                                    <p:set>
                                      <p:cBhvr>
                                        <p:cTn id="7" dur="750" fill="hold"/>
                                        <p:tgtEl>
                                          <p:spTgt spid="9"/>
                                        </p:tgtEl>
                                        <p:attrNameLst>
                                          <p:attrName>fill.type</p:attrName>
                                        </p:attrNameLst>
                                      </p:cBhvr>
                                      <p:to>
                                        <p:strVal val="solid"/>
                                      </p:to>
                                    </p:set>
                                    <p:set>
                                      <p:cBhvr>
                                        <p:cTn id="8" dur="750" fill="hold"/>
                                        <p:tgtEl>
                                          <p:spTgt spid="9"/>
                                        </p:tgtEl>
                                        <p:attrNameLst>
                                          <p:attrName>fill.on</p:attrName>
                                        </p:attrNameLst>
                                      </p:cBhvr>
                                      <p:to>
                                        <p:strVal val="true"/>
                                      </p:to>
                                    </p:set>
                                  </p:childTnLst>
                                </p:cTn>
                              </p:par>
                            </p:childTnLst>
                          </p:cTn>
                        </p:par>
                        <p:par>
                          <p:cTn id="9" fill="hold">
                            <p:stCondLst>
                              <p:cond delay="750"/>
                            </p:stCondLst>
                            <p:childTnLst>
                              <p:par>
                                <p:cTn id="10" presetID="64" presetClass="path" presetSubtype="0" accel="50000" decel="50000" fill="hold" nodeType="afterEffect">
                                  <p:stCondLst>
                                    <p:cond delay="0"/>
                                  </p:stCondLst>
                                  <p:childTnLst>
                                    <p:animMotion origin="layout" path="M 0 -1.85185E-6 L -0.0332 -0.45 " pathEditMode="relative" rAng="0" ptsTypes="AA">
                                      <p:cBhvr>
                                        <p:cTn id="11" dur="500" fill="hold"/>
                                        <p:tgtEl>
                                          <p:spTgt spid="7"/>
                                        </p:tgtEl>
                                        <p:attrNameLst>
                                          <p:attrName>ppt_x</p:attrName>
                                          <p:attrName>ppt_y</p:attrName>
                                        </p:attrNameLst>
                                      </p:cBhvr>
                                      <p:rCtr x="-1667" y="-22500"/>
                                    </p:animMotion>
                                  </p:childTnLst>
                                  <p:subTnLst>
                                    <p:audio>
                                      <p:cMediaNode>
                                        <p:cTn display="0" masterRel="sameClick">
                                          <p:stCondLst>
                                            <p:cond evt="begin" delay="0">
                                              <p:tn val="10"/>
                                            </p:cond>
                                          </p:stCondLst>
                                          <p:endCondLst>
                                            <p:cond evt="onStopAudio" delay="0">
                                              <p:tgtEl>
                                                <p:sldTgt/>
                                              </p:tgtEl>
                                            </p:cond>
                                          </p:endCondLst>
                                        </p:cTn>
                                        <p:tgtEl>
                                          <p:sndTgt r:embed="rId2" name="sut.wav"/>
                                        </p:tgtEl>
                                      </p:cMediaNode>
                                    </p:audio>
                                  </p:subTnLst>
                                </p:cTn>
                              </p:par>
                              <p:par>
                                <p:cTn id="12" presetID="42" presetClass="path" presetSubtype="0" accel="50000" decel="50000" fill="hold" nodeType="withEffect">
                                  <p:stCondLst>
                                    <p:cond delay="500"/>
                                  </p:stCondLst>
                                  <p:childTnLst>
                                    <p:animMotion origin="layout" path="M -0.0332 -0.45 L -0.04271 -0.2419 " pathEditMode="relative" rAng="0" ptsTypes="AA">
                                      <p:cBhvr>
                                        <p:cTn id="13" dur="250" fill="hold"/>
                                        <p:tgtEl>
                                          <p:spTgt spid="7"/>
                                        </p:tgtEl>
                                        <p:attrNameLst>
                                          <p:attrName>ppt_x</p:attrName>
                                          <p:attrName>ppt_y</p:attrName>
                                        </p:attrNameLst>
                                      </p:cBhvr>
                                      <p:rCtr x="-482" y="10394"/>
                                    </p:animMotion>
                                  </p:childTnLst>
                                </p:cTn>
                              </p:par>
                              <p:par>
                                <p:cTn id="14" presetID="6" presetClass="emph" presetSubtype="0" fill="hold" nodeType="withEffect">
                                  <p:stCondLst>
                                    <p:cond delay="0"/>
                                  </p:stCondLst>
                                  <p:childTnLst>
                                    <p:animScale>
                                      <p:cBhvr>
                                        <p:cTn id="15" dur="500" fill="hold"/>
                                        <p:tgtEl>
                                          <p:spTgt spid="7"/>
                                        </p:tgtEl>
                                      </p:cBhvr>
                                      <p:by x="50000" y="50000"/>
                                    </p:animScale>
                                  </p:childTnLst>
                                </p:cTn>
                              </p:par>
                              <p:par>
                                <p:cTn id="16" presetID="8" presetClass="emph" presetSubtype="0" fill="hold" nodeType="withEffect">
                                  <p:stCondLst>
                                    <p:cond delay="0"/>
                                  </p:stCondLst>
                                  <p:childTnLst>
                                    <p:animRot by="43200000">
                                      <p:cBhvr>
                                        <p:cTn id="17" dur="500" fill="hold"/>
                                        <p:tgtEl>
                                          <p:spTgt spid="7"/>
                                        </p:tgtEl>
                                        <p:attrNameLst>
                                          <p:attrName>r</p:attrName>
                                        </p:attrNameLst>
                                      </p:cBhvr>
                                    </p:animRot>
                                  </p:childTnLst>
                                </p:cTn>
                              </p:par>
                              <p:par>
                                <p:cTn id="18" presetID="63" presetClass="path" presetSubtype="0" accel="50000" decel="50000" fill="hold" nodeType="withEffect">
                                  <p:stCondLst>
                                    <p:cond delay="0"/>
                                  </p:stCondLst>
                                  <p:childTnLst>
                                    <p:animMotion origin="layout" path="M 0 -1.48148E-6 L 0.05169 -0.00579 " pathEditMode="relative" rAng="0" ptsTypes="AA">
                                      <p:cBhvr>
                                        <p:cTn id="19" dur="500" fill="hold"/>
                                        <p:tgtEl>
                                          <p:spTgt spid="4"/>
                                        </p:tgtEl>
                                        <p:attrNameLst>
                                          <p:attrName>ppt_x</p:attrName>
                                          <p:attrName>ppt_y</p:attrName>
                                        </p:attrNameLst>
                                      </p:cBhvr>
                                      <p:rCtr x="2578" y="-301"/>
                                    </p:animMotion>
                                  </p:childTnLst>
                                </p:cTn>
                              </p:par>
                              <p:par>
                                <p:cTn id="20" presetID="8" presetClass="emph" presetSubtype="0" fill="hold" nodeType="withEffect">
                                  <p:stCondLst>
                                    <p:cond delay="0"/>
                                  </p:stCondLst>
                                  <p:childTnLst>
                                    <p:animRot by="1800000">
                                      <p:cBhvr>
                                        <p:cTn id="21" dur="500" fill="hold"/>
                                        <p:tgtEl>
                                          <p:spTgt spid="4"/>
                                        </p:tgtEl>
                                        <p:attrNameLst>
                                          <p:attrName>r</p:attrName>
                                        </p:attrNameLst>
                                      </p:cBhvr>
                                    </p:animRot>
                                  </p:childTnLst>
                                </p:cTn>
                              </p:par>
                              <p:par>
                                <p:cTn id="22" presetID="1" presetClass="exit" presetSubtype="0" fill="hold" nodeType="withEffect">
                                  <p:stCondLst>
                                    <p:cond delay="500"/>
                                  </p:stCondLst>
                                  <p:childTnLst>
                                    <p:set>
                                      <p:cBhvr>
                                        <p:cTn id="23" dur="1" fill="hold">
                                          <p:stCondLst>
                                            <p:cond delay="0"/>
                                          </p:stCondLst>
                                        </p:cTn>
                                        <p:tgtEl>
                                          <p:spTgt spid="4"/>
                                        </p:tgtEl>
                                        <p:attrNameLst>
                                          <p:attrName>style.visibility</p:attrName>
                                        </p:attrNameLst>
                                      </p:cBhvr>
                                      <p:to>
                                        <p:strVal val="hidden"/>
                                      </p:to>
                                    </p:set>
                                  </p:childTnLst>
                                </p:cTn>
                              </p:par>
                              <p:par>
                                <p:cTn id="24" presetID="1" presetClass="entr" presetSubtype="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3" name="sai.wav"/>
                                        </p:tgtEl>
                                      </p:cMediaNode>
                                    </p:audio>
                                  </p:subTnLst>
                                </p:cTn>
                              </p:par>
                            </p:childTnLst>
                          </p:cTn>
                        </p:par>
                        <p:par>
                          <p:cTn id="26" fill="hold">
                            <p:stCondLst>
                              <p:cond delay="1500"/>
                            </p:stCondLst>
                            <p:childTnLst>
                              <p:par>
                                <p:cTn id="27" presetID="26" presetClass="emph" presetSubtype="0" repeatCount="3000" fill="hold" grpId="0" nodeType="afterEffect">
                                  <p:stCondLst>
                                    <p:cond delay="0"/>
                                  </p:stCondLst>
                                  <p:childTnLst>
                                    <p:animEffect transition="out" filter="fade">
                                      <p:cBhvr>
                                        <p:cTn id="28" dur="500" tmFilter="0, 0; .2, .5; .8, .5; 1, 0"/>
                                        <p:tgtEl>
                                          <p:spTgt spid="12"/>
                                        </p:tgtEl>
                                      </p:cBhvr>
                                    </p:animEffect>
                                    <p:animScale>
                                      <p:cBhvr>
                                        <p:cTn id="29" dur="250" autoRev="1" fill="hold"/>
                                        <p:tgtEl>
                                          <p:spTgt spid="12"/>
                                        </p:tgtEl>
                                      </p:cBhvr>
                                      <p:by x="105000" y="105000"/>
                                    </p:animScale>
                                  </p:childTnLst>
                                </p:cTn>
                              </p:par>
                              <p:par>
                                <p:cTn id="30" presetID="1" presetClass="emph" presetSubtype="2" fill="hold" nodeType="withEffect">
                                  <p:stCondLst>
                                    <p:cond delay="0"/>
                                  </p:stCondLst>
                                  <p:childTnLst>
                                    <p:animClr clrSpc="rgb" dir="cw">
                                      <p:cBhvr>
                                        <p:cTn id="31" dur="1500" fill="hold"/>
                                        <p:tgtEl>
                                          <p:spTgt spid="12"/>
                                        </p:tgtEl>
                                        <p:attrNameLst>
                                          <p:attrName>fillcolor</p:attrName>
                                        </p:attrNameLst>
                                      </p:cBhvr>
                                      <p:to>
                                        <a:schemeClr val="accent2"/>
                                      </p:to>
                                    </p:animClr>
                                    <p:set>
                                      <p:cBhvr>
                                        <p:cTn id="32" dur="1500" fill="hold"/>
                                        <p:tgtEl>
                                          <p:spTgt spid="12"/>
                                        </p:tgtEl>
                                        <p:attrNameLst>
                                          <p:attrName>fill.type</p:attrName>
                                        </p:attrNameLst>
                                      </p:cBhvr>
                                      <p:to>
                                        <p:strVal val="solid"/>
                                      </p:to>
                                    </p:set>
                                    <p:set>
                                      <p:cBhvr>
                                        <p:cTn id="33" dur="1500" fill="hold"/>
                                        <p:tgtEl>
                                          <p:spTgt spid="12"/>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11"/>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750" fill="hold"/>
                                        <p:tgtEl>
                                          <p:spTgt spid="11"/>
                                        </p:tgtEl>
                                        <p:attrNameLst>
                                          <p:attrName>fillcolor</p:attrName>
                                        </p:attrNameLst>
                                      </p:cBhvr>
                                      <p:to>
                                        <a:srgbClr val="FFC000"/>
                                      </p:to>
                                    </p:animClr>
                                    <p:set>
                                      <p:cBhvr>
                                        <p:cTn id="39" dur="750" fill="hold"/>
                                        <p:tgtEl>
                                          <p:spTgt spid="11"/>
                                        </p:tgtEl>
                                        <p:attrNameLst>
                                          <p:attrName>fill.type</p:attrName>
                                        </p:attrNameLst>
                                      </p:cBhvr>
                                      <p:to>
                                        <p:strVal val="solid"/>
                                      </p:to>
                                    </p:set>
                                    <p:set>
                                      <p:cBhvr>
                                        <p:cTn id="40" dur="750" fill="hold"/>
                                        <p:tgtEl>
                                          <p:spTgt spid="11"/>
                                        </p:tgtEl>
                                        <p:attrNameLst>
                                          <p:attrName>fill.on</p:attrName>
                                        </p:attrNameLst>
                                      </p:cBhvr>
                                      <p:to>
                                        <p:strVal val="true"/>
                                      </p:to>
                                    </p:set>
                                  </p:childTnLst>
                                </p:cTn>
                              </p:par>
                            </p:childTnLst>
                          </p:cTn>
                        </p:par>
                        <p:par>
                          <p:cTn id="41" fill="hold">
                            <p:stCondLst>
                              <p:cond delay="750"/>
                            </p:stCondLst>
                            <p:childTnLst>
                              <p:par>
                                <p:cTn id="42" presetID="64" presetClass="path" presetSubtype="0" accel="50000" decel="50000" fill="hold" nodeType="afterEffect">
                                  <p:stCondLst>
                                    <p:cond delay="0"/>
                                  </p:stCondLst>
                                  <p:childTnLst>
                                    <p:animMotion origin="layout" path="M 0 -1.85185E-6 L 0.16797 -0.24143 " pathEditMode="relative" rAng="0" ptsTypes="AA">
                                      <p:cBhvr>
                                        <p:cTn id="43" dur="500" fill="hold"/>
                                        <p:tgtEl>
                                          <p:spTgt spid="7"/>
                                        </p:tgtEl>
                                        <p:attrNameLst>
                                          <p:attrName>ppt_x</p:attrName>
                                          <p:attrName>ppt_y</p:attrName>
                                        </p:attrNameLst>
                                      </p:cBhvr>
                                      <p:rCtr x="8398" y="-12083"/>
                                    </p:animMotion>
                                  </p:childTnLst>
                                  <p:subTnLst>
                                    <p:audio>
                                      <p:cMediaNode>
                                        <p:cTn display="0" masterRel="sameClick">
                                          <p:stCondLst>
                                            <p:cond evt="begin" delay="0">
                                              <p:tn val="42"/>
                                            </p:cond>
                                          </p:stCondLst>
                                          <p:endCondLst>
                                            <p:cond evt="onStopAudio" delay="0">
                                              <p:tgtEl>
                                                <p:sldTgt/>
                                              </p:tgtEl>
                                            </p:cond>
                                          </p:endCondLst>
                                        </p:cTn>
                                        <p:tgtEl>
                                          <p:sndTgt r:embed="rId2" name="sut.wav"/>
                                        </p:tgtEl>
                                      </p:cMediaNode>
                                    </p:audio>
                                  </p:subTnLst>
                                </p:cTn>
                              </p:par>
                              <p:par>
                                <p:cTn id="44" presetID="6" presetClass="emph" presetSubtype="0" fill="hold" nodeType="withEffect">
                                  <p:stCondLst>
                                    <p:cond delay="0"/>
                                  </p:stCondLst>
                                  <p:childTnLst>
                                    <p:animScale>
                                      <p:cBhvr>
                                        <p:cTn id="45" dur="500" fill="hold"/>
                                        <p:tgtEl>
                                          <p:spTgt spid="7"/>
                                        </p:tgtEl>
                                      </p:cBhvr>
                                      <p:by x="50000" y="50000"/>
                                    </p:animScale>
                                  </p:childTnLst>
                                </p:cTn>
                              </p:par>
                              <p:par>
                                <p:cTn id="46" presetID="8" presetClass="emph" presetSubtype="0" fill="hold" nodeType="withEffect">
                                  <p:stCondLst>
                                    <p:cond delay="0"/>
                                  </p:stCondLst>
                                  <p:childTnLst>
                                    <p:animRot by="43200000">
                                      <p:cBhvr>
                                        <p:cTn id="47" dur="500" fill="hold"/>
                                        <p:tgtEl>
                                          <p:spTgt spid="7"/>
                                        </p:tgtEl>
                                        <p:attrNameLst>
                                          <p:attrName>r</p:attrName>
                                        </p:attrNameLst>
                                      </p:cBhvr>
                                    </p:animRot>
                                  </p:childTnLst>
                                </p:cTn>
                              </p:par>
                              <p:par>
                                <p:cTn id="48" presetID="63" presetClass="path" presetSubtype="0" accel="50000" decel="50000" fill="hold" nodeType="withEffect">
                                  <p:stCondLst>
                                    <p:cond delay="0"/>
                                  </p:stCondLst>
                                  <p:childTnLst>
                                    <p:animMotion origin="layout" path="M 0 -1.48148E-6 L 0.05169 -0.00717 " pathEditMode="relative" rAng="0" ptsTypes="AA">
                                      <p:cBhvr>
                                        <p:cTn id="49" dur="500" fill="hold"/>
                                        <p:tgtEl>
                                          <p:spTgt spid="4"/>
                                        </p:tgtEl>
                                        <p:attrNameLst>
                                          <p:attrName>ppt_x</p:attrName>
                                          <p:attrName>ppt_y</p:attrName>
                                        </p:attrNameLst>
                                      </p:cBhvr>
                                      <p:rCtr x="2578" y="-370"/>
                                    </p:animMotion>
                                  </p:childTnLst>
                                </p:cTn>
                              </p:par>
                              <p:par>
                                <p:cTn id="50" presetID="8" presetClass="emph" presetSubtype="0" fill="hold" nodeType="withEffect">
                                  <p:stCondLst>
                                    <p:cond delay="0"/>
                                  </p:stCondLst>
                                  <p:childTnLst>
                                    <p:animRot by="1800000">
                                      <p:cBhvr>
                                        <p:cTn id="51" dur="500" fill="hold"/>
                                        <p:tgtEl>
                                          <p:spTgt spid="4"/>
                                        </p:tgtEl>
                                        <p:attrNameLst>
                                          <p:attrName>r</p:attrName>
                                        </p:attrNameLst>
                                      </p:cBhvr>
                                    </p:animRot>
                                  </p:childTnLst>
                                </p:cTn>
                              </p:par>
                            </p:childTnLst>
                          </p:cTn>
                        </p:par>
                        <p:par>
                          <p:cTn id="52" fill="hold">
                            <p:stCondLst>
                              <p:cond delay="1250"/>
                            </p:stCondLst>
                            <p:childTnLst>
                              <p:par>
                                <p:cTn id="53" presetID="1" presetClass="exit" presetSubtype="0" fill="hold" nodeType="afterEffect">
                                  <p:stCondLst>
                                    <p:cond delay="0"/>
                                  </p:stCondLst>
                                  <p:childTnLst>
                                    <p:set>
                                      <p:cBhvr>
                                        <p:cTn id="54" dur="1" fill="hold">
                                          <p:stCondLst>
                                            <p:cond delay="0"/>
                                          </p:stCondLst>
                                        </p:cTn>
                                        <p:tgtEl>
                                          <p:spTgt spid="4"/>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3" name="sai.wav"/>
                                        </p:tgtEl>
                                      </p:cMediaNode>
                                    </p:audio>
                                  </p:subTnLst>
                                </p:cTn>
                              </p:par>
                            </p:childTnLst>
                          </p:cTn>
                        </p:par>
                        <p:par>
                          <p:cTn id="57" fill="hold">
                            <p:stCondLst>
                              <p:cond delay="1250"/>
                            </p:stCondLst>
                            <p:childTnLst>
                              <p:par>
                                <p:cTn id="58" presetID="26" presetClass="emph" presetSubtype="0" repeatCount="3000" fill="hold" grpId="1" nodeType="afterEffect">
                                  <p:stCondLst>
                                    <p:cond delay="0"/>
                                  </p:stCondLst>
                                  <p:childTnLst>
                                    <p:animEffect transition="out" filter="fade">
                                      <p:cBhvr>
                                        <p:cTn id="59" dur="500" tmFilter="0, 0; .2, .5; .8, .5; 1, 0"/>
                                        <p:tgtEl>
                                          <p:spTgt spid="12"/>
                                        </p:tgtEl>
                                      </p:cBhvr>
                                    </p:animEffect>
                                    <p:animScale>
                                      <p:cBhvr>
                                        <p:cTn id="60" dur="250" autoRev="1" fill="hold"/>
                                        <p:tgtEl>
                                          <p:spTgt spid="12"/>
                                        </p:tgtEl>
                                      </p:cBhvr>
                                      <p:by x="105000" y="105000"/>
                                    </p:animScale>
                                  </p:childTnLst>
                                </p:cTn>
                              </p:par>
                              <p:par>
                                <p:cTn id="61" presetID="1" presetClass="emph" presetSubtype="2" fill="hold" nodeType="withEffect">
                                  <p:stCondLst>
                                    <p:cond delay="0"/>
                                  </p:stCondLst>
                                  <p:childTnLst>
                                    <p:animClr clrSpc="rgb" dir="cw">
                                      <p:cBhvr>
                                        <p:cTn id="62" dur="1500" fill="hold"/>
                                        <p:tgtEl>
                                          <p:spTgt spid="12"/>
                                        </p:tgtEl>
                                        <p:attrNameLst>
                                          <p:attrName>fillcolor</p:attrName>
                                        </p:attrNameLst>
                                      </p:cBhvr>
                                      <p:to>
                                        <a:schemeClr val="accent2"/>
                                      </p:to>
                                    </p:animClr>
                                    <p:set>
                                      <p:cBhvr>
                                        <p:cTn id="63" dur="1500" fill="hold"/>
                                        <p:tgtEl>
                                          <p:spTgt spid="12"/>
                                        </p:tgtEl>
                                        <p:attrNameLst>
                                          <p:attrName>fill.type</p:attrName>
                                        </p:attrNameLst>
                                      </p:cBhvr>
                                      <p:to>
                                        <p:strVal val="solid"/>
                                      </p:to>
                                    </p:set>
                                    <p:set>
                                      <p:cBhvr>
                                        <p:cTn id="64" dur="1500" fill="hold"/>
                                        <p:tgtEl>
                                          <p:spTgt spid="12"/>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1" presetClass="emph" presetSubtype="2" fill="hold" nodeType="clickEffect">
                                  <p:stCondLst>
                                    <p:cond delay="0"/>
                                  </p:stCondLst>
                                  <p:childTnLst>
                                    <p:animClr clrSpc="rgb" dir="cw">
                                      <p:cBhvr>
                                        <p:cTn id="69" dur="750" fill="hold"/>
                                        <p:tgtEl>
                                          <p:spTgt spid="10"/>
                                        </p:tgtEl>
                                        <p:attrNameLst>
                                          <p:attrName>fillcolor</p:attrName>
                                        </p:attrNameLst>
                                      </p:cBhvr>
                                      <p:to>
                                        <a:srgbClr val="FFC000"/>
                                      </p:to>
                                    </p:animClr>
                                    <p:set>
                                      <p:cBhvr>
                                        <p:cTn id="70" dur="750" fill="hold"/>
                                        <p:tgtEl>
                                          <p:spTgt spid="10"/>
                                        </p:tgtEl>
                                        <p:attrNameLst>
                                          <p:attrName>fill.type</p:attrName>
                                        </p:attrNameLst>
                                      </p:cBhvr>
                                      <p:to>
                                        <p:strVal val="solid"/>
                                      </p:to>
                                    </p:set>
                                    <p:set>
                                      <p:cBhvr>
                                        <p:cTn id="71" dur="750" fill="hold"/>
                                        <p:tgtEl>
                                          <p:spTgt spid="10"/>
                                        </p:tgtEl>
                                        <p:attrNameLst>
                                          <p:attrName>fill.on</p:attrName>
                                        </p:attrNameLst>
                                      </p:cBhvr>
                                      <p:to>
                                        <p:strVal val="true"/>
                                      </p:to>
                                    </p:set>
                                  </p:childTnLst>
                                </p:cTn>
                              </p:par>
                            </p:childTnLst>
                          </p:cTn>
                        </p:par>
                        <p:par>
                          <p:cTn id="72" fill="hold">
                            <p:stCondLst>
                              <p:cond delay="750"/>
                            </p:stCondLst>
                            <p:childTnLst>
                              <p:par>
                                <p:cTn id="73" presetID="64" presetClass="path" presetSubtype="0" accel="50000" decel="50000" fill="hold" nodeType="afterEffect">
                                  <p:stCondLst>
                                    <p:cond delay="0"/>
                                  </p:stCondLst>
                                  <p:childTnLst>
                                    <p:animMotion origin="layout" path="M 0 -1.85185E-6 L -0.07305 -0.23287 " pathEditMode="relative" rAng="0" ptsTypes="AA">
                                      <p:cBhvr>
                                        <p:cTn id="74" dur="500" fill="hold"/>
                                        <p:tgtEl>
                                          <p:spTgt spid="7"/>
                                        </p:tgtEl>
                                        <p:attrNameLst>
                                          <p:attrName>ppt_x</p:attrName>
                                          <p:attrName>ppt_y</p:attrName>
                                        </p:attrNameLst>
                                      </p:cBhvr>
                                      <p:rCtr x="-3659" y="-11644"/>
                                    </p:animMotion>
                                  </p:childTnLst>
                                  <p:subTnLst>
                                    <p:audio>
                                      <p:cMediaNode>
                                        <p:cTn display="0" masterRel="sameClick">
                                          <p:stCondLst>
                                            <p:cond evt="begin" delay="0">
                                              <p:tn val="73"/>
                                            </p:cond>
                                          </p:stCondLst>
                                          <p:endCondLst>
                                            <p:cond evt="onStopAudio" delay="0">
                                              <p:tgtEl>
                                                <p:sldTgt/>
                                              </p:tgtEl>
                                            </p:cond>
                                          </p:endCondLst>
                                        </p:cTn>
                                        <p:tgtEl>
                                          <p:sndTgt r:embed="rId2" name="sut.wav"/>
                                        </p:tgtEl>
                                      </p:cMediaNode>
                                    </p:audio>
                                  </p:subTnLst>
                                </p:cTn>
                              </p:par>
                              <p:par>
                                <p:cTn id="75" presetID="6" presetClass="emph" presetSubtype="0" fill="hold" nodeType="withEffect">
                                  <p:stCondLst>
                                    <p:cond delay="0"/>
                                  </p:stCondLst>
                                  <p:childTnLst>
                                    <p:animScale>
                                      <p:cBhvr>
                                        <p:cTn id="76" dur="500" fill="hold"/>
                                        <p:tgtEl>
                                          <p:spTgt spid="7"/>
                                        </p:tgtEl>
                                      </p:cBhvr>
                                      <p:by x="50000" y="50000"/>
                                    </p:animScale>
                                  </p:childTnLst>
                                </p:cTn>
                              </p:par>
                              <p:par>
                                <p:cTn id="77" presetID="8" presetClass="emph" presetSubtype="0" fill="hold" nodeType="withEffect">
                                  <p:stCondLst>
                                    <p:cond delay="0"/>
                                  </p:stCondLst>
                                  <p:childTnLst>
                                    <p:animRot by="43200000">
                                      <p:cBhvr>
                                        <p:cTn id="78" dur="500" fill="hold"/>
                                        <p:tgtEl>
                                          <p:spTgt spid="7"/>
                                        </p:tgtEl>
                                        <p:attrNameLst>
                                          <p:attrName>r</p:attrName>
                                        </p:attrNameLst>
                                      </p:cBhvr>
                                    </p:animRot>
                                  </p:childTnLst>
                                </p:cTn>
                              </p:par>
                              <p:par>
                                <p:cTn id="79" presetID="63" presetClass="path" presetSubtype="0" accel="50000" decel="50000" fill="hold" nodeType="withEffect">
                                  <p:stCondLst>
                                    <p:cond delay="0"/>
                                  </p:stCondLst>
                                  <p:childTnLst>
                                    <p:animMotion origin="layout" path="M 0 -1.48148E-6 L 0.05169 -0.00995 " pathEditMode="relative" rAng="0" ptsTypes="AA">
                                      <p:cBhvr>
                                        <p:cTn id="80" dur="500" fill="hold"/>
                                        <p:tgtEl>
                                          <p:spTgt spid="4"/>
                                        </p:tgtEl>
                                        <p:attrNameLst>
                                          <p:attrName>ppt_x</p:attrName>
                                          <p:attrName>ppt_y</p:attrName>
                                        </p:attrNameLst>
                                      </p:cBhvr>
                                      <p:rCtr x="2578" y="-509"/>
                                    </p:animMotion>
                                  </p:childTnLst>
                                </p:cTn>
                              </p:par>
                              <p:par>
                                <p:cTn id="81" presetID="8" presetClass="emph" presetSubtype="0" fill="hold" nodeType="withEffect">
                                  <p:stCondLst>
                                    <p:cond delay="0"/>
                                  </p:stCondLst>
                                  <p:childTnLst>
                                    <p:animRot by="1800000">
                                      <p:cBhvr>
                                        <p:cTn id="82" dur="500" fill="hold"/>
                                        <p:tgtEl>
                                          <p:spTgt spid="4"/>
                                        </p:tgtEl>
                                        <p:attrNameLst>
                                          <p:attrName>r</p:attrName>
                                        </p:attrNameLst>
                                      </p:cBhvr>
                                    </p:animRot>
                                  </p:childTnLst>
                                </p:cTn>
                              </p:par>
                            </p:childTnLst>
                          </p:cTn>
                        </p:par>
                        <p:par>
                          <p:cTn id="83" fill="hold">
                            <p:stCondLst>
                              <p:cond delay="1250"/>
                            </p:stCondLst>
                            <p:childTnLst>
                              <p:par>
                                <p:cTn id="84" presetID="1" presetClass="exit" presetSubtype="0" fill="hold" nodeType="afterEffect">
                                  <p:stCondLst>
                                    <p:cond delay="0"/>
                                  </p:stCondLst>
                                  <p:childTnLst>
                                    <p:set>
                                      <p:cBhvr>
                                        <p:cTn id="85" dur="1" fill="hold">
                                          <p:stCondLst>
                                            <p:cond delay="0"/>
                                          </p:stCondLst>
                                        </p:cTn>
                                        <p:tgtEl>
                                          <p:spTgt spid="4"/>
                                        </p:tgtEl>
                                        <p:attrNameLst>
                                          <p:attrName>style.visibility</p:attrName>
                                        </p:attrNameLst>
                                      </p:cBhvr>
                                      <p:to>
                                        <p:strVal val="hidden"/>
                                      </p:to>
                                    </p:set>
                                  </p:childTnLst>
                                </p:cTn>
                              </p:par>
                              <p:par>
                                <p:cTn id="86" presetID="1" presetClass="entr" presetSubtype="0" fill="hold" nodeType="withEffect">
                                  <p:stCondLst>
                                    <p:cond delay="0"/>
                                  </p:stCondLst>
                                  <p:childTnLst>
                                    <p:set>
                                      <p:cBhvr>
                                        <p:cTn id="87"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3" name="sai.wav"/>
                                        </p:tgtEl>
                                      </p:cMediaNode>
                                    </p:audio>
                                  </p:subTnLst>
                                </p:cTn>
                              </p:par>
                            </p:childTnLst>
                          </p:cTn>
                        </p:par>
                        <p:par>
                          <p:cTn id="88" fill="hold">
                            <p:stCondLst>
                              <p:cond delay="1250"/>
                            </p:stCondLst>
                            <p:childTnLst>
                              <p:par>
                                <p:cTn id="89" presetID="26" presetClass="emph" presetSubtype="0" repeatCount="3000" fill="hold" grpId="2" nodeType="afterEffect">
                                  <p:stCondLst>
                                    <p:cond delay="0"/>
                                  </p:stCondLst>
                                  <p:childTnLst>
                                    <p:animEffect transition="out" filter="fade">
                                      <p:cBhvr>
                                        <p:cTn id="90" dur="500" tmFilter="0, 0; .2, .5; .8, .5; 1, 0"/>
                                        <p:tgtEl>
                                          <p:spTgt spid="12"/>
                                        </p:tgtEl>
                                      </p:cBhvr>
                                    </p:animEffect>
                                    <p:animScale>
                                      <p:cBhvr>
                                        <p:cTn id="91" dur="250" autoRev="1" fill="hold"/>
                                        <p:tgtEl>
                                          <p:spTgt spid="12"/>
                                        </p:tgtEl>
                                      </p:cBhvr>
                                      <p:by x="105000" y="105000"/>
                                    </p:animScale>
                                  </p:childTnLst>
                                </p:cTn>
                              </p:par>
                              <p:par>
                                <p:cTn id="92" presetID="1" presetClass="emph" presetSubtype="2" fill="hold" nodeType="withEffect">
                                  <p:stCondLst>
                                    <p:cond delay="0"/>
                                  </p:stCondLst>
                                  <p:childTnLst>
                                    <p:animClr clrSpc="rgb" dir="cw">
                                      <p:cBhvr>
                                        <p:cTn id="93" dur="1500" fill="hold"/>
                                        <p:tgtEl>
                                          <p:spTgt spid="12"/>
                                        </p:tgtEl>
                                        <p:attrNameLst>
                                          <p:attrName>fillcolor</p:attrName>
                                        </p:attrNameLst>
                                      </p:cBhvr>
                                      <p:to>
                                        <a:schemeClr val="accent2"/>
                                      </p:to>
                                    </p:animClr>
                                    <p:set>
                                      <p:cBhvr>
                                        <p:cTn id="94" dur="1500" fill="hold"/>
                                        <p:tgtEl>
                                          <p:spTgt spid="12"/>
                                        </p:tgtEl>
                                        <p:attrNameLst>
                                          <p:attrName>fill.type</p:attrName>
                                        </p:attrNameLst>
                                      </p:cBhvr>
                                      <p:to>
                                        <p:strVal val="solid"/>
                                      </p:to>
                                    </p:set>
                                    <p:set>
                                      <p:cBhvr>
                                        <p:cTn id="95" dur="1500" fill="hold"/>
                                        <p:tgtEl>
                                          <p:spTgt spid="12"/>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96" restart="whenNotActive" fill="hold" evtFilter="cancelBubble" nodeType="interactiveSeq">
                <p:stCondLst>
                  <p:cond evt="onClick" delay="0">
                    <p:tgtEl>
                      <p:spTgt spid="12"/>
                    </p:tgtEl>
                  </p:cond>
                </p:stCondLst>
                <p:endSync evt="end" delay="0">
                  <p:rtn val="all"/>
                </p:endSync>
                <p:childTnLst>
                  <p:par>
                    <p:cTn id="97" fill="hold">
                      <p:stCondLst>
                        <p:cond delay="0"/>
                      </p:stCondLst>
                      <p:childTnLst>
                        <p:par>
                          <p:cTn id="98" fill="hold">
                            <p:stCondLst>
                              <p:cond delay="0"/>
                            </p:stCondLst>
                            <p:childTnLst>
                              <p:par>
                                <p:cTn id="99" presetID="1" presetClass="emph" presetSubtype="2" fill="hold" nodeType="clickEffect">
                                  <p:stCondLst>
                                    <p:cond delay="0"/>
                                  </p:stCondLst>
                                  <p:childTnLst>
                                    <p:animClr clrSpc="rgb" dir="cw">
                                      <p:cBhvr>
                                        <p:cTn id="100" dur="750" fill="hold"/>
                                        <p:tgtEl>
                                          <p:spTgt spid="12"/>
                                        </p:tgtEl>
                                        <p:attrNameLst>
                                          <p:attrName>fillcolor</p:attrName>
                                        </p:attrNameLst>
                                      </p:cBhvr>
                                      <p:to>
                                        <a:srgbClr val="FFC000"/>
                                      </p:to>
                                    </p:animClr>
                                    <p:set>
                                      <p:cBhvr>
                                        <p:cTn id="101" dur="750" fill="hold"/>
                                        <p:tgtEl>
                                          <p:spTgt spid="12"/>
                                        </p:tgtEl>
                                        <p:attrNameLst>
                                          <p:attrName>fill.type</p:attrName>
                                        </p:attrNameLst>
                                      </p:cBhvr>
                                      <p:to>
                                        <p:strVal val="solid"/>
                                      </p:to>
                                    </p:set>
                                    <p:set>
                                      <p:cBhvr>
                                        <p:cTn id="102" dur="750" fill="hold"/>
                                        <p:tgtEl>
                                          <p:spTgt spid="12"/>
                                        </p:tgtEl>
                                        <p:attrNameLst>
                                          <p:attrName>fill.on</p:attrName>
                                        </p:attrNameLst>
                                      </p:cBhvr>
                                      <p:to>
                                        <p:strVal val="true"/>
                                      </p:to>
                                    </p:set>
                                  </p:childTnLst>
                                </p:cTn>
                              </p:par>
                            </p:childTnLst>
                          </p:cTn>
                        </p:par>
                        <p:par>
                          <p:cTn id="103" fill="hold">
                            <p:stCondLst>
                              <p:cond delay="750"/>
                            </p:stCondLst>
                            <p:childTnLst>
                              <p:par>
                                <p:cTn id="104" presetID="64" presetClass="path" presetSubtype="0" accel="50000" decel="50000" fill="hold" nodeType="afterEffect">
                                  <p:stCondLst>
                                    <p:cond delay="0"/>
                                  </p:stCondLst>
                                  <p:childTnLst>
                                    <p:animMotion origin="layout" path="M 0 -1.85185E-6 L 0.12773 -0.3081 " pathEditMode="relative" rAng="0" ptsTypes="AA">
                                      <p:cBhvr>
                                        <p:cTn id="105" dur="500" fill="hold"/>
                                        <p:tgtEl>
                                          <p:spTgt spid="7"/>
                                        </p:tgtEl>
                                        <p:attrNameLst>
                                          <p:attrName>ppt_x</p:attrName>
                                          <p:attrName>ppt_y</p:attrName>
                                        </p:attrNameLst>
                                      </p:cBhvr>
                                      <p:rCtr x="6380" y="-15417"/>
                                    </p:animMotion>
                                  </p:childTnLst>
                                  <p:subTnLst>
                                    <p:audio>
                                      <p:cMediaNode>
                                        <p:cTn display="0" masterRel="sameClick">
                                          <p:stCondLst>
                                            <p:cond evt="begin" delay="0">
                                              <p:tn val="104"/>
                                            </p:cond>
                                          </p:stCondLst>
                                          <p:endCondLst>
                                            <p:cond evt="onStopAudio" delay="0">
                                              <p:tgtEl>
                                                <p:sldTgt/>
                                              </p:tgtEl>
                                            </p:cond>
                                          </p:endCondLst>
                                        </p:cTn>
                                        <p:tgtEl>
                                          <p:sndTgt r:embed="rId2" name="sut.wav"/>
                                        </p:tgtEl>
                                      </p:cMediaNode>
                                    </p:audio>
                                  </p:subTnLst>
                                </p:cTn>
                              </p:par>
                              <p:par>
                                <p:cTn id="106" presetID="6" presetClass="emph" presetSubtype="0" fill="hold" nodeType="withEffect">
                                  <p:stCondLst>
                                    <p:cond delay="0"/>
                                  </p:stCondLst>
                                  <p:childTnLst>
                                    <p:animScale>
                                      <p:cBhvr>
                                        <p:cTn id="107" dur="500" fill="hold"/>
                                        <p:tgtEl>
                                          <p:spTgt spid="7"/>
                                        </p:tgtEl>
                                      </p:cBhvr>
                                      <p:by x="70000" y="70000"/>
                                    </p:animScale>
                                  </p:childTnLst>
                                </p:cTn>
                              </p:par>
                              <p:par>
                                <p:cTn id="108" presetID="8" presetClass="emph" presetSubtype="0" fill="hold" nodeType="withEffect">
                                  <p:stCondLst>
                                    <p:cond delay="0"/>
                                  </p:stCondLst>
                                  <p:childTnLst>
                                    <p:animRot by="43200000">
                                      <p:cBhvr>
                                        <p:cTn id="109" dur="500" fill="hold"/>
                                        <p:tgtEl>
                                          <p:spTgt spid="7"/>
                                        </p:tgtEl>
                                        <p:attrNameLst>
                                          <p:attrName>r</p:attrName>
                                        </p:attrNameLst>
                                      </p:cBhvr>
                                    </p:animRot>
                                  </p:childTnLst>
                                </p:cTn>
                              </p:par>
                              <p:par>
                                <p:cTn id="110" presetID="35" presetClass="path" presetSubtype="0" accel="50000" decel="50000" fill="hold" nodeType="withEffect">
                                  <p:stCondLst>
                                    <p:cond delay="0"/>
                                  </p:stCondLst>
                                  <p:childTnLst>
                                    <p:animMotion origin="layout" path="M 0 -1.48148E-6 L 0.09128 0.0081 " pathEditMode="relative" rAng="0" ptsTypes="AA">
                                      <p:cBhvr>
                                        <p:cTn id="111" dur="500" fill="hold"/>
                                        <p:tgtEl>
                                          <p:spTgt spid="4"/>
                                        </p:tgtEl>
                                        <p:attrNameLst>
                                          <p:attrName>ppt_x</p:attrName>
                                          <p:attrName>ppt_y</p:attrName>
                                        </p:attrNameLst>
                                      </p:cBhvr>
                                      <p:rCtr x="4557" y="394"/>
                                    </p:animMotion>
                                  </p:childTnLst>
                                </p:cTn>
                              </p:par>
                              <p:par>
                                <p:cTn id="112" presetID="8" presetClass="emph" presetSubtype="0" fill="hold" nodeType="withEffect">
                                  <p:stCondLst>
                                    <p:cond delay="0"/>
                                  </p:stCondLst>
                                  <p:childTnLst>
                                    <p:animRot by="1800000">
                                      <p:cBhvr>
                                        <p:cTn id="113" dur="500" fill="hold"/>
                                        <p:tgtEl>
                                          <p:spTgt spid="4"/>
                                        </p:tgtEl>
                                        <p:attrNameLst>
                                          <p:attrName>r</p:attrName>
                                        </p:attrNameLst>
                                      </p:cBhvr>
                                    </p:animRot>
                                  </p:childTnLst>
                                </p:cTn>
                              </p:par>
                            </p:childTnLst>
                          </p:cTn>
                        </p:par>
                        <p:par>
                          <p:cTn id="114" fill="hold">
                            <p:stCondLst>
                              <p:cond delay="1250"/>
                            </p:stCondLst>
                            <p:childTnLst>
                              <p:par>
                                <p:cTn id="115" presetID="1" presetClass="exit" presetSubtype="0" fill="hold" nodeType="afterEffect">
                                  <p:stCondLst>
                                    <p:cond delay="0"/>
                                  </p:stCondLst>
                                  <p:childTnLst>
                                    <p:set>
                                      <p:cBhvr>
                                        <p:cTn id="116" dur="1" fill="hold">
                                          <p:stCondLst>
                                            <p:cond delay="0"/>
                                          </p:stCondLst>
                                        </p:cTn>
                                        <p:tgtEl>
                                          <p:spTgt spid="4"/>
                                        </p:tgtEl>
                                        <p:attrNameLst>
                                          <p:attrName>style.visibility</p:attrName>
                                        </p:attrNameLst>
                                      </p:cBhvr>
                                      <p:to>
                                        <p:strVal val="hidden"/>
                                      </p:to>
                                    </p:set>
                                  </p:childTnLst>
                                </p:cTn>
                              </p:par>
                            </p:childTnLst>
                          </p:cTn>
                        </p:par>
                        <p:par>
                          <p:cTn id="117" fill="hold">
                            <p:stCondLst>
                              <p:cond delay="1250"/>
                            </p:stCondLst>
                            <p:childTnLst>
                              <p:par>
                                <p:cTn id="118" presetID="1" presetClass="entr" presetSubtype="0" fill="hold" nodeType="afterEffect">
                                  <p:stCondLst>
                                    <p:cond delay="0"/>
                                  </p:stCondLst>
                                  <p:childTnLst>
                                    <p:set>
                                      <p:cBhvr>
                                        <p:cTn id="119"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118"/>
                                            </p:cond>
                                          </p:stCondLst>
                                          <p:endCondLst>
                                            <p:cond evt="onStopAudio" delay="0">
                                              <p:tgtEl>
                                                <p:sldTgt/>
                                              </p:tgtEl>
                                            </p:cond>
                                          </p:endCondLst>
                                        </p:cTn>
                                        <p:tgtEl>
                                          <p:sndTgt r:embed="rId4" name="yeah1.wav"/>
                                        </p:tgtEl>
                                      </p:cMediaNode>
                                    </p:audio>
                                  </p:subTnLst>
                                </p:cTn>
                              </p:par>
                              <p:par>
                                <p:cTn id="120" presetID="1" presetClass="exit" presetSubtype="0" fill="hold" nodeType="withEffect">
                                  <p:stCondLst>
                                    <p:cond delay="0"/>
                                  </p:stCondLst>
                                  <p:childTnLst>
                                    <p:set>
                                      <p:cBhvr>
                                        <p:cTn id="121" dur="1" fill="hold">
                                          <p:stCondLst>
                                            <p:cond delay="0"/>
                                          </p:stCondLst>
                                        </p:cTn>
                                        <p:tgtEl>
                                          <p:spTgt spid="7"/>
                                        </p:tgtEl>
                                        <p:attrNameLst>
                                          <p:attrName>style.visibility</p:attrName>
                                        </p:attrNameLst>
                                      </p:cBhvr>
                                      <p:to>
                                        <p:strVal val="hidden"/>
                                      </p:to>
                                    </p:set>
                                  </p:childTnLst>
                                </p:cTn>
                              </p:par>
                              <p:par>
                                <p:cTn id="122" presetID="53" presetClass="entr" presetSubtype="16" fill="hold" nodeType="with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p:cTn id="124" dur="500" fill="hold"/>
                                        <p:tgtEl>
                                          <p:spTgt spid="13"/>
                                        </p:tgtEl>
                                        <p:attrNameLst>
                                          <p:attrName>ppt_w</p:attrName>
                                        </p:attrNameLst>
                                      </p:cBhvr>
                                      <p:tavLst>
                                        <p:tav tm="0">
                                          <p:val>
                                            <p:fltVal val="0"/>
                                          </p:val>
                                        </p:tav>
                                        <p:tav tm="100000">
                                          <p:val>
                                            <p:strVal val="#ppt_w"/>
                                          </p:val>
                                        </p:tav>
                                      </p:tavLst>
                                    </p:anim>
                                    <p:anim calcmode="lin" valueType="num">
                                      <p:cBhvr>
                                        <p:cTn id="125" dur="500" fill="hold"/>
                                        <p:tgtEl>
                                          <p:spTgt spid="13"/>
                                        </p:tgtEl>
                                        <p:attrNameLst>
                                          <p:attrName>ppt_h</p:attrName>
                                        </p:attrNameLst>
                                      </p:cBhvr>
                                      <p:tavLst>
                                        <p:tav tm="0">
                                          <p:val>
                                            <p:fltVal val="0"/>
                                          </p:val>
                                        </p:tav>
                                        <p:tav tm="100000">
                                          <p:val>
                                            <p:strVal val="#ppt_h"/>
                                          </p:val>
                                        </p:tav>
                                      </p:tavLst>
                                    </p:anim>
                                    <p:animEffect transition="in" filter="fade">
                                      <p:cBhvr>
                                        <p:cTn id="126" dur="500"/>
                                        <p:tgtEl>
                                          <p:spTgt spid="13"/>
                                        </p:tgtEl>
                                      </p:cBhvr>
                                    </p:animEffect>
                                  </p:childTnLst>
                                  <p:subTnLst>
                                    <p:audio>
                                      <p:cMediaNode>
                                        <p:cTn display="0" masterRel="sameClick">
                                          <p:stCondLst>
                                            <p:cond evt="begin" delay="0">
                                              <p:tn val="122"/>
                                            </p:cond>
                                          </p:stCondLst>
                                          <p:endCondLst>
                                            <p:cond evt="onStopAudio" delay="0">
                                              <p:tgtEl>
                                                <p:sldTgt/>
                                              </p:tgtEl>
                                            </p:cond>
                                          </p:endCondLst>
                                        </p:cTn>
                                        <p:tgtEl>
                                          <p:sndTgt r:embed="rId5" name="yeeh.wav"/>
                                        </p:tgtEl>
                                      </p:cMediaNode>
                                    </p:audio>
                                  </p:subTnLst>
                                </p:cTn>
                              </p:par>
                            </p:childTnLst>
                          </p:cTn>
                        </p:par>
                      </p:childTnLst>
                    </p:cTn>
                  </p:par>
                </p:childTnLst>
              </p:cTn>
              <p:nextCondLst>
                <p:cond evt="onClick" delay="0">
                  <p:tgtEl>
                    <p:spTgt spid="12"/>
                  </p:tgtEl>
                </p:cond>
              </p:nextCondLst>
            </p:seq>
          </p:childTnLst>
        </p:cTn>
      </p:par>
    </p:tnLst>
    <p:bldLst>
      <p:bldP spid="9" grpId="0" animBg="1"/>
      <p:bldP spid="12" grpId="0" animBg="1"/>
      <p:bldP spid="12" grpId="1" animBg="1"/>
      <p:bldP spid="12"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iu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5010" y="1049310"/>
            <a:ext cx="1261981" cy="1676545"/>
          </a:xfrm>
          <a:prstGeom prst="rect">
            <a:avLst/>
          </a:prstGeom>
        </p:spPr>
      </p:pic>
      <p:pic>
        <p:nvPicPr>
          <p:cNvPr id="5" name="tha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78970" y="762773"/>
            <a:ext cx="1261981" cy="1963082"/>
          </a:xfrm>
          <a:prstGeom prst="rect">
            <a:avLst/>
          </a:prstGeom>
        </p:spPr>
      </p:pic>
      <p:pic>
        <p:nvPicPr>
          <p:cNvPr id="6" name="thua"/>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69753" y="1311460"/>
            <a:ext cx="780356" cy="1414395"/>
          </a:xfrm>
          <a:prstGeom prst="rect">
            <a:avLst/>
          </a:prstGeom>
        </p:spPr>
      </p:pic>
      <p:pic>
        <p:nvPicPr>
          <p:cNvPr id="7" name="bo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00318" y="3446826"/>
            <a:ext cx="591363" cy="591363"/>
          </a:xfrm>
          <a:prstGeom prst="rect">
            <a:avLst/>
          </a:prstGeom>
        </p:spPr>
      </p:pic>
      <p:sp>
        <p:nvSpPr>
          <p:cNvPr id="8" name="cauhoi"/>
          <p:cNvSpPr/>
          <p:nvPr/>
        </p:nvSpPr>
        <p:spPr>
          <a:xfrm>
            <a:off x="106679" y="3720661"/>
            <a:ext cx="11978640" cy="103849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Tahoma" panose="020B0604030504040204" pitchFamily="34" charset="0"/>
                <a:ea typeface="+mn-ea"/>
                <a:cs typeface="Tahoma" panose="020B0604030504040204" pitchFamily="34" charset="0"/>
              </a:rPr>
              <a:t>Việc</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làm</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nào</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sau</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đây</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bảo</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vệ</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bầu</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không</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khí</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trong</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r>
              <a:rPr kumimoji="0" lang="en-US" sz="3200" b="1" i="0" u="none" strike="noStrike" kern="1200" cap="none" spc="0" normalizeH="0" noProof="0" dirty="0" err="1">
                <a:ln>
                  <a:noFill/>
                </a:ln>
                <a:solidFill>
                  <a:srgbClr val="0070C0"/>
                </a:solidFill>
                <a:effectLst/>
                <a:uLnTx/>
                <a:uFillTx/>
                <a:latin typeface="Tahoma" panose="020B0604030504040204" pitchFamily="34" charset="0"/>
                <a:ea typeface="+mn-ea"/>
                <a:cs typeface="Tahoma" panose="020B0604030504040204" pitchFamily="34" charset="0"/>
              </a:rPr>
              <a:t>sạch</a:t>
            </a:r>
            <a:r>
              <a:rPr kumimoji="0" lang="en-US" sz="3200" b="1" i="0" u="none" strike="noStrike" kern="1200" cap="none" spc="0" normalizeH="0" noProof="0" dirty="0">
                <a:ln>
                  <a:noFill/>
                </a:ln>
                <a:solidFill>
                  <a:srgbClr val="0070C0"/>
                </a:solidFill>
                <a:effectLst/>
                <a:uLnTx/>
                <a:uFillTx/>
                <a:latin typeface="Tahoma" panose="020B0604030504040204" pitchFamily="34" charset="0"/>
                <a:ea typeface="+mn-ea"/>
                <a:cs typeface="Tahoma" panose="020B0604030504040204" pitchFamily="34" charset="0"/>
              </a:rPr>
              <a:t>? </a:t>
            </a:r>
            <a:endParaRPr kumimoji="0" lang="en-US" sz="3200" b="1" i="0" u="none" strike="noStrike" kern="1200" cap="none" spc="0" normalizeH="0" baseline="0" noProof="0" dirty="0">
              <a:ln>
                <a:noFill/>
              </a:ln>
              <a:solidFill>
                <a:srgbClr val="0070C0"/>
              </a:solidFill>
              <a:effectLst/>
              <a:uLnTx/>
              <a:uFillTx/>
              <a:latin typeface="Tahoma" panose="020B0604030504040204" pitchFamily="34" charset="0"/>
              <a:ea typeface="+mn-ea"/>
              <a:cs typeface="Tahoma" panose="020B0604030504040204" pitchFamily="34" charset="0"/>
            </a:endParaRPr>
          </a:p>
        </p:txBody>
      </p:sp>
      <p:sp>
        <p:nvSpPr>
          <p:cNvPr id="9" name="1"/>
          <p:cNvSpPr/>
          <p:nvPr/>
        </p:nvSpPr>
        <p:spPr>
          <a:xfrm>
            <a:off x="106679"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mn-ea"/>
                <a:cs typeface="Tahoma" panose="020B0604030504040204" pitchFamily="34" charset="0"/>
              </a:rPr>
              <a:t>A.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mn-ea"/>
                <a:cs typeface="Tahoma" panose="020B0604030504040204" pitchFamily="34" charset="0"/>
              </a:rPr>
              <a:t>Vứt</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rác</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bừa</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bãi</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mn-ea"/>
              <a:cs typeface="Tahoma" panose="020B0604030504040204" pitchFamily="34" charset="0"/>
            </a:endParaRPr>
          </a:p>
        </p:txBody>
      </p:sp>
      <p:sp>
        <p:nvSpPr>
          <p:cNvPr id="10" name="3"/>
          <p:cNvSpPr/>
          <p:nvPr/>
        </p:nvSpPr>
        <p:spPr>
          <a:xfrm>
            <a:off x="106678" y="5884597"/>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cs typeface="Tahoma" panose="020B0604030504040204" pitchFamily="34" charset="0"/>
              </a:rPr>
              <a:t>C. </a:t>
            </a:r>
            <a:r>
              <a:rPr lang="en-US" sz="2200" b="1" noProof="0" dirty="0" err="1">
                <a:solidFill>
                  <a:prstClr val="white"/>
                </a:solidFill>
                <a:latin typeface="Tahoma" panose="020B0604030504040204" pitchFamily="34" charset="0"/>
                <a:cs typeface="Tahoma" panose="020B0604030504040204" pitchFamily="34" charset="0"/>
              </a:rPr>
              <a:t>Vệ</a:t>
            </a:r>
            <a:r>
              <a:rPr lang="en-US" sz="2200" b="1" noProof="0" dirty="0">
                <a:solidFill>
                  <a:prstClr val="white"/>
                </a:solidFill>
                <a:latin typeface="Tahoma" panose="020B0604030504040204" pitchFamily="34" charset="0"/>
                <a:cs typeface="Tahoma" panose="020B0604030504040204" pitchFamily="34" charset="0"/>
              </a:rPr>
              <a:t> </a:t>
            </a:r>
            <a:r>
              <a:rPr lang="en-US" sz="2200" b="1" noProof="0" dirty="0" err="1">
                <a:solidFill>
                  <a:prstClr val="white"/>
                </a:solidFill>
                <a:latin typeface="Tahoma" panose="020B0604030504040204" pitchFamily="34" charset="0"/>
                <a:cs typeface="Tahoma" panose="020B0604030504040204" pitchFamily="34" charset="0"/>
              </a:rPr>
              <a:t>sinh</a:t>
            </a:r>
            <a:r>
              <a:rPr lang="en-US" sz="2200" b="1" noProof="0" dirty="0">
                <a:solidFill>
                  <a:prstClr val="white"/>
                </a:solidFill>
                <a:latin typeface="Tahoma" panose="020B0604030504040204" pitchFamily="34" charset="0"/>
                <a:cs typeface="Tahoma" panose="020B0604030504040204" pitchFamily="34" charset="0"/>
              </a:rPr>
              <a:t> </a:t>
            </a:r>
            <a:r>
              <a:rPr lang="en-US" sz="2200" b="1" noProof="0" dirty="0" err="1">
                <a:solidFill>
                  <a:prstClr val="white"/>
                </a:solidFill>
                <a:latin typeface="Tahoma" panose="020B0604030504040204" pitchFamily="34" charset="0"/>
                <a:cs typeface="Tahoma" panose="020B0604030504040204" pitchFamily="34" charset="0"/>
              </a:rPr>
              <a:t>lớp</a:t>
            </a:r>
            <a:r>
              <a:rPr lang="en-US" sz="2200" b="1" noProof="0" dirty="0">
                <a:solidFill>
                  <a:prstClr val="white"/>
                </a:solidFill>
                <a:latin typeface="Tahoma" panose="020B0604030504040204" pitchFamily="34" charset="0"/>
                <a:cs typeface="Tahoma" panose="020B0604030504040204" pitchFamily="34" charset="0"/>
              </a:rPr>
              <a:t> </a:t>
            </a:r>
            <a:r>
              <a:rPr lang="en-US" sz="2200" b="1" noProof="0" dirty="0" err="1">
                <a:solidFill>
                  <a:prstClr val="white"/>
                </a:solidFill>
                <a:latin typeface="Tahoma" panose="020B0604030504040204" pitchFamily="34" charset="0"/>
                <a:cs typeface="Tahoma" panose="020B0604030504040204" pitchFamily="34" charset="0"/>
              </a:rPr>
              <a:t>học</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cs typeface="Tahoma" panose="020B0604030504040204" pitchFamily="34" charset="0"/>
            </a:endParaRPr>
          </a:p>
        </p:txBody>
      </p:sp>
      <p:sp>
        <p:nvSpPr>
          <p:cNvPr id="11" name="2"/>
          <p:cNvSpPr/>
          <p:nvPr/>
        </p:nvSpPr>
        <p:spPr>
          <a:xfrm>
            <a:off x="6391680" y="484392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mn-ea"/>
                <a:cs typeface="Tahoma" panose="020B0604030504040204" pitchFamily="34" charset="0"/>
              </a:rPr>
              <a:t>B. </a:t>
            </a:r>
            <a:r>
              <a:rPr kumimoji="0" lang="en-US" sz="2200" b="1" i="0" u="none" strike="noStrike" kern="1200" cap="none" spc="0" normalizeH="0" baseline="0" noProof="0" dirty="0" err="1">
                <a:ln>
                  <a:noFill/>
                </a:ln>
                <a:solidFill>
                  <a:prstClr val="white"/>
                </a:solidFill>
                <a:effectLst/>
                <a:uLnTx/>
                <a:uFillTx/>
                <a:latin typeface="Tahoma" panose="020B0604030504040204" pitchFamily="34" charset="0"/>
                <a:ea typeface="+mn-ea"/>
                <a:cs typeface="Tahoma" panose="020B0604030504040204" pitchFamily="34" charset="0"/>
              </a:rPr>
              <a:t>Phá</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hoại</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cây</a:t>
            </a:r>
            <a:r>
              <a:rPr kumimoji="0" lang="en-US" sz="2200" b="1" i="0" u="none" strike="noStrike" kern="1200" cap="none" spc="0" normalizeH="0" noProof="0" dirty="0">
                <a:ln>
                  <a:noFill/>
                </a:ln>
                <a:solidFill>
                  <a:prstClr val="white"/>
                </a:solidFill>
                <a:effectLst/>
                <a:uLnTx/>
                <a:uFillTx/>
                <a:latin typeface="Tahoma" panose="020B0604030504040204" pitchFamily="34" charset="0"/>
                <a:ea typeface="+mn-ea"/>
                <a:cs typeface="Tahoma" panose="020B0604030504040204" pitchFamily="34" charset="0"/>
              </a:rPr>
              <a:t> </a:t>
            </a:r>
            <a:r>
              <a:rPr kumimoji="0" lang="en-US" sz="2200" b="1" i="0" u="none" strike="noStrike" kern="1200" cap="none" spc="0" normalizeH="0" noProof="0" dirty="0" err="1">
                <a:ln>
                  <a:noFill/>
                </a:ln>
                <a:solidFill>
                  <a:prstClr val="white"/>
                </a:solidFill>
                <a:effectLst/>
                <a:uLnTx/>
                <a:uFillTx/>
                <a:latin typeface="Tahoma" panose="020B0604030504040204" pitchFamily="34" charset="0"/>
                <a:ea typeface="+mn-ea"/>
                <a:cs typeface="Tahoma" panose="020B0604030504040204" pitchFamily="34" charset="0"/>
              </a:rPr>
              <a:t>xanh</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ea typeface="+mn-ea"/>
              <a:cs typeface="Tahoma" panose="020B0604030504040204" pitchFamily="34" charset="0"/>
            </a:endParaRPr>
          </a:p>
        </p:txBody>
      </p:sp>
      <p:sp>
        <p:nvSpPr>
          <p:cNvPr id="12" name="4"/>
          <p:cNvSpPr/>
          <p:nvPr/>
        </p:nvSpPr>
        <p:spPr>
          <a:xfrm>
            <a:off x="6391679" y="5861774"/>
            <a:ext cx="5693639" cy="89067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Tahoma" panose="020B0604030504040204" pitchFamily="34" charset="0"/>
                <a:cs typeface="Tahoma" panose="020B0604030504040204" pitchFamily="34" charset="0"/>
              </a:rPr>
              <a:t>D. </a:t>
            </a:r>
            <a:r>
              <a:rPr lang="en-US" sz="2200" b="1" dirty="0" err="1">
                <a:solidFill>
                  <a:prstClr val="white"/>
                </a:solidFill>
                <a:latin typeface="Tahoma" panose="020B0604030504040204" pitchFamily="34" charset="0"/>
                <a:cs typeface="Tahoma" panose="020B0604030504040204" pitchFamily="34" charset="0"/>
              </a:rPr>
              <a:t>Đốt</a:t>
            </a:r>
            <a:r>
              <a:rPr lang="en-US" sz="2200" b="1" dirty="0">
                <a:solidFill>
                  <a:prstClr val="white"/>
                </a:solidFill>
                <a:latin typeface="Tahoma" panose="020B0604030504040204" pitchFamily="34" charset="0"/>
                <a:cs typeface="Tahoma" panose="020B0604030504040204" pitchFamily="34" charset="0"/>
              </a:rPr>
              <a:t> </a:t>
            </a:r>
            <a:r>
              <a:rPr lang="en-US" sz="2200" b="1" dirty="0" err="1">
                <a:solidFill>
                  <a:prstClr val="white"/>
                </a:solidFill>
                <a:latin typeface="Tahoma" panose="020B0604030504040204" pitchFamily="34" charset="0"/>
                <a:cs typeface="Tahoma" panose="020B0604030504040204" pitchFamily="34" charset="0"/>
              </a:rPr>
              <a:t>bao</a:t>
            </a:r>
            <a:r>
              <a:rPr lang="en-US" sz="2200" b="1" dirty="0">
                <a:solidFill>
                  <a:prstClr val="white"/>
                </a:solidFill>
                <a:latin typeface="Tahoma" panose="020B0604030504040204" pitchFamily="34" charset="0"/>
                <a:cs typeface="Tahoma" panose="020B0604030504040204" pitchFamily="34" charset="0"/>
              </a:rPr>
              <a:t> </a:t>
            </a:r>
            <a:r>
              <a:rPr lang="en-US" sz="2200" b="1" dirty="0" err="1">
                <a:solidFill>
                  <a:prstClr val="white"/>
                </a:solidFill>
                <a:latin typeface="Tahoma" panose="020B0604030504040204" pitchFamily="34" charset="0"/>
                <a:cs typeface="Tahoma" panose="020B0604030504040204" pitchFamily="34" charset="0"/>
              </a:rPr>
              <a:t>ni</a:t>
            </a:r>
            <a:r>
              <a:rPr lang="en-US" sz="2200" b="1" dirty="0">
                <a:solidFill>
                  <a:prstClr val="white"/>
                </a:solidFill>
                <a:latin typeface="Tahoma" panose="020B0604030504040204" pitchFamily="34" charset="0"/>
                <a:cs typeface="Tahoma" panose="020B0604030504040204" pitchFamily="34" charset="0"/>
              </a:rPr>
              <a:t> long</a:t>
            </a:r>
            <a:endParaRPr kumimoji="0" lang="en-US" sz="2200" b="1" i="0" u="none" strike="noStrike" kern="1200" cap="none" spc="0" normalizeH="0" baseline="0" noProof="0" dirty="0">
              <a:ln>
                <a:noFill/>
              </a:ln>
              <a:solidFill>
                <a:prstClr val="white"/>
              </a:solidFill>
              <a:effectLst/>
              <a:uLnTx/>
              <a:uFillTx/>
              <a:latin typeface="Tahoma" panose="020B0604030504040204" pitchFamily="34" charset="0"/>
              <a:cs typeface="Tahoma" panose="020B0604030504040204" pitchFamily="34" charset="0"/>
            </a:endParaRPr>
          </a:p>
        </p:txBody>
      </p:sp>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94701" y="329919"/>
            <a:ext cx="2889754" cy="1414395"/>
          </a:xfrm>
          <a:prstGeom prst="rect">
            <a:avLst/>
          </a:prstGeom>
        </p:spPr>
      </p:pic>
    </p:spTree>
    <p:extLst>
      <p:ext uri="{BB962C8B-B14F-4D97-AF65-F5344CB8AC3E}">
        <p14:creationId xmlns:p14="http://schemas.microsoft.com/office/powerpoint/2010/main" val="3243316166"/>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grpId="0" nodeType="clickEffect">
                                  <p:stCondLst>
                                    <p:cond delay="0"/>
                                  </p:stCondLst>
                                  <p:childTnLst>
                                    <p:animClr clrSpc="rgb" dir="cw">
                                      <p:cBhvr>
                                        <p:cTn id="6" dur="750" fill="hold"/>
                                        <p:tgtEl>
                                          <p:spTgt spid="9"/>
                                        </p:tgtEl>
                                        <p:attrNameLst>
                                          <p:attrName>fillcolor</p:attrName>
                                        </p:attrNameLst>
                                      </p:cBhvr>
                                      <p:to>
                                        <a:srgbClr val="FFC000"/>
                                      </p:to>
                                    </p:animClr>
                                    <p:set>
                                      <p:cBhvr>
                                        <p:cTn id="7" dur="750" fill="hold"/>
                                        <p:tgtEl>
                                          <p:spTgt spid="9"/>
                                        </p:tgtEl>
                                        <p:attrNameLst>
                                          <p:attrName>fill.type</p:attrName>
                                        </p:attrNameLst>
                                      </p:cBhvr>
                                      <p:to>
                                        <p:strVal val="solid"/>
                                      </p:to>
                                    </p:set>
                                    <p:set>
                                      <p:cBhvr>
                                        <p:cTn id="8" dur="750" fill="hold"/>
                                        <p:tgtEl>
                                          <p:spTgt spid="9"/>
                                        </p:tgtEl>
                                        <p:attrNameLst>
                                          <p:attrName>fill.on</p:attrName>
                                        </p:attrNameLst>
                                      </p:cBhvr>
                                      <p:to>
                                        <p:strVal val="true"/>
                                      </p:to>
                                    </p:set>
                                  </p:childTnLst>
                                </p:cTn>
                              </p:par>
                            </p:childTnLst>
                          </p:cTn>
                        </p:par>
                        <p:par>
                          <p:cTn id="9" fill="hold">
                            <p:stCondLst>
                              <p:cond delay="750"/>
                            </p:stCondLst>
                            <p:childTnLst>
                              <p:par>
                                <p:cTn id="10" presetID="64" presetClass="path" presetSubtype="0" accel="50000" decel="50000" fill="hold" nodeType="afterEffect">
                                  <p:stCondLst>
                                    <p:cond delay="0"/>
                                  </p:stCondLst>
                                  <p:childTnLst>
                                    <p:animMotion origin="layout" path="M 0 -1.85185E-6 L 0.02422 -0.41019 " pathEditMode="relative" rAng="0" ptsTypes="AA">
                                      <p:cBhvr>
                                        <p:cTn id="11" dur="500" fill="hold"/>
                                        <p:tgtEl>
                                          <p:spTgt spid="7"/>
                                        </p:tgtEl>
                                        <p:attrNameLst>
                                          <p:attrName>ppt_x</p:attrName>
                                          <p:attrName>ppt_y</p:attrName>
                                        </p:attrNameLst>
                                      </p:cBhvr>
                                      <p:rCtr x="1211" y="-20486"/>
                                    </p:animMotion>
                                  </p:childTnLst>
                                  <p:subTnLst>
                                    <p:audio>
                                      <p:cMediaNode>
                                        <p:cTn display="0" masterRel="sameClick">
                                          <p:stCondLst>
                                            <p:cond evt="begin" delay="0">
                                              <p:tn val="10"/>
                                            </p:cond>
                                          </p:stCondLst>
                                          <p:endCondLst>
                                            <p:cond evt="onStopAudio" delay="0">
                                              <p:tgtEl>
                                                <p:sldTgt/>
                                              </p:tgtEl>
                                            </p:cond>
                                          </p:endCondLst>
                                        </p:cTn>
                                        <p:tgtEl>
                                          <p:sndTgt r:embed="rId2" name="sut.wav"/>
                                        </p:tgtEl>
                                      </p:cMediaNode>
                                    </p:audio>
                                  </p:subTnLst>
                                </p:cTn>
                              </p:par>
                              <p:par>
                                <p:cTn id="12" presetID="42" presetClass="path" presetSubtype="0" accel="50000" decel="50000" fill="hold" nodeType="withEffect">
                                  <p:stCondLst>
                                    <p:cond delay="500"/>
                                  </p:stCondLst>
                                  <p:childTnLst>
                                    <p:animMotion origin="layout" path="M 0.02422 -0.41018 L 0.02422 -0.24143 " pathEditMode="relative" rAng="0" ptsTypes="AA">
                                      <p:cBhvr>
                                        <p:cTn id="13" dur="250" fill="hold"/>
                                        <p:tgtEl>
                                          <p:spTgt spid="7"/>
                                        </p:tgtEl>
                                        <p:attrNameLst>
                                          <p:attrName>ppt_x</p:attrName>
                                          <p:attrName>ppt_y</p:attrName>
                                        </p:attrNameLst>
                                      </p:cBhvr>
                                      <p:rCtr x="0" y="8426"/>
                                    </p:animMotion>
                                  </p:childTnLst>
                                </p:cTn>
                              </p:par>
                              <p:par>
                                <p:cTn id="14" presetID="6" presetClass="emph" presetSubtype="0" fill="hold" nodeType="withEffect">
                                  <p:stCondLst>
                                    <p:cond delay="0"/>
                                  </p:stCondLst>
                                  <p:childTnLst>
                                    <p:animScale>
                                      <p:cBhvr>
                                        <p:cTn id="15" dur="500" fill="hold"/>
                                        <p:tgtEl>
                                          <p:spTgt spid="7"/>
                                        </p:tgtEl>
                                      </p:cBhvr>
                                      <p:by x="50000" y="50000"/>
                                    </p:animScale>
                                  </p:childTnLst>
                                </p:cTn>
                              </p:par>
                              <p:par>
                                <p:cTn id="16" presetID="8" presetClass="emph" presetSubtype="0" fill="hold" nodeType="withEffect">
                                  <p:stCondLst>
                                    <p:cond delay="0"/>
                                  </p:stCondLst>
                                  <p:childTnLst>
                                    <p:animRot by="-43200000">
                                      <p:cBhvr>
                                        <p:cTn id="17" dur="500" fill="hold"/>
                                        <p:tgtEl>
                                          <p:spTgt spid="7"/>
                                        </p:tgtEl>
                                        <p:attrNameLst>
                                          <p:attrName>r</p:attrName>
                                        </p:attrNameLst>
                                      </p:cBhvr>
                                    </p:animRot>
                                  </p:childTnLst>
                                </p:cTn>
                              </p:par>
                              <p:par>
                                <p:cTn id="18" presetID="63" presetClass="path" presetSubtype="0" accel="50000" decel="50000" fill="hold" nodeType="withEffect">
                                  <p:stCondLst>
                                    <p:cond delay="0"/>
                                  </p:stCondLst>
                                  <p:childTnLst>
                                    <p:animMotion origin="layout" path="M 0 -1.48148E-6 L 0.17539 -0.02454 " pathEditMode="relative" rAng="0" ptsTypes="AA">
                                      <p:cBhvr>
                                        <p:cTn id="19" dur="500" fill="hold"/>
                                        <p:tgtEl>
                                          <p:spTgt spid="4"/>
                                        </p:tgtEl>
                                        <p:attrNameLst>
                                          <p:attrName>ppt_x</p:attrName>
                                          <p:attrName>ppt_y</p:attrName>
                                        </p:attrNameLst>
                                      </p:cBhvr>
                                      <p:rCtr x="8763" y="-1227"/>
                                    </p:animMotion>
                                  </p:childTnLst>
                                </p:cTn>
                              </p:par>
                              <p:par>
                                <p:cTn id="20" presetID="8" presetClass="emph" presetSubtype="0" fill="hold" nodeType="withEffect">
                                  <p:stCondLst>
                                    <p:cond delay="0"/>
                                  </p:stCondLst>
                                  <p:childTnLst>
                                    <p:animRot by="1800000">
                                      <p:cBhvr>
                                        <p:cTn id="21" dur="500" fill="hold"/>
                                        <p:tgtEl>
                                          <p:spTgt spid="4"/>
                                        </p:tgtEl>
                                        <p:attrNameLst>
                                          <p:attrName>r</p:attrName>
                                        </p:attrNameLst>
                                      </p:cBhvr>
                                    </p:animRot>
                                  </p:childTnLst>
                                </p:cTn>
                              </p:par>
                              <p:par>
                                <p:cTn id="22" presetID="1" presetClass="exit" presetSubtype="0" fill="hold" nodeType="withEffect">
                                  <p:stCondLst>
                                    <p:cond delay="500"/>
                                  </p:stCondLst>
                                  <p:childTnLst>
                                    <p:set>
                                      <p:cBhvr>
                                        <p:cTn id="23" dur="1" fill="hold">
                                          <p:stCondLst>
                                            <p:cond delay="0"/>
                                          </p:stCondLst>
                                        </p:cTn>
                                        <p:tgtEl>
                                          <p:spTgt spid="4"/>
                                        </p:tgtEl>
                                        <p:attrNameLst>
                                          <p:attrName>style.visibility</p:attrName>
                                        </p:attrNameLst>
                                      </p:cBhvr>
                                      <p:to>
                                        <p:strVal val="hidden"/>
                                      </p:to>
                                    </p:set>
                                  </p:childTnLst>
                                </p:cTn>
                              </p:par>
                              <p:par>
                                <p:cTn id="24" presetID="1" presetClass="entr" presetSubtype="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3" name="sai.wav"/>
                                        </p:tgtEl>
                                      </p:cMediaNode>
                                    </p:audio>
                                  </p:subTnLst>
                                </p:cTn>
                              </p:par>
                            </p:childTnLst>
                          </p:cTn>
                        </p:par>
                        <p:par>
                          <p:cTn id="26" fill="hold">
                            <p:stCondLst>
                              <p:cond delay="1500"/>
                            </p:stCondLst>
                            <p:childTnLst>
                              <p:par>
                                <p:cTn id="27" presetID="26" presetClass="emph" presetSubtype="0" repeatCount="3000" fill="hold" grpId="0" nodeType="afterEffect">
                                  <p:stCondLst>
                                    <p:cond delay="0"/>
                                  </p:stCondLst>
                                  <p:childTnLst>
                                    <p:animEffect transition="out" filter="fade">
                                      <p:cBhvr>
                                        <p:cTn id="28" dur="500" tmFilter="0, 0; .2, .5; .8, .5; 1, 0"/>
                                        <p:tgtEl>
                                          <p:spTgt spid="10"/>
                                        </p:tgtEl>
                                      </p:cBhvr>
                                    </p:animEffect>
                                    <p:animScale>
                                      <p:cBhvr>
                                        <p:cTn id="29" dur="250" autoRev="1" fill="hold"/>
                                        <p:tgtEl>
                                          <p:spTgt spid="10"/>
                                        </p:tgtEl>
                                      </p:cBhvr>
                                      <p:by x="105000" y="105000"/>
                                    </p:animScale>
                                  </p:childTnLst>
                                </p:cTn>
                              </p:par>
                              <p:par>
                                <p:cTn id="30" presetID="1" presetClass="emph" presetSubtype="2" fill="hold" nodeType="withEffect">
                                  <p:stCondLst>
                                    <p:cond delay="0"/>
                                  </p:stCondLst>
                                  <p:childTnLst>
                                    <p:animClr clrSpc="rgb" dir="cw">
                                      <p:cBhvr>
                                        <p:cTn id="31" dur="1500" fill="hold"/>
                                        <p:tgtEl>
                                          <p:spTgt spid="10"/>
                                        </p:tgtEl>
                                        <p:attrNameLst>
                                          <p:attrName>fillcolor</p:attrName>
                                        </p:attrNameLst>
                                      </p:cBhvr>
                                      <p:to>
                                        <a:schemeClr val="accent2"/>
                                      </p:to>
                                    </p:animClr>
                                    <p:set>
                                      <p:cBhvr>
                                        <p:cTn id="32" dur="1500" fill="hold"/>
                                        <p:tgtEl>
                                          <p:spTgt spid="10"/>
                                        </p:tgtEl>
                                        <p:attrNameLst>
                                          <p:attrName>fill.type</p:attrName>
                                        </p:attrNameLst>
                                      </p:cBhvr>
                                      <p:to>
                                        <p:strVal val="solid"/>
                                      </p:to>
                                    </p:set>
                                    <p:set>
                                      <p:cBhvr>
                                        <p:cTn id="33" dur="1500" fill="hold"/>
                                        <p:tgtEl>
                                          <p:spTgt spid="10"/>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11"/>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750" fill="hold"/>
                                        <p:tgtEl>
                                          <p:spTgt spid="11"/>
                                        </p:tgtEl>
                                        <p:attrNameLst>
                                          <p:attrName>fillcolor</p:attrName>
                                        </p:attrNameLst>
                                      </p:cBhvr>
                                      <p:to>
                                        <a:srgbClr val="FFC000"/>
                                      </p:to>
                                    </p:animClr>
                                    <p:set>
                                      <p:cBhvr>
                                        <p:cTn id="39" dur="750" fill="hold"/>
                                        <p:tgtEl>
                                          <p:spTgt spid="11"/>
                                        </p:tgtEl>
                                        <p:attrNameLst>
                                          <p:attrName>fill.type</p:attrName>
                                        </p:attrNameLst>
                                      </p:cBhvr>
                                      <p:to>
                                        <p:strVal val="solid"/>
                                      </p:to>
                                    </p:set>
                                    <p:set>
                                      <p:cBhvr>
                                        <p:cTn id="40" dur="750" fill="hold"/>
                                        <p:tgtEl>
                                          <p:spTgt spid="11"/>
                                        </p:tgtEl>
                                        <p:attrNameLst>
                                          <p:attrName>fill.on</p:attrName>
                                        </p:attrNameLst>
                                      </p:cBhvr>
                                      <p:to>
                                        <p:strVal val="true"/>
                                      </p:to>
                                    </p:set>
                                  </p:childTnLst>
                                </p:cTn>
                              </p:par>
                            </p:childTnLst>
                          </p:cTn>
                        </p:par>
                        <p:par>
                          <p:cTn id="41" fill="hold">
                            <p:stCondLst>
                              <p:cond delay="750"/>
                            </p:stCondLst>
                            <p:childTnLst>
                              <p:par>
                                <p:cTn id="42" presetID="64" presetClass="path" presetSubtype="0" accel="50000" decel="50000" fill="hold" nodeType="afterEffect">
                                  <p:stCondLst>
                                    <p:cond delay="0"/>
                                  </p:stCondLst>
                                  <p:childTnLst>
                                    <p:animMotion origin="layout" path="M 0 -1.85185E-6 L -0.05169 -0.23866 " pathEditMode="relative" rAng="0" ptsTypes="AA">
                                      <p:cBhvr>
                                        <p:cTn id="43" dur="500" fill="hold"/>
                                        <p:tgtEl>
                                          <p:spTgt spid="7"/>
                                        </p:tgtEl>
                                        <p:attrNameLst>
                                          <p:attrName>ppt_x</p:attrName>
                                          <p:attrName>ppt_y</p:attrName>
                                        </p:attrNameLst>
                                      </p:cBhvr>
                                      <p:rCtr x="-2591" y="-11944"/>
                                    </p:animMotion>
                                  </p:childTnLst>
                                  <p:subTnLst>
                                    <p:audio>
                                      <p:cMediaNode>
                                        <p:cTn display="0" masterRel="sameClick">
                                          <p:stCondLst>
                                            <p:cond evt="begin" delay="0">
                                              <p:tn val="42"/>
                                            </p:cond>
                                          </p:stCondLst>
                                          <p:endCondLst>
                                            <p:cond evt="onStopAudio" delay="0">
                                              <p:tgtEl>
                                                <p:sldTgt/>
                                              </p:tgtEl>
                                            </p:cond>
                                          </p:endCondLst>
                                        </p:cTn>
                                        <p:tgtEl>
                                          <p:sndTgt r:embed="rId2" name="sut.wav"/>
                                        </p:tgtEl>
                                      </p:cMediaNode>
                                    </p:audio>
                                  </p:subTnLst>
                                </p:cTn>
                              </p:par>
                              <p:par>
                                <p:cTn id="44" presetID="6" presetClass="emph" presetSubtype="0" fill="hold" nodeType="withEffect">
                                  <p:stCondLst>
                                    <p:cond delay="0"/>
                                  </p:stCondLst>
                                  <p:childTnLst>
                                    <p:animScale>
                                      <p:cBhvr>
                                        <p:cTn id="45" dur="500" fill="hold"/>
                                        <p:tgtEl>
                                          <p:spTgt spid="7"/>
                                        </p:tgtEl>
                                      </p:cBhvr>
                                      <p:by x="50000" y="50000"/>
                                    </p:animScale>
                                  </p:childTnLst>
                                </p:cTn>
                              </p:par>
                              <p:par>
                                <p:cTn id="46" presetID="8" presetClass="emph" presetSubtype="0" fill="hold" nodeType="withEffect">
                                  <p:stCondLst>
                                    <p:cond delay="0"/>
                                  </p:stCondLst>
                                  <p:childTnLst>
                                    <p:animRot by="-43200000">
                                      <p:cBhvr>
                                        <p:cTn id="47" dur="500" fill="hold"/>
                                        <p:tgtEl>
                                          <p:spTgt spid="7"/>
                                        </p:tgtEl>
                                        <p:attrNameLst>
                                          <p:attrName>r</p:attrName>
                                        </p:attrNameLst>
                                      </p:cBhvr>
                                    </p:animRot>
                                  </p:childTnLst>
                                </p:cTn>
                              </p:par>
                              <p:par>
                                <p:cTn id="48" presetID="63" presetClass="path" presetSubtype="0" accel="50000" decel="50000" fill="hold" nodeType="withEffect">
                                  <p:stCondLst>
                                    <p:cond delay="0"/>
                                  </p:stCondLst>
                                  <p:childTnLst>
                                    <p:animMotion origin="layout" path="M 0 -1.48148E-6 L 0.17578 -0.02592 " pathEditMode="relative" rAng="0" ptsTypes="AA">
                                      <p:cBhvr>
                                        <p:cTn id="49" dur="500" fill="hold"/>
                                        <p:tgtEl>
                                          <p:spTgt spid="4"/>
                                        </p:tgtEl>
                                        <p:attrNameLst>
                                          <p:attrName>ppt_x</p:attrName>
                                          <p:attrName>ppt_y</p:attrName>
                                        </p:attrNameLst>
                                      </p:cBhvr>
                                      <p:rCtr x="8789" y="-1296"/>
                                    </p:animMotion>
                                  </p:childTnLst>
                                </p:cTn>
                              </p:par>
                              <p:par>
                                <p:cTn id="50" presetID="8" presetClass="emph" presetSubtype="0" fill="hold" nodeType="withEffect">
                                  <p:stCondLst>
                                    <p:cond delay="0"/>
                                  </p:stCondLst>
                                  <p:childTnLst>
                                    <p:animRot by="1800000">
                                      <p:cBhvr>
                                        <p:cTn id="51" dur="500" fill="hold"/>
                                        <p:tgtEl>
                                          <p:spTgt spid="4"/>
                                        </p:tgtEl>
                                        <p:attrNameLst>
                                          <p:attrName>r</p:attrName>
                                        </p:attrNameLst>
                                      </p:cBhvr>
                                    </p:animRot>
                                  </p:childTnLst>
                                </p:cTn>
                              </p:par>
                            </p:childTnLst>
                          </p:cTn>
                        </p:par>
                        <p:par>
                          <p:cTn id="52" fill="hold">
                            <p:stCondLst>
                              <p:cond delay="1250"/>
                            </p:stCondLst>
                            <p:childTnLst>
                              <p:par>
                                <p:cTn id="53" presetID="1" presetClass="exit" presetSubtype="0" fill="hold" nodeType="afterEffect">
                                  <p:stCondLst>
                                    <p:cond delay="0"/>
                                  </p:stCondLst>
                                  <p:childTnLst>
                                    <p:set>
                                      <p:cBhvr>
                                        <p:cTn id="54" dur="1" fill="hold">
                                          <p:stCondLst>
                                            <p:cond delay="0"/>
                                          </p:stCondLst>
                                        </p:cTn>
                                        <p:tgtEl>
                                          <p:spTgt spid="4"/>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3" name="sai.wav"/>
                                        </p:tgtEl>
                                      </p:cMediaNode>
                                    </p:audio>
                                  </p:subTnLst>
                                </p:cTn>
                              </p:par>
                            </p:childTnLst>
                          </p:cTn>
                        </p:par>
                        <p:par>
                          <p:cTn id="57" fill="hold">
                            <p:stCondLst>
                              <p:cond delay="1250"/>
                            </p:stCondLst>
                            <p:childTnLst>
                              <p:par>
                                <p:cTn id="58" presetID="26" presetClass="emph" presetSubtype="0" repeatCount="3000" fill="hold" grpId="1" nodeType="afterEffect">
                                  <p:stCondLst>
                                    <p:cond delay="0"/>
                                  </p:stCondLst>
                                  <p:childTnLst>
                                    <p:animEffect transition="out" filter="fade">
                                      <p:cBhvr>
                                        <p:cTn id="59" dur="500" tmFilter="0, 0; .2, .5; .8, .5; 1, 0"/>
                                        <p:tgtEl>
                                          <p:spTgt spid="10"/>
                                        </p:tgtEl>
                                      </p:cBhvr>
                                    </p:animEffect>
                                    <p:animScale>
                                      <p:cBhvr>
                                        <p:cTn id="60" dur="250" autoRev="1" fill="hold"/>
                                        <p:tgtEl>
                                          <p:spTgt spid="10"/>
                                        </p:tgtEl>
                                      </p:cBhvr>
                                      <p:by x="105000" y="105000"/>
                                    </p:animScale>
                                  </p:childTnLst>
                                </p:cTn>
                              </p:par>
                              <p:par>
                                <p:cTn id="61" presetID="1" presetClass="emph" presetSubtype="2" fill="hold" nodeType="withEffect">
                                  <p:stCondLst>
                                    <p:cond delay="0"/>
                                  </p:stCondLst>
                                  <p:childTnLst>
                                    <p:animClr clrSpc="rgb" dir="cw">
                                      <p:cBhvr>
                                        <p:cTn id="62" dur="1500" fill="hold"/>
                                        <p:tgtEl>
                                          <p:spTgt spid="10"/>
                                        </p:tgtEl>
                                        <p:attrNameLst>
                                          <p:attrName>fillcolor</p:attrName>
                                        </p:attrNameLst>
                                      </p:cBhvr>
                                      <p:to>
                                        <a:schemeClr val="accent2"/>
                                      </p:to>
                                    </p:animClr>
                                    <p:set>
                                      <p:cBhvr>
                                        <p:cTn id="63" dur="1500" fill="hold"/>
                                        <p:tgtEl>
                                          <p:spTgt spid="10"/>
                                        </p:tgtEl>
                                        <p:attrNameLst>
                                          <p:attrName>fill.type</p:attrName>
                                        </p:attrNameLst>
                                      </p:cBhvr>
                                      <p:to>
                                        <p:strVal val="solid"/>
                                      </p:to>
                                    </p:set>
                                    <p:set>
                                      <p:cBhvr>
                                        <p:cTn id="64" dur="1500" fill="hold"/>
                                        <p:tgtEl>
                                          <p:spTgt spid="10"/>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1" presetClass="emph" presetSubtype="2" fill="hold" nodeType="clickEffect">
                                  <p:stCondLst>
                                    <p:cond delay="0"/>
                                  </p:stCondLst>
                                  <p:childTnLst>
                                    <p:animClr clrSpc="rgb" dir="cw">
                                      <p:cBhvr>
                                        <p:cTn id="69" dur="750" fill="hold"/>
                                        <p:tgtEl>
                                          <p:spTgt spid="10"/>
                                        </p:tgtEl>
                                        <p:attrNameLst>
                                          <p:attrName>fillcolor</p:attrName>
                                        </p:attrNameLst>
                                      </p:cBhvr>
                                      <p:to>
                                        <a:srgbClr val="FFC000"/>
                                      </p:to>
                                    </p:animClr>
                                    <p:set>
                                      <p:cBhvr>
                                        <p:cTn id="70" dur="750" fill="hold"/>
                                        <p:tgtEl>
                                          <p:spTgt spid="10"/>
                                        </p:tgtEl>
                                        <p:attrNameLst>
                                          <p:attrName>fill.type</p:attrName>
                                        </p:attrNameLst>
                                      </p:cBhvr>
                                      <p:to>
                                        <p:strVal val="solid"/>
                                      </p:to>
                                    </p:set>
                                    <p:set>
                                      <p:cBhvr>
                                        <p:cTn id="71" dur="750" fill="hold"/>
                                        <p:tgtEl>
                                          <p:spTgt spid="10"/>
                                        </p:tgtEl>
                                        <p:attrNameLst>
                                          <p:attrName>fill.on</p:attrName>
                                        </p:attrNameLst>
                                      </p:cBhvr>
                                      <p:to>
                                        <p:strVal val="true"/>
                                      </p:to>
                                    </p:set>
                                  </p:childTnLst>
                                </p:cTn>
                              </p:par>
                            </p:childTnLst>
                          </p:cTn>
                        </p:par>
                        <p:par>
                          <p:cTn id="72" fill="hold">
                            <p:stCondLst>
                              <p:cond delay="750"/>
                            </p:stCondLst>
                            <p:childTnLst>
                              <p:par>
                                <p:cTn id="73" presetID="64" presetClass="path" presetSubtype="0" accel="50000" decel="50000" fill="hold" nodeType="afterEffect">
                                  <p:stCondLst>
                                    <p:cond delay="0"/>
                                  </p:stCondLst>
                                  <p:childTnLst>
                                    <p:animMotion origin="layout" path="M 0 -1.85185E-6 L -0.04167 -0.31481 " pathEditMode="relative" rAng="0" ptsTypes="AA">
                                      <p:cBhvr>
                                        <p:cTn id="74" dur="500" fill="hold"/>
                                        <p:tgtEl>
                                          <p:spTgt spid="7"/>
                                        </p:tgtEl>
                                        <p:attrNameLst>
                                          <p:attrName>ppt_x</p:attrName>
                                          <p:attrName>ppt_y</p:attrName>
                                        </p:attrNameLst>
                                      </p:cBhvr>
                                      <p:rCtr x="-2083" y="-15741"/>
                                    </p:animMotion>
                                  </p:childTnLst>
                                  <p:subTnLst>
                                    <p:audio>
                                      <p:cMediaNode>
                                        <p:cTn display="0" masterRel="sameClick">
                                          <p:stCondLst>
                                            <p:cond evt="begin" delay="0">
                                              <p:tn val="73"/>
                                            </p:cond>
                                          </p:stCondLst>
                                          <p:endCondLst>
                                            <p:cond evt="onStopAudio" delay="0">
                                              <p:tgtEl>
                                                <p:sldTgt/>
                                              </p:tgtEl>
                                            </p:cond>
                                          </p:endCondLst>
                                        </p:cTn>
                                        <p:tgtEl>
                                          <p:sndTgt r:embed="rId2" name="sut.wav"/>
                                        </p:tgtEl>
                                      </p:cMediaNode>
                                    </p:audio>
                                  </p:subTnLst>
                                </p:cTn>
                              </p:par>
                              <p:par>
                                <p:cTn id="75" presetID="6" presetClass="emph" presetSubtype="0" fill="hold" nodeType="withEffect">
                                  <p:stCondLst>
                                    <p:cond delay="0"/>
                                  </p:stCondLst>
                                  <p:childTnLst>
                                    <p:animScale>
                                      <p:cBhvr>
                                        <p:cTn id="76" dur="500" fill="hold"/>
                                        <p:tgtEl>
                                          <p:spTgt spid="7"/>
                                        </p:tgtEl>
                                      </p:cBhvr>
                                      <p:by x="70000" y="70000"/>
                                    </p:animScale>
                                  </p:childTnLst>
                                </p:cTn>
                              </p:par>
                              <p:par>
                                <p:cTn id="77" presetID="8" presetClass="emph" presetSubtype="0" fill="hold" nodeType="withEffect">
                                  <p:stCondLst>
                                    <p:cond delay="0"/>
                                  </p:stCondLst>
                                  <p:childTnLst>
                                    <p:animRot by="-43200000">
                                      <p:cBhvr>
                                        <p:cTn id="78" dur="500" fill="hold"/>
                                        <p:tgtEl>
                                          <p:spTgt spid="7"/>
                                        </p:tgtEl>
                                        <p:attrNameLst>
                                          <p:attrName>r</p:attrName>
                                        </p:attrNameLst>
                                      </p:cBhvr>
                                    </p:animRot>
                                  </p:childTnLst>
                                </p:cTn>
                              </p:par>
                              <p:par>
                                <p:cTn id="79" presetID="35" presetClass="path" presetSubtype="0" accel="50000" decel="50000" fill="hold" nodeType="withEffect">
                                  <p:stCondLst>
                                    <p:cond delay="0"/>
                                  </p:stCondLst>
                                  <p:childTnLst>
                                    <p:animMotion origin="layout" path="M 0 -1.48148E-6 L -0.075 -0.00231 " pathEditMode="relative" rAng="0" ptsTypes="AA">
                                      <p:cBhvr>
                                        <p:cTn id="80" dur="500" fill="hold"/>
                                        <p:tgtEl>
                                          <p:spTgt spid="4"/>
                                        </p:tgtEl>
                                        <p:attrNameLst>
                                          <p:attrName>ppt_x</p:attrName>
                                          <p:attrName>ppt_y</p:attrName>
                                        </p:attrNameLst>
                                      </p:cBhvr>
                                      <p:rCtr x="-3750" y="-116"/>
                                    </p:animMotion>
                                  </p:childTnLst>
                                </p:cTn>
                              </p:par>
                              <p:par>
                                <p:cTn id="81" presetID="8" presetClass="emph" presetSubtype="0" fill="hold" nodeType="withEffect">
                                  <p:stCondLst>
                                    <p:cond delay="0"/>
                                  </p:stCondLst>
                                  <p:childTnLst>
                                    <p:animRot by="-1800000">
                                      <p:cBhvr>
                                        <p:cTn id="82" dur="500" fill="hold"/>
                                        <p:tgtEl>
                                          <p:spTgt spid="4"/>
                                        </p:tgtEl>
                                        <p:attrNameLst>
                                          <p:attrName>r</p:attrName>
                                        </p:attrNameLst>
                                      </p:cBhvr>
                                    </p:animRot>
                                  </p:childTnLst>
                                </p:cTn>
                              </p:par>
                            </p:childTnLst>
                          </p:cTn>
                        </p:par>
                        <p:par>
                          <p:cTn id="83" fill="hold">
                            <p:stCondLst>
                              <p:cond delay="1250"/>
                            </p:stCondLst>
                            <p:childTnLst>
                              <p:par>
                                <p:cTn id="84" presetID="1" presetClass="exit" presetSubtype="0" fill="hold" nodeType="afterEffect">
                                  <p:stCondLst>
                                    <p:cond delay="0"/>
                                  </p:stCondLst>
                                  <p:childTnLst>
                                    <p:set>
                                      <p:cBhvr>
                                        <p:cTn id="85" dur="1" fill="hold">
                                          <p:stCondLst>
                                            <p:cond delay="0"/>
                                          </p:stCondLst>
                                        </p:cTn>
                                        <p:tgtEl>
                                          <p:spTgt spid="4"/>
                                        </p:tgtEl>
                                        <p:attrNameLst>
                                          <p:attrName>style.visibility</p:attrName>
                                        </p:attrNameLst>
                                      </p:cBhvr>
                                      <p:to>
                                        <p:strVal val="hidden"/>
                                      </p:to>
                                    </p:set>
                                  </p:childTnLst>
                                </p:cTn>
                              </p:par>
                            </p:childTnLst>
                          </p:cTn>
                        </p:par>
                        <p:par>
                          <p:cTn id="86" fill="hold">
                            <p:stCondLst>
                              <p:cond delay="1250"/>
                            </p:stCondLst>
                            <p:childTnLst>
                              <p:par>
                                <p:cTn id="87" presetID="1" presetClass="entr" presetSubtype="0" fill="hold" nodeType="afterEffect">
                                  <p:stCondLst>
                                    <p:cond delay="0"/>
                                  </p:stCondLst>
                                  <p:childTnLst>
                                    <p:set>
                                      <p:cBhvr>
                                        <p:cTn id="88"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4" name="yeah1.wav"/>
                                        </p:tgtEl>
                                      </p:cMediaNode>
                                    </p:audio>
                                  </p:subTnLst>
                                </p:cTn>
                              </p:par>
                              <p:par>
                                <p:cTn id="89" presetID="1" presetClass="exit" presetSubtype="0" fill="hold" nodeType="withEffect">
                                  <p:stCondLst>
                                    <p:cond delay="0"/>
                                  </p:stCondLst>
                                  <p:childTnLst>
                                    <p:set>
                                      <p:cBhvr>
                                        <p:cTn id="90" dur="1" fill="hold">
                                          <p:stCondLst>
                                            <p:cond delay="0"/>
                                          </p:stCondLst>
                                        </p:cTn>
                                        <p:tgtEl>
                                          <p:spTgt spid="7"/>
                                        </p:tgtEl>
                                        <p:attrNameLst>
                                          <p:attrName>style.visibility</p:attrName>
                                        </p:attrNameLst>
                                      </p:cBhvr>
                                      <p:to>
                                        <p:strVal val="hidden"/>
                                      </p:to>
                                    </p:set>
                                  </p:childTnLst>
                                </p:cTn>
                              </p:par>
                              <p:par>
                                <p:cTn id="91" presetID="53" presetClass="entr" presetSubtype="16" fill="hold" nodeType="with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500" fill="hold"/>
                                        <p:tgtEl>
                                          <p:spTgt spid="13"/>
                                        </p:tgtEl>
                                        <p:attrNameLst>
                                          <p:attrName>ppt_w</p:attrName>
                                        </p:attrNameLst>
                                      </p:cBhvr>
                                      <p:tavLst>
                                        <p:tav tm="0">
                                          <p:val>
                                            <p:fltVal val="0"/>
                                          </p:val>
                                        </p:tav>
                                        <p:tav tm="100000">
                                          <p:val>
                                            <p:strVal val="#ppt_w"/>
                                          </p:val>
                                        </p:tav>
                                      </p:tavLst>
                                    </p:anim>
                                    <p:anim calcmode="lin" valueType="num">
                                      <p:cBhvr>
                                        <p:cTn id="94" dur="500" fill="hold"/>
                                        <p:tgtEl>
                                          <p:spTgt spid="13"/>
                                        </p:tgtEl>
                                        <p:attrNameLst>
                                          <p:attrName>ppt_h</p:attrName>
                                        </p:attrNameLst>
                                      </p:cBhvr>
                                      <p:tavLst>
                                        <p:tav tm="0">
                                          <p:val>
                                            <p:fltVal val="0"/>
                                          </p:val>
                                        </p:tav>
                                        <p:tav tm="100000">
                                          <p:val>
                                            <p:strVal val="#ppt_h"/>
                                          </p:val>
                                        </p:tav>
                                      </p:tavLst>
                                    </p:anim>
                                    <p:animEffect transition="in" filter="fade">
                                      <p:cBhvr>
                                        <p:cTn id="95" dur="500"/>
                                        <p:tgtEl>
                                          <p:spTgt spid="13"/>
                                        </p:tgtEl>
                                      </p:cBhvr>
                                    </p:animEffect>
                                  </p:childTnLst>
                                  <p:subTnLst>
                                    <p:audio>
                                      <p:cMediaNode>
                                        <p:cTn display="0" masterRel="sameClick">
                                          <p:stCondLst>
                                            <p:cond evt="begin" delay="0">
                                              <p:tn val="91"/>
                                            </p:cond>
                                          </p:stCondLst>
                                          <p:endCondLst>
                                            <p:cond evt="onStopAudio" delay="0">
                                              <p:tgtEl>
                                                <p:sldTgt/>
                                              </p:tgtEl>
                                            </p:cond>
                                          </p:endCondLst>
                                        </p:cTn>
                                        <p:tgtEl>
                                          <p:sndTgt r:embed="rId5" name="yeeh.wav"/>
                                        </p:tgtEl>
                                      </p:cMediaNode>
                                    </p:audio>
                                  </p:subTnLst>
                                </p:cTn>
                              </p:par>
                            </p:childTnLst>
                          </p:cTn>
                        </p:par>
                      </p:childTnLst>
                    </p:cTn>
                  </p:par>
                </p:childTnLst>
              </p:cTn>
              <p:nextCondLst>
                <p:cond evt="onClick" delay="0">
                  <p:tgtEl>
                    <p:spTgt spid="10"/>
                  </p:tgtEl>
                </p:cond>
              </p:nextCondLst>
            </p:seq>
            <p:seq concurrent="1" nextAc="seek">
              <p:cTn id="96" restart="whenNotActive" fill="hold" evtFilter="cancelBubble" nodeType="interactiveSeq">
                <p:stCondLst>
                  <p:cond evt="onClick" delay="0">
                    <p:tgtEl>
                      <p:spTgt spid="12"/>
                    </p:tgtEl>
                  </p:cond>
                </p:stCondLst>
                <p:endSync evt="end" delay="0">
                  <p:rtn val="all"/>
                </p:endSync>
                <p:childTnLst>
                  <p:par>
                    <p:cTn id="97" fill="hold">
                      <p:stCondLst>
                        <p:cond delay="0"/>
                      </p:stCondLst>
                      <p:childTnLst>
                        <p:par>
                          <p:cTn id="98" fill="hold">
                            <p:stCondLst>
                              <p:cond delay="0"/>
                            </p:stCondLst>
                            <p:childTnLst>
                              <p:par>
                                <p:cTn id="99" presetID="1" presetClass="emph" presetSubtype="2" fill="hold" nodeType="clickEffect">
                                  <p:stCondLst>
                                    <p:cond delay="0"/>
                                  </p:stCondLst>
                                  <p:childTnLst>
                                    <p:animClr clrSpc="rgb" dir="cw">
                                      <p:cBhvr>
                                        <p:cTn id="100" dur="750" fill="hold"/>
                                        <p:tgtEl>
                                          <p:spTgt spid="12"/>
                                        </p:tgtEl>
                                        <p:attrNameLst>
                                          <p:attrName>fillcolor</p:attrName>
                                        </p:attrNameLst>
                                      </p:cBhvr>
                                      <p:to>
                                        <a:srgbClr val="FFC000"/>
                                      </p:to>
                                    </p:animClr>
                                    <p:set>
                                      <p:cBhvr>
                                        <p:cTn id="101" dur="750" fill="hold"/>
                                        <p:tgtEl>
                                          <p:spTgt spid="12"/>
                                        </p:tgtEl>
                                        <p:attrNameLst>
                                          <p:attrName>fill.type</p:attrName>
                                        </p:attrNameLst>
                                      </p:cBhvr>
                                      <p:to>
                                        <p:strVal val="solid"/>
                                      </p:to>
                                    </p:set>
                                    <p:set>
                                      <p:cBhvr>
                                        <p:cTn id="102" dur="750" fill="hold"/>
                                        <p:tgtEl>
                                          <p:spTgt spid="12"/>
                                        </p:tgtEl>
                                        <p:attrNameLst>
                                          <p:attrName>fill.on</p:attrName>
                                        </p:attrNameLst>
                                      </p:cBhvr>
                                      <p:to>
                                        <p:strVal val="true"/>
                                      </p:to>
                                    </p:set>
                                  </p:childTnLst>
                                </p:cTn>
                              </p:par>
                            </p:childTnLst>
                          </p:cTn>
                        </p:par>
                        <p:par>
                          <p:cTn id="103" fill="hold">
                            <p:stCondLst>
                              <p:cond delay="750"/>
                            </p:stCondLst>
                            <p:childTnLst>
                              <p:par>
                                <p:cTn id="104" presetID="64" presetClass="path" presetSubtype="0" accel="50000" decel="50000" fill="hold" nodeType="afterEffect">
                                  <p:stCondLst>
                                    <p:cond delay="0"/>
                                  </p:stCondLst>
                                  <p:childTnLst>
                                    <p:animMotion origin="layout" path="M 0 -1.85185E-6 L -0.17148 -0.24305 " pathEditMode="relative" rAng="0" ptsTypes="AA">
                                      <p:cBhvr>
                                        <p:cTn id="105" dur="500" fill="hold"/>
                                        <p:tgtEl>
                                          <p:spTgt spid="7"/>
                                        </p:tgtEl>
                                        <p:attrNameLst>
                                          <p:attrName>ppt_x</p:attrName>
                                          <p:attrName>ppt_y</p:attrName>
                                        </p:attrNameLst>
                                      </p:cBhvr>
                                      <p:rCtr x="-8581" y="-12153"/>
                                    </p:animMotion>
                                  </p:childTnLst>
                                  <p:subTnLst>
                                    <p:audio>
                                      <p:cMediaNode>
                                        <p:cTn display="0" masterRel="sameClick">
                                          <p:stCondLst>
                                            <p:cond evt="begin" delay="0">
                                              <p:tn val="104"/>
                                            </p:cond>
                                          </p:stCondLst>
                                          <p:endCondLst>
                                            <p:cond evt="onStopAudio" delay="0">
                                              <p:tgtEl>
                                                <p:sldTgt/>
                                              </p:tgtEl>
                                            </p:cond>
                                          </p:endCondLst>
                                        </p:cTn>
                                        <p:tgtEl>
                                          <p:sndTgt r:embed="rId2" name="sut.wav"/>
                                        </p:tgtEl>
                                      </p:cMediaNode>
                                    </p:audio>
                                  </p:subTnLst>
                                </p:cTn>
                              </p:par>
                              <p:par>
                                <p:cTn id="106" presetID="6" presetClass="emph" presetSubtype="0" fill="hold" nodeType="withEffect">
                                  <p:stCondLst>
                                    <p:cond delay="0"/>
                                  </p:stCondLst>
                                  <p:childTnLst>
                                    <p:animScale>
                                      <p:cBhvr>
                                        <p:cTn id="107" dur="500" fill="hold"/>
                                        <p:tgtEl>
                                          <p:spTgt spid="7"/>
                                        </p:tgtEl>
                                      </p:cBhvr>
                                      <p:by x="50000" y="50000"/>
                                    </p:animScale>
                                  </p:childTnLst>
                                </p:cTn>
                              </p:par>
                              <p:par>
                                <p:cTn id="108" presetID="8" presetClass="emph" presetSubtype="0" fill="hold" nodeType="withEffect">
                                  <p:stCondLst>
                                    <p:cond delay="0"/>
                                  </p:stCondLst>
                                  <p:childTnLst>
                                    <p:animRot by="-43200000">
                                      <p:cBhvr>
                                        <p:cTn id="109" dur="500" fill="hold"/>
                                        <p:tgtEl>
                                          <p:spTgt spid="7"/>
                                        </p:tgtEl>
                                        <p:attrNameLst>
                                          <p:attrName>r</p:attrName>
                                        </p:attrNameLst>
                                      </p:cBhvr>
                                    </p:animRot>
                                  </p:childTnLst>
                                </p:cTn>
                              </p:par>
                              <p:par>
                                <p:cTn id="110" presetID="63" presetClass="path" presetSubtype="0" accel="50000" decel="50000" fill="hold" nodeType="withEffect">
                                  <p:stCondLst>
                                    <p:cond delay="0"/>
                                  </p:stCondLst>
                                  <p:childTnLst>
                                    <p:animMotion origin="layout" path="M 0 -1.48148E-6 L 0.17734 -0.02592 " pathEditMode="relative" rAng="0" ptsTypes="AA">
                                      <p:cBhvr>
                                        <p:cTn id="111" dur="500" fill="hold"/>
                                        <p:tgtEl>
                                          <p:spTgt spid="4"/>
                                        </p:tgtEl>
                                        <p:attrNameLst>
                                          <p:attrName>ppt_x</p:attrName>
                                          <p:attrName>ppt_y</p:attrName>
                                        </p:attrNameLst>
                                      </p:cBhvr>
                                      <p:rCtr x="8867" y="-1296"/>
                                    </p:animMotion>
                                  </p:childTnLst>
                                </p:cTn>
                              </p:par>
                              <p:par>
                                <p:cTn id="112" presetID="8" presetClass="emph" presetSubtype="0" fill="hold" nodeType="withEffect">
                                  <p:stCondLst>
                                    <p:cond delay="0"/>
                                  </p:stCondLst>
                                  <p:childTnLst>
                                    <p:animRot by="1800000">
                                      <p:cBhvr>
                                        <p:cTn id="113" dur="500" fill="hold"/>
                                        <p:tgtEl>
                                          <p:spTgt spid="4"/>
                                        </p:tgtEl>
                                        <p:attrNameLst>
                                          <p:attrName>r</p:attrName>
                                        </p:attrNameLst>
                                      </p:cBhvr>
                                    </p:animRot>
                                  </p:childTnLst>
                                </p:cTn>
                              </p:par>
                            </p:childTnLst>
                          </p:cTn>
                        </p:par>
                        <p:par>
                          <p:cTn id="114" fill="hold">
                            <p:stCondLst>
                              <p:cond delay="1250"/>
                            </p:stCondLst>
                            <p:childTnLst>
                              <p:par>
                                <p:cTn id="115" presetID="1" presetClass="exit" presetSubtype="0" fill="hold" nodeType="afterEffect">
                                  <p:stCondLst>
                                    <p:cond delay="0"/>
                                  </p:stCondLst>
                                  <p:childTnLst>
                                    <p:set>
                                      <p:cBhvr>
                                        <p:cTn id="116" dur="1" fill="hold">
                                          <p:stCondLst>
                                            <p:cond delay="0"/>
                                          </p:stCondLst>
                                        </p:cTn>
                                        <p:tgtEl>
                                          <p:spTgt spid="4"/>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117"/>
                                            </p:cond>
                                          </p:stCondLst>
                                          <p:endCondLst>
                                            <p:cond evt="onStopAudio" delay="0">
                                              <p:tgtEl>
                                                <p:sldTgt/>
                                              </p:tgtEl>
                                            </p:cond>
                                          </p:endCondLst>
                                        </p:cTn>
                                        <p:tgtEl>
                                          <p:sndTgt r:embed="rId3" name="sai.wav"/>
                                        </p:tgtEl>
                                      </p:cMediaNode>
                                    </p:audio>
                                  </p:subTnLst>
                                </p:cTn>
                              </p:par>
                            </p:childTnLst>
                          </p:cTn>
                        </p:par>
                        <p:par>
                          <p:cTn id="119" fill="hold">
                            <p:stCondLst>
                              <p:cond delay="1250"/>
                            </p:stCondLst>
                            <p:childTnLst>
                              <p:par>
                                <p:cTn id="120" presetID="26" presetClass="emph" presetSubtype="0" repeatCount="3000" fill="hold" grpId="2" nodeType="afterEffect">
                                  <p:stCondLst>
                                    <p:cond delay="0"/>
                                  </p:stCondLst>
                                  <p:childTnLst>
                                    <p:animEffect transition="out" filter="fade">
                                      <p:cBhvr>
                                        <p:cTn id="121" dur="500" tmFilter="0, 0; .2, .5; .8, .5; 1, 0"/>
                                        <p:tgtEl>
                                          <p:spTgt spid="10"/>
                                        </p:tgtEl>
                                      </p:cBhvr>
                                    </p:animEffect>
                                    <p:animScale>
                                      <p:cBhvr>
                                        <p:cTn id="122" dur="250" autoRev="1" fill="hold"/>
                                        <p:tgtEl>
                                          <p:spTgt spid="10"/>
                                        </p:tgtEl>
                                      </p:cBhvr>
                                      <p:by x="105000" y="105000"/>
                                    </p:animScale>
                                  </p:childTnLst>
                                </p:cTn>
                              </p:par>
                              <p:par>
                                <p:cTn id="123" presetID="1" presetClass="emph" presetSubtype="2" fill="hold" nodeType="withEffect">
                                  <p:stCondLst>
                                    <p:cond delay="0"/>
                                  </p:stCondLst>
                                  <p:childTnLst>
                                    <p:animClr clrSpc="rgb" dir="cw">
                                      <p:cBhvr>
                                        <p:cTn id="124" dur="1500" fill="hold"/>
                                        <p:tgtEl>
                                          <p:spTgt spid="10"/>
                                        </p:tgtEl>
                                        <p:attrNameLst>
                                          <p:attrName>fillcolor</p:attrName>
                                        </p:attrNameLst>
                                      </p:cBhvr>
                                      <p:to>
                                        <a:schemeClr val="accent2"/>
                                      </p:to>
                                    </p:animClr>
                                    <p:set>
                                      <p:cBhvr>
                                        <p:cTn id="125" dur="1500" fill="hold"/>
                                        <p:tgtEl>
                                          <p:spTgt spid="10"/>
                                        </p:tgtEl>
                                        <p:attrNameLst>
                                          <p:attrName>fill.type</p:attrName>
                                        </p:attrNameLst>
                                      </p:cBhvr>
                                      <p:to>
                                        <p:strVal val="solid"/>
                                      </p:to>
                                    </p:set>
                                    <p:set>
                                      <p:cBhvr>
                                        <p:cTn id="126" dur="15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childTnLst>
        </p:cTn>
      </p:par>
    </p:tnLst>
    <p:bldLst>
      <p:bldP spid="9" grpId="0" animBg="1"/>
      <p:bldP spid="10" grpId="0" animBg="1"/>
      <p:bldP spid="10" grpId="1" animBg="1"/>
      <p:bldP spid="10"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025" y="3566798"/>
            <a:ext cx="2643394" cy="1858542"/>
          </a:xfrm>
          <a:prstGeom prst="rect">
            <a:avLst/>
          </a:prstGeom>
        </p:spPr>
      </p:pic>
      <p:pic>
        <p:nvPicPr>
          <p:cNvPr id="29" name="Picture 28"/>
          <p:cNvPicPr>
            <a:picLocks noChangeAspect="1"/>
          </p:cNvPicPr>
          <p:nvPr/>
        </p:nvPicPr>
        <p:blipFill>
          <a:blip r:embed="rId5">
            <a:extLst>
              <a:ext uri="{BEBA8EAE-BF5A-486C-A8C5-ECC9F3942E4B}">
                <a14:imgProps xmlns:a14="http://schemas.microsoft.com/office/drawing/2010/main">
                  <a14:imgLayer r:embed="rId6">
                    <a14:imgEffect>
                      <a14:backgroundRemoval t="10000" b="100000" l="0" r="99823">
                        <a14:foregroundMark x1="48404" y1="52131" x2="58156" y2="58689"/>
                        <a14:foregroundMark x1="54965" y1="65246" x2="59752" y2="68689"/>
                        <a14:foregroundMark x1="55319" y1="52623" x2="57979" y2="54918"/>
                        <a14:foregroundMark x1="48050" y1="52951" x2="46099" y2="57705"/>
                        <a14:foregroundMark x1="5674" y1="61803" x2="14716" y2="62623"/>
                        <a14:foregroundMark x1="20213" y1="52131" x2="3546" y2="78197"/>
                        <a14:foregroundMark x1="5142" y1="80820" x2="79787" y2="85410"/>
                        <a14:foregroundMark x1="36525" y1="86230" x2="45213" y2="96393"/>
                        <a14:foregroundMark x1="15957" y1="82295" x2="31738" y2="95410"/>
                        <a14:foregroundMark x1="23582" y1="84590" x2="28723" y2="88197"/>
                        <a14:foregroundMark x1="47163" y1="92951" x2="58688" y2="85902"/>
                        <a14:foregroundMark x1="52837" y1="93770" x2="64539" y2="96885"/>
                        <a14:foregroundMark x1="71986" y1="75246" x2="99113" y2="70820"/>
                        <a14:foregroundMark x1="91667" y1="63770" x2="98050" y2="74754"/>
                        <a14:foregroundMark x1="94858" y1="73607" x2="81738" y2="90820"/>
                        <a14:foregroundMark x1="76418" y1="86885" x2="74113" y2="93279"/>
                        <a14:foregroundMark x1="21454" y1="52787" x2="37589" y2="47049"/>
                      </a14:backgroundRemoval>
                    </a14:imgEffect>
                  </a14:imgLayer>
                </a14:imgProps>
              </a:ext>
              <a:ext uri="{28A0092B-C50C-407E-A947-70E740481C1C}">
                <a14:useLocalDpi xmlns:a14="http://schemas.microsoft.com/office/drawing/2010/main" val="0"/>
              </a:ext>
            </a:extLst>
          </a:blip>
          <a:stretch>
            <a:fillRect/>
          </a:stretch>
        </p:blipFill>
        <p:spPr>
          <a:xfrm>
            <a:off x="2085470" y="3629858"/>
            <a:ext cx="2699049" cy="2919184"/>
          </a:xfrm>
          <a:prstGeom prst="rect">
            <a:avLst/>
          </a:prstGeom>
        </p:spPr>
      </p:pic>
      <p:grpSp>
        <p:nvGrpSpPr>
          <p:cNvPr id="4" name="Group 3"/>
          <p:cNvGrpSpPr/>
          <p:nvPr/>
        </p:nvGrpSpPr>
        <p:grpSpPr>
          <a:xfrm>
            <a:off x="-34119" y="-312885"/>
            <a:ext cx="4448399" cy="3582175"/>
            <a:chOff x="-34119" y="-312885"/>
            <a:chExt cx="4448399" cy="3582175"/>
          </a:xfrm>
        </p:grpSpPr>
        <p:pic>
          <p:nvPicPr>
            <p:cNvPr id="30" name="Picture 29"/>
            <p:cNvPicPr>
              <a:picLocks noChangeAspect="1"/>
            </p:cNvPicPr>
            <p:nvPr/>
          </p:nvPicPr>
          <p:blipFill>
            <a:blip r:embed="rId7">
              <a:extLst>
                <a:ext uri="{BEBA8EAE-BF5A-486C-A8C5-ECC9F3942E4B}">
                  <a14:imgProps xmlns:a14="http://schemas.microsoft.com/office/drawing/2010/main">
                    <a14:imgLayer r:embed="rId8">
                      <a14:imgEffect>
                        <a14:backgroundRemoval t="6250" b="90000" l="469" r="98594">
                          <a14:foregroundMark x1="1719" y1="71406" x2="27031" y2="75313"/>
                          <a14:foregroundMark x1="74844" y1="23281" x2="97813" y2="32344"/>
                        </a14:backgroundRemoval>
                      </a14:imgEffect>
                    </a14:imgLayer>
                  </a14:imgProps>
                </a:ext>
                <a:ext uri="{28A0092B-C50C-407E-A947-70E740481C1C}">
                  <a14:useLocalDpi xmlns:a14="http://schemas.microsoft.com/office/drawing/2010/main" val="0"/>
                </a:ext>
              </a:extLst>
            </a:blip>
            <a:stretch>
              <a:fillRect/>
            </a:stretch>
          </p:blipFill>
          <p:spPr>
            <a:xfrm>
              <a:off x="-34119" y="-312885"/>
              <a:ext cx="4448399" cy="3582175"/>
            </a:xfrm>
            <a:prstGeom prst="rect">
              <a:avLst/>
            </a:prstGeom>
          </p:spPr>
        </p:pic>
        <p:sp>
          <p:nvSpPr>
            <p:cNvPr id="31" name="Rectangle 30"/>
            <p:cNvSpPr/>
            <p:nvPr/>
          </p:nvSpPr>
          <p:spPr>
            <a:xfrm>
              <a:off x="873516" y="928257"/>
              <a:ext cx="2929008" cy="1107996"/>
            </a:xfrm>
            <a:prstGeom prst="rect">
              <a:avLst/>
            </a:prstGeom>
            <a:noFill/>
          </p:spPr>
          <p:txBody>
            <a:bodyPr wrap="none" lIns="91440" tIns="45720" rIns="91440" bIns="45720">
              <a:spAutoFit/>
            </a:bodyPr>
            <a:lstStyle/>
            <a:p>
              <a:pPr algn="ctr"/>
              <a:r>
                <a:rPr lang="en-US" sz="6600" dirty="0" err="1">
                  <a:ln w="0"/>
                  <a:solidFill>
                    <a:schemeClr val="tx2">
                      <a:lumMod val="75000"/>
                    </a:schemeClr>
                  </a:solidFill>
                  <a:effectLst>
                    <a:reflection blurRad="6350" stA="53000" endA="300" endPos="35500" dir="5400000" sy="-90000" algn="bl" rotWithShape="0"/>
                  </a:effectLst>
                  <a:latin typeface="UTM Cookies" panose="02040603050506020204" pitchFamily="18" charset="0"/>
                </a:rPr>
                <a:t>Ôn</a:t>
              </a:r>
              <a:r>
                <a:rPr lang="en-US" sz="6600" dirty="0">
                  <a:ln w="0"/>
                  <a:solidFill>
                    <a:schemeClr val="tx2">
                      <a:lumMod val="75000"/>
                    </a:schemeClr>
                  </a:solidFill>
                  <a:effectLst>
                    <a:reflection blurRad="6350" stA="53000" endA="300" endPos="35500" dir="5400000" sy="-90000" algn="bl" rotWithShape="0"/>
                  </a:effectLst>
                  <a:latin typeface="UTM Cookies" panose="02040603050506020204" pitchFamily="18" charset="0"/>
                </a:rPr>
                <a:t> </a:t>
              </a:r>
              <a:r>
                <a:rPr lang="en-US" sz="6600" dirty="0" err="1">
                  <a:ln w="0"/>
                  <a:solidFill>
                    <a:schemeClr val="tx2">
                      <a:lumMod val="75000"/>
                    </a:schemeClr>
                  </a:solidFill>
                  <a:effectLst>
                    <a:reflection blurRad="6350" stA="53000" endA="300" endPos="35500" dir="5400000" sy="-90000" algn="bl" rotWithShape="0"/>
                  </a:effectLst>
                  <a:latin typeface="UTM Cookies" panose="02040603050506020204" pitchFamily="18" charset="0"/>
                </a:rPr>
                <a:t>tập</a:t>
              </a:r>
              <a:endParaRPr lang="en-US" sz="6600" b="0" cap="none" spc="0" dirty="0">
                <a:ln w="0"/>
                <a:solidFill>
                  <a:schemeClr val="tx2">
                    <a:lumMod val="75000"/>
                  </a:schemeClr>
                </a:solidFill>
                <a:effectLst>
                  <a:reflection blurRad="6350" stA="53000" endA="300" endPos="35500" dir="5400000" sy="-90000" algn="bl" rotWithShape="0"/>
                </a:effectLst>
                <a:latin typeface="UTM Cookies" panose="02040603050506020204" pitchFamily="18" charset="0"/>
              </a:endParaRPr>
            </a:p>
          </p:txBody>
        </p:sp>
      </p:grpSp>
      <p:pic>
        <p:nvPicPr>
          <p:cNvPr id="32" name="Picture 31"/>
          <p:cNvPicPr>
            <a:picLocks noChangeAspect="1"/>
          </p:cNvPicPr>
          <p:nvPr/>
        </p:nvPicPr>
        <p:blipFill>
          <a:blip r:embed="rId9" cstate="print">
            <a:extLst>
              <a:ext uri="{BEBA8EAE-BF5A-486C-A8C5-ECC9F3942E4B}">
                <a14:imgProps xmlns:a14="http://schemas.microsoft.com/office/drawing/2010/main">
                  <a14:imgLayer r:embed="rId10">
                    <a14:imgEffect>
                      <a14:backgroundRemoval t="1567" b="96606" l="543" r="99049">
                        <a14:foregroundMark x1="4348" y1="24804" x2="11957" y2="31593"/>
                        <a14:foregroundMark x1="16168" y1="5222" x2="23641" y2="19321"/>
                        <a14:foregroundMark x1="72962" y1="13838" x2="68342" y2="27154"/>
                        <a14:foregroundMark x1="69022" y1="3916" x2="66848" y2="8094"/>
                        <a14:foregroundMark x1="72011" y1="3133" x2="74185" y2="7050"/>
                        <a14:foregroundMark x1="66304" y1="14360" x2="74457" y2="25065"/>
                      </a14:backgroundRemoval>
                    </a14:imgEffect>
                  </a14:imgLayer>
                </a14:imgProps>
              </a:ext>
              <a:ext uri="{28A0092B-C50C-407E-A947-70E740481C1C}">
                <a14:useLocalDpi xmlns:a14="http://schemas.microsoft.com/office/drawing/2010/main" val="0"/>
              </a:ext>
            </a:extLst>
          </a:blip>
          <a:stretch>
            <a:fillRect/>
          </a:stretch>
        </p:blipFill>
        <p:spPr>
          <a:xfrm>
            <a:off x="458098" y="5425340"/>
            <a:ext cx="2219759" cy="1155119"/>
          </a:xfrm>
          <a:prstGeom prst="rect">
            <a:avLst/>
          </a:prstGeom>
        </p:spPr>
      </p:pic>
      <p:grpSp>
        <p:nvGrpSpPr>
          <p:cNvPr id="3" name="Group 2"/>
          <p:cNvGrpSpPr/>
          <p:nvPr/>
        </p:nvGrpSpPr>
        <p:grpSpPr>
          <a:xfrm>
            <a:off x="4090952" y="529763"/>
            <a:ext cx="6465217" cy="4652559"/>
            <a:chOff x="4090952" y="529763"/>
            <a:chExt cx="6465217" cy="4652559"/>
          </a:xfrm>
        </p:grpSpPr>
        <p:pic>
          <p:nvPicPr>
            <p:cNvPr id="27" name="图片 9">
              <a:extLst>
                <a:ext uri="{FF2B5EF4-FFF2-40B4-BE49-F238E27FC236}">
                  <a16:creationId xmlns:a16="http://schemas.microsoft.com/office/drawing/2014/main" id="{5B08941C-30C5-40BD-BADB-58CDB3AFD155}"/>
                </a:ext>
              </a:extLst>
            </p:cNvPr>
            <p:cNvPicPr>
              <a:picLocks noChangeAspect="1"/>
            </p:cNvPicPr>
            <p:nvPr/>
          </p:nvPicPr>
          <p:blipFill>
            <a:blip r:embed="rId11"/>
            <a:stretch>
              <a:fillRect/>
            </a:stretch>
          </p:blipFill>
          <p:spPr>
            <a:xfrm flipH="1">
              <a:off x="4090952" y="529763"/>
              <a:ext cx="6465217" cy="4652559"/>
            </a:xfrm>
            <a:prstGeom prst="rect">
              <a:avLst/>
            </a:prstGeom>
          </p:spPr>
        </p:pic>
        <p:sp>
          <p:nvSpPr>
            <p:cNvPr id="2" name="TextBox 1"/>
            <p:cNvSpPr txBox="1"/>
            <p:nvPr/>
          </p:nvSpPr>
          <p:spPr>
            <a:xfrm>
              <a:off x="5217305" y="1171895"/>
              <a:ext cx="3092764" cy="584775"/>
            </a:xfrm>
            <a:prstGeom prst="rect">
              <a:avLst/>
            </a:prstGeom>
            <a:noFill/>
          </p:spPr>
          <p:txBody>
            <a:bodyPr wrap="square" rtlCol="0">
              <a:spAutoFit/>
            </a:bodyPr>
            <a:lstStyle/>
            <a:p>
              <a:pPr algn="ctr"/>
              <a:r>
                <a:rPr lang="en-US" sz="3200" u="sng" dirty="0" err="1">
                  <a:solidFill>
                    <a:srgbClr val="C00000"/>
                  </a:solidFill>
                  <a:latin typeface="UTM Cookies" panose="02040603050506020204" pitchFamily="18" charset="0"/>
                </a:rPr>
                <a:t>Hoạt</a:t>
              </a:r>
              <a:r>
                <a:rPr lang="en-US" sz="3200" u="sng" dirty="0">
                  <a:solidFill>
                    <a:srgbClr val="C00000"/>
                  </a:solidFill>
                  <a:latin typeface="UTM Cookies" panose="02040603050506020204" pitchFamily="18" charset="0"/>
                </a:rPr>
                <a:t> </a:t>
              </a:r>
              <a:r>
                <a:rPr lang="en-US" sz="3200" u="sng" dirty="0" err="1">
                  <a:solidFill>
                    <a:srgbClr val="C00000"/>
                  </a:solidFill>
                  <a:latin typeface="UTM Cookies" panose="02040603050506020204" pitchFamily="18" charset="0"/>
                </a:rPr>
                <a:t>động</a:t>
              </a:r>
              <a:r>
                <a:rPr lang="en-US" sz="3200" u="sng" dirty="0">
                  <a:solidFill>
                    <a:srgbClr val="C00000"/>
                  </a:solidFill>
                  <a:latin typeface="UTM Cookies" panose="02040603050506020204" pitchFamily="18" charset="0"/>
                </a:rPr>
                <a:t> 1</a:t>
              </a:r>
              <a:r>
                <a:rPr lang="en-US" sz="3200" dirty="0">
                  <a:solidFill>
                    <a:srgbClr val="C00000"/>
                  </a:solidFill>
                  <a:latin typeface="UTM Cookies" panose="02040603050506020204" pitchFamily="18" charset="0"/>
                </a:rPr>
                <a:t>:</a:t>
              </a:r>
            </a:p>
          </p:txBody>
        </p:sp>
        <p:sp>
          <p:nvSpPr>
            <p:cNvPr id="36" name="Rectangle 35"/>
            <p:cNvSpPr/>
            <p:nvPr/>
          </p:nvSpPr>
          <p:spPr>
            <a:xfrm>
              <a:off x="4940989" y="1813110"/>
              <a:ext cx="4702496" cy="1754326"/>
            </a:xfrm>
            <a:prstGeom prst="rect">
              <a:avLst/>
            </a:prstGeom>
          </p:spPr>
          <p:txBody>
            <a:bodyPr wrap="square">
              <a:spAutoFit/>
            </a:bodyPr>
            <a:lstStyle/>
            <a:p>
              <a:pPr algn="just"/>
              <a:r>
                <a:rPr lang="en-US" altLang="en-US" sz="5400" b="1" dirty="0" err="1">
                  <a:solidFill>
                    <a:srgbClr val="0000FF"/>
                  </a:solidFill>
                  <a:latin typeface="UTM Avenida" panose="02040603050506020204" pitchFamily="18" charset="0"/>
                  <a:cs typeface="Times New Roman" panose="02020603050405020304" pitchFamily="18" charset="0"/>
                </a:rPr>
                <a:t>Ôn</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tập</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về</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tháp</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dinh</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dưỡng</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cân</a:t>
              </a:r>
              <a:r>
                <a:rPr lang="en-US" altLang="en-US" sz="5400" b="1" dirty="0">
                  <a:solidFill>
                    <a:srgbClr val="0000FF"/>
                  </a:solidFill>
                  <a:latin typeface="UTM Avenida" panose="02040603050506020204" pitchFamily="18" charset="0"/>
                  <a:cs typeface="Times New Roman" panose="02020603050405020304" pitchFamily="18" charset="0"/>
                </a:rPr>
                <a:t> </a:t>
              </a:r>
              <a:r>
                <a:rPr lang="en-US" altLang="en-US" sz="5400" b="1" dirty="0" err="1">
                  <a:solidFill>
                    <a:srgbClr val="0000FF"/>
                  </a:solidFill>
                  <a:latin typeface="UTM Avenida" panose="02040603050506020204" pitchFamily="18" charset="0"/>
                  <a:cs typeface="Times New Roman" panose="02020603050405020304" pitchFamily="18" charset="0"/>
                </a:rPr>
                <a:t>đối</a:t>
              </a:r>
              <a:r>
                <a:rPr lang="en-US" altLang="en-US" sz="5400" b="1" dirty="0">
                  <a:solidFill>
                    <a:srgbClr val="0000FF"/>
                  </a:solidFill>
                  <a:latin typeface="UTM Avenida" panose="02040603050506020204" pitchFamily="18" charset="0"/>
                  <a:cs typeface="Times New Roman" panose="02020603050405020304" pitchFamily="18" charset="0"/>
                </a:rPr>
                <a:t>.</a:t>
              </a:r>
              <a:endParaRPr lang="en-US" sz="5400" b="1" dirty="0">
                <a:latin typeface="UTM Avenida" panose="02040603050506020204" pitchFamily="18" charset="0"/>
              </a:endParaRPr>
            </a:p>
          </p:txBody>
        </p:sp>
      </p:grpSp>
      <p:pic>
        <p:nvPicPr>
          <p:cNvPr id="37" name="Picture 36"/>
          <p:cNvPicPr>
            <a:picLocks noChangeAspect="1"/>
          </p:cNvPicPr>
          <p:nvPr/>
        </p:nvPicPr>
        <p:blipFill>
          <a:blip r:embed="rId12">
            <a:extLst>
              <a:ext uri="{BEBA8EAE-BF5A-486C-A8C5-ECC9F3942E4B}">
                <a14:imgProps xmlns:a14="http://schemas.microsoft.com/office/drawing/2010/main">
                  <a14:imgLayer r:embed="rId13">
                    <a14:imgEffect>
                      <a14:backgroundRemoval t="2286" b="97429" l="2290" r="98728">
                        <a14:foregroundMark x1="29517" y1="27429" x2="62341" y2="46857"/>
                        <a14:foregroundMark x1="14504" y1="49143" x2="24682" y2="28286"/>
                        <a14:foregroundMark x1="17557" y1="53429" x2="48346" y2="68286"/>
                        <a14:foregroundMark x1="57506" y1="69143" x2="86768" y2="54000"/>
                        <a14:foregroundMark x1="86005" y1="36571" x2="88550" y2="55429"/>
                        <a14:foregroundMark x1="34351" y1="25429" x2="78880" y2="26286"/>
                        <a14:foregroundMark x1="45547" y1="22286" x2="53944" y2="22286"/>
                        <a14:foregroundMark x1="91858" y1="21714" x2="89313" y2="22571"/>
                      </a14:backgroundRemoval>
                    </a14:imgEffect>
                  </a14:imgLayer>
                </a14:imgProps>
              </a:ext>
              <a:ext uri="{28A0092B-C50C-407E-A947-70E740481C1C}">
                <a14:useLocalDpi xmlns:a14="http://schemas.microsoft.com/office/drawing/2010/main" val="0"/>
              </a:ext>
            </a:extLst>
          </a:blip>
          <a:stretch>
            <a:fillRect/>
          </a:stretch>
        </p:blipFill>
        <p:spPr>
          <a:xfrm>
            <a:off x="9643485" y="-312885"/>
            <a:ext cx="2548515" cy="2269670"/>
          </a:xfrm>
          <a:prstGeom prst="rect">
            <a:avLst/>
          </a:prstGeom>
        </p:spPr>
      </p:pic>
      <p:pic>
        <p:nvPicPr>
          <p:cNvPr id="38" name="Picture 37"/>
          <p:cNvPicPr>
            <a:picLocks noChangeAspect="1"/>
          </p:cNvPicPr>
          <p:nvPr/>
        </p:nvPicPr>
        <p:blipFill>
          <a:blip r:embed="rId14">
            <a:extLst>
              <a:ext uri="{BEBA8EAE-BF5A-486C-A8C5-ECC9F3942E4B}">
                <a14:imgProps xmlns:a14="http://schemas.microsoft.com/office/drawing/2010/main">
                  <a14:imgLayer r:embed="rId15">
                    <a14:imgEffect>
                      <a14:backgroundRemoval t="3254" b="97041" l="2959" r="94379">
                        <a14:foregroundMark x1="49408" y1="9172" x2="63018" y2="33136"/>
                        <a14:foregroundMark x1="51479" y1="7101" x2="28402" y2="46746"/>
                        <a14:foregroundMark x1="50592" y1="11538" x2="69231" y2="45266"/>
                        <a14:foregroundMark x1="62426" y1="29290" x2="63905" y2="35799"/>
                        <a14:foregroundMark x1="50000" y1="8284" x2="40828" y2="23373"/>
                      </a14:backgroundRemoval>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8665070" y="3533376"/>
            <a:ext cx="3015666" cy="30156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5cd2f624bc915">
            <a:hlinkClick r:id="" action="ppaction://media"/>
            <a:extLst>
              <a:ext uri="{FF2B5EF4-FFF2-40B4-BE49-F238E27FC236}">
                <a16:creationId xmlns:a16="http://schemas.microsoft.com/office/drawing/2014/main" id="{0737D4DC-99CF-4BA2-9076-3D987190EDD7}"/>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478915" y="-487363"/>
            <a:ext cx="487363" cy="487363"/>
          </a:xfrm>
          <a:prstGeom prst="rect">
            <a:avLst/>
          </a:prstGeom>
        </p:spPr>
      </p:pic>
    </p:spTree>
    <p:extLst>
      <p:ext uri="{BB962C8B-B14F-4D97-AF65-F5344CB8AC3E}">
        <p14:creationId xmlns:p14="http://schemas.microsoft.com/office/powerpoint/2010/main" val="1595497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37"/>
                                        </p:tgtEl>
                                        <p:attrNameLst>
                                          <p:attrName>style.visibility</p:attrName>
                                        </p:attrNameLst>
                                      </p:cBhvr>
                                      <p:to>
                                        <p:strVal val="visible"/>
                                      </p:to>
                                    </p:set>
                                    <p:anim calcmode="lin" valueType="num">
                                      <p:cBhvr>
                                        <p:cTn id="10" dur="1000" fill="hold"/>
                                        <p:tgtEl>
                                          <p:spTgt spid="37"/>
                                        </p:tgtEl>
                                        <p:attrNameLst>
                                          <p:attrName>ppt_w</p:attrName>
                                        </p:attrNameLst>
                                      </p:cBhvr>
                                      <p:tavLst>
                                        <p:tav tm="0">
                                          <p:val>
                                            <p:fltVal val="0"/>
                                          </p:val>
                                        </p:tav>
                                        <p:tav tm="100000">
                                          <p:val>
                                            <p:strVal val="#ppt_w"/>
                                          </p:val>
                                        </p:tav>
                                      </p:tavLst>
                                    </p:anim>
                                    <p:anim calcmode="lin" valueType="num">
                                      <p:cBhvr>
                                        <p:cTn id="11" dur="1000" fill="hold"/>
                                        <p:tgtEl>
                                          <p:spTgt spid="37"/>
                                        </p:tgtEl>
                                        <p:attrNameLst>
                                          <p:attrName>ppt_h</p:attrName>
                                        </p:attrNameLst>
                                      </p:cBhvr>
                                      <p:tavLst>
                                        <p:tav tm="0">
                                          <p:val>
                                            <p:fltVal val="0"/>
                                          </p:val>
                                        </p:tav>
                                        <p:tav tm="100000">
                                          <p:val>
                                            <p:strVal val="#ppt_h"/>
                                          </p:val>
                                        </p:tav>
                                      </p:tavLst>
                                    </p:anim>
                                    <p:anim calcmode="lin" valueType="num">
                                      <p:cBhvr>
                                        <p:cTn id="12" dur="1000" fill="hold"/>
                                        <p:tgtEl>
                                          <p:spTgt spid="37"/>
                                        </p:tgtEl>
                                        <p:attrNameLst>
                                          <p:attrName>style.rotation</p:attrName>
                                        </p:attrNameLst>
                                      </p:cBhvr>
                                      <p:tavLst>
                                        <p:tav tm="0">
                                          <p:val>
                                            <p:fltVal val="90"/>
                                          </p:val>
                                        </p:tav>
                                        <p:tav tm="100000">
                                          <p:val>
                                            <p:fltVal val="0"/>
                                          </p:val>
                                        </p:tav>
                                      </p:tavLst>
                                    </p:anim>
                                    <p:animEffect transition="in" filter="fade">
                                      <p:cBhvr>
                                        <p:cTn id="13" dur="1000"/>
                                        <p:tgtEl>
                                          <p:spTgt spid="37"/>
                                        </p:tgtEl>
                                      </p:cBhvr>
                                    </p:animEffect>
                                  </p:childTnLst>
                                </p:cTn>
                              </p:par>
                              <p:par>
                                <p:cTn id="14" presetID="26"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80">
                                          <p:stCondLst>
                                            <p:cond delay="0"/>
                                          </p:stCondLst>
                                        </p:cTn>
                                        <p:tgtEl>
                                          <p:spTgt spid="28"/>
                                        </p:tgtEl>
                                      </p:cBhvr>
                                    </p:animEffect>
                                    <p:anim calcmode="lin" valueType="num">
                                      <p:cBhvr>
                                        <p:cTn id="17"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22" dur="26">
                                          <p:stCondLst>
                                            <p:cond delay="650"/>
                                          </p:stCondLst>
                                        </p:cTn>
                                        <p:tgtEl>
                                          <p:spTgt spid="28"/>
                                        </p:tgtEl>
                                      </p:cBhvr>
                                      <p:to x="100000" y="60000"/>
                                    </p:animScale>
                                    <p:animScale>
                                      <p:cBhvr>
                                        <p:cTn id="23" dur="166" decel="50000">
                                          <p:stCondLst>
                                            <p:cond delay="676"/>
                                          </p:stCondLst>
                                        </p:cTn>
                                        <p:tgtEl>
                                          <p:spTgt spid="28"/>
                                        </p:tgtEl>
                                      </p:cBhvr>
                                      <p:to x="100000" y="100000"/>
                                    </p:animScale>
                                    <p:animScale>
                                      <p:cBhvr>
                                        <p:cTn id="24" dur="26">
                                          <p:stCondLst>
                                            <p:cond delay="1312"/>
                                          </p:stCondLst>
                                        </p:cTn>
                                        <p:tgtEl>
                                          <p:spTgt spid="28"/>
                                        </p:tgtEl>
                                      </p:cBhvr>
                                      <p:to x="100000" y="80000"/>
                                    </p:animScale>
                                    <p:animScale>
                                      <p:cBhvr>
                                        <p:cTn id="25" dur="166" decel="50000">
                                          <p:stCondLst>
                                            <p:cond delay="1338"/>
                                          </p:stCondLst>
                                        </p:cTn>
                                        <p:tgtEl>
                                          <p:spTgt spid="28"/>
                                        </p:tgtEl>
                                      </p:cBhvr>
                                      <p:to x="100000" y="100000"/>
                                    </p:animScale>
                                    <p:animScale>
                                      <p:cBhvr>
                                        <p:cTn id="26" dur="26">
                                          <p:stCondLst>
                                            <p:cond delay="1642"/>
                                          </p:stCondLst>
                                        </p:cTn>
                                        <p:tgtEl>
                                          <p:spTgt spid="28"/>
                                        </p:tgtEl>
                                      </p:cBhvr>
                                      <p:to x="100000" y="90000"/>
                                    </p:animScale>
                                    <p:animScale>
                                      <p:cBhvr>
                                        <p:cTn id="27" dur="166" decel="50000">
                                          <p:stCondLst>
                                            <p:cond delay="1668"/>
                                          </p:stCondLst>
                                        </p:cTn>
                                        <p:tgtEl>
                                          <p:spTgt spid="28"/>
                                        </p:tgtEl>
                                      </p:cBhvr>
                                      <p:to x="100000" y="100000"/>
                                    </p:animScale>
                                    <p:animScale>
                                      <p:cBhvr>
                                        <p:cTn id="28" dur="26">
                                          <p:stCondLst>
                                            <p:cond delay="1808"/>
                                          </p:stCondLst>
                                        </p:cTn>
                                        <p:tgtEl>
                                          <p:spTgt spid="28"/>
                                        </p:tgtEl>
                                      </p:cBhvr>
                                      <p:to x="100000" y="95000"/>
                                    </p:animScale>
                                    <p:animScale>
                                      <p:cBhvr>
                                        <p:cTn id="29" dur="166" decel="50000">
                                          <p:stCondLst>
                                            <p:cond delay="1834"/>
                                          </p:stCondLst>
                                        </p:cTn>
                                        <p:tgtEl>
                                          <p:spTgt spid="28"/>
                                        </p:tgtEl>
                                      </p:cBhvr>
                                      <p:to x="100000" y="100000"/>
                                    </p:animScale>
                                  </p:childTnLst>
                                </p:cTn>
                              </p:par>
                              <p:par>
                                <p:cTn id="30" presetID="26"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80">
                                          <p:stCondLst>
                                            <p:cond delay="0"/>
                                          </p:stCondLst>
                                        </p:cTn>
                                        <p:tgtEl>
                                          <p:spTgt spid="29"/>
                                        </p:tgtEl>
                                      </p:cBhvr>
                                    </p:animEffect>
                                    <p:anim calcmode="lin" valueType="num">
                                      <p:cBhvr>
                                        <p:cTn id="33"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38" dur="26">
                                          <p:stCondLst>
                                            <p:cond delay="650"/>
                                          </p:stCondLst>
                                        </p:cTn>
                                        <p:tgtEl>
                                          <p:spTgt spid="29"/>
                                        </p:tgtEl>
                                      </p:cBhvr>
                                      <p:to x="100000" y="60000"/>
                                    </p:animScale>
                                    <p:animScale>
                                      <p:cBhvr>
                                        <p:cTn id="39" dur="166" decel="50000">
                                          <p:stCondLst>
                                            <p:cond delay="676"/>
                                          </p:stCondLst>
                                        </p:cTn>
                                        <p:tgtEl>
                                          <p:spTgt spid="29"/>
                                        </p:tgtEl>
                                      </p:cBhvr>
                                      <p:to x="100000" y="100000"/>
                                    </p:animScale>
                                    <p:animScale>
                                      <p:cBhvr>
                                        <p:cTn id="40" dur="26">
                                          <p:stCondLst>
                                            <p:cond delay="1312"/>
                                          </p:stCondLst>
                                        </p:cTn>
                                        <p:tgtEl>
                                          <p:spTgt spid="29"/>
                                        </p:tgtEl>
                                      </p:cBhvr>
                                      <p:to x="100000" y="80000"/>
                                    </p:animScale>
                                    <p:animScale>
                                      <p:cBhvr>
                                        <p:cTn id="41" dur="166" decel="50000">
                                          <p:stCondLst>
                                            <p:cond delay="1338"/>
                                          </p:stCondLst>
                                        </p:cTn>
                                        <p:tgtEl>
                                          <p:spTgt spid="29"/>
                                        </p:tgtEl>
                                      </p:cBhvr>
                                      <p:to x="100000" y="100000"/>
                                    </p:animScale>
                                    <p:animScale>
                                      <p:cBhvr>
                                        <p:cTn id="42" dur="26">
                                          <p:stCondLst>
                                            <p:cond delay="1642"/>
                                          </p:stCondLst>
                                        </p:cTn>
                                        <p:tgtEl>
                                          <p:spTgt spid="29"/>
                                        </p:tgtEl>
                                      </p:cBhvr>
                                      <p:to x="100000" y="90000"/>
                                    </p:animScale>
                                    <p:animScale>
                                      <p:cBhvr>
                                        <p:cTn id="43" dur="166" decel="50000">
                                          <p:stCondLst>
                                            <p:cond delay="1668"/>
                                          </p:stCondLst>
                                        </p:cTn>
                                        <p:tgtEl>
                                          <p:spTgt spid="29"/>
                                        </p:tgtEl>
                                      </p:cBhvr>
                                      <p:to x="100000" y="100000"/>
                                    </p:animScale>
                                    <p:animScale>
                                      <p:cBhvr>
                                        <p:cTn id="44" dur="26">
                                          <p:stCondLst>
                                            <p:cond delay="1808"/>
                                          </p:stCondLst>
                                        </p:cTn>
                                        <p:tgtEl>
                                          <p:spTgt spid="29"/>
                                        </p:tgtEl>
                                      </p:cBhvr>
                                      <p:to x="100000" y="95000"/>
                                    </p:animScale>
                                    <p:animScale>
                                      <p:cBhvr>
                                        <p:cTn id="45" dur="166" decel="50000">
                                          <p:stCondLst>
                                            <p:cond delay="1834"/>
                                          </p:stCondLst>
                                        </p:cTn>
                                        <p:tgtEl>
                                          <p:spTgt spid="29"/>
                                        </p:tgtEl>
                                      </p:cBhvr>
                                      <p:to x="100000" y="100000"/>
                                    </p:animScale>
                                  </p:childTnLst>
                                </p:cTn>
                              </p:par>
                              <p:par>
                                <p:cTn id="46" presetID="26"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80">
                                          <p:stCondLst>
                                            <p:cond delay="0"/>
                                          </p:stCondLst>
                                        </p:cTn>
                                        <p:tgtEl>
                                          <p:spTgt spid="32"/>
                                        </p:tgtEl>
                                      </p:cBhvr>
                                    </p:animEffect>
                                    <p:anim calcmode="lin" valueType="num">
                                      <p:cBhvr>
                                        <p:cTn id="49"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54" dur="26">
                                          <p:stCondLst>
                                            <p:cond delay="650"/>
                                          </p:stCondLst>
                                        </p:cTn>
                                        <p:tgtEl>
                                          <p:spTgt spid="32"/>
                                        </p:tgtEl>
                                      </p:cBhvr>
                                      <p:to x="100000" y="60000"/>
                                    </p:animScale>
                                    <p:animScale>
                                      <p:cBhvr>
                                        <p:cTn id="55" dur="166" decel="50000">
                                          <p:stCondLst>
                                            <p:cond delay="676"/>
                                          </p:stCondLst>
                                        </p:cTn>
                                        <p:tgtEl>
                                          <p:spTgt spid="32"/>
                                        </p:tgtEl>
                                      </p:cBhvr>
                                      <p:to x="100000" y="100000"/>
                                    </p:animScale>
                                    <p:animScale>
                                      <p:cBhvr>
                                        <p:cTn id="56" dur="26">
                                          <p:stCondLst>
                                            <p:cond delay="1312"/>
                                          </p:stCondLst>
                                        </p:cTn>
                                        <p:tgtEl>
                                          <p:spTgt spid="32"/>
                                        </p:tgtEl>
                                      </p:cBhvr>
                                      <p:to x="100000" y="80000"/>
                                    </p:animScale>
                                    <p:animScale>
                                      <p:cBhvr>
                                        <p:cTn id="57" dur="166" decel="50000">
                                          <p:stCondLst>
                                            <p:cond delay="1338"/>
                                          </p:stCondLst>
                                        </p:cTn>
                                        <p:tgtEl>
                                          <p:spTgt spid="32"/>
                                        </p:tgtEl>
                                      </p:cBhvr>
                                      <p:to x="100000" y="100000"/>
                                    </p:animScale>
                                    <p:animScale>
                                      <p:cBhvr>
                                        <p:cTn id="58" dur="26">
                                          <p:stCondLst>
                                            <p:cond delay="1642"/>
                                          </p:stCondLst>
                                        </p:cTn>
                                        <p:tgtEl>
                                          <p:spTgt spid="32"/>
                                        </p:tgtEl>
                                      </p:cBhvr>
                                      <p:to x="100000" y="90000"/>
                                    </p:animScale>
                                    <p:animScale>
                                      <p:cBhvr>
                                        <p:cTn id="59" dur="166" decel="50000">
                                          <p:stCondLst>
                                            <p:cond delay="1668"/>
                                          </p:stCondLst>
                                        </p:cTn>
                                        <p:tgtEl>
                                          <p:spTgt spid="32"/>
                                        </p:tgtEl>
                                      </p:cBhvr>
                                      <p:to x="100000" y="100000"/>
                                    </p:animScale>
                                    <p:animScale>
                                      <p:cBhvr>
                                        <p:cTn id="60" dur="26">
                                          <p:stCondLst>
                                            <p:cond delay="1808"/>
                                          </p:stCondLst>
                                        </p:cTn>
                                        <p:tgtEl>
                                          <p:spTgt spid="32"/>
                                        </p:tgtEl>
                                      </p:cBhvr>
                                      <p:to x="100000" y="95000"/>
                                    </p:animScale>
                                    <p:animScale>
                                      <p:cBhvr>
                                        <p:cTn id="61" dur="166" decel="50000">
                                          <p:stCondLst>
                                            <p:cond delay="1834"/>
                                          </p:stCondLst>
                                        </p:cTn>
                                        <p:tgtEl>
                                          <p:spTgt spid="32"/>
                                        </p:tgtEl>
                                      </p:cBhvr>
                                      <p:to x="100000" y="100000"/>
                                    </p:animScale>
                                  </p:childTnLst>
                                </p:cTn>
                              </p:par>
                              <p:par>
                                <p:cTn id="62" presetID="42"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par>
                                <p:cTn id="72" presetID="31" presetClass="entr" presetSubtype="0"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 calcmode="lin" valueType="num">
                                      <p:cBhvr>
                                        <p:cTn id="74" dur="1000" fill="hold"/>
                                        <p:tgtEl>
                                          <p:spTgt spid="4"/>
                                        </p:tgtEl>
                                        <p:attrNameLst>
                                          <p:attrName>ppt_w</p:attrName>
                                        </p:attrNameLst>
                                      </p:cBhvr>
                                      <p:tavLst>
                                        <p:tav tm="0">
                                          <p:val>
                                            <p:fltVal val="0"/>
                                          </p:val>
                                        </p:tav>
                                        <p:tav tm="100000">
                                          <p:val>
                                            <p:strVal val="#ppt_w"/>
                                          </p:val>
                                        </p:tav>
                                      </p:tavLst>
                                    </p:anim>
                                    <p:anim calcmode="lin" valueType="num">
                                      <p:cBhvr>
                                        <p:cTn id="75" dur="1000" fill="hold"/>
                                        <p:tgtEl>
                                          <p:spTgt spid="4"/>
                                        </p:tgtEl>
                                        <p:attrNameLst>
                                          <p:attrName>ppt_h</p:attrName>
                                        </p:attrNameLst>
                                      </p:cBhvr>
                                      <p:tavLst>
                                        <p:tav tm="0">
                                          <p:val>
                                            <p:fltVal val="0"/>
                                          </p:val>
                                        </p:tav>
                                        <p:tav tm="100000">
                                          <p:val>
                                            <p:strVal val="#ppt_h"/>
                                          </p:val>
                                        </p:tav>
                                      </p:tavLst>
                                    </p:anim>
                                    <p:anim calcmode="lin" valueType="num">
                                      <p:cBhvr>
                                        <p:cTn id="76" dur="1000" fill="hold"/>
                                        <p:tgtEl>
                                          <p:spTgt spid="4"/>
                                        </p:tgtEl>
                                        <p:attrNameLst>
                                          <p:attrName>style.rotation</p:attrName>
                                        </p:attrNameLst>
                                      </p:cBhvr>
                                      <p:tavLst>
                                        <p:tav tm="0">
                                          <p:val>
                                            <p:fltVal val="90"/>
                                          </p:val>
                                        </p:tav>
                                        <p:tav tm="100000">
                                          <p:val>
                                            <p:fltVal val="0"/>
                                          </p:val>
                                        </p:tav>
                                      </p:tavLst>
                                    </p:anim>
                                    <p:animEffect transition="in" filter="fade">
                                      <p:cBhvr>
                                        <p:cTn id="7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 showWhenStopped="0">
                <p:cTn id="78" repeatCount="indefinite" fill="remove" display="0">
                  <p:stCondLst>
                    <p:cond delay="indefinite"/>
                  </p:stCondLst>
                  <p:endCondLst>
                    <p:cond evt="onStopAudio" delay="0">
                      <p:tgtEl>
                        <p:sldTgt/>
                      </p:tgtEl>
                    </p:cond>
                  </p:endCondLst>
                </p:cTn>
                <p:tgtEl>
                  <p:spTgt spid="1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hap dinh duong can doi trung binh cho mot nguoi mot th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977"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2133600" y="1076326"/>
            <a:ext cx="2057400" cy="5238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err="1">
                <a:solidFill>
                  <a:prstClr val="black"/>
                </a:solidFill>
                <a:latin typeface="Times New Roman" panose="02020603050405020304" pitchFamily="18" charset="0"/>
                <a:cs typeface="Times New Roman" panose="02020603050405020304" pitchFamily="18" charset="0"/>
              </a:rPr>
              <a:t>Ăn</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hạn</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chế</a:t>
            </a:r>
            <a:r>
              <a:rPr lang="fr-LU" altLang="en-US" sz="2800" b="1" dirty="0">
                <a:solidFill>
                  <a:prstClr val="black"/>
                </a:solidFill>
                <a:latin typeface="Times New Roman" panose="02020603050405020304" pitchFamily="18" charset="0"/>
                <a:cs typeface="Times New Roman" panose="02020603050405020304" pitchFamily="18" charset="0"/>
              </a:rPr>
              <a:t> </a:t>
            </a:r>
            <a:endParaRPr lang="fr-LU" altLang="en-US" sz="2800" b="1" dirty="0">
              <a:solidFill>
                <a:prstClr val="black"/>
              </a:solidFill>
              <a:latin typeface="VNI-Times" pitchFamily="2" charset="0"/>
              <a:cs typeface="Times New Roman" panose="02020603050405020304" pitchFamily="18" charset="0"/>
            </a:endParaRPr>
          </a:p>
        </p:txBody>
      </p:sp>
      <p:cxnSp>
        <p:nvCxnSpPr>
          <p:cNvPr id="6" name="Straight Arrow Connector 5">
            <a:extLst>
              <a:ext uri="{FF2B5EF4-FFF2-40B4-BE49-F238E27FC236}">
                <a16:creationId xmlns:a16="http://schemas.microsoft.com/office/drawing/2014/main" id="{7461E589-9E5D-49CD-BFA6-4ACFD1CC76D0}"/>
              </a:ext>
            </a:extLst>
          </p:cNvPr>
          <p:cNvCxnSpPr/>
          <p:nvPr/>
        </p:nvCxnSpPr>
        <p:spPr>
          <a:xfrm>
            <a:off x="2133600" y="1619250"/>
            <a:ext cx="31242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 Box 7"/>
          <p:cNvSpPr txBox="1">
            <a:spLocks noChangeArrowheads="1"/>
          </p:cNvSpPr>
          <p:nvPr/>
        </p:nvSpPr>
        <p:spPr bwMode="auto">
          <a:xfrm>
            <a:off x="2133600" y="1905001"/>
            <a:ext cx="1371600" cy="5238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err="1">
                <a:solidFill>
                  <a:prstClr val="black"/>
                </a:solidFill>
                <a:latin typeface="Times New Roman" panose="02020603050405020304" pitchFamily="18" charset="0"/>
                <a:cs typeface="Times New Roman" panose="02020603050405020304" pitchFamily="18" charset="0"/>
              </a:rPr>
              <a:t>Ăn</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ít</a:t>
            </a:r>
            <a:r>
              <a:rPr lang="fr-LU" altLang="en-US" sz="2800" b="1" dirty="0">
                <a:solidFill>
                  <a:prstClr val="black"/>
                </a:solidFill>
                <a:latin typeface="Times New Roman" panose="02020603050405020304" pitchFamily="18" charset="0"/>
                <a:cs typeface="Times New Roman" panose="02020603050405020304" pitchFamily="18" charset="0"/>
              </a:rPr>
              <a:t> </a:t>
            </a:r>
            <a:endParaRPr lang="fr-LU" altLang="en-US" sz="2800" b="1" dirty="0">
              <a:solidFill>
                <a:prstClr val="black"/>
              </a:solidFill>
              <a:latin typeface="VNI-Times" pitchFamily="2"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8C743228-0D14-410F-A54E-2DDF172954F5}"/>
              </a:ext>
            </a:extLst>
          </p:cNvPr>
          <p:cNvCxnSpPr/>
          <p:nvPr/>
        </p:nvCxnSpPr>
        <p:spPr>
          <a:xfrm>
            <a:off x="2209800" y="2436814"/>
            <a:ext cx="25146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 Box 7"/>
          <p:cNvSpPr txBox="1">
            <a:spLocks noChangeArrowheads="1"/>
          </p:cNvSpPr>
          <p:nvPr/>
        </p:nvSpPr>
        <p:spPr bwMode="auto">
          <a:xfrm>
            <a:off x="2057400" y="2690813"/>
            <a:ext cx="2438400" cy="584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b="1" dirty="0">
                <a:solidFill>
                  <a:prstClr val="black"/>
                </a:solidFill>
                <a:latin typeface="Times New Roman" panose="02020603050405020304" pitchFamily="18" charset="0"/>
                <a:cs typeface="Times New Roman" panose="02020603050405020304" pitchFamily="18" charset="0"/>
              </a:rPr>
              <a:t> </a:t>
            </a:r>
            <a:r>
              <a:rPr lang="fr-LU" altLang="en-US" sz="2800" b="1" dirty="0">
                <a:solidFill>
                  <a:prstClr val="black"/>
                </a:solidFill>
                <a:latin typeface="Times New Roman" panose="02020603050405020304" pitchFamily="18" charset="0"/>
                <a:cs typeface="Times New Roman" panose="02020603050405020304" pitchFamily="18" charset="0"/>
              </a:rPr>
              <a:t>…………….</a:t>
            </a:r>
            <a:endParaRPr lang="fr-LU" altLang="en-US" b="1" dirty="0">
              <a:solidFill>
                <a:prstClr val="black"/>
              </a:solidFill>
              <a:latin typeface="VNI-Times" pitchFamily="2"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D860026D-D787-43E4-A444-560162319EF5}"/>
              </a:ext>
            </a:extLst>
          </p:cNvPr>
          <p:cNvCxnSpPr/>
          <p:nvPr/>
        </p:nvCxnSpPr>
        <p:spPr>
          <a:xfrm>
            <a:off x="2209800" y="3275014"/>
            <a:ext cx="19812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 Box 7"/>
          <p:cNvSpPr txBox="1">
            <a:spLocks noChangeArrowheads="1"/>
          </p:cNvSpPr>
          <p:nvPr/>
        </p:nvSpPr>
        <p:spPr bwMode="auto">
          <a:xfrm>
            <a:off x="1979023" y="3464719"/>
            <a:ext cx="2209800" cy="5238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err="1">
                <a:solidFill>
                  <a:prstClr val="black"/>
                </a:solidFill>
                <a:latin typeface="Times New Roman" panose="02020603050405020304" pitchFamily="18" charset="0"/>
                <a:cs typeface="Times New Roman" panose="02020603050405020304" pitchFamily="18" charset="0"/>
              </a:rPr>
              <a:t>Ăn</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vừa</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phải</a:t>
            </a:r>
            <a:r>
              <a:rPr lang="fr-LU" altLang="en-US" sz="2800" b="1" dirty="0">
                <a:solidFill>
                  <a:prstClr val="black"/>
                </a:solidFill>
                <a:latin typeface="Times New Roman" panose="02020603050405020304" pitchFamily="18" charset="0"/>
                <a:cs typeface="Times New Roman" panose="02020603050405020304" pitchFamily="18" charset="0"/>
              </a:rPr>
              <a:t> </a:t>
            </a:r>
            <a:endParaRPr lang="fr-LU" altLang="en-US" sz="2800" b="1" dirty="0">
              <a:solidFill>
                <a:prstClr val="black"/>
              </a:solidFill>
              <a:latin typeface="VNI-Times" pitchFamily="2" charset="0"/>
              <a:cs typeface="Times New Roman" panose="02020603050405020304" pitchFamily="18" charset="0"/>
            </a:endParaRPr>
          </a:p>
        </p:txBody>
      </p:sp>
      <p:cxnSp>
        <p:nvCxnSpPr>
          <p:cNvPr id="12" name="Straight Arrow Connector 11">
            <a:extLst>
              <a:ext uri="{FF2B5EF4-FFF2-40B4-BE49-F238E27FC236}">
                <a16:creationId xmlns:a16="http://schemas.microsoft.com/office/drawing/2014/main" id="{6F9D3394-EF2A-4882-8AEE-63E30DDEF0FC}"/>
              </a:ext>
            </a:extLst>
          </p:cNvPr>
          <p:cNvCxnSpPr/>
          <p:nvPr/>
        </p:nvCxnSpPr>
        <p:spPr>
          <a:xfrm>
            <a:off x="2057400" y="4030663"/>
            <a:ext cx="1638300" cy="2460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9A05277-7272-451A-BAEC-64085419185E}"/>
              </a:ext>
            </a:extLst>
          </p:cNvPr>
          <p:cNvCxnSpPr/>
          <p:nvPr/>
        </p:nvCxnSpPr>
        <p:spPr>
          <a:xfrm>
            <a:off x="2171700" y="4850606"/>
            <a:ext cx="1295400" cy="15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 Box 7"/>
          <p:cNvSpPr txBox="1">
            <a:spLocks noChangeArrowheads="1"/>
          </p:cNvSpPr>
          <p:nvPr/>
        </p:nvSpPr>
        <p:spPr bwMode="auto">
          <a:xfrm>
            <a:off x="2133600" y="4191001"/>
            <a:ext cx="1219200" cy="5238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a:solidFill>
                  <a:prstClr val="black"/>
                </a:solidFill>
                <a:latin typeface="Times New Roman" panose="02020603050405020304" pitchFamily="18" charset="0"/>
                <a:cs typeface="Times New Roman" panose="02020603050405020304" pitchFamily="18" charset="0"/>
              </a:rPr>
              <a:t>……... </a:t>
            </a:r>
            <a:endParaRPr lang="fr-LU" altLang="en-US" sz="2800" b="1" dirty="0">
              <a:solidFill>
                <a:prstClr val="black"/>
              </a:solidFill>
              <a:latin typeface="VNI-Times" pitchFamily="2" charset="0"/>
              <a:cs typeface="Times New Roman" panose="02020603050405020304" pitchFamily="18" charset="0"/>
            </a:endParaRPr>
          </a:p>
        </p:txBody>
      </p:sp>
      <p:sp>
        <p:nvSpPr>
          <p:cNvPr id="15" name="Text Box 7"/>
          <p:cNvSpPr txBox="1">
            <a:spLocks noChangeArrowheads="1"/>
          </p:cNvSpPr>
          <p:nvPr/>
        </p:nvSpPr>
        <p:spPr bwMode="auto">
          <a:xfrm>
            <a:off x="2057400" y="5054600"/>
            <a:ext cx="1219200" cy="522288"/>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err="1">
                <a:solidFill>
                  <a:prstClr val="black"/>
                </a:solidFill>
                <a:latin typeface="Times New Roman" panose="02020603050405020304" pitchFamily="18" charset="0"/>
                <a:cs typeface="Times New Roman" panose="02020603050405020304" pitchFamily="18" charset="0"/>
              </a:rPr>
              <a:t>Ăn</a:t>
            </a:r>
            <a:r>
              <a:rPr lang="fr-LU" altLang="en-US" sz="2800" b="1" dirty="0">
                <a:solidFill>
                  <a:prstClr val="black"/>
                </a:solidFill>
                <a:latin typeface="Times New Roman" panose="02020603050405020304" pitchFamily="18" charset="0"/>
                <a:cs typeface="Times New Roman" panose="02020603050405020304" pitchFamily="18" charset="0"/>
              </a:rPr>
              <a:t> </a:t>
            </a:r>
            <a:r>
              <a:rPr lang="fr-LU" altLang="en-US" sz="2800" b="1" dirty="0" err="1">
                <a:solidFill>
                  <a:prstClr val="black"/>
                </a:solidFill>
                <a:latin typeface="Times New Roman" panose="02020603050405020304" pitchFamily="18" charset="0"/>
                <a:cs typeface="Times New Roman" panose="02020603050405020304" pitchFamily="18" charset="0"/>
              </a:rPr>
              <a:t>đủ</a:t>
            </a:r>
            <a:r>
              <a:rPr lang="fr-LU" altLang="en-US" sz="2800" b="1" dirty="0">
                <a:solidFill>
                  <a:prstClr val="black"/>
                </a:solidFill>
                <a:latin typeface="Times New Roman" panose="02020603050405020304" pitchFamily="18" charset="0"/>
                <a:cs typeface="Times New Roman" panose="02020603050405020304" pitchFamily="18" charset="0"/>
              </a:rPr>
              <a:t> </a:t>
            </a:r>
            <a:endParaRPr lang="fr-LU" altLang="en-US" sz="2800" b="1" dirty="0">
              <a:solidFill>
                <a:prstClr val="black"/>
              </a:solidFill>
              <a:latin typeface="VNI-Times" pitchFamily="2"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57118957-EB4F-415E-84D1-086883A7C308}"/>
              </a:ext>
            </a:extLst>
          </p:cNvPr>
          <p:cNvCxnSpPr/>
          <p:nvPr/>
        </p:nvCxnSpPr>
        <p:spPr>
          <a:xfrm>
            <a:off x="2057400" y="5562600"/>
            <a:ext cx="11430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9024799-C200-4F5B-A785-2FEDE2AF6C64}"/>
              </a:ext>
            </a:extLst>
          </p:cNvPr>
          <p:cNvCxnSpPr/>
          <p:nvPr/>
        </p:nvCxnSpPr>
        <p:spPr>
          <a:xfrm>
            <a:off x="1828800" y="6509930"/>
            <a:ext cx="9144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 Box 7"/>
          <p:cNvSpPr txBox="1">
            <a:spLocks noChangeArrowheads="1"/>
          </p:cNvSpPr>
          <p:nvPr/>
        </p:nvSpPr>
        <p:spPr bwMode="auto">
          <a:xfrm>
            <a:off x="1927147" y="5825717"/>
            <a:ext cx="981516" cy="5238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anchor="b">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00" fontAlgn="base">
              <a:spcBef>
                <a:spcPct val="50000"/>
              </a:spcBef>
              <a:spcAft>
                <a:spcPct val="0"/>
              </a:spcAft>
              <a:buNone/>
            </a:pPr>
            <a:r>
              <a:rPr lang="fr-LU" altLang="en-US" sz="2800" b="1" dirty="0">
                <a:solidFill>
                  <a:prstClr val="black"/>
                </a:solidFill>
                <a:latin typeface="Times New Roman" panose="02020603050405020304" pitchFamily="18" charset="0"/>
                <a:cs typeface="Times New Roman" panose="02020603050405020304" pitchFamily="18" charset="0"/>
              </a:rPr>
              <a:t>……</a:t>
            </a:r>
            <a:endParaRPr lang="fr-LU" altLang="en-US" sz="2800" b="1" dirty="0">
              <a:solidFill>
                <a:prstClr val="black"/>
              </a:solidFill>
              <a:latin typeface="VNI-Times" pitchFamily="2" charset="0"/>
              <a:cs typeface="Times New Roman" panose="02020603050405020304" pitchFamily="18" charset="0"/>
            </a:endParaRPr>
          </a:p>
        </p:txBody>
      </p:sp>
      <p:grpSp>
        <p:nvGrpSpPr>
          <p:cNvPr id="22" name="Group 21"/>
          <p:cNvGrpSpPr/>
          <p:nvPr/>
        </p:nvGrpSpPr>
        <p:grpSpPr>
          <a:xfrm>
            <a:off x="5611586" y="837153"/>
            <a:ext cx="6250577" cy="6035245"/>
            <a:chOff x="5753099" y="828130"/>
            <a:chExt cx="6250577" cy="6035245"/>
          </a:xfrm>
        </p:grpSpPr>
        <p:sp>
          <p:nvSpPr>
            <p:cNvPr id="20" name="Isosceles Triangle 19">
              <a:extLst>
                <a:ext uri="{FF2B5EF4-FFF2-40B4-BE49-F238E27FC236}">
                  <a16:creationId xmlns:a16="http://schemas.microsoft.com/office/drawing/2014/main" id="{55228C14-040A-4477-AE4F-6FABDBA67A66}"/>
                </a:ext>
              </a:extLst>
            </p:cNvPr>
            <p:cNvSpPr/>
            <p:nvPr/>
          </p:nvSpPr>
          <p:spPr>
            <a:xfrm rot="10800000">
              <a:off x="5753099" y="828130"/>
              <a:ext cx="6250577" cy="6035245"/>
            </a:xfrm>
            <a:prstGeom prst="triangle">
              <a:avLst>
                <a:gd name="adj" fmla="val 4042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prstClr val="white"/>
                </a:solidFill>
                <a:latin typeface="Calibri"/>
              </a:endParaRPr>
            </a:p>
          </p:txBody>
        </p:sp>
        <p:sp>
          <p:nvSpPr>
            <p:cNvPr id="21" name="Right Triangle 20"/>
            <p:cNvSpPr/>
            <p:nvPr/>
          </p:nvSpPr>
          <p:spPr>
            <a:xfrm rot="11343329">
              <a:off x="7684376" y="4359022"/>
              <a:ext cx="2417911" cy="2123772"/>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365" b="88523"/>
          <a:stretch/>
        </p:blipFill>
        <p:spPr>
          <a:xfrm>
            <a:off x="9246385" y="25038"/>
            <a:ext cx="3357141" cy="787078"/>
          </a:xfrm>
          <a:prstGeom prst="rect">
            <a:avLst/>
          </a:prstGeom>
        </p:spPr>
      </p:pic>
      <p:pic>
        <p:nvPicPr>
          <p:cNvPr id="25" name="图片 11">
            <a:extLst>
              <a:ext uri="{FF2B5EF4-FFF2-40B4-BE49-F238E27FC236}">
                <a16:creationId xmlns:a16="http://schemas.microsoft.com/office/drawing/2014/main" id="{A0685C41-D465-4512-B9F6-8A38B1A4D0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365" b="88523"/>
          <a:stretch/>
        </p:blipFill>
        <p:spPr>
          <a:xfrm rot="10800000">
            <a:off x="9357335" y="6082077"/>
            <a:ext cx="3357141" cy="787078"/>
          </a:xfrm>
          <a:prstGeom prst="rect">
            <a:avLst/>
          </a:prstGeom>
        </p:spPr>
      </p:pic>
      <p:pic>
        <p:nvPicPr>
          <p:cNvPr id="26" name="图片 12">
            <a:extLst>
              <a:ext uri="{FF2B5EF4-FFF2-40B4-BE49-F238E27FC236}">
                <a16:creationId xmlns:a16="http://schemas.microsoft.com/office/drawing/2014/main" id="{F7F8C48D-A559-4113-AD18-8377F23E90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365" b="88523"/>
          <a:stretch/>
        </p:blipFill>
        <p:spPr>
          <a:xfrm rot="10800000">
            <a:off x="-334656" y="5742799"/>
            <a:ext cx="2544455" cy="1115199"/>
          </a:xfrm>
          <a:prstGeom prst="rect">
            <a:avLst/>
          </a:prstGeom>
        </p:spPr>
      </p:pic>
      <p:grpSp>
        <p:nvGrpSpPr>
          <p:cNvPr id="42" name="Group 41"/>
          <p:cNvGrpSpPr/>
          <p:nvPr/>
        </p:nvGrpSpPr>
        <p:grpSpPr>
          <a:xfrm>
            <a:off x="7512794" y="1667608"/>
            <a:ext cx="4654935" cy="3214810"/>
            <a:chOff x="7512794" y="1667608"/>
            <a:chExt cx="4654935" cy="3214810"/>
          </a:xfrm>
        </p:grpSpPr>
        <p:pic>
          <p:nvPicPr>
            <p:cNvPr id="28" name="图片 9">
              <a:extLst>
                <a:ext uri="{FF2B5EF4-FFF2-40B4-BE49-F238E27FC236}">
                  <a16:creationId xmlns:a16="http://schemas.microsoft.com/office/drawing/2014/main" id="{5B08941C-30C5-40BD-BADB-58CDB3AFD155}"/>
                </a:ext>
              </a:extLst>
            </p:cNvPr>
            <p:cNvPicPr>
              <a:picLocks noChangeAspect="1"/>
            </p:cNvPicPr>
            <p:nvPr/>
          </p:nvPicPr>
          <p:blipFill>
            <a:blip r:embed="rId4"/>
            <a:stretch>
              <a:fillRect/>
            </a:stretch>
          </p:blipFill>
          <p:spPr>
            <a:xfrm flipH="1">
              <a:off x="7512794" y="1667608"/>
              <a:ext cx="4654935" cy="3214810"/>
            </a:xfrm>
            <a:prstGeom prst="rect">
              <a:avLst/>
            </a:prstGeom>
          </p:spPr>
        </p:pic>
        <p:sp>
          <p:nvSpPr>
            <p:cNvPr id="29" name="Rectangle 28"/>
            <p:cNvSpPr/>
            <p:nvPr/>
          </p:nvSpPr>
          <p:spPr>
            <a:xfrm>
              <a:off x="8359077" y="1746947"/>
              <a:ext cx="2847801" cy="2308324"/>
            </a:xfrm>
            <a:prstGeom prst="rect">
              <a:avLst/>
            </a:prstGeom>
          </p:spPr>
          <p:txBody>
            <a:bodyPr wrap="square">
              <a:spAutoFit/>
            </a:bodyPr>
            <a:lstStyle/>
            <a:p>
              <a:pPr algn="ctr"/>
              <a:r>
                <a:rPr lang="en-US" altLang="en-ZM" sz="3600" b="1" dirty="0" err="1">
                  <a:solidFill>
                    <a:schemeClr val="accent3"/>
                  </a:solidFill>
                  <a:latin typeface="UTM Seagull" panose="02040603050506020204" pitchFamily="18" charset="0"/>
                  <a:cs typeface="Times New Roman" panose="02020603050405020304" pitchFamily="18" charset="0"/>
                </a:rPr>
                <a:t>Em</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hãy</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hoàn</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thành</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Tháp</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dinh</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dưỡng</a:t>
              </a:r>
              <a:r>
                <a:rPr lang="en-US" altLang="en-ZM" sz="3600" b="1" dirty="0">
                  <a:solidFill>
                    <a:schemeClr val="accent3"/>
                  </a:solidFill>
                  <a:latin typeface="UTM Seagull" panose="02040603050506020204" pitchFamily="18" charset="0"/>
                  <a:cs typeface="Times New Roman" panose="02020603050405020304" pitchFamily="18" charset="0"/>
                </a:rPr>
                <a:t> </a:t>
              </a:r>
              <a:r>
                <a:rPr lang="en-US" altLang="en-ZM" sz="3600" b="1" dirty="0" err="1">
                  <a:solidFill>
                    <a:schemeClr val="accent3"/>
                  </a:solidFill>
                  <a:latin typeface="UTM Seagull" panose="02040603050506020204" pitchFamily="18" charset="0"/>
                  <a:cs typeface="Times New Roman" panose="02020603050405020304" pitchFamily="18" charset="0"/>
                </a:rPr>
                <a:t>bên</a:t>
              </a:r>
              <a:r>
                <a:rPr lang="en-US" altLang="en-ZM" sz="3600" b="1" dirty="0">
                  <a:solidFill>
                    <a:schemeClr val="accent3"/>
                  </a:solidFill>
                  <a:latin typeface="UTM Seagull" panose="02040603050506020204" pitchFamily="18" charset="0"/>
                  <a:cs typeface="Times New Roman" panose="02020603050405020304" pitchFamily="18" charset="0"/>
                </a:rPr>
                <a:t>!</a:t>
              </a:r>
              <a:endParaRPr lang="en-US" sz="3600" dirty="0">
                <a:solidFill>
                  <a:schemeClr val="accent3"/>
                </a:solidFill>
                <a:latin typeface="UTM Seagull" panose="02040603050506020204" pitchFamily="18" charset="0"/>
              </a:endParaRPr>
            </a:p>
          </p:txBody>
        </p:sp>
      </p:grpSp>
      <p:grpSp>
        <p:nvGrpSpPr>
          <p:cNvPr id="30" name="Group 29"/>
          <p:cNvGrpSpPr/>
          <p:nvPr/>
        </p:nvGrpSpPr>
        <p:grpSpPr>
          <a:xfrm>
            <a:off x="4874623" y="1040886"/>
            <a:ext cx="1894113" cy="1728230"/>
            <a:chOff x="4739470" y="1062901"/>
            <a:chExt cx="1860550" cy="1676400"/>
          </a:xfrm>
        </p:grpSpPr>
        <p:sp>
          <p:nvSpPr>
            <p:cNvPr id="31" name="Isosceles Triangle 30">
              <a:extLst>
                <a:ext uri="{FF2B5EF4-FFF2-40B4-BE49-F238E27FC236}">
                  <a16:creationId xmlns:a16="http://schemas.microsoft.com/office/drawing/2014/main" id="{04F8B0A3-7194-43DB-A3E9-591D06851EBA}"/>
                </a:ext>
              </a:extLst>
            </p:cNvPr>
            <p:cNvSpPr/>
            <p:nvPr/>
          </p:nvSpPr>
          <p:spPr>
            <a:xfrm>
              <a:off x="4739470" y="1062901"/>
              <a:ext cx="1860550" cy="1676400"/>
            </a:xfrm>
            <a:prstGeom prst="triangle">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dirty="0">
                <a:solidFill>
                  <a:prstClr val="white"/>
                </a:solidFill>
                <a:latin typeface="Calibri"/>
              </a:endParaRPr>
            </a:p>
          </p:txBody>
        </p:sp>
        <p:sp>
          <p:nvSpPr>
            <p:cNvPr id="32" name="Isosceles Triangle 31">
              <a:extLst>
                <a:ext uri="{FF2B5EF4-FFF2-40B4-BE49-F238E27FC236}">
                  <a16:creationId xmlns:a16="http://schemas.microsoft.com/office/drawing/2014/main" id="{01A26B2A-898C-4162-94E6-625791DC9BCE}"/>
                </a:ext>
              </a:extLst>
            </p:cNvPr>
            <p:cNvSpPr/>
            <p:nvPr/>
          </p:nvSpPr>
          <p:spPr>
            <a:xfrm>
              <a:off x="5103551" y="1062901"/>
              <a:ext cx="1143000" cy="106680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4000" dirty="0">
                <a:solidFill>
                  <a:prstClr val="white"/>
                </a:solidFill>
                <a:latin typeface="Calibri"/>
              </a:endParaRPr>
            </a:p>
          </p:txBody>
        </p:sp>
      </p:grpSp>
      <p:sp>
        <p:nvSpPr>
          <p:cNvPr id="33" name="Rectangle 32">
            <a:extLst>
              <a:ext uri="{FF2B5EF4-FFF2-40B4-BE49-F238E27FC236}">
                <a16:creationId xmlns:a16="http://schemas.microsoft.com/office/drawing/2014/main" id="{C67A15D8-9222-42D0-8317-E8B8C3CBFFD3}"/>
              </a:ext>
            </a:extLst>
          </p:cNvPr>
          <p:cNvSpPr/>
          <p:nvPr/>
        </p:nvSpPr>
        <p:spPr>
          <a:xfrm>
            <a:off x="5306019" y="1555534"/>
            <a:ext cx="9144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3600" dirty="0">
                <a:solidFill>
                  <a:prstClr val="black"/>
                </a:solidFill>
                <a:latin typeface="Calibri"/>
              </a:rPr>
              <a:t>…</a:t>
            </a:r>
          </a:p>
        </p:txBody>
      </p:sp>
      <p:sp>
        <p:nvSpPr>
          <p:cNvPr id="34" name="Rectangle 33">
            <a:extLst>
              <a:ext uri="{FF2B5EF4-FFF2-40B4-BE49-F238E27FC236}">
                <a16:creationId xmlns:a16="http://schemas.microsoft.com/office/drawing/2014/main" id="{362D1304-1892-4C7D-869B-E006D5304ADE}"/>
              </a:ext>
            </a:extLst>
          </p:cNvPr>
          <p:cNvSpPr/>
          <p:nvPr/>
        </p:nvSpPr>
        <p:spPr>
          <a:xfrm>
            <a:off x="5306019" y="2153902"/>
            <a:ext cx="9144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3600" dirty="0">
                <a:solidFill>
                  <a:prstClr val="black"/>
                </a:solidFill>
                <a:latin typeface="Calibri"/>
              </a:rPr>
              <a:t>…</a:t>
            </a:r>
          </a:p>
        </p:txBody>
      </p:sp>
      <p:sp>
        <p:nvSpPr>
          <p:cNvPr id="38" name="Trapezoid 37">
            <a:extLst>
              <a:ext uri="{FF2B5EF4-FFF2-40B4-BE49-F238E27FC236}">
                <a16:creationId xmlns:a16="http://schemas.microsoft.com/office/drawing/2014/main" id="{C4FF99B2-0C94-4562-8184-3CF84D36E2B3}"/>
              </a:ext>
            </a:extLst>
          </p:cNvPr>
          <p:cNvSpPr/>
          <p:nvPr/>
        </p:nvSpPr>
        <p:spPr>
          <a:xfrm>
            <a:off x="4290060" y="3481065"/>
            <a:ext cx="2935288" cy="685800"/>
          </a:xfrm>
          <a:prstGeom prst="trapezoid">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prstClr val="white"/>
              </a:solidFill>
              <a:latin typeface="Calibri"/>
            </a:endParaRPr>
          </a:p>
        </p:txBody>
      </p:sp>
      <p:sp>
        <p:nvSpPr>
          <p:cNvPr id="39" name="Rectangle 38">
            <a:extLst>
              <a:ext uri="{FF2B5EF4-FFF2-40B4-BE49-F238E27FC236}">
                <a16:creationId xmlns:a16="http://schemas.microsoft.com/office/drawing/2014/main" id="{362D1304-1892-4C7D-869B-E006D5304ADE}"/>
              </a:ext>
            </a:extLst>
          </p:cNvPr>
          <p:cNvSpPr/>
          <p:nvPr/>
        </p:nvSpPr>
        <p:spPr>
          <a:xfrm>
            <a:off x="5306019" y="3577566"/>
            <a:ext cx="914400" cy="1684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3600" dirty="0">
                <a:solidFill>
                  <a:prstClr val="black"/>
                </a:solidFill>
                <a:latin typeface="Calibri"/>
              </a:rPr>
              <a:t>…</a:t>
            </a:r>
          </a:p>
          <a:p>
            <a:pPr algn="ctr" defTabSz="914400" fontAlgn="base">
              <a:spcBef>
                <a:spcPct val="0"/>
              </a:spcBef>
              <a:spcAft>
                <a:spcPct val="0"/>
              </a:spcAft>
              <a:defRPr/>
            </a:pPr>
            <a:r>
              <a:rPr lang="en-US" sz="3600" dirty="0">
                <a:solidFill>
                  <a:prstClr val="black"/>
                </a:solidFill>
                <a:latin typeface="Calibri"/>
              </a:rPr>
              <a:t>…</a:t>
            </a:r>
          </a:p>
        </p:txBody>
      </p:sp>
      <p:sp>
        <p:nvSpPr>
          <p:cNvPr id="40" name="Trapezoid 39">
            <a:extLst>
              <a:ext uri="{FF2B5EF4-FFF2-40B4-BE49-F238E27FC236}">
                <a16:creationId xmlns:a16="http://schemas.microsoft.com/office/drawing/2014/main" id="{8BEF94C1-50F1-4FF5-AE8B-BCD083A32F02}"/>
              </a:ext>
            </a:extLst>
          </p:cNvPr>
          <p:cNvSpPr/>
          <p:nvPr/>
        </p:nvSpPr>
        <p:spPr>
          <a:xfrm>
            <a:off x="3467100" y="4962200"/>
            <a:ext cx="4610381" cy="744001"/>
          </a:xfrm>
          <a:prstGeom prst="trapezoid">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prstClr val="white"/>
              </a:solidFill>
              <a:latin typeface="Calibri"/>
            </a:endParaRPr>
          </a:p>
        </p:txBody>
      </p:sp>
      <p:sp>
        <p:nvSpPr>
          <p:cNvPr id="41" name="Rectangle 40">
            <a:extLst>
              <a:ext uri="{FF2B5EF4-FFF2-40B4-BE49-F238E27FC236}">
                <a16:creationId xmlns:a16="http://schemas.microsoft.com/office/drawing/2014/main" id="{362D1304-1892-4C7D-869B-E006D5304ADE}"/>
              </a:ext>
            </a:extLst>
          </p:cNvPr>
          <p:cNvSpPr/>
          <p:nvPr/>
        </p:nvSpPr>
        <p:spPr>
          <a:xfrm>
            <a:off x="5306019" y="5119811"/>
            <a:ext cx="914400" cy="1684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en-US" sz="3600" dirty="0">
                <a:solidFill>
                  <a:prstClr val="black"/>
                </a:solidFill>
                <a:latin typeface="Calibri"/>
              </a:rPr>
              <a:t>…</a:t>
            </a:r>
          </a:p>
          <a:p>
            <a:pPr algn="ctr" defTabSz="914400" fontAlgn="base">
              <a:spcBef>
                <a:spcPct val="0"/>
              </a:spcBef>
              <a:spcAft>
                <a:spcPct val="0"/>
              </a:spcAft>
              <a:defRPr/>
            </a:pPr>
            <a:r>
              <a:rPr lang="en-US" sz="3600" dirty="0">
                <a:solidFill>
                  <a:prstClr val="black"/>
                </a:solidFill>
                <a:latin typeface="Calibri"/>
              </a:rPr>
              <a:t>…</a:t>
            </a:r>
          </a:p>
        </p:txBody>
      </p:sp>
      <p:pic>
        <p:nvPicPr>
          <p:cNvPr id="36" name="图形 9">
            <a:extLst>
              <a:ext uri="{FF2B5EF4-FFF2-40B4-BE49-F238E27FC236}">
                <a16:creationId xmlns:a16="http://schemas.microsoft.com/office/drawing/2014/main" id="{46A2CE7B-2D51-4F72-B178-2B4204722FCC}"/>
              </a:ext>
            </a:extLst>
          </p:cNvPr>
          <p:cNvPicPr>
            <a:picLocks noChangeAspect="1"/>
          </p:cNvPicPr>
          <p:nvPr/>
        </p:nvPicPr>
        <p:blipFill>
          <a:blip/>
          <a:stretch>
            <a:fillRect/>
          </a:stretch>
        </p:blipFill>
        <p:spPr>
          <a:xfrm flipH="1">
            <a:off x="-8817" y="-18909"/>
            <a:ext cx="2540798" cy="1114145"/>
          </a:xfrm>
          <a:prstGeom prst="rect">
            <a:avLst/>
          </a:prstGeom>
        </p:spPr>
      </p:pic>
    </p:spTree>
    <p:extLst>
      <p:ext uri="{BB962C8B-B14F-4D97-AF65-F5344CB8AC3E}">
        <p14:creationId xmlns:p14="http://schemas.microsoft.com/office/powerpoint/2010/main" val="647373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par>
                                <p:cTn id="8" presetID="22"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par>
                                <p:cTn id="59" presetID="10"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childTnLst>
                          </p:cTn>
                        </p:par>
                      </p:childTnLst>
                    </p:cTn>
                  </p:par>
                  <p:par>
                    <p:cTn id="92" fill="hold">
                      <p:stCondLst>
                        <p:cond delay="indefinite"/>
                      </p:stCondLst>
                      <p:childTnLst>
                        <p:par>
                          <p:cTn id="93" fill="hold">
                            <p:stCondLst>
                              <p:cond delay="0"/>
                            </p:stCondLst>
                            <p:childTnLst>
                              <p:par>
                                <p:cTn id="94" presetID="26" presetClass="entr" presetSubtype="0" fill="hold" nodeType="click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wipe(down)">
                                      <p:cBhvr>
                                        <p:cTn id="96" dur="580">
                                          <p:stCondLst>
                                            <p:cond delay="0"/>
                                          </p:stCondLst>
                                        </p:cTn>
                                        <p:tgtEl>
                                          <p:spTgt spid="42"/>
                                        </p:tgtEl>
                                      </p:cBhvr>
                                    </p:animEffect>
                                    <p:anim calcmode="lin" valueType="num">
                                      <p:cBhvr>
                                        <p:cTn id="97"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102" dur="26">
                                          <p:stCondLst>
                                            <p:cond delay="650"/>
                                          </p:stCondLst>
                                        </p:cTn>
                                        <p:tgtEl>
                                          <p:spTgt spid="42"/>
                                        </p:tgtEl>
                                      </p:cBhvr>
                                      <p:to x="100000" y="60000"/>
                                    </p:animScale>
                                    <p:animScale>
                                      <p:cBhvr>
                                        <p:cTn id="103" dur="166" decel="50000">
                                          <p:stCondLst>
                                            <p:cond delay="676"/>
                                          </p:stCondLst>
                                        </p:cTn>
                                        <p:tgtEl>
                                          <p:spTgt spid="42"/>
                                        </p:tgtEl>
                                      </p:cBhvr>
                                      <p:to x="100000" y="100000"/>
                                    </p:animScale>
                                    <p:animScale>
                                      <p:cBhvr>
                                        <p:cTn id="104" dur="26">
                                          <p:stCondLst>
                                            <p:cond delay="1312"/>
                                          </p:stCondLst>
                                        </p:cTn>
                                        <p:tgtEl>
                                          <p:spTgt spid="42"/>
                                        </p:tgtEl>
                                      </p:cBhvr>
                                      <p:to x="100000" y="80000"/>
                                    </p:animScale>
                                    <p:animScale>
                                      <p:cBhvr>
                                        <p:cTn id="105" dur="166" decel="50000">
                                          <p:stCondLst>
                                            <p:cond delay="1338"/>
                                          </p:stCondLst>
                                        </p:cTn>
                                        <p:tgtEl>
                                          <p:spTgt spid="42"/>
                                        </p:tgtEl>
                                      </p:cBhvr>
                                      <p:to x="100000" y="100000"/>
                                    </p:animScale>
                                    <p:animScale>
                                      <p:cBhvr>
                                        <p:cTn id="106" dur="26">
                                          <p:stCondLst>
                                            <p:cond delay="1642"/>
                                          </p:stCondLst>
                                        </p:cTn>
                                        <p:tgtEl>
                                          <p:spTgt spid="42"/>
                                        </p:tgtEl>
                                      </p:cBhvr>
                                      <p:to x="100000" y="90000"/>
                                    </p:animScale>
                                    <p:animScale>
                                      <p:cBhvr>
                                        <p:cTn id="107" dur="166" decel="50000">
                                          <p:stCondLst>
                                            <p:cond delay="1668"/>
                                          </p:stCondLst>
                                        </p:cTn>
                                        <p:tgtEl>
                                          <p:spTgt spid="42"/>
                                        </p:tgtEl>
                                      </p:cBhvr>
                                      <p:to x="100000" y="100000"/>
                                    </p:animScale>
                                    <p:animScale>
                                      <p:cBhvr>
                                        <p:cTn id="108" dur="26">
                                          <p:stCondLst>
                                            <p:cond delay="1808"/>
                                          </p:stCondLst>
                                        </p:cTn>
                                        <p:tgtEl>
                                          <p:spTgt spid="42"/>
                                        </p:tgtEl>
                                      </p:cBhvr>
                                      <p:to x="100000" y="95000"/>
                                    </p:animScale>
                                    <p:animScale>
                                      <p:cBhvr>
                                        <p:cTn id="109" dur="166" decel="50000">
                                          <p:stCondLst>
                                            <p:cond delay="1834"/>
                                          </p:stCondLst>
                                        </p:cTn>
                                        <p:tgtEl>
                                          <p:spTgt spid="4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4" grpId="0" animBg="1"/>
      <p:bldP spid="15" grpId="0" animBg="1"/>
      <p:bldP spid="18" grpId="0" animBg="1"/>
      <p:bldP spid="33" grpId="0"/>
      <p:bldP spid="34" grpId="0"/>
      <p:bldP spid="38" grpId="0" animBg="1"/>
      <p:bldP spid="39" grpId="0"/>
      <p:bldP spid="40" grpId="0" animBg="1"/>
      <p:bldP spid="41" grpId="0"/>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818</Words>
  <Application>Microsoft Office PowerPoint</Application>
  <PresentationFormat>Màn hình rộng</PresentationFormat>
  <Paragraphs>97</Paragraphs>
  <Slides>22</Slides>
  <Notes>2</Notes>
  <HiddenSlides>0</HiddenSlides>
  <MMClips>6</MMClips>
  <ScaleCrop>false</ScaleCrop>
  <HeadingPairs>
    <vt:vector size="6" baseType="variant">
      <vt:variant>
        <vt:lpstr>Phông được Dùng</vt:lpstr>
      </vt:variant>
      <vt:variant>
        <vt:i4>13</vt:i4>
      </vt:variant>
      <vt:variant>
        <vt:lpstr>Chủ đề</vt:lpstr>
      </vt:variant>
      <vt:variant>
        <vt:i4>1</vt:i4>
      </vt:variant>
      <vt:variant>
        <vt:lpstr>Tiêu đề Bản chiếu</vt:lpstr>
      </vt:variant>
      <vt:variant>
        <vt:i4>22</vt:i4>
      </vt:variant>
    </vt:vector>
  </HeadingPairs>
  <TitlesOfParts>
    <vt:vector size="36" baseType="lpstr">
      <vt:lpstr>仓耳玄三M W05</vt:lpstr>
      <vt:lpstr>Arial</vt:lpstr>
      <vt:lpstr>Calibri</vt:lpstr>
      <vt:lpstr>Calibri Light</vt:lpstr>
      <vt:lpstr>Tahoma</vt:lpstr>
      <vt:lpstr>Times New Roman</vt:lpstr>
      <vt:lpstr>UTM Avenida</vt:lpstr>
      <vt:lpstr>UTM Cabaret</vt:lpstr>
      <vt:lpstr>UTM Cookies</vt:lpstr>
      <vt:lpstr>UTM Seagull</vt:lpstr>
      <vt:lpstr>UTM Showcard</vt:lpstr>
      <vt:lpstr>UTM ViceroyJF</vt:lpstr>
      <vt:lpstr>VNI-Times</vt:lpstr>
      <vt:lpstr>Chủ đề Office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Thanh Thư Âu</dc:creator>
  <cp:lastModifiedBy>Thanh Thư Âu</cp:lastModifiedBy>
  <cp:revision>1</cp:revision>
  <dcterms:created xsi:type="dcterms:W3CDTF">2023-01-18T04:59:33Z</dcterms:created>
  <dcterms:modified xsi:type="dcterms:W3CDTF">2023-01-18T05:05:29Z</dcterms:modified>
</cp:coreProperties>
</file>