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78" r:id="rId2"/>
    <p:sldId id="257" r:id="rId3"/>
    <p:sldId id="258" r:id="rId4"/>
    <p:sldId id="260" r:id="rId5"/>
    <p:sldId id="262" r:id="rId6"/>
    <p:sldId id="268" r:id="rId7"/>
    <p:sldId id="269" r:id="rId8"/>
    <p:sldId id="266" r:id="rId9"/>
    <p:sldId id="267" r:id="rId10"/>
    <p:sldId id="270" r:id="rId11"/>
    <p:sldId id="280" r:id="rId12"/>
    <p:sldId id="272" r:id="rId13"/>
    <p:sldId id="274" r:id="rId14"/>
    <p:sldId id="273" r:id="rId15"/>
    <p:sldId id="275" r:id="rId16"/>
    <p:sldId id="276" r:id="rId17"/>
    <p:sldId id="277" r:id="rId18"/>
    <p:sldId id="279" r:id="rId19"/>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Calibri Light" panose="020F0302020204030204" pitchFamily="34" charset="0"/>
      <p:regular r:id="rId24"/>
      <p:italic r:id="rId25"/>
    </p:embeddedFont>
    <p:embeddedFont>
      <p:font typeface="Mali" panose="00000500000000000000" pitchFamily="2" charset="-34"/>
      <p:regular r:id="rId26"/>
      <p:bold r:id="rId27"/>
      <p:italic r:id="rId28"/>
      <p:boldItalic r:id="rId29"/>
    </p:embeddedFont>
    <p:embeddedFont>
      <p:font typeface="UTM Banque" panose="02040603050506020204" pitchFamily="18" charset="0"/>
      <p:regular r:id="rId30"/>
      <p:bold r:id="rId31"/>
    </p:embeddedFont>
    <p:embeddedFont>
      <p:font typeface="UTM Flamenco" panose="02040603050506020204" pitchFamily="18" charset="0"/>
      <p:regular r:id="rId32"/>
    </p:embeddedFont>
    <p:embeddedFont>
      <p:font typeface="UTM Gradoo" panose="02040603050506020204" pitchFamily="18" charset="0"/>
      <p:regular r:id="rId33"/>
    </p:embeddedFont>
    <p:embeddedFont>
      <p:font typeface="UTM Guanine" panose="02040603050506020204" pitchFamily="18" charset="0"/>
      <p:regular r:id="rId34"/>
    </p:embeddedFont>
    <p:embeddedFont>
      <p:font typeface="UTM Mabella" panose="02040603050506020204" pitchFamily="18" charset="0"/>
      <p:regular r:id="rId35"/>
    </p:embeddedFont>
    <p:embeddedFont>
      <p:font typeface="UTM Showcard" panose="02040603050506020204" pitchFamily="18" charset="0"/>
      <p:regular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8BCD6"/>
    <a:srgbClr val="E75FA9"/>
    <a:srgbClr val="A00001"/>
    <a:srgbClr val="EAB776"/>
    <a:srgbClr val="BE95F1"/>
    <a:srgbClr val="FF7575"/>
    <a:srgbClr val="9F0001"/>
    <a:srgbClr val="FDF9EB"/>
    <a:srgbClr val="FF6161"/>
    <a:srgbClr val="CF266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4995" autoAdjust="0"/>
    <p:restoredTop sz="94660"/>
  </p:normalViewPr>
  <p:slideViewPr>
    <p:cSldViewPr snapToGrid="0">
      <p:cViewPr varScale="1">
        <p:scale>
          <a:sx n="78" d="100"/>
          <a:sy n="78" d="100"/>
        </p:scale>
        <p:origin x="82" y="-1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9" Type="http://schemas.openxmlformats.org/officeDocument/2006/relationships/theme" Target="theme/theme1.xml"/><Relationship Id="rId21" Type="http://schemas.openxmlformats.org/officeDocument/2006/relationships/font" Target="fonts/font2.fntdata"/><Relationship Id="rId34" Type="http://schemas.openxmlformats.org/officeDocument/2006/relationships/font" Target="fonts/font1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font" Target="fonts/font14.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font" Target="fonts/font13.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36" Type="http://schemas.openxmlformats.org/officeDocument/2006/relationships/font" Target="fonts/font17.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font" Target="fonts/font11.fntdata"/><Relationship Id="rId35" Type="http://schemas.openxmlformats.org/officeDocument/2006/relationships/font" Target="fonts/font16.fntdata"/><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96348D-BC97-4B30-BAD3-4DA921DADD28}"/>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5003585-0DA5-4F3D-B33D-739E6E08B84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5A40EF9-B0AA-49DB-814B-628F96A57388}"/>
              </a:ext>
            </a:extLst>
          </p:cNvPr>
          <p:cNvSpPr>
            <a:spLocks noGrp="1"/>
          </p:cNvSpPr>
          <p:nvPr>
            <p:ph type="dt" sz="half" idx="10"/>
          </p:nvPr>
        </p:nvSpPr>
        <p:spPr>
          <a:xfrm>
            <a:off x="838200" y="6356350"/>
            <a:ext cx="2743200" cy="365125"/>
          </a:xfrm>
          <a:prstGeom prst="rect">
            <a:avLst/>
          </a:prstGeom>
        </p:spPr>
        <p:txBody>
          <a:bodyPr/>
          <a:lstStyle/>
          <a:p>
            <a:fld id="{E1461694-47EC-4DC8-AEBD-9BA4153BE319}" type="datetimeFigureOut">
              <a:rPr lang="en-US" smtClean="0"/>
              <a:t>25-Dec-21</a:t>
            </a:fld>
            <a:endParaRPr lang="en-US"/>
          </a:p>
        </p:txBody>
      </p:sp>
      <p:sp>
        <p:nvSpPr>
          <p:cNvPr id="5" name="Footer Placeholder 4">
            <a:extLst>
              <a:ext uri="{FF2B5EF4-FFF2-40B4-BE49-F238E27FC236}">
                <a16:creationId xmlns:a16="http://schemas.microsoft.com/office/drawing/2014/main" id="{404376BC-7B0A-47CC-9BE0-1C4DB6B8D05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A996EA6-8F79-4723-BF15-C7812F20B019}"/>
              </a:ext>
            </a:extLst>
          </p:cNvPr>
          <p:cNvSpPr>
            <a:spLocks noGrp="1"/>
          </p:cNvSpPr>
          <p:nvPr>
            <p:ph type="sldNum" sz="quarter" idx="12"/>
          </p:nvPr>
        </p:nvSpPr>
        <p:spPr>
          <a:xfrm>
            <a:off x="8610600" y="6356350"/>
            <a:ext cx="2743200" cy="365125"/>
          </a:xfrm>
          <a:prstGeom prst="rect">
            <a:avLst/>
          </a:prstGeom>
        </p:spPr>
        <p:txBody>
          <a:bodyPr/>
          <a:lstStyle/>
          <a:p>
            <a:fld id="{7FE63B74-FA30-43E1-B76F-BC1520AF3DBB}" type="slidenum">
              <a:rPr lang="en-US" smtClean="0"/>
              <a:t>‹#›</a:t>
            </a:fld>
            <a:endParaRPr lang="en-US"/>
          </a:p>
        </p:txBody>
      </p:sp>
    </p:spTree>
    <p:extLst>
      <p:ext uri="{BB962C8B-B14F-4D97-AF65-F5344CB8AC3E}">
        <p14:creationId xmlns:p14="http://schemas.microsoft.com/office/powerpoint/2010/main" val="28139242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Custom Layout">
    <p:bg>
      <p:bgPr>
        <a:solidFill>
          <a:srgbClr val="F8BCD6"/>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328D10D-A9E9-43CD-9A4B-0A989D29F1DE}"/>
              </a:ext>
            </a:extLst>
          </p:cNvPr>
          <p:cNvSpPr txBox="1"/>
          <p:nvPr userDrawn="1"/>
        </p:nvSpPr>
        <p:spPr>
          <a:xfrm>
            <a:off x="5785274" y="965323"/>
            <a:ext cx="621452" cy="369332"/>
          </a:xfrm>
          <a:prstGeom prst="rect">
            <a:avLst/>
          </a:prstGeom>
          <a:noFill/>
        </p:spPr>
        <p:txBody>
          <a:bodyPr wrap="none" rtlCol="0">
            <a:spAutoFit/>
          </a:bodyPr>
          <a:lstStyle/>
          <a:p>
            <a:r>
              <a:rPr lang="en-US">
                <a:solidFill>
                  <a:srgbClr val="BE95F1"/>
                </a:solidFill>
                <a:latin typeface="UTM Mabella" panose="02040603050506020204" pitchFamily="18" charset="0"/>
              </a:rPr>
              <a:t>KTUTS</a:t>
            </a:r>
          </a:p>
        </p:txBody>
      </p:sp>
      <p:sp>
        <p:nvSpPr>
          <p:cNvPr id="3" name="TextBox 2">
            <a:extLst>
              <a:ext uri="{FF2B5EF4-FFF2-40B4-BE49-F238E27FC236}">
                <a16:creationId xmlns:a16="http://schemas.microsoft.com/office/drawing/2014/main" id="{DA8C4F30-15E3-4CD6-ABC5-61C8C8275FE6}"/>
              </a:ext>
            </a:extLst>
          </p:cNvPr>
          <p:cNvSpPr txBox="1"/>
          <p:nvPr userDrawn="1"/>
        </p:nvSpPr>
        <p:spPr>
          <a:xfrm>
            <a:off x="1712037" y="3745468"/>
            <a:ext cx="621452" cy="369332"/>
          </a:xfrm>
          <a:prstGeom prst="rect">
            <a:avLst/>
          </a:prstGeom>
          <a:noFill/>
        </p:spPr>
        <p:txBody>
          <a:bodyPr wrap="none" rtlCol="0">
            <a:spAutoFit/>
          </a:bodyPr>
          <a:lstStyle/>
          <a:p>
            <a:r>
              <a:rPr lang="en-US">
                <a:solidFill>
                  <a:srgbClr val="7030A0"/>
                </a:solidFill>
                <a:latin typeface="UTM Mabella" panose="02040603050506020204" pitchFamily="18" charset="0"/>
              </a:rPr>
              <a:t>KTUTS</a:t>
            </a:r>
          </a:p>
        </p:txBody>
      </p:sp>
      <p:pic>
        <p:nvPicPr>
          <p:cNvPr id="5" name="Picture 4">
            <a:extLst>
              <a:ext uri="{FF2B5EF4-FFF2-40B4-BE49-F238E27FC236}">
                <a16:creationId xmlns:a16="http://schemas.microsoft.com/office/drawing/2014/main" id="{6B140BE1-F0C5-4CE8-92CB-2915EB298700}"/>
              </a:ext>
            </a:extLst>
          </p:cNvPr>
          <p:cNvPicPr>
            <a:picLocks noChangeAspect="1"/>
          </p:cNvPicPr>
          <p:nvPr userDrawn="1"/>
        </p:nvPicPr>
        <p:blipFill>
          <a:blip r:embed="rId2"/>
          <a:stretch>
            <a:fillRect/>
          </a:stretch>
        </p:blipFill>
        <p:spPr>
          <a:xfrm>
            <a:off x="0" y="7061"/>
            <a:ext cx="12192000" cy="6858000"/>
          </a:xfrm>
          <a:prstGeom prst="rect">
            <a:avLst/>
          </a:prstGeom>
        </p:spPr>
      </p:pic>
    </p:spTree>
    <p:extLst>
      <p:ext uri="{BB962C8B-B14F-4D97-AF65-F5344CB8AC3E}">
        <p14:creationId xmlns:p14="http://schemas.microsoft.com/office/powerpoint/2010/main" val="3711929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C0206DC-D8F4-4CFC-9020-2DBE0009B6A7}"/>
              </a:ext>
            </a:extLst>
          </p:cNvPr>
          <p:cNvSpPr txBox="1"/>
          <p:nvPr userDrawn="1"/>
        </p:nvSpPr>
        <p:spPr>
          <a:xfrm>
            <a:off x="11570548" y="6488668"/>
            <a:ext cx="621452" cy="369332"/>
          </a:xfrm>
          <a:prstGeom prst="rect">
            <a:avLst/>
          </a:prstGeom>
          <a:noFill/>
        </p:spPr>
        <p:txBody>
          <a:bodyPr wrap="none" rtlCol="0">
            <a:spAutoFit/>
          </a:bodyPr>
          <a:lstStyle/>
          <a:p>
            <a:r>
              <a:rPr lang="en-US">
                <a:solidFill>
                  <a:srgbClr val="EAB776"/>
                </a:solidFill>
                <a:latin typeface="UTM Mabella" panose="02040603050506020204" pitchFamily="18" charset="0"/>
              </a:rPr>
              <a:t>KTUTS</a:t>
            </a:r>
          </a:p>
        </p:txBody>
      </p:sp>
      <p:pic>
        <p:nvPicPr>
          <p:cNvPr id="6" name="Picture 5">
            <a:extLst>
              <a:ext uri="{FF2B5EF4-FFF2-40B4-BE49-F238E27FC236}">
                <a16:creationId xmlns:a16="http://schemas.microsoft.com/office/drawing/2014/main" id="{D95D09BE-2045-4916-9F97-FC28ADA2B1D8}"/>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2469427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ustom Layout">
    <p:bg>
      <p:bgPr>
        <a:blipFill>
          <a:blip r:embed="rId2"/>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5230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AFAA2-9314-42F5-A679-26308B16F3AF}"/>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3C1CEE50-7BEE-4EC0-8870-54CDEFE770E7}"/>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1FA6DE-ADD2-4D84-9420-D119953FE986}"/>
              </a:ext>
            </a:extLst>
          </p:cNvPr>
          <p:cNvSpPr>
            <a:spLocks noGrp="1"/>
          </p:cNvSpPr>
          <p:nvPr>
            <p:ph type="dt" sz="half" idx="10"/>
          </p:nvPr>
        </p:nvSpPr>
        <p:spPr>
          <a:xfrm>
            <a:off x="838200" y="6356350"/>
            <a:ext cx="2743200" cy="365125"/>
          </a:xfrm>
          <a:prstGeom prst="rect">
            <a:avLst/>
          </a:prstGeom>
        </p:spPr>
        <p:txBody>
          <a:bodyPr/>
          <a:lstStyle/>
          <a:p>
            <a:fld id="{E1461694-47EC-4DC8-AEBD-9BA4153BE319}" type="datetimeFigureOut">
              <a:rPr lang="en-US" smtClean="0"/>
              <a:t>25-Dec-21</a:t>
            </a:fld>
            <a:endParaRPr lang="en-US"/>
          </a:p>
        </p:txBody>
      </p:sp>
      <p:sp>
        <p:nvSpPr>
          <p:cNvPr id="5" name="Footer Placeholder 4">
            <a:extLst>
              <a:ext uri="{FF2B5EF4-FFF2-40B4-BE49-F238E27FC236}">
                <a16:creationId xmlns:a16="http://schemas.microsoft.com/office/drawing/2014/main" id="{CD893234-FFB6-4D7E-B988-3FDF10D0BE0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13EE445-B4AF-4EDC-B4D5-8A725511FD44}"/>
              </a:ext>
            </a:extLst>
          </p:cNvPr>
          <p:cNvSpPr>
            <a:spLocks noGrp="1"/>
          </p:cNvSpPr>
          <p:nvPr>
            <p:ph type="sldNum" sz="quarter" idx="12"/>
          </p:nvPr>
        </p:nvSpPr>
        <p:spPr>
          <a:xfrm>
            <a:off x="8610600" y="6356350"/>
            <a:ext cx="2743200" cy="365125"/>
          </a:xfrm>
          <a:prstGeom prst="rect">
            <a:avLst/>
          </a:prstGeom>
        </p:spPr>
        <p:txBody>
          <a:bodyPr/>
          <a:lstStyle/>
          <a:p>
            <a:fld id="{7FE63B74-FA30-43E1-B76F-BC1520AF3DBB}" type="slidenum">
              <a:rPr lang="en-US" smtClean="0"/>
              <a:t>‹#›</a:t>
            </a:fld>
            <a:endParaRPr lang="en-US"/>
          </a:p>
        </p:txBody>
      </p:sp>
    </p:spTree>
    <p:extLst>
      <p:ext uri="{BB962C8B-B14F-4D97-AF65-F5344CB8AC3E}">
        <p14:creationId xmlns:p14="http://schemas.microsoft.com/office/powerpoint/2010/main" val="1717063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E8861-5EED-462F-804D-4D324655A20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92DE32C-E622-4029-8A71-E82101C8A49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834A9BF-551C-4CE4-A3E5-3C4F7F294C47}"/>
              </a:ext>
            </a:extLst>
          </p:cNvPr>
          <p:cNvSpPr>
            <a:spLocks noGrp="1"/>
          </p:cNvSpPr>
          <p:nvPr>
            <p:ph type="dt" sz="half" idx="10"/>
          </p:nvPr>
        </p:nvSpPr>
        <p:spPr>
          <a:xfrm>
            <a:off x="838200" y="6356350"/>
            <a:ext cx="2743200" cy="365125"/>
          </a:xfrm>
          <a:prstGeom prst="rect">
            <a:avLst/>
          </a:prstGeom>
        </p:spPr>
        <p:txBody>
          <a:bodyPr/>
          <a:lstStyle/>
          <a:p>
            <a:fld id="{E1461694-47EC-4DC8-AEBD-9BA4153BE319}" type="datetimeFigureOut">
              <a:rPr lang="en-US" smtClean="0"/>
              <a:t>25-Dec-21</a:t>
            </a:fld>
            <a:endParaRPr lang="en-US"/>
          </a:p>
        </p:txBody>
      </p:sp>
      <p:sp>
        <p:nvSpPr>
          <p:cNvPr id="5" name="Footer Placeholder 4">
            <a:extLst>
              <a:ext uri="{FF2B5EF4-FFF2-40B4-BE49-F238E27FC236}">
                <a16:creationId xmlns:a16="http://schemas.microsoft.com/office/drawing/2014/main" id="{516FDAAD-0EB0-408D-B475-BB35DD46CA1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464CE2A1-D974-4C4E-BB5A-481F0B4C99C4}"/>
              </a:ext>
            </a:extLst>
          </p:cNvPr>
          <p:cNvSpPr>
            <a:spLocks noGrp="1"/>
          </p:cNvSpPr>
          <p:nvPr>
            <p:ph type="sldNum" sz="quarter" idx="12"/>
          </p:nvPr>
        </p:nvSpPr>
        <p:spPr>
          <a:xfrm>
            <a:off x="8610600" y="6356350"/>
            <a:ext cx="2743200" cy="365125"/>
          </a:xfrm>
          <a:prstGeom prst="rect">
            <a:avLst/>
          </a:prstGeom>
        </p:spPr>
        <p:txBody>
          <a:bodyPr/>
          <a:lstStyle/>
          <a:p>
            <a:fld id="{7FE63B74-FA30-43E1-B76F-BC1520AF3DBB}" type="slidenum">
              <a:rPr lang="en-US" smtClean="0"/>
              <a:t>‹#›</a:t>
            </a:fld>
            <a:endParaRPr lang="en-US"/>
          </a:p>
        </p:txBody>
      </p:sp>
    </p:spTree>
    <p:extLst>
      <p:ext uri="{BB962C8B-B14F-4D97-AF65-F5344CB8AC3E}">
        <p14:creationId xmlns:p14="http://schemas.microsoft.com/office/powerpoint/2010/main" val="1384126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DD978-62B3-4239-97F7-0E415D927238}"/>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4A22389C-6F4E-414D-9935-1976D8A62D94}"/>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6BA14D8-EB05-4618-AFD3-3F4CA9D7C8E2}"/>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3E89B8D-82E0-48FE-A127-53025E93AF7B}"/>
              </a:ext>
            </a:extLst>
          </p:cNvPr>
          <p:cNvSpPr>
            <a:spLocks noGrp="1"/>
          </p:cNvSpPr>
          <p:nvPr>
            <p:ph type="dt" sz="half" idx="10"/>
          </p:nvPr>
        </p:nvSpPr>
        <p:spPr>
          <a:xfrm>
            <a:off x="838200" y="6356350"/>
            <a:ext cx="2743200" cy="365125"/>
          </a:xfrm>
          <a:prstGeom prst="rect">
            <a:avLst/>
          </a:prstGeom>
        </p:spPr>
        <p:txBody>
          <a:bodyPr/>
          <a:lstStyle/>
          <a:p>
            <a:fld id="{E1461694-47EC-4DC8-AEBD-9BA4153BE319}" type="datetimeFigureOut">
              <a:rPr lang="en-US" smtClean="0"/>
              <a:t>25-Dec-21</a:t>
            </a:fld>
            <a:endParaRPr lang="en-US"/>
          </a:p>
        </p:txBody>
      </p:sp>
      <p:sp>
        <p:nvSpPr>
          <p:cNvPr id="6" name="Footer Placeholder 5">
            <a:extLst>
              <a:ext uri="{FF2B5EF4-FFF2-40B4-BE49-F238E27FC236}">
                <a16:creationId xmlns:a16="http://schemas.microsoft.com/office/drawing/2014/main" id="{7D82E6F3-0F17-4F38-9819-BDA333B19F9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03E6C33F-E000-4590-8BA1-E5246C1CC488}"/>
              </a:ext>
            </a:extLst>
          </p:cNvPr>
          <p:cNvSpPr>
            <a:spLocks noGrp="1"/>
          </p:cNvSpPr>
          <p:nvPr>
            <p:ph type="sldNum" sz="quarter" idx="12"/>
          </p:nvPr>
        </p:nvSpPr>
        <p:spPr>
          <a:xfrm>
            <a:off x="8610600" y="6356350"/>
            <a:ext cx="2743200" cy="365125"/>
          </a:xfrm>
          <a:prstGeom prst="rect">
            <a:avLst/>
          </a:prstGeom>
        </p:spPr>
        <p:txBody>
          <a:bodyPr/>
          <a:lstStyle/>
          <a:p>
            <a:fld id="{7FE63B74-FA30-43E1-B76F-BC1520AF3DBB}" type="slidenum">
              <a:rPr lang="en-US" smtClean="0"/>
              <a:t>‹#›</a:t>
            </a:fld>
            <a:endParaRPr lang="en-US"/>
          </a:p>
        </p:txBody>
      </p:sp>
    </p:spTree>
    <p:extLst>
      <p:ext uri="{BB962C8B-B14F-4D97-AF65-F5344CB8AC3E}">
        <p14:creationId xmlns:p14="http://schemas.microsoft.com/office/powerpoint/2010/main" val="582716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7B4AA2-410A-4D54-9B62-1E106CEABA1A}"/>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9C51CE34-FB82-4606-920D-9157C1705B16}"/>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F355CE6-0A19-43D4-8BC2-863917E114F0}"/>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D6AB93B-A3F6-4EB0-9259-ABE76A7ECFF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8D5BD4C-8246-474D-B3C8-D1137F753138}"/>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6D56CF6-7061-4E4F-9042-3D127C602A1D}"/>
              </a:ext>
            </a:extLst>
          </p:cNvPr>
          <p:cNvSpPr>
            <a:spLocks noGrp="1"/>
          </p:cNvSpPr>
          <p:nvPr>
            <p:ph type="dt" sz="half" idx="10"/>
          </p:nvPr>
        </p:nvSpPr>
        <p:spPr>
          <a:xfrm>
            <a:off x="838200" y="6356350"/>
            <a:ext cx="2743200" cy="365125"/>
          </a:xfrm>
          <a:prstGeom prst="rect">
            <a:avLst/>
          </a:prstGeom>
        </p:spPr>
        <p:txBody>
          <a:bodyPr/>
          <a:lstStyle/>
          <a:p>
            <a:fld id="{E1461694-47EC-4DC8-AEBD-9BA4153BE319}" type="datetimeFigureOut">
              <a:rPr lang="en-US" smtClean="0"/>
              <a:t>25-Dec-21</a:t>
            </a:fld>
            <a:endParaRPr lang="en-US"/>
          </a:p>
        </p:txBody>
      </p:sp>
      <p:sp>
        <p:nvSpPr>
          <p:cNvPr id="8" name="Footer Placeholder 7">
            <a:extLst>
              <a:ext uri="{FF2B5EF4-FFF2-40B4-BE49-F238E27FC236}">
                <a16:creationId xmlns:a16="http://schemas.microsoft.com/office/drawing/2014/main" id="{175B84EB-B0E2-4124-A8FC-BCBFAD8454B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FE978CDA-261E-459B-8B4B-F6B9D58322CA}"/>
              </a:ext>
            </a:extLst>
          </p:cNvPr>
          <p:cNvSpPr>
            <a:spLocks noGrp="1"/>
          </p:cNvSpPr>
          <p:nvPr>
            <p:ph type="sldNum" sz="quarter" idx="12"/>
          </p:nvPr>
        </p:nvSpPr>
        <p:spPr>
          <a:xfrm>
            <a:off x="8610600" y="6356350"/>
            <a:ext cx="2743200" cy="365125"/>
          </a:xfrm>
          <a:prstGeom prst="rect">
            <a:avLst/>
          </a:prstGeom>
        </p:spPr>
        <p:txBody>
          <a:bodyPr/>
          <a:lstStyle/>
          <a:p>
            <a:fld id="{7FE63B74-FA30-43E1-B76F-BC1520AF3DBB}" type="slidenum">
              <a:rPr lang="en-US" smtClean="0"/>
              <a:t>‹#›</a:t>
            </a:fld>
            <a:endParaRPr lang="en-US"/>
          </a:p>
        </p:txBody>
      </p:sp>
    </p:spTree>
    <p:extLst>
      <p:ext uri="{BB962C8B-B14F-4D97-AF65-F5344CB8AC3E}">
        <p14:creationId xmlns:p14="http://schemas.microsoft.com/office/powerpoint/2010/main" val="57925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2093E-B881-4C19-B28F-597A3399A02C}"/>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BC57413B-6547-4293-ABBE-ACFC498953CF}"/>
              </a:ext>
            </a:extLst>
          </p:cNvPr>
          <p:cNvSpPr>
            <a:spLocks noGrp="1"/>
          </p:cNvSpPr>
          <p:nvPr>
            <p:ph type="dt" sz="half" idx="10"/>
          </p:nvPr>
        </p:nvSpPr>
        <p:spPr>
          <a:xfrm>
            <a:off x="838200" y="6356350"/>
            <a:ext cx="2743200" cy="365125"/>
          </a:xfrm>
          <a:prstGeom prst="rect">
            <a:avLst/>
          </a:prstGeom>
        </p:spPr>
        <p:txBody>
          <a:bodyPr/>
          <a:lstStyle/>
          <a:p>
            <a:fld id="{E1461694-47EC-4DC8-AEBD-9BA4153BE319}" type="datetimeFigureOut">
              <a:rPr lang="en-US" smtClean="0"/>
              <a:t>25-Dec-21</a:t>
            </a:fld>
            <a:endParaRPr lang="en-US"/>
          </a:p>
        </p:txBody>
      </p:sp>
      <p:sp>
        <p:nvSpPr>
          <p:cNvPr id="4" name="Footer Placeholder 3">
            <a:extLst>
              <a:ext uri="{FF2B5EF4-FFF2-40B4-BE49-F238E27FC236}">
                <a16:creationId xmlns:a16="http://schemas.microsoft.com/office/drawing/2014/main" id="{293FF733-7F36-4144-AC25-41ABB8A110C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E611AB03-3F9B-433A-9731-1FBBFC89683F}"/>
              </a:ext>
            </a:extLst>
          </p:cNvPr>
          <p:cNvSpPr>
            <a:spLocks noGrp="1"/>
          </p:cNvSpPr>
          <p:nvPr>
            <p:ph type="sldNum" sz="quarter" idx="12"/>
          </p:nvPr>
        </p:nvSpPr>
        <p:spPr>
          <a:xfrm>
            <a:off x="8610600" y="6356350"/>
            <a:ext cx="2743200" cy="365125"/>
          </a:xfrm>
          <a:prstGeom prst="rect">
            <a:avLst/>
          </a:prstGeom>
        </p:spPr>
        <p:txBody>
          <a:bodyPr/>
          <a:lstStyle/>
          <a:p>
            <a:fld id="{7FE63B74-FA30-43E1-B76F-BC1520AF3DBB}" type="slidenum">
              <a:rPr lang="en-US" smtClean="0"/>
              <a:t>‹#›</a:t>
            </a:fld>
            <a:endParaRPr lang="en-US"/>
          </a:p>
        </p:txBody>
      </p:sp>
    </p:spTree>
    <p:extLst>
      <p:ext uri="{BB962C8B-B14F-4D97-AF65-F5344CB8AC3E}">
        <p14:creationId xmlns:p14="http://schemas.microsoft.com/office/powerpoint/2010/main" val="8141045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CEBB9F-55AA-42CE-A737-2CDA998A21B5}"/>
              </a:ext>
            </a:extLst>
          </p:cNvPr>
          <p:cNvSpPr>
            <a:spLocks noGrp="1"/>
          </p:cNvSpPr>
          <p:nvPr>
            <p:ph type="dt" sz="half" idx="10"/>
          </p:nvPr>
        </p:nvSpPr>
        <p:spPr>
          <a:xfrm>
            <a:off x="838200" y="6356350"/>
            <a:ext cx="2743200" cy="365125"/>
          </a:xfrm>
          <a:prstGeom prst="rect">
            <a:avLst/>
          </a:prstGeom>
        </p:spPr>
        <p:txBody>
          <a:bodyPr/>
          <a:lstStyle/>
          <a:p>
            <a:fld id="{E1461694-47EC-4DC8-AEBD-9BA4153BE319}" type="datetimeFigureOut">
              <a:rPr lang="en-US" smtClean="0"/>
              <a:t>25-Dec-21</a:t>
            </a:fld>
            <a:endParaRPr lang="en-US"/>
          </a:p>
        </p:txBody>
      </p:sp>
      <p:sp>
        <p:nvSpPr>
          <p:cNvPr id="3" name="Footer Placeholder 2">
            <a:extLst>
              <a:ext uri="{FF2B5EF4-FFF2-40B4-BE49-F238E27FC236}">
                <a16:creationId xmlns:a16="http://schemas.microsoft.com/office/drawing/2014/main" id="{E4126066-5431-45E7-86D4-EDB31BD2765F}"/>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766EC232-819E-467A-B818-DF6EFF40DDF3}"/>
              </a:ext>
            </a:extLst>
          </p:cNvPr>
          <p:cNvSpPr>
            <a:spLocks noGrp="1"/>
          </p:cNvSpPr>
          <p:nvPr>
            <p:ph type="sldNum" sz="quarter" idx="12"/>
          </p:nvPr>
        </p:nvSpPr>
        <p:spPr>
          <a:xfrm>
            <a:off x="8610600" y="6356350"/>
            <a:ext cx="2743200" cy="365125"/>
          </a:xfrm>
          <a:prstGeom prst="rect">
            <a:avLst/>
          </a:prstGeom>
        </p:spPr>
        <p:txBody>
          <a:bodyPr/>
          <a:lstStyle/>
          <a:p>
            <a:fld id="{7FE63B74-FA30-43E1-B76F-BC1520AF3DBB}" type="slidenum">
              <a:rPr lang="en-US" smtClean="0"/>
              <a:t>‹#›</a:t>
            </a:fld>
            <a:endParaRPr lang="en-US"/>
          </a:p>
        </p:txBody>
      </p:sp>
    </p:spTree>
    <p:extLst>
      <p:ext uri="{BB962C8B-B14F-4D97-AF65-F5344CB8AC3E}">
        <p14:creationId xmlns:p14="http://schemas.microsoft.com/office/powerpoint/2010/main" val="1800493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ustom Layout">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8" name="图片 12">
            <a:extLst>
              <a:ext uri="{FF2B5EF4-FFF2-40B4-BE49-F238E27FC236}">
                <a16:creationId xmlns:a16="http://schemas.microsoft.com/office/drawing/2014/main" id="{D60F2F27-EEC2-45A3-B41B-30E0F3DFC03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0633" y="-202888"/>
            <a:ext cx="3405289" cy="2887093"/>
          </a:xfrm>
          <a:prstGeom prst="rect">
            <a:avLst/>
          </a:prstGeom>
        </p:spPr>
      </p:pic>
      <p:sp>
        <p:nvSpPr>
          <p:cNvPr id="4" name="TextBox 3">
            <a:extLst>
              <a:ext uri="{FF2B5EF4-FFF2-40B4-BE49-F238E27FC236}">
                <a16:creationId xmlns:a16="http://schemas.microsoft.com/office/drawing/2014/main" id="{7101B921-C64E-464D-8D59-49FE94D94AFF}"/>
              </a:ext>
            </a:extLst>
          </p:cNvPr>
          <p:cNvSpPr txBox="1"/>
          <p:nvPr userDrawn="1"/>
        </p:nvSpPr>
        <p:spPr>
          <a:xfrm>
            <a:off x="9141384" y="6488668"/>
            <a:ext cx="621452" cy="369332"/>
          </a:xfrm>
          <a:prstGeom prst="rect">
            <a:avLst/>
          </a:prstGeom>
          <a:noFill/>
        </p:spPr>
        <p:txBody>
          <a:bodyPr wrap="none" rtlCol="0">
            <a:spAutoFit/>
          </a:bodyPr>
          <a:lstStyle/>
          <a:p>
            <a:r>
              <a:rPr lang="en-US">
                <a:solidFill>
                  <a:srgbClr val="F8BCD6"/>
                </a:solidFill>
                <a:latin typeface="UTM Mabella" panose="02040603050506020204" pitchFamily="18" charset="0"/>
              </a:rPr>
              <a:t>KTUTS</a:t>
            </a:r>
          </a:p>
        </p:txBody>
      </p:sp>
      <p:sp>
        <p:nvSpPr>
          <p:cNvPr id="5" name="TextBox 4">
            <a:extLst>
              <a:ext uri="{FF2B5EF4-FFF2-40B4-BE49-F238E27FC236}">
                <a16:creationId xmlns:a16="http://schemas.microsoft.com/office/drawing/2014/main" id="{3E3C926A-35E2-4D52-9494-1D416096F78B}"/>
              </a:ext>
            </a:extLst>
          </p:cNvPr>
          <p:cNvSpPr txBox="1"/>
          <p:nvPr userDrawn="1"/>
        </p:nvSpPr>
        <p:spPr>
          <a:xfrm>
            <a:off x="1502911" y="6119336"/>
            <a:ext cx="621452" cy="369332"/>
          </a:xfrm>
          <a:prstGeom prst="rect">
            <a:avLst/>
          </a:prstGeom>
          <a:noFill/>
        </p:spPr>
        <p:txBody>
          <a:bodyPr wrap="none" rtlCol="0">
            <a:spAutoFit/>
          </a:bodyPr>
          <a:lstStyle/>
          <a:p>
            <a:r>
              <a:rPr lang="en-US">
                <a:solidFill>
                  <a:srgbClr val="F8BCD6"/>
                </a:solidFill>
                <a:latin typeface="UTM Mabella" panose="02040603050506020204" pitchFamily="18" charset="0"/>
              </a:rPr>
              <a:t>KTUTS</a:t>
            </a:r>
          </a:p>
        </p:txBody>
      </p:sp>
      <p:pic>
        <p:nvPicPr>
          <p:cNvPr id="3" name="Picture 2">
            <a:extLst>
              <a:ext uri="{FF2B5EF4-FFF2-40B4-BE49-F238E27FC236}">
                <a16:creationId xmlns:a16="http://schemas.microsoft.com/office/drawing/2014/main" id="{E9DAC434-DB92-426C-840D-D10D568F4D16}"/>
              </a:ext>
            </a:extLst>
          </p:cNvPr>
          <p:cNvPicPr>
            <a:picLocks noChangeAspect="1"/>
          </p:cNvPicPr>
          <p:nvPr userDrawn="1"/>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8962043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DF93D4C-7669-491E-8993-9C3EBE54E1B5}"/>
              </a:ext>
            </a:extLst>
          </p:cNvPr>
          <p:cNvPicPr>
            <a:picLocks noChangeAspect="1"/>
          </p:cNvPicPr>
          <p:nvPr userDrawn="1"/>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252101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hyperlink" Target="https://www.facebook.com/teamKTUTS" TargetMode="Externa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D9E6CBEE-F581-4727-A5A9-34B300C8B74E}"/>
              </a:ext>
            </a:extLst>
          </p:cNvPr>
          <p:cNvSpPr txBox="1"/>
          <p:nvPr userDrawn="1"/>
        </p:nvSpPr>
        <p:spPr>
          <a:xfrm>
            <a:off x="92364" y="0"/>
            <a:ext cx="621452" cy="369332"/>
          </a:xfrm>
          <a:prstGeom prst="rect">
            <a:avLst/>
          </a:prstGeom>
          <a:noFill/>
        </p:spPr>
        <p:txBody>
          <a:bodyPr wrap="none" rtlCol="0">
            <a:spAutoFit/>
          </a:bodyPr>
          <a:lstStyle/>
          <a:p>
            <a:r>
              <a:rPr lang="en-US">
                <a:solidFill>
                  <a:srgbClr val="F8BCD6"/>
                </a:solidFill>
                <a:latin typeface="UTM Mabella" panose="02040603050506020204" pitchFamily="18" charset="0"/>
              </a:rPr>
              <a:t>KTUTS</a:t>
            </a:r>
          </a:p>
        </p:txBody>
      </p:sp>
      <p:sp>
        <p:nvSpPr>
          <p:cNvPr id="8" name="TextBox 7">
            <a:extLst>
              <a:ext uri="{FF2B5EF4-FFF2-40B4-BE49-F238E27FC236}">
                <a16:creationId xmlns:a16="http://schemas.microsoft.com/office/drawing/2014/main" id="{A6910327-321C-492D-A967-1200A9A4F81D}"/>
              </a:ext>
            </a:extLst>
          </p:cNvPr>
          <p:cNvSpPr txBox="1"/>
          <p:nvPr userDrawn="1"/>
        </p:nvSpPr>
        <p:spPr>
          <a:xfrm>
            <a:off x="11570548" y="6488668"/>
            <a:ext cx="621452" cy="369332"/>
          </a:xfrm>
          <a:prstGeom prst="rect">
            <a:avLst/>
          </a:prstGeom>
          <a:noFill/>
        </p:spPr>
        <p:txBody>
          <a:bodyPr wrap="none" rtlCol="0">
            <a:spAutoFit/>
          </a:bodyPr>
          <a:lstStyle/>
          <a:p>
            <a:r>
              <a:rPr lang="en-US">
                <a:solidFill>
                  <a:srgbClr val="F8BCD6"/>
                </a:solidFill>
                <a:latin typeface="UTM Mabella" panose="02040603050506020204" pitchFamily="18" charset="0"/>
              </a:rPr>
              <a:t>KTUTS</a:t>
            </a:r>
          </a:p>
        </p:txBody>
      </p:sp>
      <p:pic>
        <p:nvPicPr>
          <p:cNvPr id="9" name="Picture 8" descr="A picture containing diagram&#10;&#10;Description automatically generated">
            <a:extLst>
              <a:ext uri="{FF2B5EF4-FFF2-40B4-BE49-F238E27FC236}">
                <a16:creationId xmlns:a16="http://schemas.microsoft.com/office/drawing/2014/main" id="{71054678-3979-49FB-835A-DECF6FE613A3}"/>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5316200" y="20078700"/>
            <a:ext cx="1881378" cy="1625303"/>
          </a:xfrm>
          <a:prstGeom prst="rect">
            <a:avLst/>
          </a:prstGeom>
        </p:spPr>
      </p:pic>
      <p:pic>
        <p:nvPicPr>
          <p:cNvPr id="10" name="Picture 9" descr="A picture containing diagram&#10;&#10;Description automatically generated">
            <a:extLst>
              <a:ext uri="{FF2B5EF4-FFF2-40B4-BE49-F238E27FC236}">
                <a16:creationId xmlns:a16="http://schemas.microsoft.com/office/drawing/2014/main" id="{68B66B45-FBFB-4E60-82F5-94AE9E4AA718}"/>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2057400" y="12534900"/>
            <a:ext cx="1881378" cy="1625303"/>
          </a:xfrm>
          <a:prstGeom prst="rect">
            <a:avLst/>
          </a:prstGeom>
        </p:spPr>
      </p:pic>
      <p:pic>
        <p:nvPicPr>
          <p:cNvPr id="11" name="Picture 10" descr="A picture containing diagram&#10;&#10;Description automatically generated">
            <a:extLst>
              <a:ext uri="{FF2B5EF4-FFF2-40B4-BE49-F238E27FC236}">
                <a16:creationId xmlns:a16="http://schemas.microsoft.com/office/drawing/2014/main" id="{42F0D58A-C35D-427C-8F7C-596BCB5C93C0}"/>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32766000" y="-12382500"/>
            <a:ext cx="1881378" cy="1625303"/>
          </a:xfrm>
          <a:prstGeom prst="rect">
            <a:avLst/>
          </a:prstGeom>
        </p:spPr>
      </p:pic>
      <p:pic>
        <p:nvPicPr>
          <p:cNvPr id="12" name="Picture 11" descr="A picture containing diagram&#10;&#10;Description automatically generated">
            <a:extLst>
              <a:ext uri="{FF2B5EF4-FFF2-40B4-BE49-F238E27FC236}">
                <a16:creationId xmlns:a16="http://schemas.microsoft.com/office/drawing/2014/main" id="{EB01CB1C-5455-45C8-B1AE-A79004873BBA}"/>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4741271" y="-12334095"/>
            <a:ext cx="1881378" cy="1625303"/>
          </a:xfrm>
          <a:prstGeom prst="rect">
            <a:avLst/>
          </a:prstGeom>
        </p:spPr>
      </p:pic>
      <p:sp>
        <p:nvSpPr>
          <p:cNvPr id="13" name="TextBox 12">
            <a:extLst>
              <a:ext uri="{FF2B5EF4-FFF2-40B4-BE49-F238E27FC236}">
                <a16:creationId xmlns:a16="http://schemas.microsoft.com/office/drawing/2014/main" id="{7AB6547E-1DB6-4AEC-A9CF-C3D7704E3C37}"/>
              </a:ext>
            </a:extLst>
          </p:cNvPr>
          <p:cNvSpPr txBox="1"/>
          <p:nvPr userDrawn="1"/>
        </p:nvSpPr>
        <p:spPr>
          <a:xfrm>
            <a:off x="4031190" y="12990322"/>
            <a:ext cx="9311220" cy="923330"/>
          </a:xfrm>
          <a:prstGeom prst="rect">
            <a:avLst/>
          </a:prstGeom>
          <a:noFill/>
        </p:spPr>
        <p:txBody>
          <a:bodyPr wrap="square">
            <a:spAutoFit/>
          </a:bodyPr>
          <a:lstStyle/>
          <a:p>
            <a:r>
              <a:rPr lang="en-US">
                <a:latin typeface="Times New Roman" panose="02020603050405020304" pitchFamily="18" charset="0"/>
                <a:cs typeface="Times New Roman" panose="02020603050405020304" pitchFamily="18" charset="0"/>
              </a:rPr>
              <a:t>Liên hệ page:</a:t>
            </a:r>
          </a:p>
          <a:p>
            <a:r>
              <a:rPr lang="en-US">
                <a:latin typeface="Times New Roman" panose="02020603050405020304" pitchFamily="18" charset="0"/>
                <a:cs typeface="Times New Roman" panose="02020603050405020304" pitchFamily="18" charset="0"/>
                <a:hlinkClick r:id="rId15"/>
              </a:rPr>
              <a:t>https://www.facebook.com/teamKTUTS</a:t>
            </a:r>
            <a:endParaRPr lang="en-US">
              <a:latin typeface="Times New Roman" panose="02020603050405020304" pitchFamily="18" charset="0"/>
              <a:cs typeface="Times New Roman" panose="02020603050405020304" pitchFamily="18" charset="0"/>
            </a:endParaRPr>
          </a:p>
          <a:p>
            <a:r>
              <a:rPr lang="en-US">
                <a:latin typeface="Times New Roman" panose="02020603050405020304" pitchFamily="18" charset="0"/>
                <a:cs typeface="Times New Roman" panose="02020603050405020304" pitchFamily="18" charset="0"/>
              </a:rPr>
              <a:t>Đây là sản phẩm của nhóm KTUTS. Mọi chi tiết vui lòng liên hệ page hoặc SĐT: 0922 645 654</a:t>
            </a:r>
          </a:p>
        </p:txBody>
      </p:sp>
      <p:pic>
        <p:nvPicPr>
          <p:cNvPr id="14" name="Picture 13" descr="A picture containing diagram&#10;&#10;Description automatically generated">
            <a:extLst>
              <a:ext uri="{FF2B5EF4-FFF2-40B4-BE49-F238E27FC236}">
                <a16:creationId xmlns:a16="http://schemas.microsoft.com/office/drawing/2014/main" id="{5650772C-D4F8-4E4C-B4D6-83E5DEE186B7}"/>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32918400" y="20383500"/>
            <a:ext cx="1881378" cy="1625303"/>
          </a:xfrm>
          <a:prstGeom prst="rect">
            <a:avLst/>
          </a:prstGeom>
        </p:spPr>
      </p:pic>
    </p:spTree>
    <p:extLst>
      <p:ext uri="{BB962C8B-B14F-4D97-AF65-F5344CB8AC3E}">
        <p14:creationId xmlns:p14="http://schemas.microsoft.com/office/powerpoint/2010/main" val="32736637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62" r:id="rId9"/>
    <p:sldLayoutId id="2147483663" r:id="rId10"/>
    <p:sldLayoutId id="2147483661" r:id="rId11"/>
    <p:sldLayoutId id="214748366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10.xml"/><Relationship Id="rId5" Type="http://schemas.microsoft.com/office/2007/relationships/hdphoto" Target="../media/hdphoto2.wdp"/><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25.pn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24.png"/><Relationship Id="rId5" Type="http://schemas.microsoft.com/office/2007/relationships/hdphoto" Target="../media/hdphoto3.wdp"/><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8" Type="http://schemas.microsoft.com/office/2007/relationships/hdphoto" Target="../media/hdphoto4.wdp"/><Relationship Id="rId3" Type="http://schemas.microsoft.com/office/2007/relationships/hdphoto" Target="../media/hdphoto1.wdp"/><Relationship Id="rId7" Type="http://schemas.openxmlformats.org/officeDocument/2006/relationships/image" Target="../media/image28.png"/><Relationship Id="rId2" Type="http://schemas.openxmlformats.org/officeDocument/2006/relationships/image" Target="../media/image11.png"/><Relationship Id="rId1" Type="http://schemas.openxmlformats.org/officeDocument/2006/relationships/slideLayout" Target="../slideLayouts/slideLayout10.xml"/><Relationship Id="rId6" Type="http://schemas.openxmlformats.org/officeDocument/2006/relationships/image" Target="../media/image3.png"/><Relationship Id="rId5" Type="http://schemas.openxmlformats.org/officeDocument/2006/relationships/image" Target="../media/image27.sv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2.xml"/><Relationship Id="rId6" Type="http://schemas.openxmlformats.org/officeDocument/2006/relationships/image" Target="../media/image31.png"/><Relationship Id="rId5" Type="http://schemas.openxmlformats.org/officeDocument/2006/relationships/image" Target="../media/image17.png"/><Relationship Id="rId4" Type="http://schemas.microsoft.com/office/2007/relationships/hdphoto" Target="../media/hdphoto5.wdp"/></Relationships>
</file>

<file path=ppt/slides/_rels/slide15.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microsoft.com/office/2007/relationships/hdphoto" Target="../media/hdphoto2.wdp"/><Relationship Id="rId7" Type="http://schemas.openxmlformats.org/officeDocument/2006/relationships/image" Target="../media/image31.png"/><Relationship Id="rId2" Type="http://schemas.openxmlformats.org/officeDocument/2006/relationships/image" Target="../media/image32.png"/><Relationship Id="rId1" Type="http://schemas.openxmlformats.org/officeDocument/2006/relationships/slideLayout" Target="../slideLayouts/slideLayout11.xml"/><Relationship Id="rId6" Type="http://schemas.openxmlformats.org/officeDocument/2006/relationships/image" Target="../media/image17.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8.xml"/><Relationship Id="rId5" Type="http://schemas.openxmlformats.org/officeDocument/2006/relationships/image" Target="../media/image16.sv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E0415468-FF69-41F8-AA00-680352B5E896}"/>
              </a:ext>
            </a:extLst>
          </p:cNvPr>
          <p:cNvPicPr>
            <a:picLocks noChangeAspect="1"/>
          </p:cNvPicPr>
          <p:nvPr/>
        </p:nvPicPr>
        <p:blipFill>
          <a:blip r:embed="rId2"/>
          <a:stretch>
            <a:fillRect/>
          </a:stretch>
        </p:blipFill>
        <p:spPr>
          <a:xfrm>
            <a:off x="0" y="0"/>
            <a:ext cx="12192000" cy="6858000"/>
          </a:xfrm>
          <a:prstGeom prst="rect">
            <a:avLst/>
          </a:prstGeom>
        </p:spPr>
      </p:pic>
      <p:grpSp>
        <p:nvGrpSpPr>
          <p:cNvPr id="6" name="Group 5">
            <a:extLst>
              <a:ext uri="{FF2B5EF4-FFF2-40B4-BE49-F238E27FC236}">
                <a16:creationId xmlns:a16="http://schemas.microsoft.com/office/drawing/2014/main" id="{6BF90AE7-BE81-4ECA-870F-9DEE73989BC4}"/>
              </a:ext>
            </a:extLst>
          </p:cNvPr>
          <p:cNvGrpSpPr/>
          <p:nvPr/>
        </p:nvGrpSpPr>
        <p:grpSpPr>
          <a:xfrm>
            <a:off x="-179980" y="1235838"/>
            <a:ext cx="8031662" cy="1755560"/>
            <a:chOff x="4440308" y="1862990"/>
            <a:chExt cx="3171264" cy="1755560"/>
          </a:xfrm>
        </p:grpSpPr>
        <p:sp>
          <p:nvSpPr>
            <p:cNvPr id="7" name="TextBox 6">
              <a:extLst>
                <a:ext uri="{FF2B5EF4-FFF2-40B4-BE49-F238E27FC236}">
                  <a16:creationId xmlns:a16="http://schemas.microsoft.com/office/drawing/2014/main" id="{5FE9FF6B-EDBF-4B73-9C16-ECF4DFF64A21}"/>
                </a:ext>
              </a:extLst>
            </p:cNvPr>
            <p:cNvSpPr txBox="1"/>
            <p:nvPr/>
          </p:nvSpPr>
          <p:spPr>
            <a:xfrm>
              <a:off x="4459779" y="1862990"/>
              <a:ext cx="3151793" cy="1754326"/>
            </a:xfrm>
            <a:prstGeom prst="rect">
              <a:avLst/>
            </a:prstGeom>
            <a:noFill/>
          </p:spPr>
          <p:txBody>
            <a:bodyPr wrap="square" rtlCol="0">
              <a:spAutoFit/>
            </a:bodyPr>
            <a:lstStyle/>
            <a:p>
              <a:pPr algn="ctr"/>
              <a:r>
                <a:rPr lang="en-US" sz="5400">
                  <a:solidFill>
                    <a:schemeClr val="bg2">
                      <a:lumMod val="25000"/>
                    </a:schemeClr>
                  </a:solidFill>
                  <a:effectLst>
                    <a:outerShdw blurRad="38100" dist="38100" dir="2700000" algn="tl">
                      <a:srgbClr val="000000">
                        <a:alpha val="43137"/>
                      </a:srgbClr>
                    </a:outerShdw>
                  </a:effectLst>
                  <a:latin typeface="UTM Showcard" panose="02040603050506020204" pitchFamily="18" charset="0"/>
                </a:rPr>
                <a:t>RẤT NHIỀU</a:t>
              </a:r>
              <a:endParaRPr lang="en-US" sz="5400" dirty="0">
                <a:solidFill>
                  <a:schemeClr val="bg2">
                    <a:lumMod val="25000"/>
                  </a:schemeClr>
                </a:solidFill>
                <a:effectLst>
                  <a:outerShdw blurRad="38100" dist="38100" dir="2700000" algn="tl">
                    <a:srgbClr val="000000">
                      <a:alpha val="43137"/>
                    </a:srgbClr>
                  </a:outerShdw>
                </a:effectLst>
                <a:latin typeface="UTM Showcard" panose="02040603050506020204" pitchFamily="18" charset="0"/>
              </a:endParaRPr>
            </a:p>
            <a:p>
              <a:pPr algn="ctr"/>
              <a:r>
                <a:rPr lang="en-US" sz="5400">
                  <a:solidFill>
                    <a:schemeClr val="bg2">
                      <a:lumMod val="25000"/>
                    </a:schemeClr>
                  </a:solidFill>
                  <a:effectLst>
                    <a:outerShdw blurRad="38100" dist="38100" dir="2700000" algn="tl">
                      <a:srgbClr val="000000">
                        <a:alpha val="43137"/>
                      </a:srgbClr>
                    </a:outerShdw>
                  </a:effectLst>
                  <a:latin typeface="UTM Showcard" panose="02040603050506020204" pitchFamily="18" charset="0"/>
                </a:rPr>
                <a:t>MẶT TRĂNG</a:t>
              </a:r>
              <a:endParaRPr lang="en-US" sz="5400" dirty="0">
                <a:solidFill>
                  <a:schemeClr val="bg2">
                    <a:lumMod val="25000"/>
                  </a:schemeClr>
                </a:solidFill>
                <a:effectLst>
                  <a:outerShdw blurRad="38100" dist="38100" dir="2700000" algn="tl">
                    <a:srgbClr val="000000">
                      <a:alpha val="43137"/>
                    </a:srgbClr>
                  </a:outerShdw>
                </a:effectLst>
                <a:latin typeface="UTM Showcard" panose="02040603050506020204" pitchFamily="18" charset="0"/>
              </a:endParaRPr>
            </a:p>
          </p:txBody>
        </p:sp>
        <p:sp>
          <p:nvSpPr>
            <p:cNvPr id="8" name="TextBox 7">
              <a:extLst>
                <a:ext uri="{FF2B5EF4-FFF2-40B4-BE49-F238E27FC236}">
                  <a16:creationId xmlns:a16="http://schemas.microsoft.com/office/drawing/2014/main" id="{810CED8F-C4EA-4ED2-9A78-8D20F256DBD1}"/>
                </a:ext>
              </a:extLst>
            </p:cNvPr>
            <p:cNvSpPr txBox="1"/>
            <p:nvPr/>
          </p:nvSpPr>
          <p:spPr>
            <a:xfrm>
              <a:off x="4440308" y="1864224"/>
              <a:ext cx="3151793" cy="1754326"/>
            </a:xfrm>
            <a:prstGeom prst="rect">
              <a:avLst/>
            </a:prstGeom>
            <a:noFill/>
          </p:spPr>
          <p:txBody>
            <a:bodyPr wrap="square" rtlCol="0">
              <a:spAutoFit/>
            </a:bodyPr>
            <a:lstStyle/>
            <a:p>
              <a:pPr algn="ctr"/>
              <a:r>
                <a:rPr lang="en-US" sz="5400">
                  <a:solidFill>
                    <a:srgbClr val="F6A9A9"/>
                  </a:solidFill>
                  <a:effectLst>
                    <a:outerShdw blurRad="38100" dist="38100" dir="2700000" algn="tl">
                      <a:srgbClr val="000000">
                        <a:alpha val="43137"/>
                      </a:srgbClr>
                    </a:outerShdw>
                  </a:effectLst>
                  <a:latin typeface="UTM Showcard" panose="02040603050506020204" pitchFamily="18" charset="0"/>
                </a:rPr>
                <a:t>RẤT NHIỀU</a:t>
              </a:r>
            </a:p>
            <a:p>
              <a:pPr algn="ctr"/>
              <a:r>
                <a:rPr lang="en-US" sz="5400">
                  <a:solidFill>
                    <a:srgbClr val="FFF47D"/>
                  </a:solidFill>
                  <a:effectLst>
                    <a:outerShdw blurRad="38100" dist="38100" dir="2700000" algn="tl">
                      <a:srgbClr val="000000">
                        <a:alpha val="43137"/>
                      </a:srgbClr>
                    </a:outerShdw>
                  </a:effectLst>
                  <a:latin typeface="UTM Showcard" panose="02040603050506020204" pitchFamily="18" charset="0"/>
                </a:rPr>
                <a:t>MẶT TRĂNG</a:t>
              </a:r>
              <a:endParaRPr lang="en-US" sz="5400" dirty="0">
                <a:solidFill>
                  <a:srgbClr val="FFF47D"/>
                </a:solidFill>
                <a:effectLst>
                  <a:outerShdw blurRad="38100" dist="38100" dir="2700000" algn="tl">
                    <a:srgbClr val="000000">
                      <a:alpha val="43137"/>
                    </a:srgbClr>
                  </a:outerShdw>
                </a:effectLst>
                <a:latin typeface="UTM Showcard" panose="02040603050506020204" pitchFamily="18" charset="0"/>
              </a:endParaRPr>
            </a:p>
          </p:txBody>
        </p:sp>
      </p:grpSp>
      <p:pic>
        <p:nvPicPr>
          <p:cNvPr id="9" name="Picture 8" descr="A close-up of a toy&#10;&#10;Description automatically generated with medium confidence">
            <a:extLst>
              <a:ext uri="{FF2B5EF4-FFF2-40B4-BE49-F238E27FC236}">
                <a16:creationId xmlns:a16="http://schemas.microsoft.com/office/drawing/2014/main" id="{F1495891-3C4E-4020-A636-E68D420008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671983" flipH="1">
            <a:off x="-685580" y="4014640"/>
            <a:ext cx="2610901" cy="3478101"/>
          </a:xfrm>
          <a:prstGeom prst="rect">
            <a:avLst/>
          </a:prstGeom>
        </p:spPr>
      </p:pic>
      <p:sp>
        <p:nvSpPr>
          <p:cNvPr id="12" name="TextBox 11">
            <a:extLst>
              <a:ext uri="{FF2B5EF4-FFF2-40B4-BE49-F238E27FC236}">
                <a16:creationId xmlns:a16="http://schemas.microsoft.com/office/drawing/2014/main" id="{267AAC97-42E5-46FD-9518-8AF5ADADC195}"/>
              </a:ext>
            </a:extLst>
          </p:cNvPr>
          <p:cNvSpPr txBox="1"/>
          <p:nvPr/>
        </p:nvSpPr>
        <p:spPr>
          <a:xfrm>
            <a:off x="216978" y="0"/>
            <a:ext cx="1779575" cy="707886"/>
          </a:xfrm>
          <a:prstGeom prst="rect">
            <a:avLst/>
          </a:prstGeom>
          <a:noFill/>
        </p:spPr>
        <p:txBody>
          <a:bodyPr wrap="square" rtlCol="0">
            <a:spAutoFit/>
          </a:bodyPr>
          <a:lstStyle/>
          <a:p>
            <a:r>
              <a:rPr lang="en-US" sz="4000" dirty="0" err="1">
                <a:solidFill>
                  <a:srgbClr val="C2F784"/>
                </a:solidFill>
                <a:effectLst>
                  <a:glow rad="139700">
                    <a:schemeClr val="accent6">
                      <a:satMod val="175000"/>
                      <a:alpha val="40000"/>
                    </a:schemeClr>
                  </a:glow>
                  <a:outerShdw blurRad="38100" dist="38100" dir="2700000" algn="tl">
                    <a:srgbClr val="000000">
                      <a:alpha val="43137"/>
                    </a:srgbClr>
                  </a:outerShdw>
                </a:effectLst>
                <a:latin typeface="UTM Flamenco" panose="02040603050506020204" pitchFamily="18" charset="0"/>
              </a:rPr>
              <a:t>Tập</a:t>
            </a:r>
            <a:r>
              <a:rPr lang="en-US" sz="4000" dirty="0">
                <a:solidFill>
                  <a:srgbClr val="C2F784"/>
                </a:solidFill>
                <a:effectLst>
                  <a:glow rad="139700">
                    <a:schemeClr val="accent6">
                      <a:satMod val="175000"/>
                      <a:alpha val="40000"/>
                    </a:schemeClr>
                  </a:glow>
                  <a:outerShdw blurRad="38100" dist="38100" dir="2700000" algn="tl">
                    <a:srgbClr val="000000">
                      <a:alpha val="43137"/>
                    </a:srgbClr>
                  </a:outerShdw>
                </a:effectLst>
                <a:latin typeface="UTM Flamenco" panose="02040603050506020204" pitchFamily="18" charset="0"/>
              </a:rPr>
              <a:t> </a:t>
            </a:r>
            <a:r>
              <a:rPr lang="en-US" sz="4000" dirty="0" err="1">
                <a:solidFill>
                  <a:srgbClr val="C2F784"/>
                </a:solidFill>
                <a:effectLst>
                  <a:glow rad="139700">
                    <a:schemeClr val="accent6">
                      <a:satMod val="175000"/>
                      <a:alpha val="40000"/>
                    </a:schemeClr>
                  </a:glow>
                  <a:outerShdw blurRad="38100" dist="38100" dir="2700000" algn="tl">
                    <a:srgbClr val="000000">
                      <a:alpha val="43137"/>
                    </a:srgbClr>
                  </a:outerShdw>
                </a:effectLst>
                <a:latin typeface="UTM Flamenco" panose="02040603050506020204" pitchFamily="18" charset="0"/>
              </a:rPr>
              <a:t>đọc</a:t>
            </a:r>
            <a:r>
              <a:rPr lang="en-US" sz="4000" dirty="0">
                <a:solidFill>
                  <a:srgbClr val="C2F784"/>
                </a:solidFill>
                <a:effectLst>
                  <a:glow rad="139700">
                    <a:schemeClr val="accent6">
                      <a:satMod val="175000"/>
                      <a:alpha val="40000"/>
                    </a:schemeClr>
                  </a:glow>
                  <a:outerShdw blurRad="38100" dist="38100" dir="2700000" algn="tl">
                    <a:srgbClr val="000000">
                      <a:alpha val="43137"/>
                    </a:srgbClr>
                  </a:outerShdw>
                </a:effectLst>
                <a:latin typeface="UTM Flamenco" panose="02040603050506020204" pitchFamily="18" charset="0"/>
              </a:rPr>
              <a:t> </a:t>
            </a:r>
          </a:p>
        </p:txBody>
      </p:sp>
    </p:spTree>
    <p:extLst>
      <p:ext uri="{BB962C8B-B14F-4D97-AF65-F5344CB8AC3E}">
        <p14:creationId xmlns:p14="http://schemas.microsoft.com/office/powerpoint/2010/main" val="216278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90">
                                          <p:stCondLst>
                                            <p:cond delay="0"/>
                                          </p:stCondLst>
                                        </p:cTn>
                                        <p:tgtEl>
                                          <p:spTgt spid="12"/>
                                        </p:tgtEl>
                                      </p:cBhvr>
                                    </p:animEffect>
                                    <p:anim calcmode="lin" valueType="num">
                                      <p:cBhvr>
                                        <p:cTn id="8"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3" dur="13">
                                          <p:stCondLst>
                                            <p:cond delay="325"/>
                                          </p:stCondLst>
                                        </p:cTn>
                                        <p:tgtEl>
                                          <p:spTgt spid="12"/>
                                        </p:tgtEl>
                                      </p:cBhvr>
                                      <p:to x="100000" y="60000"/>
                                    </p:animScale>
                                    <p:animScale>
                                      <p:cBhvr>
                                        <p:cTn id="14" dur="83" decel="50000">
                                          <p:stCondLst>
                                            <p:cond delay="338"/>
                                          </p:stCondLst>
                                        </p:cTn>
                                        <p:tgtEl>
                                          <p:spTgt spid="12"/>
                                        </p:tgtEl>
                                      </p:cBhvr>
                                      <p:to x="100000" y="100000"/>
                                    </p:animScale>
                                    <p:animScale>
                                      <p:cBhvr>
                                        <p:cTn id="15" dur="13">
                                          <p:stCondLst>
                                            <p:cond delay="656"/>
                                          </p:stCondLst>
                                        </p:cTn>
                                        <p:tgtEl>
                                          <p:spTgt spid="12"/>
                                        </p:tgtEl>
                                      </p:cBhvr>
                                      <p:to x="100000" y="80000"/>
                                    </p:animScale>
                                    <p:animScale>
                                      <p:cBhvr>
                                        <p:cTn id="16" dur="83" decel="50000">
                                          <p:stCondLst>
                                            <p:cond delay="669"/>
                                          </p:stCondLst>
                                        </p:cTn>
                                        <p:tgtEl>
                                          <p:spTgt spid="12"/>
                                        </p:tgtEl>
                                      </p:cBhvr>
                                      <p:to x="100000" y="100000"/>
                                    </p:animScale>
                                    <p:animScale>
                                      <p:cBhvr>
                                        <p:cTn id="17" dur="13">
                                          <p:stCondLst>
                                            <p:cond delay="821"/>
                                          </p:stCondLst>
                                        </p:cTn>
                                        <p:tgtEl>
                                          <p:spTgt spid="12"/>
                                        </p:tgtEl>
                                      </p:cBhvr>
                                      <p:to x="100000" y="90000"/>
                                    </p:animScale>
                                    <p:animScale>
                                      <p:cBhvr>
                                        <p:cTn id="18" dur="83" decel="50000">
                                          <p:stCondLst>
                                            <p:cond delay="834"/>
                                          </p:stCondLst>
                                        </p:cTn>
                                        <p:tgtEl>
                                          <p:spTgt spid="12"/>
                                        </p:tgtEl>
                                      </p:cBhvr>
                                      <p:to x="100000" y="100000"/>
                                    </p:animScale>
                                    <p:animScale>
                                      <p:cBhvr>
                                        <p:cTn id="19" dur="13">
                                          <p:stCondLst>
                                            <p:cond delay="904"/>
                                          </p:stCondLst>
                                        </p:cTn>
                                        <p:tgtEl>
                                          <p:spTgt spid="12"/>
                                        </p:tgtEl>
                                      </p:cBhvr>
                                      <p:to x="100000" y="95000"/>
                                    </p:animScale>
                                    <p:animScale>
                                      <p:cBhvr>
                                        <p:cTn id="20" dur="83" decel="50000">
                                          <p:stCondLst>
                                            <p:cond delay="917"/>
                                          </p:stCondLst>
                                        </p:cTn>
                                        <p:tgtEl>
                                          <p:spTgt spid="12"/>
                                        </p:tgtEl>
                                      </p:cBhvr>
                                      <p:to x="100000" y="100000"/>
                                    </p:animScale>
                                  </p:childTnLst>
                                </p:cTn>
                              </p:par>
                              <p:par>
                                <p:cTn id="21" presetID="50" presetClass="entr" presetSubtype="0" decel="100000" fill="hold" nodeType="withEffect">
                                  <p:stCondLst>
                                    <p:cond delay="1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strVal val="#ppt_w+.3"/>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Effect transition="in" filter="fade">
                                      <p:cBhvr>
                                        <p:cTn id="25" dur="1000"/>
                                        <p:tgtEl>
                                          <p:spTgt spid="6"/>
                                        </p:tgtEl>
                                      </p:cBhvr>
                                    </p:animEffect>
                                  </p:childTnLst>
                                </p:cTn>
                              </p:par>
                            </p:childTnLst>
                          </p:cTn>
                        </p:par>
                        <p:par>
                          <p:cTn id="26" fill="hold">
                            <p:stCondLst>
                              <p:cond delay="2500"/>
                            </p:stCondLst>
                            <p:childTnLst>
                              <p:par>
                                <p:cTn id="27" presetID="3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900" decel="100000" fill="hold"/>
                                        <p:tgtEl>
                                          <p:spTgt spid="9"/>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0FAAA5-59D6-4264-AF10-7E89AF5FC068}"/>
              </a:ext>
            </a:extLst>
          </p:cNvPr>
          <p:cNvSpPr/>
          <p:nvPr/>
        </p:nvSpPr>
        <p:spPr>
          <a:xfrm>
            <a:off x="129540" y="184739"/>
            <a:ext cx="11932920" cy="6506374"/>
          </a:xfrm>
          <a:custGeom>
            <a:avLst/>
            <a:gdLst>
              <a:gd name="connsiteX0" fmla="*/ 0 w 11932920"/>
              <a:gd name="connsiteY0" fmla="*/ 0 h 6506374"/>
              <a:gd name="connsiteX1" fmla="*/ 11932920 w 11932920"/>
              <a:gd name="connsiteY1" fmla="*/ 0 h 6506374"/>
              <a:gd name="connsiteX2" fmla="*/ 11932920 w 11932920"/>
              <a:gd name="connsiteY2" fmla="*/ 6506374 h 6506374"/>
              <a:gd name="connsiteX3" fmla="*/ 0 w 11932920"/>
              <a:gd name="connsiteY3" fmla="*/ 6506374 h 6506374"/>
              <a:gd name="connsiteX4" fmla="*/ 0 w 11932920"/>
              <a:gd name="connsiteY4" fmla="*/ 0 h 6506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2920" h="6506374" fill="none" extrusionOk="0">
                <a:moveTo>
                  <a:pt x="0" y="0"/>
                </a:moveTo>
                <a:cubicBezTo>
                  <a:pt x="3883222" y="-28469"/>
                  <a:pt x="8488472" y="-80448"/>
                  <a:pt x="11932920" y="0"/>
                </a:cubicBezTo>
                <a:cubicBezTo>
                  <a:pt x="12051875" y="875498"/>
                  <a:pt x="12017803" y="3552452"/>
                  <a:pt x="11932920" y="6506374"/>
                </a:cubicBezTo>
                <a:cubicBezTo>
                  <a:pt x="6688336" y="6402558"/>
                  <a:pt x="1591490" y="6499400"/>
                  <a:pt x="0" y="6506374"/>
                </a:cubicBezTo>
                <a:cubicBezTo>
                  <a:pt x="143074" y="3931970"/>
                  <a:pt x="-141169" y="2109820"/>
                  <a:pt x="0" y="0"/>
                </a:cubicBezTo>
                <a:close/>
              </a:path>
              <a:path w="11932920" h="6506374" stroke="0" extrusionOk="0">
                <a:moveTo>
                  <a:pt x="0" y="0"/>
                </a:moveTo>
                <a:cubicBezTo>
                  <a:pt x="5952473" y="149590"/>
                  <a:pt x="9813191" y="167012"/>
                  <a:pt x="11932920" y="0"/>
                </a:cubicBezTo>
                <a:cubicBezTo>
                  <a:pt x="11789977" y="895596"/>
                  <a:pt x="11824931" y="4959252"/>
                  <a:pt x="11932920" y="6506374"/>
                </a:cubicBezTo>
                <a:cubicBezTo>
                  <a:pt x="6593921" y="6511016"/>
                  <a:pt x="2550639" y="6363146"/>
                  <a:pt x="0" y="6506374"/>
                </a:cubicBezTo>
                <a:cubicBezTo>
                  <a:pt x="133747" y="4039212"/>
                  <a:pt x="545" y="1971410"/>
                  <a:pt x="0" y="0"/>
                </a:cubicBezTo>
                <a:close/>
              </a:path>
            </a:pathLst>
          </a:custGeom>
          <a:solidFill>
            <a:schemeClr val="bg1">
              <a:alpha val="85000"/>
            </a:schemeClr>
          </a:solidFill>
          <a:ln w="28575">
            <a:solidFill>
              <a:srgbClr val="FEE25C"/>
            </a:solidFill>
            <a:extLst>
              <a:ext uri="{C807C97D-BFC1-408E-A445-0C87EB9F89A2}">
                <ask:lineSketchStyleProps xmlns:ask="http://schemas.microsoft.com/office/drawing/2018/sketchyshapes" sd="2028163424">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组合 12">
            <a:extLst>
              <a:ext uri="{FF2B5EF4-FFF2-40B4-BE49-F238E27FC236}">
                <a16:creationId xmlns:a16="http://schemas.microsoft.com/office/drawing/2014/main" id="{52ABBCFF-19A6-4BA0-AB81-1C7FBCF52B30}"/>
              </a:ext>
            </a:extLst>
          </p:cNvPr>
          <p:cNvGrpSpPr/>
          <p:nvPr/>
        </p:nvGrpSpPr>
        <p:grpSpPr>
          <a:xfrm>
            <a:off x="3096620" y="278226"/>
            <a:ext cx="5998758" cy="1180252"/>
            <a:chOff x="2604152" y="873043"/>
            <a:chExt cx="5998758" cy="1180252"/>
          </a:xfrm>
        </p:grpSpPr>
        <p:grpSp>
          <p:nvGrpSpPr>
            <p:cNvPr id="3" name="组合 6">
              <a:extLst>
                <a:ext uri="{FF2B5EF4-FFF2-40B4-BE49-F238E27FC236}">
                  <a16:creationId xmlns:a16="http://schemas.microsoft.com/office/drawing/2014/main" id="{3A52C5AD-5410-40B1-9E56-E4DA9194AFED}"/>
                </a:ext>
              </a:extLst>
            </p:cNvPr>
            <p:cNvGrpSpPr/>
            <p:nvPr/>
          </p:nvGrpSpPr>
          <p:grpSpPr>
            <a:xfrm>
              <a:off x="2604152" y="931698"/>
              <a:ext cx="5998758" cy="1121597"/>
              <a:chOff x="3771007" y="1083236"/>
              <a:chExt cx="5998758" cy="1121597"/>
            </a:xfrm>
          </p:grpSpPr>
          <p:sp>
            <p:nvSpPr>
              <p:cNvPr id="7" name="矩形 7">
                <a:extLst>
                  <a:ext uri="{FF2B5EF4-FFF2-40B4-BE49-F238E27FC236}">
                    <a16:creationId xmlns:a16="http://schemas.microsoft.com/office/drawing/2014/main" id="{31F30B5F-C7C5-4C93-A92C-F4BBD0FF5318}"/>
                  </a:ext>
                </a:extLst>
              </p:cNvPr>
              <p:cNvSpPr/>
              <p:nvPr/>
            </p:nvSpPr>
            <p:spPr>
              <a:xfrm>
                <a:off x="3771007" y="1083236"/>
                <a:ext cx="5998758" cy="1107996"/>
              </a:xfrm>
              <a:prstGeom prst="rect">
                <a:avLst/>
              </a:prstGeom>
            </p:spPr>
            <p:txBody>
              <a:bodyPr wrap="none">
                <a:spAutoFit/>
              </a:bodyPr>
              <a:lstStyle/>
              <a:p>
                <a:pPr lvl="0"/>
                <a:r>
                  <a:rPr lang="en-US" altLang="zh-CN" sz="660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rPr>
                  <a:t>GIẢI NGHĨA TỪ</a:t>
                </a:r>
                <a:endParaRPr lang="zh-CN" altLang="en-US" sz="66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8" name="矩形 8">
                <a:extLst>
                  <a:ext uri="{FF2B5EF4-FFF2-40B4-BE49-F238E27FC236}">
                    <a16:creationId xmlns:a16="http://schemas.microsoft.com/office/drawing/2014/main" id="{8E0F7BD0-68A2-4FE0-B0FB-A950B5D50A1A}"/>
                  </a:ext>
                </a:extLst>
              </p:cNvPr>
              <p:cNvSpPr/>
              <p:nvPr/>
            </p:nvSpPr>
            <p:spPr>
              <a:xfrm>
                <a:off x="3771007" y="1096837"/>
                <a:ext cx="5998758" cy="1107996"/>
              </a:xfrm>
              <a:prstGeom prst="rect">
                <a:avLst/>
              </a:prstGeom>
            </p:spPr>
            <p:txBody>
              <a:bodyPr wrap="none">
                <a:spAutoFit/>
              </a:bodyPr>
              <a:lstStyle/>
              <a:p>
                <a:pPr lvl="0"/>
                <a:r>
                  <a:rPr lang="en-US" altLang="zh-CN" sz="6600">
                    <a:gradFill>
                      <a:gsLst>
                        <a:gs pos="61000">
                          <a:srgbClr val="FFFF00"/>
                        </a:gs>
                        <a:gs pos="25000">
                          <a:srgbClr val="FFC000"/>
                        </a:gs>
                        <a:gs pos="88000">
                          <a:srgbClr val="FFC000"/>
                        </a:gs>
                      </a:gsLst>
                      <a:lin ang="5400000" scaled="1"/>
                    </a:gradFill>
                    <a:latin typeface="UTM Showcard" panose="02040603050506020204" pitchFamily="18" charset="0"/>
                    <a:ea typeface="字魂27号-布丁体" panose="00000505000000000000" pitchFamily="2" charset="-122"/>
                  </a:rPr>
                  <a:t>GIẢI NGHĨA TỪ</a:t>
                </a:r>
              </a:p>
            </p:txBody>
          </p:sp>
        </p:grpSp>
        <p:grpSp>
          <p:nvGrpSpPr>
            <p:cNvPr id="4" name="组合 9">
              <a:extLst>
                <a:ext uri="{FF2B5EF4-FFF2-40B4-BE49-F238E27FC236}">
                  <a16:creationId xmlns:a16="http://schemas.microsoft.com/office/drawing/2014/main" id="{899329C9-4243-4D4C-B17D-7B1A23109B39}"/>
                </a:ext>
              </a:extLst>
            </p:cNvPr>
            <p:cNvGrpSpPr/>
            <p:nvPr/>
          </p:nvGrpSpPr>
          <p:grpSpPr>
            <a:xfrm>
              <a:off x="3583560" y="873043"/>
              <a:ext cx="184731" cy="1121597"/>
              <a:chOff x="3771007" y="1083236"/>
              <a:chExt cx="184731" cy="1121597"/>
            </a:xfrm>
          </p:grpSpPr>
          <p:sp>
            <p:nvSpPr>
              <p:cNvPr id="5" name="矩形 10">
                <a:extLst>
                  <a:ext uri="{FF2B5EF4-FFF2-40B4-BE49-F238E27FC236}">
                    <a16:creationId xmlns:a16="http://schemas.microsoft.com/office/drawing/2014/main" id="{5B1DBBAD-3C8C-44D4-9C24-3939F812815B}"/>
                  </a:ext>
                </a:extLst>
              </p:cNvPr>
              <p:cNvSpPr/>
              <p:nvPr/>
            </p:nvSpPr>
            <p:spPr>
              <a:xfrm>
                <a:off x="3771007" y="1083236"/>
                <a:ext cx="184731" cy="1107996"/>
              </a:xfrm>
              <a:prstGeom prst="rect">
                <a:avLst/>
              </a:prstGeom>
            </p:spPr>
            <p:txBody>
              <a:bodyPr wrap="none">
                <a:spAutoFit/>
              </a:bodyPr>
              <a:lstStyle/>
              <a:p>
                <a:pPr lvl="0"/>
                <a:endParaRPr lang="zh-CN" altLang="en-US" sz="66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6" name="矩形 11">
                <a:extLst>
                  <a:ext uri="{FF2B5EF4-FFF2-40B4-BE49-F238E27FC236}">
                    <a16:creationId xmlns:a16="http://schemas.microsoft.com/office/drawing/2014/main" id="{38D93958-767B-4066-91B6-A9FE3A2F5464}"/>
                  </a:ext>
                </a:extLst>
              </p:cNvPr>
              <p:cNvSpPr/>
              <p:nvPr/>
            </p:nvSpPr>
            <p:spPr>
              <a:xfrm>
                <a:off x="3771007" y="1096837"/>
                <a:ext cx="184731" cy="1107996"/>
              </a:xfrm>
              <a:prstGeom prst="rect">
                <a:avLst/>
              </a:prstGeom>
            </p:spPr>
            <p:txBody>
              <a:bodyPr wrap="none">
                <a:spAutoFit/>
              </a:bodyPr>
              <a:lstStyle/>
              <a:p>
                <a:pPr lvl="0"/>
                <a:endParaRPr lang="zh-CN" altLang="en-US" sz="6600" dirty="0">
                  <a:gradFill flip="none" rotWithShape="1">
                    <a:gsLst>
                      <a:gs pos="67000">
                        <a:srgbClr val="5997D0"/>
                      </a:gs>
                      <a:gs pos="0">
                        <a:srgbClr val="FF99CC"/>
                      </a:gs>
                      <a:gs pos="100000">
                        <a:srgbClr val="8DC9ED"/>
                      </a:gs>
                    </a:gsLst>
                    <a:lin ang="5400000" scaled="1"/>
                    <a:tileRect/>
                  </a:gradFill>
                  <a:latin typeface="UTM Showcard" panose="02040603050506020204" pitchFamily="18" charset="0"/>
                  <a:ea typeface="字魂27号-布丁体" panose="00000505000000000000" pitchFamily="2" charset="-122"/>
                </a:endParaRPr>
              </a:p>
            </p:txBody>
          </p:sp>
        </p:grpSp>
      </p:grpSp>
      <p:sp>
        <p:nvSpPr>
          <p:cNvPr id="11" name="Rectangle 10">
            <a:extLst>
              <a:ext uri="{FF2B5EF4-FFF2-40B4-BE49-F238E27FC236}">
                <a16:creationId xmlns:a16="http://schemas.microsoft.com/office/drawing/2014/main" id="{D9F4571A-61BC-4B91-9E0F-44FF47A701A2}"/>
              </a:ext>
            </a:extLst>
          </p:cNvPr>
          <p:cNvSpPr/>
          <p:nvPr/>
        </p:nvSpPr>
        <p:spPr>
          <a:xfrm>
            <a:off x="182903" y="1369682"/>
            <a:ext cx="11826192" cy="584775"/>
          </a:xfrm>
          <a:prstGeom prst="rect">
            <a:avLst/>
          </a:prstGeom>
        </p:spPr>
        <p:txBody>
          <a:bodyPr wrap="square">
            <a:spAutoFit/>
          </a:bodyPr>
          <a:lstStyle/>
          <a:p>
            <a:pPr marL="457200" indent="-457200">
              <a:buFont typeface="Arial" panose="020B0604020202020204" pitchFamily="34" charset="0"/>
              <a:buChar char="•"/>
            </a:pPr>
            <a:r>
              <a:rPr lang="en-US" altLang="zh-CN" sz="3200" b="1">
                <a:solidFill>
                  <a:srgbClr val="C00000"/>
                </a:solidFill>
                <a:effectLst>
                  <a:outerShdw blurRad="12700" dist="38100" dir="2400000" algn="ctr" rotWithShape="0">
                    <a:srgbClr val="FF7575">
                      <a:alpha val="85882"/>
                    </a:srgbClr>
                  </a:outerShdw>
                </a:effectLst>
                <a:latin typeface="UTM Guanine" panose="02040603050506020204" pitchFamily="18" charset="0"/>
                <a:cs typeface="Times New Roman" panose="02020603050405020304" pitchFamily="18" charset="0"/>
              </a:rPr>
              <a:t>vời:  </a:t>
            </a:r>
            <a:r>
              <a:rPr lang="en-US" altLang="zh-CN" sz="3200" b="1">
                <a:solidFill>
                  <a:schemeClr val="tx1">
                    <a:lumMod val="75000"/>
                    <a:lumOff val="25000"/>
                  </a:schemeClr>
                </a:solidFill>
                <a:latin typeface="Times New Roman" panose="02020603050405020304" pitchFamily="18" charset="0"/>
                <a:cs typeface="Times New Roman" panose="02020603050405020304" pitchFamily="18" charset="0"/>
              </a:rPr>
              <a:t>Cho mời mọi người  dưới quyền đến (một cách trang trọng)</a:t>
            </a:r>
            <a:endParaRPr lang="zh-CN" altLang="en-US" sz="3200"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B4888DC8-78E0-440D-A3B2-46B966CB8A39}"/>
              </a:ext>
            </a:extLst>
          </p:cNvPr>
          <p:cNvSpPr/>
          <p:nvPr/>
        </p:nvSpPr>
        <p:spPr>
          <a:xfrm>
            <a:off x="182903" y="2044346"/>
            <a:ext cx="10616688" cy="584775"/>
          </a:xfrm>
          <a:prstGeom prst="rect">
            <a:avLst/>
          </a:prstGeom>
        </p:spPr>
        <p:txBody>
          <a:bodyPr wrap="square">
            <a:spAutoFit/>
          </a:bodyPr>
          <a:lstStyle/>
          <a:p>
            <a:pPr marL="457200" indent="-457200">
              <a:buFont typeface="Arial" panose="020B0604020202020204" pitchFamily="34" charset="0"/>
              <a:buChar char="•"/>
            </a:pPr>
            <a:r>
              <a:rPr lang="en-US" altLang="zh-CN" sz="3200" b="1">
                <a:solidFill>
                  <a:srgbClr val="7030A0"/>
                </a:solidFill>
                <a:effectLst>
                  <a:outerShdw blurRad="12700" dist="50800" dir="2400000" algn="ctr" rotWithShape="0">
                    <a:srgbClr val="BE95F1"/>
                  </a:outerShdw>
                </a:effectLst>
                <a:latin typeface="UTM Guanine" panose="02040603050506020204" pitchFamily="18" charset="0"/>
                <a:cs typeface="Times New Roman" panose="02020603050405020304" pitchFamily="18" charset="0"/>
              </a:rPr>
              <a:t>đại thần:  </a:t>
            </a:r>
            <a:r>
              <a:rPr lang="en-US" altLang="zh-CN" sz="3200" b="1">
                <a:solidFill>
                  <a:schemeClr val="tx1">
                    <a:lumMod val="75000"/>
                    <a:lumOff val="25000"/>
                  </a:schemeClr>
                </a:solidFill>
                <a:latin typeface="Times New Roman" panose="02020603050405020304" pitchFamily="18" charset="0"/>
                <a:cs typeface="Times New Roman" panose="02020603050405020304" pitchFamily="18" charset="0"/>
              </a:rPr>
              <a:t>Quan chức lớn ở triều đình ngày xưa</a:t>
            </a:r>
            <a:endParaRPr lang="zh-CN" altLang="en-US" sz="3200"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pic>
        <p:nvPicPr>
          <p:cNvPr id="15" name="Picture 14">
            <a:extLst>
              <a:ext uri="{FF2B5EF4-FFF2-40B4-BE49-F238E27FC236}">
                <a16:creationId xmlns:a16="http://schemas.microsoft.com/office/drawing/2014/main" id="{2112FA99-3CF3-4DB5-81DD-0A76BCA85A36}"/>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Lst>
          </a:blip>
          <a:stretch>
            <a:fillRect/>
          </a:stretch>
        </p:blipFill>
        <p:spPr>
          <a:xfrm>
            <a:off x="2203635" y="2703237"/>
            <a:ext cx="7784729" cy="38618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 name="Picture 17">
            <a:extLst>
              <a:ext uri="{FF2B5EF4-FFF2-40B4-BE49-F238E27FC236}">
                <a16:creationId xmlns:a16="http://schemas.microsoft.com/office/drawing/2014/main" id="{A9FC9971-3AA6-4EB0-B5B6-FE387BCB487E}"/>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0" b="91389" l="39700" r="97100">
                        <a14:foregroundMark x1="50500" y1="9907" x2="53900" y2="13426"/>
                        <a14:foregroundMark x1="51700" y1="10556" x2="54100" y2="13426"/>
                      </a14:backgroundRemoval>
                    </a14:imgEffect>
                  </a14:imgLayer>
                </a14:imgProps>
              </a:ext>
              <a:ext uri="{28A0092B-C50C-407E-A947-70E740481C1C}">
                <a14:useLocalDpi xmlns:a14="http://schemas.microsoft.com/office/drawing/2010/main" val="0"/>
              </a:ext>
            </a:extLst>
          </a:blip>
          <a:srcRect l="40548" r="3930" b="9004"/>
          <a:stretch/>
        </p:blipFill>
        <p:spPr>
          <a:xfrm>
            <a:off x="257889" y="3210855"/>
            <a:ext cx="1945746" cy="3444073"/>
          </a:xfrm>
          <a:prstGeom prst="rect">
            <a:avLst/>
          </a:prstGeom>
        </p:spPr>
      </p:pic>
      <p:pic>
        <p:nvPicPr>
          <p:cNvPr id="20" name="Picture 19">
            <a:extLst>
              <a:ext uri="{FF2B5EF4-FFF2-40B4-BE49-F238E27FC236}">
                <a16:creationId xmlns:a16="http://schemas.microsoft.com/office/drawing/2014/main" id="{04BEBD07-E46B-458E-9604-9A7CB59F76E1}"/>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0" b="91389" l="39700" r="97100">
                        <a14:foregroundMark x1="50500" y1="9907" x2="53900" y2="13426"/>
                        <a14:foregroundMark x1="51700" y1="10556" x2="54100" y2="13426"/>
                      </a14:backgroundRemoval>
                    </a14:imgEffect>
                  </a14:imgLayer>
                </a14:imgProps>
              </a:ext>
              <a:ext uri="{28A0092B-C50C-407E-A947-70E740481C1C}">
                <a14:useLocalDpi xmlns:a14="http://schemas.microsoft.com/office/drawing/2010/main" val="0"/>
              </a:ext>
            </a:extLst>
          </a:blip>
          <a:srcRect l="40548" r="3930" b="9004"/>
          <a:stretch/>
        </p:blipFill>
        <p:spPr>
          <a:xfrm flipH="1">
            <a:off x="9988364" y="3224456"/>
            <a:ext cx="1945746" cy="3444073"/>
          </a:xfrm>
          <a:prstGeom prst="rect">
            <a:avLst/>
          </a:prstGeom>
        </p:spPr>
      </p:pic>
    </p:spTree>
    <p:extLst>
      <p:ext uri="{BB962C8B-B14F-4D97-AF65-F5344CB8AC3E}">
        <p14:creationId xmlns:p14="http://schemas.microsoft.com/office/powerpoint/2010/main" val="4936110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50" presetClass="entr" presetSubtype="0" decel="10000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strVal val="#ppt_w+.3"/>
                                          </p:val>
                                        </p:tav>
                                        <p:tav tm="100000">
                                          <p:val>
                                            <p:strVal val="#ppt_w"/>
                                          </p:val>
                                        </p:tav>
                                      </p:tavLst>
                                    </p:anim>
                                    <p:anim calcmode="lin" valueType="num">
                                      <p:cBhvr>
                                        <p:cTn id="16" dur="1000" fill="hold"/>
                                        <p:tgtEl>
                                          <p:spTgt spid="11"/>
                                        </p:tgtEl>
                                        <p:attrNameLst>
                                          <p:attrName>ppt_h</p:attrName>
                                        </p:attrNameLst>
                                      </p:cBhvr>
                                      <p:tavLst>
                                        <p:tav tm="0">
                                          <p:val>
                                            <p:strVal val="#ppt_h"/>
                                          </p:val>
                                        </p:tav>
                                        <p:tav tm="100000">
                                          <p:val>
                                            <p:strVal val="#ppt_h"/>
                                          </p:val>
                                        </p:tav>
                                      </p:tavLst>
                                    </p:anim>
                                    <p:animEffect transition="in" filter="fade">
                                      <p:cBhvr>
                                        <p:cTn id="17" dur="1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50" presetClass="entr" presetSubtype="0" decel="10000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1000" fill="hold"/>
                                        <p:tgtEl>
                                          <p:spTgt spid="12"/>
                                        </p:tgtEl>
                                        <p:attrNameLst>
                                          <p:attrName>ppt_w</p:attrName>
                                        </p:attrNameLst>
                                      </p:cBhvr>
                                      <p:tavLst>
                                        <p:tav tm="0">
                                          <p:val>
                                            <p:strVal val="#ppt_w+.3"/>
                                          </p:val>
                                        </p:tav>
                                        <p:tav tm="100000">
                                          <p:val>
                                            <p:strVal val="#ppt_w"/>
                                          </p:val>
                                        </p:tav>
                                      </p:tavLst>
                                    </p:anim>
                                    <p:anim calcmode="lin" valueType="num">
                                      <p:cBhvr>
                                        <p:cTn id="23" dur="1000" fill="hold"/>
                                        <p:tgtEl>
                                          <p:spTgt spid="12"/>
                                        </p:tgtEl>
                                        <p:attrNameLst>
                                          <p:attrName>ppt_h</p:attrName>
                                        </p:attrNameLst>
                                      </p:cBhvr>
                                      <p:tavLst>
                                        <p:tav tm="0">
                                          <p:val>
                                            <p:strVal val="#ppt_h"/>
                                          </p:val>
                                        </p:tav>
                                        <p:tav tm="100000">
                                          <p:val>
                                            <p:strVal val="#ppt_h"/>
                                          </p:val>
                                        </p:tav>
                                      </p:tavLst>
                                    </p:anim>
                                    <p:animEffect transition="in" filter="fade">
                                      <p:cBhvr>
                                        <p:cTn id="24" dur="1000"/>
                                        <p:tgtEl>
                                          <p:spTgt spid="12"/>
                                        </p:tgtEl>
                                      </p:cBhvr>
                                    </p:animEffect>
                                  </p:childTnLst>
                                </p:cTn>
                              </p:par>
                            </p:childTnLst>
                          </p:cTn>
                        </p:par>
                        <p:par>
                          <p:cTn id="25" fill="hold">
                            <p:stCondLst>
                              <p:cond delay="1000"/>
                            </p:stCondLst>
                            <p:childTnLst>
                              <p:par>
                                <p:cTn id="26" presetID="23" presetClass="entr" presetSubtype="28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1250" fill="hold"/>
                                        <p:tgtEl>
                                          <p:spTgt spid="15"/>
                                        </p:tgtEl>
                                        <p:attrNameLst>
                                          <p:attrName>ppt_w</p:attrName>
                                        </p:attrNameLst>
                                      </p:cBhvr>
                                      <p:tavLst>
                                        <p:tav tm="0">
                                          <p:val>
                                            <p:strVal val="4/3*#ppt_w"/>
                                          </p:val>
                                        </p:tav>
                                        <p:tav tm="100000">
                                          <p:val>
                                            <p:strVal val="#ppt_w"/>
                                          </p:val>
                                        </p:tav>
                                      </p:tavLst>
                                    </p:anim>
                                    <p:anim calcmode="lin" valueType="num">
                                      <p:cBhvr>
                                        <p:cTn id="29" dur="1250" fill="hold"/>
                                        <p:tgtEl>
                                          <p:spTgt spid="15"/>
                                        </p:tgtEl>
                                        <p:attrNameLst>
                                          <p:attrName>ppt_h</p:attrName>
                                        </p:attrNameLst>
                                      </p:cBhvr>
                                      <p:tavLst>
                                        <p:tav tm="0">
                                          <p:val>
                                            <p:strVal val="4/3*#ppt_h"/>
                                          </p:val>
                                        </p:tav>
                                        <p:tav tm="100000">
                                          <p:val>
                                            <p:strVal val="#ppt_h"/>
                                          </p:val>
                                        </p:tav>
                                      </p:tavLst>
                                    </p:anim>
                                  </p:childTnLst>
                                </p:cTn>
                              </p:par>
                            </p:childTnLst>
                          </p:cTn>
                        </p:par>
                        <p:par>
                          <p:cTn id="30" fill="hold">
                            <p:stCondLst>
                              <p:cond delay="2250"/>
                            </p:stCondLst>
                            <p:childTnLst>
                              <p:par>
                                <p:cTn id="31" presetID="42" presetClass="entr" presetSubtype="0"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1000"/>
                                        <p:tgtEl>
                                          <p:spTgt spid="18"/>
                                        </p:tgtEl>
                                      </p:cBhvr>
                                    </p:animEffect>
                                    <p:anim calcmode="lin" valueType="num">
                                      <p:cBhvr>
                                        <p:cTn id="34" dur="1000" fill="hold"/>
                                        <p:tgtEl>
                                          <p:spTgt spid="18"/>
                                        </p:tgtEl>
                                        <p:attrNameLst>
                                          <p:attrName>ppt_x</p:attrName>
                                        </p:attrNameLst>
                                      </p:cBhvr>
                                      <p:tavLst>
                                        <p:tav tm="0">
                                          <p:val>
                                            <p:strVal val="#ppt_x"/>
                                          </p:val>
                                        </p:tav>
                                        <p:tav tm="100000">
                                          <p:val>
                                            <p:strVal val="#ppt_x"/>
                                          </p:val>
                                        </p:tav>
                                      </p:tavLst>
                                    </p:anim>
                                    <p:anim calcmode="lin" valueType="num">
                                      <p:cBhvr>
                                        <p:cTn id="35" dur="1000" fill="hold"/>
                                        <p:tgtEl>
                                          <p:spTgt spid="18"/>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1000"/>
                                        <p:tgtEl>
                                          <p:spTgt spid="20"/>
                                        </p:tgtEl>
                                      </p:cBhvr>
                                    </p:animEffect>
                                    <p:anim calcmode="lin" valueType="num">
                                      <p:cBhvr>
                                        <p:cTn id="39" dur="1000" fill="hold"/>
                                        <p:tgtEl>
                                          <p:spTgt spid="20"/>
                                        </p:tgtEl>
                                        <p:attrNameLst>
                                          <p:attrName>ppt_x</p:attrName>
                                        </p:attrNameLst>
                                      </p:cBhvr>
                                      <p:tavLst>
                                        <p:tav tm="0">
                                          <p:val>
                                            <p:strVal val="#ppt_x"/>
                                          </p:val>
                                        </p:tav>
                                        <p:tav tm="100000">
                                          <p:val>
                                            <p:strVal val="#ppt_x"/>
                                          </p:val>
                                        </p:tav>
                                      </p:tavLst>
                                    </p:anim>
                                    <p:anim calcmode="lin" valueType="num">
                                      <p:cBhvr>
                                        <p:cTn id="4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BCD6"/>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E4B951F-6ACC-4055-AED7-09AB60C46E6C}"/>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13233003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70C4665E-D17E-4EE9-9D29-8D9934769E7C}"/>
              </a:ext>
            </a:extLst>
          </p:cNvPr>
          <p:cNvGrpSpPr/>
          <p:nvPr/>
        </p:nvGrpSpPr>
        <p:grpSpPr>
          <a:xfrm>
            <a:off x="6703833" y="-123345"/>
            <a:ext cx="5343896" cy="2717256"/>
            <a:chOff x="6703833" y="-123346"/>
            <a:chExt cx="5343896" cy="3089023"/>
          </a:xfrm>
        </p:grpSpPr>
        <p:pic>
          <p:nvPicPr>
            <p:cNvPr id="8" name="Picture 10">
              <a:extLst>
                <a:ext uri="{FF2B5EF4-FFF2-40B4-BE49-F238E27FC236}">
                  <a16:creationId xmlns:a16="http://schemas.microsoft.com/office/drawing/2014/main" id="{0A4FD307-C08B-4B10-B48F-479342CA784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583515">
              <a:off x="6703833" y="-123346"/>
              <a:ext cx="5343896" cy="3089023"/>
            </a:xfrm>
            <a:prstGeom prst="rect">
              <a:avLst/>
            </a:prstGeom>
          </p:spPr>
        </p:pic>
        <p:sp>
          <p:nvSpPr>
            <p:cNvPr id="9" name="Rectangle 8">
              <a:extLst>
                <a:ext uri="{FF2B5EF4-FFF2-40B4-BE49-F238E27FC236}">
                  <a16:creationId xmlns:a16="http://schemas.microsoft.com/office/drawing/2014/main" id="{F302118C-ABB2-4AB1-818C-329E3E27E9D2}"/>
                </a:ext>
              </a:extLst>
            </p:cNvPr>
            <p:cNvSpPr/>
            <p:nvPr/>
          </p:nvSpPr>
          <p:spPr>
            <a:xfrm>
              <a:off x="7377473" y="407176"/>
              <a:ext cx="4388428" cy="1504508"/>
            </a:xfrm>
            <a:prstGeom prst="rect">
              <a:avLst/>
            </a:prstGeom>
          </p:spPr>
          <p:txBody>
            <a:bodyPr wrap="square">
              <a:spAutoFit/>
            </a:bodyPr>
            <a:lstStyle/>
            <a:p>
              <a:r>
                <a:rPr lang="en-US" sz="4000" b="1" dirty="0" err="1">
                  <a:latin typeface="Times New Roman" panose="02020603050405020304" pitchFamily="18" charset="0"/>
                  <a:cs typeface="Times New Roman" panose="02020603050405020304" pitchFamily="18" charset="0"/>
                </a:rPr>
                <a:t>Cô</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công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chúa</a:t>
              </a:r>
              <a:r>
                <a:rPr lang="en-US" sz="4000" b="1" dirty="0">
                  <a:latin typeface="Times New Roman" panose="02020603050405020304" pitchFamily="18" charset="0"/>
                  <a:cs typeface="Times New Roman" panose="02020603050405020304" pitchFamily="18" charset="0"/>
                </a:rPr>
                <a:t> </a:t>
              </a:r>
              <a:r>
                <a:rPr lang="en-US" sz="4000" b="1" err="1">
                  <a:latin typeface="Times New Roman" panose="02020603050405020304" pitchFamily="18" charset="0"/>
                  <a:cs typeface="Times New Roman" panose="02020603050405020304" pitchFamily="18" charset="0"/>
                </a:rPr>
                <a:t>nhỏ</a:t>
              </a:r>
              <a:r>
                <a:rPr lang="en-US" sz="4000" b="1">
                  <a:latin typeface="Times New Roman" panose="02020603050405020304" pitchFamily="18" charset="0"/>
                  <a:cs typeface="Times New Roman" panose="02020603050405020304" pitchFamily="18" charset="0"/>
                </a:rPr>
                <a:t> có nguyện </a:t>
              </a:r>
              <a:r>
                <a:rPr lang="en-US" sz="4000" b="1" dirty="0" err="1">
                  <a:latin typeface="Times New Roman" panose="02020603050405020304" pitchFamily="18" charset="0"/>
                  <a:cs typeface="Times New Roman" panose="02020603050405020304" pitchFamily="18" charset="0"/>
                </a:rPr>
                <a:t>vọng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gì</a:t>
              </a:r>
              <a:r>
                <a:rPr lang="en-US" sz="4000" b="1" dirty="0">
                  <a:latin typeface="Times New Roman" panose="02020603050405020304" pitchFamily="18" charset="0"/>
                  <a:cs typeface="Times New Roman" panose="02020603050405020304" pitchFamily="18" charset="0"/>
                </a:rPr>
                <a:t>?</a:t>
              </a:r>
              <a:endParaRPr lang="en-US" sz="4000" dirty="0">
                <a:latin typeface="Times New Roman" panose="02020603050405020304" pitchFamily="18" charset="0"/>
                <a:cs typeface="Times New Roman" panose="02020603050405020304" pitchFamily="18" charset="0"/>
              </a:endParaRPr>
            </a:p>
          </p:txBody>
        </p:sp>
      </p:grpSp>
      <p:pic>
        <p:nvPicPr>
          <p:cNvPr id="7" name="Picture 6" descr="A picture containing text&#10;&#10;Description automatically generated">
            <a:extLst>
              <a:ext uri="{FF2B5EF4-FFF2-40B4-BE49-F238E27FC236}">
                <a16:creationId xmlns:a16="http://schemas.microsoft.com/office/drawing/2014/main" id="{91128CC5-6F30-40B3-9B7F-D008A03CA786}"/>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556" b="90093" l="10000" r="90000">
                        <a14:foregroundMark x1="22000" y1="5833" x2="26143" y2="7037"/>
                        <a14:foregroundMark x1="20571" y1="2593" x2="22000" y2="2870"/>
                        <a14:foregroundMark x1="35429" y1="21667" x2="39857" y2="21389"/>
                        <a14:foregroundMark x1="59571" y1="22963" x2="55857" y2="25185"/>
                        <a14:foregroundMark x1="57857" y1="3796" x2="57857" y2="3796"/>
                        <a14:foregroundMark x1="58286" y1="5185" x2="58286" y2="5185"/>
                        <a14:foregroundMark x1="49143" y1="2222" x2="49143" y2="2222"/>
                        <a14:foregroundMark x1="21571" y1="1667" x2="21571" y2="1667"/>
                        <a14:foregroundMark x1="59143" y1="648" x2="59143" y2="648"/>
                        <a14:foregroundMark x1="22571" y1="1759" x2="22571" y2="1759"/>
                        <a14:foregroundMark x1="26857" y1="2685" x2="26857" y2="2685"/>
                        <a14:foregroundMark x1="87857" y1="70185" x2="87857" y2="70185"/>
                        <a14:foregroundMark x1="85143" y1="70093" x2="85143" y2="70093"/>
                        <a14:foregroundMark x1="47143" y1="90093" x2="47143" y2="90093"/>
                      </a14:backgroundRemoval>
                    </a14:imgEffect>
                  </a14:imgLayer>
                </a14:imgProps>
              </a:ext>
              <a:ext uri="{28A0092B-C50C-407E-A947-70E740481C1C}">
                <a14:useLocalDpi xmlns:a14="http://schemas.microsoft.com/office/drawing/2010/main" val="0"/>
              </a:ext>
            </a:extLst>
          </a:blip>
          <a:stretch>
            <a:fillRect/>
          </a:stretch>
        </p:blipFill>
        <p:spPr>
          <a:xfrm>
            <a:off x="6378544" y="2011200"/>
            <a:ext cx="3193143" cy="4926563"/>
          </a:xfrm>
          <a:prstGeom prst="rect">
            <a:avLst/>
          </a:prstGeom>
        </p:spPr>
      </p:pic>
      <p:grpSp>
        <p:nvGrpSpPr>
          <p:cNvPr id="18" name="Group 17">
            <a:extLst>
              <a:ext uri="{FF2B5EF4-FFF2-40B4-BE49-F238E27FC236}">
                <a16:creationId xmlns:a16="http://schemas.microsoft.com/office/drawing/2014/main" id="{4DB4E82C-BBD1-4AFA-A129-1B31FA50F1DE}"/>
              </a:ext>
            </a:extLst>
          </p:cNvPr>
          <p:cNvGrpSpPr/>
          <p:nvPr/>
        </p:nvGrpSpPr>
        <p:grpSpPr>
          <a:xfrm>
            <a:off x="254760" y="1269417"/>
            <a:ext cx="5950097" cy="4039700"/>
            <a:chOff x="254760" y="1269417"/>
            <a:chExt cx="5950097" cy="4039700"/>
          </a:xfrm>
        </p:grpSpPr>
        <p:grpSp>
          <p:nvGrpSpPr>
            <p:cNvPr id="15" name="Group 14">
              <a:extLst>
                <a:ext uri="{FF2B5EF4-FFF2-40B4-BE49-F238E27FC236}">
                  <a16:creationId xmlns:a16="http://schemas.microsoft.com/office/drawing/2014/main" id="{E2372C58-7A13-446C-BC82-C54049DD568D}"/>
                </a:ext>
              </a:extLst>
            </p:cNvPr>
            <p:cNvGrpSpPr/>
            <p:nvPr/>
          </p:nvGrpSpPr>
          <p:grpSpPr>
            <a:xfrm>
              <a:off x="401216" y="1604864"/>
              <a:ext cx="5803641" cy="3704253"/>
              <a:chOff x="401216" y="1604864"/>
              <a:chExt cx="5803641" cy="3704253"/>
            </a:xfrm>
          </p:grpSpPr>
          <p:pic>
            <p:nvPicPr>
              <p:cNvPr id="12" name="Picture 11" descr="Background pattern&#10;&#10;Description automatically generated">
                <a:extLst>
                  <a:ext uri="{FF2B5EF4-FFF2-40B4-BE49-F238E27FC236}">
                    <a16:creationId xmlns:a16="http://schemas.microsoft.com/office/drawing/2014/main" id="{89030093-CDDA-45E4-BF2D-DA7EFEDC0A9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01216" y="1604864"/>
                <a:ext cx="5803641" cy="3704253"/>
              </a:xfrm>
              <a:prstGeom prst="rect">
                <a:avLst/>
              </a:prstGeom>
            </p:spPr>
          </p:pic>
          <p:sp>
            <p:nvSpPr>
              <p:cNvPr id="14" name="TextBox 13">
                <a:extLst>
                  <a:ext uri="{FF2B5EF4-FFF2-40B4-BE49-F238E27FC236}">
                    <a16:creationId xmlns:a16="http://schemas.microsoft.com/office/drawing/2014/main" id="{C5CE9054-35AB-425D-98FF-93B7E99AAB94}"/>
                  </a:ext>
                </a:extLst>
              </p:cNvPr>
              <p:cNvSpPr txBox="1"/>
              <p:nvPr/>
            </p:nvSpPr>
            <p:spPr>
              <a:xfrm>
                <a:off x="1342412" y="2124732"/>
                <a:ext cx="3995894" cy="2608535"/>
              </a:xfrm>
              <a:prstGeom prst="rect">
                <a:avLst/>
              </a:prstGeom>
              <a:noFill/>
            </p:spPr>
            <p:txBody>
              <a:bodyPr wrap="square">
                <a:spAutoFit/>
              </a:bodyPr>
              <a:lstStyle/>
              <a:p>
                <a:pPr algn="just">
                  <a:lnSpc>
                    <a:spcPct val="150000"/>
                  </a:lnSpc>
                </a:pPr>
                <a:r>
                  <a:rPr lang="vi-VN" sz="2800" b="1">
                    <a:latin typeface="+mj-lt"/>
                  </a:rPr>
                  <a:t>Cô công chúa nhỏ muốn </a:t>
                </a:r>
                <a:r>
                  <a:rPr lang="vi-VN" sz="2800" b="1">
                    <a:highlight>
                      <a:srgbClr val="F8BCD6"/>
                    </a:highlight>
                    <a:latin typeface="+mj-lt"/>
                  </a:rPr>
                  <a:t>có mặt trăng</a:t>
                </a:r>
                <a:r>
                  <a:rPr lang="vi-VN" sz="2800" b="1">
                    <a:latin typeface="+mj-lt"/>
                  </a:rPr>
                  <a:t> vì nói là mình sẽ khỏi bệnh ngay nếu có được mặt trăng.</a:t>
                </a:r>
                <a:endParaRPr lang="zh-CN" altLang="en-US" sz="2800" b="1" dirty="0">
                  <a:solidFill>
                    <a:schemeClr val="tx1">
                      <a:lumMod val="75000"/>
                      <a:lumOff val="25000"/>
                    </a:schemeClr>
                  </a:solidFill>
                  <a:latin typeface="+mj-lt"/>
                  <a:ea typeface="+mj-ea"/>
                </a:endParaRPr>
              </a:p>
            </p:txBody>
          </p:sp>
        </p:grpSp>
        <p:pic>
          <p:nvPicPr>
            <p:cNvPr id="17" name="Picture 16" descr="A picture containing clipart, vector graphics&#10;&#10;Description automatically generated">
              <a:extLst>
                <a:ext uri="{FF2B5EF4-FFF2-40B4-BE49-F238E27FC236}">
                  <a16:creationId xmlns:a16="http://schemas.microsoft.com/office/drawing/2014/main" id="{B1F05A2F-92D0-4538-BF95-B16AC146E5D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0291810">
              <a:off x="254760" y="1269417"/>
              <a:ext cx="1669783" cy="1190763"/>
            </a:xfrm>
            <a:prstGeom prst="rect">
              <a:avLst/>
            </a:prstGeom>
          </p:spPr>
        </p:pic>
      </p:grpSp>
    </p:spTree>
    <p:extLst>
      <p:ext uri="{BB962C8B-B14F-4D97-AF65-F5344CB8AC3E}">
        <p14:creationId xmlns:p14="http://schemas.microsoft.com/office/powerpoint/2010/main" val="38554047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1000"/>
                                        <p:tgtEl>
                                          <p:spTgt spid="18"/>
                                        </p:tgtEl>
                                      </p:cBhvr>
                                    </p:animEffect>
                                    <p:anim calcmode="lin" valueType="num">
                                      <p:cBhvr>
                                        <p:cTn id="15" dur="1000" fill="hold"/>
                                        <p:tgtEl>
                                          <p:spTgt spid="18"/>
                                        </p:tgtEl>
                                        <p:attrNameLst>
                                          <p:attrName>ppt_x</p:attrName>
                                        </p:attrNameLst>
                                      </p:cBhvr>
                                      <p:tavLst>
                                        <p:tav tm="0">
                                          <p:val>
                                            <p:strVal val="#ppt_x"/>
                                          </p:val>
                                        </p:tav>
                                        <p:tav tm="100000">
                                          <p:val>
                                            <p:strVal val="#ppt_x"/>
                                          </p:val>
                                        </p:tav>
                                      </p:tavLst>
                                    </p:anim>
                                    <p:anim calcmode="lin" valueType="num">
                                      <p:cBhvr>
                                        <p:cTn id="16" dur="900" decel="100000" fill="hold"/>
                                        <p:tgtEl>
                                          <p:spTgt spid="18"/>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0FAAA5-59D6-4264-AF10-7E89AF5FC068}"/>
              </a:ext>
            </a:extLst>
          </p:cNvPr>
          <p:cNvSpPr/>
          <p:nvPr/>
        </p:nvSpPr>
        <p:spPr>
          <a:xfrm>
            <a:off x="129540" y="175813"/>
            <a:ext cx="11932920" cy="6506374"/>
          </a:xfrm>
          <a:custGeom>
            <a:avLst/>
            <a:gdLst>
              <a:gd name="connsiteX0" fmla="*/ 0 w 11932920"/>
              <a:gd name="connsiteY0" fmla="*/ 0 h 6506374"/>
              <a:gd name="connsiteX1" fmla="*/ 11932920 w 11932920"/>
              <a:gd name="connsiteY1" fmla="*/ 0 h 6506374"/>
              <a:gd name="connsiteX2" fmla="*/ 11932920 w 11932920"/>
              <a:gd name="connsiteY2" fmla="*/ 6506374 h 6506374"/>
              <a:gd name="connsiteX3" fmla="*/ 0 w 11932920"/>
              <a:gd name="connsiteY3" fmla="*/ 6506374 h 6506374"/>
              <a:gd name="connsiteX4" fmla="*/ 0 w 11932920"/>
              <a:gd name="connsiteY4" fmla="*/ 0 h 6506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2920" h="6506374" fill="none" extrusionOk="0">
                <a:moveTo>
                  <a:pt x="0" y="0"/>
                </a:moveTo>
                <a:cubicBezTo>
                  <a:pt x="3883222" y="-28469"/>
                  <a:pt x="8488472" y="-80448"/>
                  <a:pt x="11932920" y="0"/>
                </a:cubicBezTo>
                <a:cubicBezTo>
                  <a:pt x="12051875" y="875498"/>
                  <a:pt x="12017803" y="3552452"/>
                  <a:pt x="11932920" y="6506374"/>
                </a:cubicBezTo>
                <a:cubicBezTo>
                  <a:pt x="6688336" y="6402558"/>
                  <a:pt x="1591490" y="6499400"/>
                  <a:pt x="0" y="6506374"/>
                </a:cubicBezTo>
                <a:cubicBezTo>
                  <a:pt x="143074" y="3931970"/>
                  <a:pt x="-141169" y="2109820"/>
                  <a:pt x="0" y="0"/>
                </a:cubicBezTo>
                <a:close/>
              </a:path>
              <a:path w="11932920" h="6506374" stroke="0" extrusionOk="0">
                <a:moveTo>
                  <a:pt x="0" y="0"/>
                </a:moveTo>
                <a:cubicBezTo>
                  <a:pt x="5952473" y="149590"/>
                  <a:pt x="9813191" y="167012"/>
                  <a:pt x="11932920" y="0"/>
                </a:cubicBezTo>
                <a:cubicBezTo>
                  <a:pt x="11789977" y="895596"/>
                  <a:pt x="11824931" y="4959252"/>
                  <a:pt x="11932920" y="6506374"/>
                </a:cubicBezTo>
                <a:cubicBezTo>
                  <a:pt x="6593921" y="6511016"/>
                  <a:pt x="2550639" y="6363146"/>
                  <a:pt x="0" y="6506374"/>
                </a:cubicBezTo>
                <a:cubicBezTo>
                  <a:pt x="133747" y="4039212"/>
                  <a:pt x="545" y="1971410"/>
                  <a:pt x="0" y="0"/>
                </a:cubicBezTo>
                <a:close/>
              </a:path>
            </a:pathLst>
          </a:custGeom>
          <a:solidFill>
            <a:schemeClr val="bg1">
              <a:alpha val="85000"/>
            </a:schemeClr>
          </a:solidFill>
          <a:ln w="28575">
            <a:solidFill>
              <a:srgbClr val="FEE25C"/>
            </a:solidFill>
            <a:extLst>
              <a:ext uri="{C807C97D-BFC1-408E-A445-0C87EB9F89A2}">
                <ask:lineSketchStyleProps xmlns:ask="http://schemas.microsoft.com/office/drawing/2018/sketchyshapes" sd="2028163424">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2112FA99-3CF3-4DB5-81DD-0A76BCA85A36}"/>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Lst>
          </a:blip>
          <a:stretch>
            <a:fillRect/>
          </a:stretch>
        </p:blipFill>
        <p:spPr>
          <a:xfrm>
            <a:off x="5299787" y="2441595"/>
            <a:ext cx="6508045" cy="38618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6" name="Rectangle 15">
            <a:extLst>
              <a:ext uri="{FF2B5EF4-FFF2-40B4-BE49-F238E27FC236}">
                <a16:creationId xmlns:a16="http://schemas.microsoft.com/office/drawing/2014/main" id="{7739E7F0-BE09-4233-927D-E042058EE826}"/>
              </a:ext>
            </a:extLst>
          </p:cNvPr>
          <p:cNvSpPr/>
          <p:nvPr/>
        </p:nvSpPr>
        <p:spPr>
          <a:xfrm>
            <a:off x="1121967" y="554603"/>
            <a:ext cx="10313873" cy="1077218"/>
          </a:xfrm>
          <a:prstGeom prst="rect">
            <a:avLst/>
          </a:prstGeom>
        </p:spPr>
        <p:txBody>
          <a:bodyPr wrap="square">
            <a:spAutoFit/>
          </a:bodyPr>
          <a:lstStyle/>
          <a:p>
            <a:r>
              <a:rPr lang="vi-VN" sz="3200" b="1" dirty="0">
                <a:solidFill>
                  <a:srgbClr val="7030A0"/>
                </a:solidFill>
                <a:effectLst>
                  <a:outerShdw blurRad="12700" dist="50800" dir="2400000" algn="ctr" rotWithShape="0">
                    <a:srgbClr val="BE95F1"/>
                  </a:outerShdw>
                </a:effectLst>
                <a:latin typeface="UTM Guanine" panose="02040603050506020204" pitchFamily="18" charset="0"/>
                <a:cs typeface="Times New Roman" panose="02020603050405020304" pitchFamily="18" charset="0"/>
              </a:rPr>
              <a:t>Các vị đại thần và các nhà </a:t>
            </a:r>
            <a:r>
              <a:rPr lang="vi-VN" sz="3200" b="1">
                <a:solidFill>
                  <a:srgbClr val="7030A0"/>
                </a:solidFill>
                <a:effectLst>
                  <a:outerShdw blurRad="12700" dist="50800" dir="2400000" algn="ctr" rotWithShape="0">
                    <a:srgbClr val="BE95F1"/>
                  </a:outerShdw>
                </a:effectLst>
                <a:latin typeface="UTM Guanine" panose="02040603050506020204" pitchFamily="18" charset="0"/>
                <a:cs typeface="Times New Roman" panose="02020603050405020304" pitchFamily="18" charset="0"/>
              </a:rPr>
              <a:t>khoa học</a:t>
            </a:r>
            <a:r>
              <a:rPr lang="en-US" sz="3200" b="1">
                <a:solidFill>
                  <a:srgbClr val="7030A0"/>
                </a:solidFill>
                <a:effectLst>
                  <a:outerShdw blurRad="12700" dist="50800" dir="2400000" algn="ctr" rotWithShape="0">
                    <a:srgbClr val="BE95F1"/>
                  </a:outerShdw>
                </a:effectLst>
                <a:latin typeface="UTM Guanine" panose="02040603050506020204" pitchFamily="18" charset="0"/>
                <a:cs typeface="Times New Roman" panose="02020603050405020304" pitchFamily="18" charset="0"/>
              </a:rPr>
              <a:t> </a:t>
            </a:r>
            <a:r>
              <a:rPr lang="vi-VN" sz="3200" b="1">
                <a:solidFill>
                  <a:srgbClr val="7030A0"/>
                </a:solidFill>
                <a:effectLst>
                  <a:outerShdw blurRad="12700" dist="50800" dir="2400000" algn="ctr" rotWithShape="0">
                    <a:srgbClr val="BE95F1"/>
                  </a:outerShdw>
                </a:effectLst>
                <a:latin typeface="UTM Guanine" panose="02040603050506020204" pitchFamily="18" charset="0"/>
                <a:cs typeface="Times New Roman" panose="02020603050405020304" pitchFamily="18" charset="0"/>
              </a:rPr>
              <a:t>nói </a:t>
            </a:r>
            <a:r>
              <a:rPr lang="vi-VN" sz="3200" b="1" dirty="0">
                <a:solidFill>
                  <a:srgbClr val="7030A0"/>
                </a:solidFill>
                <a:effectLst>
                  <a:outerShdw blurRad="12700" dist="50800" dir="2400000" algn="ctr" rotWithShape="0">
                    <a:srgbClr val="BE95F1"/>
                  </a:outerShdw>
                </a:effectLst>
                <a:latin typeface="UTM Guanine" panose="02040603050506020204" pitchFamily="18" charset="0"/>
                <a:cs typeface="Times New Roman" panose="02020603050405020304" pitchFamily="18" charset="0"/>
              </a:rPr>
              <a:t>với nhà vua như thế nào </a:t>
            </a:r>
            <a:r>
              <a:rPr lang="vi-VN" sz="3200" b="1">
                <a:solidFill>
                  <a:srgbClr val="7030A0"/>
                </a:solidFill>
                <a:effectLst>
                  <a:outerShdw blurRad="12700" dist="50800" dir="2400000" algn="ctr" rotWithShape="0">
                    <a:srgbClr val="BE95F1"/>
                  </a:outerShdw>
                </a:effectLst>
                <a:latin typeface="UTM Guanine" panose="02040603050506020204" pitchFamily="18" charset="0"/>
                <a:cs typeface="Times New Roman" panose="02020603050405020304" pitchFamily="18" charset="0"/>
              </a:rPr>
              <a:t>về đòi </a:t>
            </a:r>
            <a:r>
              <a:rPr lang="vi-VN" sz="3200" b="1" dirty="0">
                <a:solidFill>
                  <a:srgbClr val="7030A0"/>
                </a:solidFill>
                <a:effectLst>
                  <a:outerShdw blurRad="12700" dist="50800" dir="2400000" algn="ctr" rotWithShape="0">
                    <a:srgbClr val="BE95F1"/>
                  </a:outerShdw>
                </a:effectLst>
                <a:latin typeface="UTM Guanine" panose="02040603050506020204" pitchFamily="18" charset="0"/>
                <a:cs typeface="Times New Roman" panose="02020603050405020304" pitchFamily="18" charset="0"/>
              </a:rPr>
              <a:t>hỏi của cô công chúa?</a:t>
            </a:r>
            <a:endParaRPr lang="en-US" sz="3200" b="1" dirty="0">
              <a:solidFill>
                <a:srgbClr val="7030A0"/>
              </a:solidFill>
              <a:effectLst>
                <a:outerShdw blurRad="12700" dist="50800" dir="2400000" algn="ctr" rotWithShape="0">
                  <a:srgbClr val="BE95F1"/>
                </a:outerShdw>
              </a:effectLst>
              <a:latin typeface="UTM Guanine" panose="02040603050506020204" pitchFamily="18" charset="0"/>
              <a:cs typeface="Times New Roman" panose="02020603050405020304" pitchFamily="18" charset="0"/>
            </a:endParaRPr>
          </a:p>
        </p:txBody>
      </p:sp>
      <p:grpSp>
        <p:nvGrpSpPr>
          <p:cNvPr id="9" name="Group 8">
            <a:extLst>
              <a:ext uri="{FF2B5EF4-FFF2-40B4-BE49-F238E27FC236}">
                <a16:creationId xmlns:a16="http://schemas.microsoft.com/office/drawing/2014/main" id="{5618EF22-3239-45A1-9617-C3F852910FC5}"/>
              </a:ext>
            </a:extLst>
          </p:cNvPr>
          <p:cNvGrpSpPr/>
          <p:nvPr/>
        </p:nvGrpSpPr>
        <p:grpSpPr>
          <a:xfrm>
            <a:off x="9107508" y="2001685"/>
            <a:ext cx="2191726" cy="1861779"/>
            <a:chOff x="8706429" y="2088561"/>
            <a:chExt cx="2191726" cy="1861779"/>
          </a:xfrm>
        </p:grpSpPr>
        <p:pic>
          <p:nvPicPr>
            <p:cNvPr id="17" name="Graphic 16">
              <a:extLst>
                <a:ext uri="{FF2B5EF4-FFF2-40B4-BE49-F238E27FC236}">
                  <a16:creationId xmlns:a16="http://schemas.microsoft.com/office/drawing/2014/main" id="{B2AFCEAD-B4E6-4BEB-B20B-C0CE7F27856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flipH="1">
              <a:off x="8706429" y="2088561"/>
              <a:ext cx="2191726" cy="1861779"/>
            </a:xfrm>
            <a:prstGeom prst="rect">
              <a:avLst/>
            </a:prstGeom>
          </p:spPr>
        </p:pic>
        <p:grpSp>
          <p:nvGrpSpPr>
            <p:cNvPr id="19" name="Group 18">
              <a:extLst>
                <a:ext uri="{FF2B5EF4-FFF2-40B4-BE49-F238E27FC236}">
                  <a16:creationId xmlns:a16="http://schemas.microsoft.com/office/drawing/2014/main" id="{B17AB647-033B-4731-8EFD-2EA165D6B69B}"/>
                </a:ext>
              </a:extLst>
            </p:cNvPr>
            <p:cNvGrpSpPr/>
            <p:nvPr/>
          </p:nvGrpSpPr>
          <p:grpSpPr>
            <a:xfrm>
              <a:off x="8886174" y="2163206"/>
              <a:ext cx="1757587" cy="1472206"/>
              <a:chOff x="7364723" y="129397"/>
              <a:chExt cx="2803545" cy="2420922"/>
            </a:xfrm>
          </p:grpSpPr>
          <p:pic>
            <p:nvPicPr>
              <p:cNvPr id="21" name="图片 12">
                <a:extLst>
                  <a:ext uri="{FF2B5EF4-FFF2-40B4-BE49-F238E27FC236}">
                    <a16:creationId xmlns:a16="http://schemas.microsoft.com/office/drawing/2014/main" id="{F0D71EEB-415F-4AF4-876D-4520EF93049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29386" y="129397"/>
                <a:ext cx="2729832" cy="2314423"/>
              </a:xfrm>
              <a:prstGeom prst="rect">
                <a:avLst/>
              </a:prstGeom>
            </p:spPr>
          </p:pic>
          <p:pic>
            <p:nvPicPr>
              <p:cNvPr id="22" name="图片 24">
                <a:extLst>
                  <a:ext uri="{FF2B5EF4-FFF2-40B4-BE49-F238E27FC236}">
                    <a16:creationId xmlns:a16="http://schemas.microsoft.com/office/drawing/2014/main" id="{688272EE-F9CB-4588-8ED1-8F6AC55091E8}"/>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5502" b="97735" l="1875" r="74167">
                            <a14:foregroundMark x1="16354" y1="8738" x2="14167" y2="20065"/>
                            <a14:foregroundMark x1="41354" y1="13916" x2="42188" y2="36893"/>
                            <a14:foregroundMark x1="6979" y1="36246" x2="13333" y2="66019"/>
                            <a14:foregroundMark x1="22708" y1="93528" x2="36771" y2="91262"/>
                            <a14:foregroundMark x1="36771" y1="91262" x2="37813" y2="91909"/>
                            <a14:foregroundMark x1="41979" y1="5502" x2="39688" y2="6149"/>
                            <a14:foregroundMark x1="1979" y1="30097" x2="4271" y2="64401"/>
                            <a14:foregroundMark x1="35313" y1="96764" x2="42500" y2="93528"/>
                            <a14:foregroundMark x1="25417" y1="97735" x2="20417" y2="97735"/>
                            <a14:foregroundMark x1="71354" y1="57605" x2="69167" y2="72816"/>
                            <a14:foregroundMark x1="74167" y1="68608" x2="73854" y2="84790"/>
                            <a14:backgroundMark x1="64271" y1="58900" x2="63438" y2="90291"/>
                            <a14:backgroundMark x1="63750" y1="57929" x2="65729" y2="55340"/>
                          </a14:backgroundRemoval>
                        </a14:imgEffect>
                      </a14:imgLayer>
                    </a14:imgProps>
                  </a:ext>
                  <a:ext uri="{28A0092B-C50C-407E-A947-70E740481C1C}">
                    <a14:useLocalDpi xmlns:a14="http://schemas.microsoft.com/office/drawing/2010/main" val="0"/>
                  </a:ext>
                </a:extLst>
              </a:blip>
              <a:srcRect r="34304"/>
              <a:stretch/>
            </p:blipFill>
            <p:spPr>
              <a:xfrm>
                <a:off x="7364723" y="1585649"/>
                <a:ext cx="2803545" cy="964670"/>
              </a:xfrm>
              <a:prstGeom prst="rect">
                <a:avLst/>
              </a:prstGeom>
            </p:spPr>
          </p:pic>
        </p:grpSp>
      </p:grpSp>
      <p:grpSp>
        <p:nvGrpSpPr>
          <p:cNvPr id="28" name="Group 27">
            <a:extLst>
              <a:ext uri="{FF2B5EF4-FFF2-40B4-BE49-F238E27FC236}">
                <a16:creationId xmlns:a16="http://schemas.microsoft.com/office/drawing/2014/main" id="{593DF025-67E5-4E2D-9DAE-C4D810B39BF3}"/>
              </a:ext>
            </a:extLst>
          </p:cNvPr>
          <p:cNvGrpSpPr/>
          <p:nvPr/>
        </p:nvGrpSpPr>
        <p:grpSpPr>
          <a:xfrm>
            <a:off x="384168" y="2010611"/>
            <a:ext cx="4655643" cy="4026295"/>
            <a:chOff x="146266" y="2040529"/>
            <a:chExt cx="4655643" cy="2936459"/>
          </a:xfrm>
        </p:grpSpPr>
        <p:sp>
          <p:nvSpPr>
            <p:cNvPr id="14" name="Speech Bubble: Rectangle with Corners Rounded 13">
              <a:extLst>
                <a:ext uri="{FF2B5EF4-FFF2-40B4-BE49-F238E27FC236}">
                  <a16:creationId xmlns:a16="http://schemas.microsoft.com/office/drawing/2014/main" id="{F800EE06-18F4-4C2C-9396-0B6038B4DA1B}"/>
                </a:ext>
              </a:extLst>
            </p:cNvPr>
            <p:cNvSpPr/>
            <p:nvPr/>
          </p:nvSpPr>
          <p:spPr>
            <a:xfrm>
              <a:off x="146266" y="2053879"/>
              <a:ext cx="4560571" cy="2923109"/>
            </a:xfrm>
            <a:prstGeom prst="wedgeRoundRectCallout">
              <a:avLst>
                <a:gd name="adj1" fmla="val 60111"/>
                <a:gd name="adj2" fmla="val 28153"/>
                <a:gd name="adj3" fmla="val 16667"/>
              </a:avLst>
            </a:prstGeom>
            <a:solidFill>
              <a:srgbClr val="FDF9EB"/>
            </a:solidFill>
            <a:ln w="76200">
              <a:solidFill>
                <a:srgbClr val="EAB77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40936A21-EE81-43BB-AA1A-B3786D5C912E}"/>
                </a:ext>
              </a:extLst>
            </p:cNvPr>
            <p:cNvSpPr txBox="1"/>
            <p:nvPr/>
          </p:nvSpPr>
          <p:spPr>
            <a:xfrm>
              <a:off x="306166" y="2040529"/>
              <a:ext cx="4495743" cy="2845222"/>
            </a:xfrm>
            <a:prstGeom prst="rect">
              <a:avLst/>
            </a:prstGeom>
            <a:noFill/>
          </p:spPr>
          <p:txBody>
            <a:bodyPr wrap="square">
              <a:spAutoFit/>
            </a:bodyPr>
            <a:lstStyle/>
            <a:p>
              <a:pPr>
                <a:lnSpc>
                  <a:spcPct val="150000"/>
                </a:lnSpc>
              </a:pPr>
              <a:r>
                <a:rPr lang="vi-VN" sz="2800" b="1">
                  <a:latin typeface="+mj-lt"/>
                </a:rPr>
                <a:t>Các vị đại thần và các nhà khoa học </a:t>
              </a:r>
              <a:r>
                <a:rPr lang="vi-VN" sz="2800" b="1">
                  <a:latin typeface="Times New Roman" panose="02020603050405020304" pitchFamily="18" charset="0"/>
                  <a:cs typeface="Times New Roman" panose="02020603050405020304" pitchFamily="18" charset="0"/>
                </a:rPr>
                <a:t>nói</a:t>
              </a:r>
              <a:r>
                <a:rPr lang="en-US" sz="2800" b="1">
                  <a:latin typeface="Times New Roman" panose="02020603050405020304" pitchFamily="18" charset="0"/>
                  <a:cs typeface="Times New Roman" panose="02020603050405020304" pitchFamily="18" charset="0"/>
                </a:rPr>
                <a:t> với </a:t>
              </a:r>
              <a:r>
                <a:rPr lang="vi-VN" sz="2800" b="1">
                  <a:latin typeface="+mj-lt"/>
                </a:rPr>
                <a:t>nhà vua là đòi hỏi đó </a:t>
              </a:r>
              <a:r>
                <a:rPr lang="vi-VN" sz="2800" b="1">
                  <a:solidFill>
                    <a:srgbClr val="FF7575"/>
                  </a:solidFill>
                  <a:latin typeface="+mj-lt"/>
                </a:rPr>
                <a:t>không thể thực hiện được</a:t>
              </a:r>
              <a:r>
                <a:rPr lang="vi-VN" sz="2800" b="1">
                  <a:latin typeface="+mj-lt"/>
                </a:rPr>
                <a:t> vì mặt </a:t>
              </a:r>
              <a:r>
                <a:rPr lang="vi-VN" sz="2800" b="1">
                  <a:latin typeface="Times New Roman" panose="02020603050405020304" pitchFamily="18" charset="0"/>
                  <a:cs typeface="Times New Roman" panose="02020603050405020304" pitchFamily="18" charset="0"/>
                </a:rPr>
                <a:t>trăng </a:t>
              </a:r>
              <a:r>
                <a:rPr lang="en-US" sz="2800" b="1">
                  <a:latin typeface="Times New Roman" panose="02020603050405020304" pitchFamily="18" charset="0"/>
                  <a:cs typeface="Times New Roman" panose="02020603050405020304" pitchFamily="18" charset="0"/>
                </a:rPr>
                <a:t>ở</a:t>
              </a:r>
              <a:r>
                <a:rPr lang="vi-VN" sz="2800" b="1">
                  <a:latin typeface="Times New Roman" panose="02020603050405020304" pitchFamily="18" charset="0"/>
                  <a:cs typeface="Times New Roman" panose="02020603050405020304" pitchFamily="18" charset="0"/>
                </a:rPr>
                <a:t> </a:t>
              </a:r>
              <a:r>
                <a:rPr lang="vi-VN" sz="2800" b="1">
                  <a:latin typeface="+mj-lt"/>
                </a:rPr>
                <a:t>rất, xa và to gấp hàng nghìn lần đất nước của nhà vua.</a:t>
              </a:r>
              <a:endParaRPr lang="zh-CN" altLang="en-US" sz="2800" b="1" dirty="0">
                <a:solidFill>
                  <a:schemeClr val="tx1">
                    <a:lumMod val="75000"/>
                    <a:lumOff val="25000"/>
                  </a:schemeClr>
                </a:solidFill>
                <a:latin typeface="+mj-lt"/>
                <a:ea typeface="+mj-ea"/>
              </a:endParaRPr>
            </a:p>
          </p:txBody>
        </p:sp>
      </p:grpSp>
    </p:spTree>
    <p:extLst>
      <p:ext uri="{BB962C8B-B14F-4D97-AF65-F5344CB8AC3E}">
        <p14:creationId xmlns:p14="http://schemas.microsoft.com/office/powerpoint/2010/main" val="225586928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6"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ircle(in)">
                                      <p:cBhvr>
                                        <p:cTn id="13" dur="2000"/>
                                        <p:tgtEl>
                                          <p:spTgt spid="16"/>
                                        </p:tgtEl>
                                      </p:cBhvr>
                                    </p:animEffect>
                                  </p:childTnLst>
                                </p:cTn>
                              </p:par>
                            </p:childTnLst>
                          </p:cTn>
                        </p:par>
                        <p:par>
                          <p:cTn id="14" fill="hold">
                            <p:stCondLst>
                              <p:cond delay="3000"/>
                            </p:stCondLst>
                            <p:childTnLst>
                              <p:par>
                                <p:cTn id="15" presetID="23" presetClass="entr" presetSubtype="288"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1250" fill="hold"/>
                                        <p:tgtEl>
                                          <p:spTgt spid="15"/>
                                        </p:tgtEl>
                                        <p:attrNameLst>
                                          <p:attrName>ppt_w</p:attrName>
                                        </p:attrNameLst>
                                      </p:cBhvr>
                                      <p:tavLst>
                                        <p:tav tm="0">
                                          <p:val>
                                            <p:strVal val="4/3*#ppt_w"/>
                                          </p:val>
                                        </p:tav>
                                        <p:tav tm="100000">
                                          <p:val>
                                            <p:strVal val="#ppt_w"/>
                                          </p:val>
                                        </p:tav>
                                      </p:tavLst>
                                    </p:anim>
                                    <p:anim calcmode="lin" valueType="num">
                                      <p:cBhvr>
                                        <p:cTn id="18" dur="1250" fill="hold"/>
                                        <p:tgtEl>
                                          <p:spTgt spid="15"/>
                                        </p:tgtEl>
                                        <p:attrNameLst>
                                          <p:attrName>ppt_h</p:attrName>
                                        </p:attrNameLst>
                                      </p:cBhvr>
                                      <p:tavLst>
                                        <p:tav tm="0">
                                          <p:val>
                                            <p:strVal val="4/3*#ppt_h"/>
                                          </p:val>
                                        </p:tav>
                                        <p:tav tm="100000">
                                          <p:val>
                                            <p:strVal val="#ppt_h"/>
                                          </p:val>
                                        </p:tav>
                                      </p:tavLst>
                                    </p:anim>
                                  </p:childTnLst>
                                </p:cTn>
                              </p:par>
                            </p:childTnLst>
                          </p:cTn>
                        </p:par>
                        <p:par>
                          <p:cTn id="19" fill="hold">
                            <p:stCondLst>
                              <p:cond delay="425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7" presetClass="entr" presetSubtype="0" fill="hold" nodeType="click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1000"/>
                                        <p:tgtEl>
                                          <p:spTgt spid="28"/>
                                        </p:tgtEl>
                                      </p:cBhvr>
                                    </p:animEffect>
                                    <p:anim calcmode="lin" valueType="num">
                                      <p:cBhvr>
                                        <p:cTn id="30" dur="1000" fill="hold"/>
                                        <p:tgtEl>
                                          <p:spTgt spid="28"/>
                                        </p:tgtEl>
                                        <p:attrNameLst>
                                          <p:attrName>ppt_x</p:attrName>
                                        </p:attrNameLst>
                                      </p:cBhvr>
                                      <p:tavLst>
                                        <p:tav tm="0">
                                          <p:val>
                                            <p:strVal val="#ppt_x"/>
                                          </p:val>
                                        </p:tav>
                                        <p:tav tm="100000">
                                          <p:val>
                                            <p:strVal val="#ppt_x"/>
                                          </p:val>
                                        </p:tav>
                                      </p:tavLst>
                                    </p:anim>
                                    <p:anim calcmode="lin" valueType="num">
                                      <p:cBhvr>
                                        <p:cTn id="31" dur="900" decel="100000" fill="hold"/>
                                        <p:tgtEl>
                                          <p:spTgt spid="28"/>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vector graphics&#10;&#10;Description automatically generated">
            <a:extLst>
              <a:ext uri="{FF2B5EF4-FFF2-40B4-BE49-F238E27FC236}">
                <a16:creationId xmlns:a16="http://schemas.microsoft.com/office/drawing/2014/main" id="{7E9C2D96-412D-4099-8107-4B170130B5A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27440" y="1"/>
            <a:ext cx="3464560" cy="6858000"/>
          </a:xfrm>
          <a:prstGeom prst="rect">
            <a:avLst/>
          </a:prstGeom>
        </p:spPr>
      </p:pic>
      <p:grpSp>
        <p:nvGrpSpPr>
          <p:cNvPr id="11" name="Group 10">
            <a:extLst>
              <a:ext uri="{FF2B5EF4-FFF2-40B4-BE49-F238E27FC236}">
                <a16:creationId xmlns:a16="http://schemas.microsoft.com/office/drawing/2014/main" id="{ECFF177B-C207-4DA4-B818-0F11EA012CCD}"/>
              </a:ext>
            </a:extLst>
          </p:cNvPr>
          <p:cNvGrpSpPr/>
          <p:nvPr/>
        </p:nvGrpSpPr>
        <p:grpSpPr>
          <a:xfrm>
            <a:off x="4562475" y="2952750"/>
            <a:ext cx="6225560" cy="3114675"/>
            <a:chOff x="4562475" y="2952750"/>
            <a:chExt cx="6225560" cy="3114675"/>
          </a:xfrm>
        </p:grpSpPr>
        <p:pic>
          <p:nvPicPr>
            <p:cNvPr id="8" name="Picture 7" descr="Icon&#10;&#10;Description automatically generated">
              <a:extLst>
                <a:ext uri="{FF2B5EF4-FFF2-40B4-BE49-F238E27FC236}">
                  <a16:creationId xmlns:a16="http://schemas.microsoft.com/office/drawing/2014/main" id="{D12C9719-C8B8-4551-B7BD-DB6A5E0CA872}"/>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72907" b="99868" l="6374" r="61143">
                          <a14:foregroundMark x1="54769" y1="91586" x2="47868" y2="95110"/>
                          <a14:foregroundMark x1="59253" y1="93612" x2="43780" y2="97709"/>
                          <a14:foregroundMark x1="27341" y1="97974" x2="40615" y2="98326"/>
                          <a14:foregroundMark x1="40615" y1="98326" x2="47165" y2="97269"/>
                          <a14:foregroundMark x1="51912" y1="96476" x2="30945" y2="98987"/>
                          <a14:foregroundMark x1="30945" y1="98987" x2="30901" y2="98899"/>
                          <a14:foregroundMark x1="57363" y1="93084" x2="51912" y2="97709"/>
                          <a14:foregroundMark x1="60220" y1="92907" x2="47473" y2="98899"/>
                          <a14:foregroundMark x1="47473" y1="98899" x2="47297" y2="98899"/>
                          <a14:foregroundMark x1="58198" y1="94141" x2="58857" y2="90088"/>
                          <a14:foregroundMark x1="54242" y1="86123" x2="52615" y2="79604"/>
                          <a14:foregroundMark x1="51780" y1="78634" x2="56527" y2="83833"/>
                          <a14:foregroundMark x1="58022" y1="87885" x2="54901" y2="92907"/>
                          <a14:foregroundMark x1="54374" y1="94009" x2="55121" y2="84229"/>
                          <a14:foregroundMark x1="55121" y1="84229" x2="49626" y2="76344"/>
                          <a14:foregroundMark x1="55341" y1="82863" x2="59516" y2="91013"/>
                          <a14:foregroundMark x1="61143" y1="93877" x2="55297" y2="82115"/>
                          <a14:foregroundMark x1="55297" y1="82115" x2="54769" y2="82026"/>
                          <a14:foregroundMark x1="57758" y1="86520" x2="49231" y2="73744"/>
                          <a14:foregroundMark x1="53011" y1="73612" x2="54462" y2="83084"/>
                          <a14:foregroundMark x1="54462" y1="83084" x2="55033" y2="83656"/>
                          <a14:foregroundMark x1="51385" y1="73084" x2="58857" y2="87885"/>
                          <a14:foregroundMark x1="55341" y1="80000" x2="58242" y2="87797"/>
                          <a14:foregroundMark x1="58242" y1="87797" x2="57626" y2="88722"/>
                          <a14:foregroundMark x1="56835" y1="83260" x2="56132" y2="88590"/>
                          <a14:foregroundMark x1="58725" y1="83392" x2="55473" y2="93744"/>
                          <a14:foregroundMark x1="57231" y1="82996" x2="56703" y2="91850"/>
                          <a14:foregroundMark x1="57890" y1="83524" x2="58989" y2="90881"/>
                          <a14:foregroundMark x1="58989" y1="90881" x2="58989" y2="90881"/>
                          <a14:foregroundMark x1="45011" y1="99339" x2="51516" y2="98238"/>
                          <a14:foregroundMark x1="22066" y1="97709" x2="41758" y2="98987"/>
                          <a14:foregroundMark x1="41758" y1="98987" x2="44484" y2="98767"/>
                          <a14:foregroundMark x1="35253" y1="98767" x2="48264" y2="98238"/>
                          <a14:foregroundMark x1="42681" y1="99736" x2="42681" y2="99736"/>
                          <a14:foregroundMark x1="45143" y1="99604" x2="45143" y2="99604"/>
                          <a14:foregroundMark x1="12835" y1="85330" x2="15780" y2="94141"/>
                          <a14:foregroundMark x1="15780" y1="94141" x2="31824" y2="98370"/>
                          <a14:foregroundMark x1="23824" y1="98899" x2="31077" y2="98634"/>
                          <a14:foregroundMark x1="31077" y1="98634" x2="31165" y2="98634"/>
                          <a14:foregroundMark x1="16484" y1="94846" x2="24527" y2="97974"/>
                          <a14:foregroundMark x1="12176" y1="90352" x2="19560" y2="97225"/>
                          <a14:foregroundMark x1="19560" y1="97225" x2="29802" y2="98238"/>
                          <a14:foregroundMark x1="41758" y1="98106" x2="47033" y2="99868"/>
                          <a14:foregroundMark x1="39868" y1="99031" x2="19473" y2="97621"/>
                          <a14:foregroundMark x1="19473" y1="97621" x2="17187" y2="96872"/>
                          <a14:foregroundMark x1="12308" y1="91410" x2="22286" y2="97930"/>
                          <a14:foregroundMark x1="22286" y1="97930" x2="25319" y2="98370"/>
                          <a14:foregroundMark x1="12967" y1="89383" x2="20220" y2="97093"/>
                          <a14:foregroundMark x1="20220" y1="97093" x2="22198" y2="97401"/>
                          <a14:foregroundMark x1="12703" y1="86784" x2="17758" y2="95815"/>
                          <a14:foregroundMark x1="17758" y1="95815" x2="21099" y2="96211"/>
                          <a14:foregroundMark x1="21538" y1="99207" x2="11868" y2="91013"/>
                          <a14:foregroundMark x1="11868" y1="91013" x2="10681" y2="89119"/>
                          <a14:foregroundMark x1="18945" y1="96740" x2="11121" y2="90705"/>
                          <a14:foregroundMark x1="11121" y1="90705" x2="10945" y2="90352"/>
                          <a14:foregroundMark x1="14330" y1="95242" x2="14330" y2="95242"/>
                          <a14:foregroundMark x1="14462" y1="95374" x2="16220" y2="96079"/>
                          <a14:foregroundMark x1="16923" y1="96079" x2="16923" y2="96079"/>
                          <a14:foregroundMark x1="16923" y1="96079" x2="16923" y2="96079"/>
                          <a14:foregroundMark x1="16923" y1="96079" x2="16923" y2="96079"/>
                          <a14:foregroundMark x1="16484" y1="95771" x2="16484" y2="95771"/>
                          <a14:foregroundMark x1="16088" y1="95374" x2="16088" y2="95374"/>
                          <a14:foregroundMark x1="15956" y1="95242" x2="15956" y2="95242"/>
                          <a14:foregroundMark x1="15692" y1="95110" x2="15692" y2="95110"/>
                          <a14:foregroundMark x1="15297" y1="94714" x2="15297" y2="94714"/>
                          <a14:foregroundMark x1="14989" y1="94581" x2="14989" y2="94581"/>
                          <a14:foregroundMark x1="14725" y1="94273" x2="14725" y2="94273"/>
                          <a14:foregroundMark x1="14725" y1="94273" x2="14725" y2="94273"/>
                          <a14:foregroundMark x1="13363" y1="92775" x2="13363" y2="92775"/>
                          <a14:foregroundMark x1="13363" y1="92775" x2="13363" y2="92775"/>
                          <a14:foregroundMark x1="12703" y1="92379" x2="12703" y2="92379"/>
                          <a14:foregroundMark x1="12967" y1="92907" x2="13495" y2="93744"/>
                          <a14:foregroundMark x1="13670" y1="93877" x2="14593" y2="94714"/>
                          <a14:foregroundMark x1="14725" y1="94714" x2="14725" y2="94714"/>
                          <a14:foregroundMark x1="15297" y1="94714" x2="16088" y2="95242"/>
                          <a14:foregroundMark x1="16088" y1="96344" x2="16615" y2="96344"/>
                          <a14:foregroundMark x1="16791" y1="97137" x2="17319" y2="97709"/>
                          <a14:foregroundMark x1="18813" y1="97841" x2="20176" y2="97841"/>
                          <a14:foregroundMark x1="13934" y1="93216" x2="13934" y2="93216"/>
                          <a14:foregroundMark x1="13934" y1="93216" x2="13934" y2="93216"/>
                          <a14:foregroundMark x1="13670" y1="93744" x2="13670" y2="93744"/>
                          <a14:foregroundMark x1="13802" y1="93877" x2="13802" y2="93877"/>
                          <a14:foregroundMark x1="13670" y1="93877" x2="13670" y2="93877"/>
                          <a14:foregroundMark x1="12703" y1="93216" x2="12703" y2="93216"/>
                          <a14:foregroundMark x1="12440" y1="91278" x2="12440" y2="91278"/>
                          <a14:foregroundMark x1="12967" y1="88018" x2="12967" y2="88018"/>
                          <a14:foregroundMark x1="12176" y1="89515" x2="16791" y2="78634"/>
                          <a14:foregroundMark x1="16791" y1="78634" x2="16791" y2="78634"/>
                          <a14:foregroundMark x1="12000" y1="88855" x2="14857" y2="83260"/>
                          <a14:foregroundMark x1="12176" y1="89383" x2="15912" y2="82335"/>
                          <a14:foregroundMark x1="15912" y1="82335" x2="22066" y2="77930"/>
                          <a14:foregroundMark x1="22066" y1="77930" x2="26549" y2="77533"/>
                          <a14:foregroundMark x1="12176" y1="87753" x2="14725" y2="82731"/>
                          <a14:foregroundMark x1="12703" y1="86960" x2="26505" y2="75991"/>
                          <a14:foregroundMark x1="26505" y1="75991" x2="34945" y2="75066"/>
                          <a14:foregroundMark x1="34945" y1="75066" x2="44484" y2="75374"/>
                          <a14:foregroundMark x1="43121" y1="75374" x2="46505" y2="76740"/>
                          <a14:foregroundMark x1="46769" y1="75771" x2="39868" y2="78502"/>
                          <a14:foregroundMark x1="39868" y1="78502" x2="39868" y2="78502"/>
                          <a14:foregroundMark x1="15341" y1="82026" x2="12879" y2="85683"/>
                          <a14:foregroundMark x1="12879" y1="85683" x2="12879" y2="86476"/>
                          <a14:foregroundMark x1="11604" y1="87489" x2="16176" y2="80176"/>
                          <a14:foregroundMark x1="16659" y1="80485" x2="13407" y2="83656"/>
                          <a14:foregroundMark x1="13407" y1="83656" x2="13319" y2="83833"/>
                          <a14:foregroundMark x1="13451" y1="82115" x2="12176" y2="87489"/>
                          <a14:foregroundMark x1="17319" y1="80044" x2="21275" y2="77269"/>
                          <a14:foregroundMark x1="21275" y1="77269" x2="25451" y2="76035"/>
                          <a14:foregroundMark x1="25451" y1="76035" x2="26110" y2="76035"/>
                          <a14:foregroundMark x1="22462" y1="76828" x2="33802" y2="74714"/>
                          <a14:foregroundMark x1="33802" y1="74714" x2="45538" y2="75639"/>
                          <a14:foregroundMark x1="45538" y1="75639" x2="47033" y2="76256"/>
                          <a14:foregroundMark x1="23868" y1="76035" x2="27385" y2="75507"/>
                          <a14:foregroundMark x1="26901" y1="75110" x2="31033" y2="74670"/>
                          <a14:foregroundMark x1="30813" y1="74581" x2="36352" y2="74185"/>
                          <a14:foregroundMark x1="36352" y1="74185" x2="42242" y2="75595"/>
                          <a14:foregroundMark x1="24088" y1="76079" x2="24088" y2="76079"/>
                          <a14:foregroundMark x1="40440" y1="74670" x2="42110" y2="75330"/>
                          <a14:foregroundMark x1="36791" y1="74361" x2="41187" y2="74934"/>
                          <a14:foregroundMark x1="39165" y1="74581" x2="45143" y2="75374"/>
                          <a14:foregroundMark x1="45143" y1="75374" x2="48440" y2="76740"/>
                          <a14:foregroundMark x1="51473" y1="73656" x2="48615" y2="76476"/>
                          <a14:foregroundMark x1="53670" y1="73744" x2="52044" y2="75463"/>
                          <a14:foregroundMark x1="54242" y1="73216" x2="54242" y2="73216"/>
                          <a14:foregroundMark x1="54242" y1="73216" x2="54242" y2="73216"/>
                          <a14:foregroundMark x1="54242" y1="73216" x2="54242" y2="73216"/>
                          <a14:foregroundMark x1="54022" y1="73304" x2="52527" y2="73436"/>
                          <a14:foregroundMark x1="54725" y1="73216" x2="48747" y2="75419"/>
                          <a14:foregroundMark x1="48747" y1="75419" x2="49758" y2="74229"/>
                          <a14:foregroundMark x1="50154" y1="74317" x2="47824" y2="75242"/>
                          <a14:foregroundMark x1="51297" y1="73656" x2="50725" y2="73965"/>
                          <a14:foregroundMark x1="26901" y1="75330" x2="28440" y2="75330"/>
                          <a14:foregroundMark x1="26725" y1="75374" x2="28088" y2="75154"/>
                          <a14:foregroundMark x1="23297" y1="76300" x2="24396" y2="76079"/>
                          <a14:foregroundMark x1="56176" y1="82026" x2="57143" y2="82731"/>
                          <a14:foregroundMark x1="58725" y1="85110" x2="59648" y2="88590"/>
                          <a14:foregroundMark x1="59648" y1="88590" x2="59429" y2="88987"/>
                          <a14:foregroundMark x1="58505" y1="86696" x2="59516" y2="89207"/>
                          <a14:foregroundMark x1="14242" y1="82247" x2="16176" y2="81674"/>
                          <a14:foregroundMark x1="15604" y1="80749" x2="14462" y2="82379"/>
                          <a14:foregroundMark x1="16044" y1="81013" x2="15033" y2="81542"/>
                          <a14:foregroundMark x1="12044" y1="91850" x2="13758" y2="94581"/>
                          <a14:foregroundMark x1="23956" y1="75947" x2="23956" y2="75947"/>
                          <a14:foregroundMark x1="26813" y1="75022" x2="26813" y2="75022"/>
                          <a14:foregroundMark x1="51824" y1="73568" x2="54901" y2="72996"/>
                          <a14:foregroundMark x1="54110" y1="72996" x2="54110" y2="72996"/>
                          <a14:foregroundMark x1="50242" y1="74229" x2="53011" y2="73656"/>
                          <a14:foregroundMark x1="49802" y1="74405" x2="53187" y2="73216"/>
                          <a14:foregroundMark x1="49626" y1="74449" x2="52264" y2="73392"/>
                          <a14:foregroundMark x1="52264" y1="73392" x2="52659" y2="73392"/>
                          <a14:foregroundMark x1="49011" y1="74493" x2="53099" y2="73084"/>
                          <a14:foregroundMark x1="53099" y1="73084" x2="53099" y2="73084"/>
                          <a14:foregroundMark x1="49011" y1="74846" x2="51516" y2="73921"/>
                          <a14:foregroundMark x1="51516" y1="73921" x2="51516" y2="73921"/>
                          <a14:foregroundMark x1="48747" y1="75022" x2="54681" y2="73216"/>
                          <a14:foregroundMark x1="54681" y1="73216" x2="54681" y2="73216"/>
                          <a14:foregroundMark x1="53143" y1="72996" x2="54505" y2="72907"/>
                          <a14:foregroundMark x1="50769" y1="73921" x2="52835" y2="73656"/>
                          <a14:foregroundMark x1="52835" y1="73656" x2="54022" y2="72952"/>
                          <a14:foregroundMark x1="53011" y1="73172" x2="54725" y2="72863"/>
                          <a14:foregroundMark x1="52703" y1="73216" x2="54374" y2="73744"/>
                          <a14:foregroundMark x1="52176" y1="73348" x2="53626" y2="74405"/>
                          <a14:foregroundMark x1="27604" y1="75110" x2="27604" y2="75110"/>
                          <a14:foregroundMark x1="27341" y1="75198" x2="30549" y2="74758"/>
                          <a14:foregroundMark x1="30549" y1="74758" x2="30549" y2="74758"/>
                          <a14:foregroundMark x1="30066" y1="74626" x2="32396" y2="74405"/>
                          <a14:foregroundMark x1="32396" y1="74405" x2="32396" y2="74405"/>
                          <a14:foregroundMark x1="34110" y1="74273" x2="34110" y2="74273"/>
                          <a14:foregroundMark x1="38505" y1="74361" x2="41011" y2="74537"/>
                          <a14:foregroundMark x1="38769" y1="74405" x2="40615" y2="74493"/>
                          <a14:foregroundMark x1="38945" y1="74449" x2="38945" y2="74449"/>
                          <a14:foregroundMark x1="38681" y1="74361" x2="38681" y2="74361"/>
                          <a14:foregroundMark x1="19604" y1="97885" x2="20000" y2="97974"/>
                          <a14:foregroundMark x1="15209" y1="95683" x2="16000" y2="96476"/>
                          <a14:foregroundMark x1="36396" y1="74141" x2="36396" y2="74141"/>
                          <a14:foregroundMark x1="37582" y1="74229" x2="37582" y2="74229"/>
                        </a14:backgroundRemoval>
                      </a14:imgEffect>
                    </a14:imgLayer>
                  </a14:imgProps>
                </a:ext>
                <a:ext uri="{28A0092B-C50C-407E-A947-70E740481C1C}">
                  <a14:useLocalDpi xmlns:a14="http://schemas.microsoft.com/office/drawing/2010/main" val="0"/>
                </a:ext>
              </a:extLst>
            </a:blip>
            <a:srcRect l="9441" t="72520" r="35957"/>
            <a:stretch/>
          </p:blipFill>
          <p:spPr>
            <a:xfrm>
              <a:off x="4562475" y="2952750"/>
              <a:ext cx="6225560" cy="3114675"/>
            </a:xfrm>
            <a:prstGeom prst="rect">
              <a:avLst/>
            </a:prstGeom>
          </p:spPr>
        </p:pic>
        <p:sp>
          <p:nvSpPr>
            <p:cNvPr id="10" name="TextBox 9">
              <a:extLst>
                <a:ext uri="{FF2B5EF4-FFF2-40B4-BE49-F238E27FC236}">
                  <a16:creationId xmlns:a16="http://schemas.microsoft.com/office/drawing/2014/main" id="{D1EE1BBE-A63D-4186-8CFF-C0CCC54D7A63}"/>
                </a:ext>
              </a:extLst>
            </p:cNvPr>
            <p:cNvSpPr txBox="1"/>
            <p:nvPr/>
          </p:nvSpPr>
          <p:spPr>
            <a:xfrm>
              <a:off x="5057480" y="3810297"/>
              <a:ext cx="4743745" cy="1569660"/>
            </a:xfrm>
            <a:prstGeom prst="rect">
              <a:avLst/>
            </a:prstGeom>
            <a:noFill/>
          </p:spPr>
          <p:txBody>
            <a:bodyPr wrap="square">
              <a:spAutoFit/>
            </a:bodyPr>
            <a:lstStyle/>
            <a:p>
              <a:pPr algn="ctr"/>
              <a:r>
                <a:rPr lang="en-US" sz="3200" b="1">
                  <a:latin typeface="Times New Roman" panose="02020603050405020304" pitchFamily="18" charset="0"/>
                  <a:cs typeface="Times New Roman" panose="02020603050405020304" pitchFamily="18" charset="0"/>
                </a:rPr>
                <a:t>Cách nghĩ của chú hề có gì khác với các vị đại thần và các nhà khoa học?</a:t>
              </a:r>
              <a:endParaRPr lang="en-US" sz="3200" dirty="0">
                <a:latin typeface="Times New Roman" panose="02020603050405020304" pitchFamily="18" charset="0"/>
                <a:cs typeface="Times New Roman" panose="02020603050405020304" pitchFamily="18" charset="0"/>
              </a:endParaRPr>
            </a:p>
          </p:txBody>
        </p:sp>
      </p:grpSp>
      <p:grpSp>
        <p:nvGrpSpPr>
          <p:cNvPr id="20" name="Group 19">
            <a:extLst>
              <a:ext uri="{FF2B5EF4-FFF2-40B4-BE49-F238E27FC236}">
                <a16:creationId xmlns:a16="http://schemas.microsoft.com/office/drawing/2014/main" id="{0D5D6464-0AD9-4F37-86BF-E0E97C84F832}"/>
              </a:ext>
            </a:extLst>
          </p:cNvPr>
          <p:cNvGrpSpPr/>
          <p:nvPr/>
        </p:nvGrpSpPr>
        <p:grpSpPr>
          <a:xfrm>
            <a:off x="117157" y="236241"/>
            <a:ext cx="8417243" cy="2811461"/>
            <a:chOff x="117157" y="236241"/>
            <a:chExt cx="8417243" cy="2811461"/>
          </a:xfrm>
        </p:grpSpPr>
        <p:sp>
          <p:nvSpPr>
            <p:cNvPr id="12" name="Rectangle 11">
              <a:extLst>
                <a:ext uri="{FF2B5EF4-FFF2-40B4-BE49-F238E27FC236}">
                  <a16:creationId xmlns:a16="http://schemas.microsoft.com/office/drawing/2014/main" id="{1BB480D0-7D3A-4CE1-8472-3135A86E1C3F}"/>
                </a:ext>
              </a:extLst>
            </p:cNvPr>
            <p:cNvSpPr/>
            <p:nvPr/>
          </p:nvSpPr>
          <p:spPr>
            <a:xfrm>
              <a:off x="117157" y="236241"/>
              <a:ext cx="8417243" cy="2811461"/>
            </a:xfrm>
            <a:custGeom>
              <a:avLst/>
              <a:gdLst>
                <a:gd name="connsiteX0" fmla="*/ 0 w 8417243"/>
                <a:gd name="connsiteY0" fmla="*/ 0 h 2811461"/>
                <a:gd name="connsiteX1" fmla="*/ 8417243 w 8417243"/>
                <a:gd name="connsiteY1" fmla="*/ 0 h 2811461"/>
                <a:gd name="connsiteX2" fmla="*/ 8417243 w 8417243"/>
                <a:gd name="connsiteY2" fmla="*/ 2811461 h 2811461"/>
                <a:gd name="connsiteX3" fmla="*/ 0 w 8417243"/>
                <a:gd name="connsiteY3" fmla="*/ 2811461 h 2811461"/>
                <a:gd name="connsiteX4" fmla="*/ 0 w 8417243"/>
                <a:gd name="connsiteY4" fmla="*/ 0 h 28114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17243" h="2811461" fill="none" extrusionOk="0">
                  <a:moveTo>
                    <a:pt x="0" y="0"/>
                  </a:moveTo>
                  <a:cubicBezTo>
                    <a:pt x="1318244" y="-28469"/>
                    <a:pt x="7093246" y="-80448"/>
                    <a:pt x="8417243" y="0"/>
                  </a:cubicBezTo>
                  <a:cubicBezTo>
                    <a:pt x="8536198" y="873365"/>
                    <a:pt x="8502126" y="1830749"/>
                    <a:pt x="8417243" y="2811461"/>
                  </a:cubicBezTo>
                  <a:cubicBezTo>
                    <a:pt x="6716041" y="2707645"/>
                    <a:pt x="1720993" y="2804487"/>
                    <a:pt x="0" y="2811461"/>
                  </a:cubicBezTo>
                  <a:cubicBezTo>
                    <a:pt x="143074" y="2365908"/>
                    <a:pt x="-141169" y="352512"/>
                    <a:pt x="0" y="0"/>
                  </a:cubicBezTo>
                  <a:close/>
                </a:path>
                <a:path w="8417243" h="2811461" stroke="0" extrusionOk="0">
                  <a:moveTo>
                    <a:pt x="0" y="0"/>
                  </a:moveTo>
                  <a:cubicBezTo>
                    <a:pt x="3289516" y="149590"/>
                    <a:pt x="6437058" y="167012"/>
                    <a:pt x="8417243" y="0"/>
                  </a:cubicBezTo>
                  <a:cubicBezTo>
                    <a:pt x="8274300" y="386481"/>
                    <a:pt x="8309254" y="1952868"/>
                    <a:pt x="8417243" y="2811461"/>
                  </a:cubicBezTo>
                  <a:cubicBezTo>
                    <a:pt x="4236951" y="2816103"/>
                    <a:pt x="1408394" y="2668233"/>
                    <a:pt x="0" y="2811461"/>
                  </a:cubicBezTo>
                  <a:cubicBezTo>
                    <a:pt x="133747" y="1619227"/>
                    <a:pt x="545" y="592246"/>
                    <a:pt x="0" y="0"/>
                  </a:cubicBezTo>
                  <a:close/>
                </a:path>
              </a:pathLst>
            </a:custGeom>
            <a:solidFill>
              <a:schemeClr val="bg1">
                <a:alpha val="85000"/>
              </a:schemeClr>
            </a:solidFill>
            <a:ln w="28575">
              <a:solidFill>
                <a:srgbClr val="FEE25C"/>
              </a:solidFill>
              <a:extLst>
                <a:ext uri="{C807C97D-BFC1-408E-A445-0C87EB9F89A2}">
                  <ask:lineSketchStyleProps xmlns:ask="http://schemas.microsoft.com/office/drawing/2018/sketchyshapes" sd="2028163424">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85727520-F82B-4D53-BED0-D373186F0DD1}"/>
                </a:ext>
              </a:extLst>
            </p:cNvPr>
            <p:cNvSpPr txBox="1"/>
            <p:nvPr/>
          </p:nvSpPr>
          <p:spPr>
            <a:xfrm>
              <a:off x="204311" y="371543"/>
              <a:ext cx="8215790" cy="2428806"/>
            </a:xfrm>
            <a:prstGeom prst="rect">
              <a:avLst/>
            </a:prstGeom>
            <a:noFill/>
          </p:spPr>
          <p:txBody>
            <a:bodyPr wrap="square">
              <a:spAutoFit/>
            </a:bodyPr>
            <a:lstStyle/>
            <a:p>
              <a:pPr algn="just">
                <a:lnSpc>
                  <a:spcPct val="150000"/>
                </a:lnSpc>
              </a:pPr>
              <a:r>
                <a:rPr lang="vi-VN" sz="2600" b="1">
                  <a:latin typeface="+mj-lt"/>
                </a:rPr>
                <a:t>Cách nghĩ của chú hề khác với các vị đại thần và các nhà khoa học. Chú cho rằng trước hết phải hỏi xem công chúa nghĩ thế nào về mặt trăng đã. Nghĩa là theo chú, công chúa nghĩ về mặt trăng </a:t>
              </a:r>
              <a:r>
                <a:rPr lang="vi-VN" sz="2600" b="1">
                  <a:highlight>
                    <a:srgbClr val="F8BCD6"/>
                  </a:highlight>
                  <a:latin typeface="+mj-lt"/>
                </a:rPr>
                <a:t>không giống người lớn</a:t>
              </a:r>
              <a:r>
                <a:rPr lang="vi-VN" sz="2600" b="1">
                  <a:latin typeface="+mj-lt"/>
                </a:rPr>
                <a:t>.</a:t>
              </a:r>
              <a:endParaRPr lang="zh-CN" altLang="en-US" sz="2600" b="1" dirty="0">
                <a:solidFill>
                  <a:schemeClr val="tx1">
                    <a:lumMod val="75000"/>
                    <a:lumOff val="25000"/>
                  </a:schemeClr>
                </a:solidFill>
                <a:latin typeface="+mj-lt"/>
                <a:ea typeface="+mj-ea"/>
              </a:endParaRPr>
            </a:p>
          </p:txBody>
        </p:sp>
      </p:grpSp>
      <p:grpSp>
        <p:nvGrpSpPr>
          <p:cNvPr id="19" name="Group 18">
            <a:extLst>
              <a:ext uri="{FF2B5EF4-FFF2-40B4-BE49-F238E27FC236}">
                <a16:creationId xmlns:a16="http://schemas.microsoft.com/office/drawing/2014/main" id="{15A981D4-38B2-45A9-AF15-097AE54E4D7C}"/>
              </a:ext>
            </a:extLst>
          </p:cNvPr>
          <p:cNvGrpSpPr/>
          <p:nvPr/>
        </p:nvGrpSpPr>
        <p:grpSpPr>
          <a:xfrm>
            <a:off x="425305" y="2800349"/>
            <a:ext cx="2161487" cy="3976835"/>
            <a:chOff x="425305" y="2800349"/>
            <a:chExt cx="2161487" cy="3976835"/>
          </a:xfrm>
        </p:grpSpPr>
        <p:pic>
          <p:nvPicPr>
            <p:cNvPr id="18" name="Picture 17" descr="A picture containing text&#10;&#10;Description automatically generated">
              <a:extLst>
                <a:ext uri="{FF2B5EF4-FFF2-40B4-BE49-F238E27FC236}">
                  <a16:creationId xmlns:a16="http://schemas.microsoft.com/office/drawing/2014/main" id="{703A857E-19AC-417D-89FE-91BF411A83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188170" flipH="1">
              <a:off x="425305" y="3806008"/>
              <a:ext cx="589885" cy="1652339"/>
            </a:xfrm>
            <a:prstGeom prst="rect">
              <a:avLst/>
            </a:prstGeom>
          </p:spPr>
        </p:pic>
        <p:pic>
          <p:nvPicPr>
            <p:cNvPr id="14" name="Picture 13" descr="A picture containing doll&#10;&#10;Description automatically generated">
              <a:extLst>
                <a:ext uri="{FF2B5EF4-FFF2-40B4-BE49-F238E27FC236}">
                  <a16:creationId xmlns:a16="http://schemas.microsoft.com/office/drawing/2014/main" id="{2BDCE548-90A1-4CFD-B990-30ACA8F3A9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2441" y="2800349"/>
              <a:ext cx="2114351" cy="3976835"/>
            </a:xfrm>
            <a:prstGeom prst="rect">
              <a:avLst/>
            </a:prstGeom>
          </p:spPr>
        </p:pic>
      </p:grpSp>
    </p:spTree>
    <p:extLst>
      <p:ext uri="{BB962C8B-B14F-4D97-AF65-F5344CB8AC3E}">
        <p14:creationId xmlns:p14="http://schemas.microsoft.com/office/powerpoint/2010/main" val="2125870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900" decel="100000" fill="hold"/>
                                        <p:tgtEl>
                                          <p:spTgt spid="2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2">
            <a:extLst>
              <a:ext uri="{FF2B5EF4-FFF2-40B4-BE49-F238E27FC236}">
                <a16:creationId xmlns:a16="http://schemas.microsoft.com/office/drawing/2014/main" id="{D705C540-33D5-49E7-9BE3-80E67A1BA22E}"/>
              </a:ext>
            </a:extLst>
          </p:cNvPr>
          <p:cNvGrpSpPr/>
          <p:nvPr/>
        </p:nvGrpSpPr>
        <p:grpSpPr>
          <a:xfrm>
            <a:off x="1642249" y="-12931"/>
            <a:ext cx="9171100" cy="1395695"/>
            <a:chOff x="2604152" y="873043"/>
            <a:chExt cx="9171100" cy="1395695"/>
          </a:xfrm>
        </p:grpSpPr>
        <p:grpSp>
          <p:nvGrpSpPr>
            <p:cNvPr id="15" name="组合 6">
              <a:extLst>
                <a:ext uri="{FF2B5EF4-FFF2-40B4-BE49-F238E27FC236}">
                  <a16:creationId xmlns:a16="http://schemas.microsoft.com/office/drawing/2014/main" id="{86D991B9-5FA2-4D3E-8739-DDAAB8B6CC9E}"/>
                </a:ext>
              </a:extLst>
            </p:cNvPr>
            <p:cNvGrpSpPr/>
            <p:nvPr/>
          </p:nvGrpSpPr>
          <p:grpSpPr>
            <a:xfrm>
              <a:off x="2604152" y="931698"/>
              <a:ext cx="9171100" cy="1337040"/>
              <a:chOff x="3771007" y="1083236"/>
              <a:chExt cx="9171100" cy="1337040"/>
            </a:xfrm>
          </p:grpSpPr>
          <p:sp>
            <p:nvSpPr>
              <p:cNvPr id="19" name="矩形 7">
                <a:extLst>
                  <a:ext uri="{FF2B5EF4-FFF2-40B4-BE49-F238E27FC236}">
                    <a16:creationId xmlns:a16="http://schemas.microsoft.com/office/drawing/2014/main" id="{13781EB6-220B-4B19-B9A3-9359099B59CB}"/>
                  </a:ext>
                </a:extLst>
              </p:cNvPr>
              <p:cNvSpPr/>
              <p:nvPr/>
            </p:nvSpPr>
            <p:spPr>
              <a:xfrm>
                <a:off x="3771007" y="1083236"/>
                <a:ext cx="9171100" cy="1323439"/>
              </a:xfrm>
              <a:prstGeom prst="rect">
                <a:avLst/>
              </a:prstGeom>
            </p:spPr>
            <p:txBody>
              <a:bodyPr wrap="none">
                <a:spAutoFit/>
              </a:bodyPr>
              <a:lstStyle/>
              <a:p>
                <a:pPr lvl="0"/>
                <a:r>
                  <a:rPr lang="en-US" altLang="zh-CN" sz="800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rPr>
                  <a:t>NỘI DUNG BÀI HỌC</a:t>
                </a:r>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20" name="矩形 8">
                <a:extLst>
                  <a:ext uri="{FF2B5EF4-FFF2-40B4-BE49-F238E27FC236}">
                    <a16:creationId xmlns:a16="http://schemas.microsoft.com/office/drawing/2014/main" id="{AB42B1FF-AC8E-443A-BDD8-81877165471B}"/>
                  </a:ext>
                </a:extLst>
              </p:cNvPr>
              <p:cNvSpPr/>
              <p:nvPr/>
            </p:nvSpPr>
            <p:spPr>
              <a:xfrm>
                <a:off x="3771007" y="1096837"/>
                <a:ext cx="9171100" cy="1323439"/>
              </a:xfrm>
              <a:prstGeom prst="rect">
                <a:avLst/>
              </a:prstGeom>
            </p:spPr>
            <p:txBody>
              <a:bodyPr wrap="none">
                <a:spAutoFit/>
              </a:bodyPr>
              <a:lstStyle/>
              <a:p>
                <a:pPr lvl="0"/>
                <a:r>
                  <a:rPr lang="en-US" altLang="zh-CN" sz="8000">
                    <a:gradFill>
                      <a:gsLst>
                        <a:gs pos="61000">
                          <a:srgbClr val="FFFF00"/>
                        </a:gs>
                        <a:gs pos="25000">
                          <a:srgbClr val="FFC000"/>
                        </a:gs>
                        <a:gs pos="88000">
                          <a:srgbClr val="FFC000"/>
                        </a:gs>
                      </a:gsLst>
                      <a:lin ang="5400000" scaled="1"/>
                    </a:gradFill>
                    <a:latin typeface="UTM Showcard" panose="02040603050506020204" pitchFamily="18" charset="0"/>
                    <a:ea typeface="字魂27号-布丁体" panose="00000505000000000000" pitchFamily="2" charset="-122"/>
                  </a:rPr>
                  <a:t>NỘI DUNG BÀI HỌC</a:t>
                </a:r>
              </a:p>
            </p:txBody>
          </p:sp>
        </p:grpSp>
        <p:grpSp>
          <p:nvGrpSpPr>
            <p:cNvPr id="16" name="组合 9">
              <a:extLst>
                <a:ext uri="{FF2B5EF4-FFF2-40B4-BE49-F238E27FC236}">
                  <a16:creationId xmlns:a16="http://schemas.microsoft.com/office/drawing/2014/main" id="{5556D512-4463-4F74-802E-0AB7D0D96401}"/>
                </a:ext>
              </a:extLst>
            </p:cNvPr>
            <p:cNvGrpSpPr/>
            <p:nvPr/>
          </p:nvGrpSpPr>
          <p:grpSpPr>
            <a:xfrm>
              <a:off x="3583560" y="873043"/>
              <a:ext cx="184731" cy="1337040"/>
              <a:chOff x="3771007" y="1083236"/>
              <a:chExt cx="184731" cy="1337040"/>
            </a:xfrm>
          </p:grpSpPr>
          <p:sp>
            <p:nvSpPr>
              <p:cNvPr id="17" name="矩形 10">
                <a:extLst>
                  <a:ext uri="{FF2B5EF4-FFF2-40B4-BE49-F238E27FC236}">
                    <a16:creationId xmlns:a16="http://schemas.microsoft.com/office/drawing/2014/main" id="{59F6E817-C7B7-4656-9F9F-9C21F8CF92CF}"/>
                  </a:ext>
                </a:extLst>
              </p:cNvPr>
              <p:cNvSpPr/>
              <p:nvPr/>
            </p:nvSpPr>
            <p:spPr>
              <a:xfrm>
                <a:off x="3771007" y="1083236"/>
                <a:ext cx="184731" cy="1323439"/>
              </a:xfrm>
              <a:prstGeom prst="rect">
                <a:avLst/>
              </a:prstGeom>
            </p:spPr>
            <p:txBody>
              <a:bodyPr wrap="none">
                <a:spAutoFit/>
              </a:bodyPr>
              <a:lstStyle/>
              <a:p>
                <a:pPr lvl="0"/>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18" name="矩形 11">
                <a:extLst>
                  <a:ext uri="{FF2B5EF4-FFF2-40B4-BE49-F238E27FC236}">
                    <a16:creationId xmlns:a16="http://schemas.microsoft.com/office/drawing/2014/main" id="{954C01E0-8EEA-4C11-B1F8-3F629012888A}"/>
                  </a:ext>
                </a:extLst>
              </p:cNvPr>
              <p:cNvSpPr/>
              <p:nvPr/>
            </p:nvSpPr>
            <p:spPr>
              <a:xfrm>
                <a:off x="3771007" y="1096837"/>
                <a:ext cx="184731" cy="1323439"/>
              </a:xfrm>
              <a:prstGeom prst="rect">
                <a:avLst/>
              </a:prstGeom>
            </p:spPr>
            <p:txBody>
              <a:bodyPr wrap="none">
                <a:spAutoFit/>
              </a:bodyPr>
              <a:lstStyle/>
              <a:p>
                <a:pPr lvl="0"/>
                <a:endParaRPr lang="zh-CN" altLang="en-US" sz="8000" dirty="0">
                  <a:gradFill flip="none" rotWithShape="1">
                    <a:gsLst>
                      <a:gs pos="67000">
                        <a:srgbClr val="5997D0"/>
                      </a:gs>
                      <a:gs pos="0">
                        <a:srgbClr val="FF99CC"/>
                      </a:gs>
                      <a:gs pos="100000">
                        <a:srgbClr val="8DC9ED"/>
                      </a:gs>
                    </a:gsLst>
                    <a:lin ang="5400000" scaled="1"/>
                    <a:tileRect/>
                  </a:gradFill>
                  <a:latin typeface="UTM Showcard" panose="02040603050506020204" pitchFamily="18" charset="0"/>
                  <a:ea typeface="字魂27号-布丁体" panose="00000505000000000000" pitchFamily="2" charset="-122"/>
                </a:endParaRPr>
              </a:p>
            </p:txBody>
          </p:sp>
        </p:grpSp>
      </p:grpSp>
      <p:pic>
        <p:nvPicPr>
          <p:cNvPr id="21" name="Picture 20">
            <a:extLst>
              <a:ext uri="{FF2B5EF4-FFF2-40B4-BE49-F238E27FC236}">
                <a16:creationId xmlns:a16="http://schemas.microsoft.com/office/drawing/2014/main" id="{CE6E58A0-D73F-44F2-B8D8-F9F1F1C84E58}"/>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3981" b="92130" l="4500" r="42300"/>
                    </a14:imgEffect>
                  </a14:imgLayer>
                </a14:imgProps>
              </a:ext>
              <a:ext uri="{28A0092B-C50C-407E-A947-70E740481C1C}">
                <a14:useLocalDpi xmlns:a14="http://schemas.microsoft.com/office/drawing/2010/main" val="0"/>
              </a:ext>
            </a:extLst>
          </a:blip>
          <a:srcRect l="2169" t="3138" r="57600" b="9438"/>
          <a:stretch/>
        </p:blipFill>
        <p:spPr>
          <a:xfrm>
            <a:off x="10193413" y="2305050"/>
            <a:ext cx="1631248" cy="3828318"/>
          </a:xfrm>
          <a:prstGeom prst="rect">
            <a:avLst/>
          </a:prstGeom>
        </p:spPr>
      </p:pic>
      <p:grpSp>
        <p:nvGrpSpPr>
          <p:cNvPr id="29" name="Group 28">
            <a:extLst>
              <a:ext uri="{FF2B5EF4-FFF2-40B4-BE49-F238E27FC236}">
                <a16:creationId xmlns:a16="http://schemas.microsoft.com/office/drawing/2014/main" id="{5A32E929-7E7A-4534-88C7-B1E83B9F74F0}"/>
              </a:ext>
            </a:extLst>
          </p:cNvPr>
          <p:cNvGrpSpPr/>
          <p:nvPr/>
        </p:nvGrpSpPr>
        <p:grpSpPr>
          <a:xfrm>
            <a:off x="2392587" y="1494549"/>
            <a:ext cx="7670423" cy="4638819"/>
            <a:chOff x="2392587" y="1494549"/>
            <a:chExt cx="7670423" cy="4638819"/>
          </a:xfrm>
        </p:grpSpPr>
        <p:pic>
          <p:nvPicPr>
            <p:cNvPr id="24" name="Picture 23" descr="Background pattern&#10;&#10;Description automatically generated">
              <a:extLst>
                <a:ext uri="{FF2B5EF4-FFF2-40B4-BE49-F238E27FC236}">
                  <a16:creationId xmlns:a16="http://schemas.microsoft.com/office/drawing/2014/main" id="{48951BC0-BDEB-458D-876A-5117AA27F0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2587" y="1725887"/>
              <a:ext cx="7670423" cy="4407481"/>
            </a:xfrm>
            <a:prstGeom prst="rect">
              <a:avLst/>
            </a:prstGeom>
          </p:spPr>
        </p:pic>
        <p:sp>
          <p:nvSpPr>
            <p:cNvPr id="23" name="TextBox 22">
              <a:extLst>
                <a:ext uri="{FF2B5EF4-FFF2-40B4-BE49-F238E27FC236}">
                  <a16:creationId xmlns:a16="http://schemas.microsoft.com/office/drawing/2014/main" id="{6EECFD62-E854-4947-80B2-3BB191458D1A}"/>
                </a:ext>
              </a:extLst>
            </p:cNvPr>
            <p:cNvSpPr txBox="1"/>
            <p:nvPr/>
          </p:nvSpPr>
          <p:spPr>
            <a:xfrm>
              <a:off x="3325497" y="2680203"/>
              <a:ext cx="5804601" cy="2554545"/>
            </a:xfrm>
            <a:prstGeom prst="rect">
              <a:avLst/>
            </a:prstGeom>
            <a:noFill/>
          </p:spPr>
          <p:txBody>
            <a:bodyPr wrap="square">
              <a:spAutoFit/>
            </a:bodyPr>
            <a:lstStyle/>
            <a:p>
              <a:pPr algn="just"/>
              <a:r>
                <a:rPr lang="en-US" sz="4000" b="1">
                  <a:solidFill>
                    <a:srgbClr val="002060"/>
                  </a:solidFill>
                  <a:latin typeface="+mj-lt"/>
                  <a:cs typeface="Times New Roman" panose="02020603050405020304" pitchFamily="18" charset="0"/>
                </a:rPr>
                <a:t>	</a:t>
              </a:r>
              <a:r>
                <a:rPr lang="vi-VN" sz="4000" b="1">
                  <a:solidFill>
                    <a:srgbClr val="002060"/>
                  </a:solidFill>
                  <a:latin typeface="+mj-lt"/>
                  <a:cs typeface="Times New Roman" panose="02020603050405020304" pitchFamily="18" charset="0"/>
                </a:rPr>
                <a:t>Suy nghĩ của trẻ con về thế giới, về Mặt Trăng rất ngây thơ, ngộ nghĩnh, rất khác với</a:t>
              </a:r>
              <a:r>
                <a:rPr lang="en-US" sz="4000" b="1">
                  <a:solidFill>
                    <a:srgbClr val="002060"/>
                  </a:solidFill>
                  <a:latin typeface="+mj-lt"/>
                  <a:cs typeface="Times New Roman" panose="02020603050405020304" pitchFamily="18" charset="0"/>
                </a:rPr>
                <a:t> </a:t>
              </a:r>
              <a:r>
                <a:rPr lang="vi-VN" sz="4000" b="1">
                  <a:solidFill>
                    <a:srgbClr val="002060"/>
                  </a:solidFill>
                  <a:latin typeface="+mj-lt"/>
                  <a:cs typeface="Times New Roman" panose="02020603050405020304" pitchFamily="18" charset="0"/>
                </a:rPr>
                <a:t>người lớn.</a:t>
              </a:r>
              <a:endParaRPr lang="vi-VN" sz="4000" b="1" dirty="0">
                <a:solidFill>
                  <a:srgbClr val="002060"/>
                </a:solidFill>
                <a:latin typeface="+mj-lt"/>
                <a:cs typeface="Times New Roman" panose="02020603050405020304" pitchFamily="18" charset="0"/>
              </a:endParaRPr>
            </a:p>
          </p:txBody>
        </p:sp>
        <p:pic>
          <p:nvPicPr>
            <p:cNvPr id="28" name="Picture 27" descr="A picture containing clipart, vector graphics&#10;&#10;Description automatically generated">
              <a:extLst>
                <a:ext uri="{FF2B5EF4-FFF2-40B4-BE49-F238E27FC236}">
                  <a16:creationId xmlns:a16="http://schemas.microsoft.com/office/drawing/2014/main" id="{0A082678-B994-4D89-9085-3788B31D8D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351621">
              <a:off x="8321577" y="1494549"/>
              <a:ext cx="1481730" cy="1056657"/>
            </a:xfrm>
            <a:prstGeom prst="rect">
              <a:avLst/>
            </a:prstGeom>
          </p:spPr>
        </p:pic>
      </p:grpSp>
      <p:grpSp>
        <p:nvGrpSpPr>
          <p:cNvPr id="11" name="Group 10">
            <a:extLst>
              <a:ext uri="{FF2B5EF4-FFF2-40B4-BE49-F238E27FC236}">
                <a16:creationId xmlns:a16="http://schemas.microsoft.com/office/drawing/2014/main" id="{72EAF424-6BED-4ABF-82F1-5167D524CC27}"/>
              </a:ext>
            </a:extLst>
          </p:cNvPr>
          <p:cNvGrpSpPr/>
          <p:nvPr/>
        </p:nvGrpSpPr>
        <p:grpSpPr>
          <a:xfrm>
            <a:off x="828449" y="2022877"/>
            <a:ext cx="2601082" cy="4659322"/>
            <a:chOff x="425305" y="2800349"/>
            <a:chExt cx="2161487" cy="3976835"/>
          </a:xfrm>
        </p:grpSpPr>
        <p:pic>
          <p:nvPicPr>
            <p:cNvPr id="12" name="Picture 11" descr="A picture containing text&#10;&#10;Description automatically generated">
              <a:extLst>
                <a:ext uri="{FF2B5EF4-FFF2-40B4-BE49-F238E27FC236}">
                  <a16:creationId xmlns:a16="http://schemas.microsoft.com/office/drawing/2014/main" id="{4B03D9DE-A9DB-42DA-A683-A128F6AD28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188170" flipH="1">
              <a:off x="425305" y="3806008"/>
              <a:ext cx="589885" cy="1652339"/>
            </a:xfrm>
            <a:prstGeom prst="rect">
              <a:avLst/>
            </a:prstGeom>
          </p:spPr>
        </p:pic>
        <p:pic>
          <p:nvPicPr>
            <p:cNvPr id="13" name="Picture 12" descr="A picture containing doll&#10;&#10;Description automatically generated">
              <a:extLst>
                <a:ext uri="{FF2B5EF4-FFF2-40B4-BE49-F238E27FC236}">
                  <a16:creationId xmlns:a16="http://schemas.microsoft.com/office/drawing/2014/main" id="{8EEDA46C-A22C-4CE4-8FED-599E66D2B68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2441" y="2800349"/>
              <a:ext cx="2114351" cy="3976835"/>
            </a:xfrm>
            <a:prstGeom prst="rect">
              <a:avLst/>
            </a:prstGeom>
          </p:spPr>
        </p:pic>
      </p:grpSp>
    </p:spTree>
    <p:extLst>
      <p:ext uri="{BB962C8B-B14F-4D97-AF65-F5344CB8AC3E}">
        <p14:creationId xmlns:p14="http://schemas.microsoft.com/office/powerpoint/2010/main" val="2211822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par>
                          <p:cTn id="10" fill="hold">
                            <p:stCondLst>
                              <p:cond delay="1000"/>
                            </p:stCondLst>
                            <p:childTnLst>
                              <p:par>
                                <p:cTn id="11" presetID="25"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6" dur="1000" fill="hold"/>
                                        <p:tgtEl>
                                          <p:spTgt spid="29"/>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473D91B-B0BC-40A2-9491-E39F3D5FEC77}"/>
              </a:ext>
            </a:extLst>
          </p:cNvPr>
          <p:cNvSpPr/>
          <p:nvPr/>
        </p:nvSpPr>
        <p:spPr>
          <a:xfrm>
            <a:off x="137160" y="1574224"/>
            <a:ext cx="11932920" cy="4968090"/>
          </a:xfrm>
          <a:custGeom>
            <a:avLst/>
            <a:gdLst>
              <a:gd name="connsiteX0" fmla="*/ 0 w 11932920"/>
              <a:gd name="connsiteY0" fmla="*/ 0 h 4968090"/>
              <a:gd name="connsiteX1" fmla="*/ 11932920 w 11932920"/>
              <a:gd name="connsiteY1" fmla="*/ 0 h 4968090"/>
              <a:gd name="connsiteX2" fmla="*/ 11932920 w 11932920"/>
              <a:gd name="connsiteY2" fmla="*/ 4968090 h 4968090"/>
              <a:gd name="connsiteX3" fmla="*/ 0 w 11932920"/>
              <a:gd name="connsiteY3" fmla="*/ 4968090 h 4968090"/>
              <a:gd name="connsiteX4" fmla="*/ 0 w 11932920"/>
              <a:gd name="connsiteY4" fmla="*/ 0 h 4968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2920" h="4968090" fill="none" extrusionOk="0">
                <a:moveTo>
                  <a:pt x="0" y="0"/>
                </a:moveTo>
                <a:cubicBezTo>
                  <a:pt x="3883222" y="-28469"/>
                  <a:pt x="8488472" y="-80448"/>
                  <a:pt x="11932920" y="0"/>
                </a:cubicBezTo>
                <a:cubicBezTo>
                  <a:pt x="12051875" y="644005"/>
                  <a:pt x="12017803" y="4126901"/>
                  <a:pt x="11932920" y="4968090"/>
                </a:cubicBezTo>
                <a:cubicBezTo>
                  <a:pt x="6688336" y="4864274"/>
                  <a:pt x="1591490" y="4961116"/>
                  <a:pt x="0" y="4968090"/>
                </a:cubicBezTo>
                <a:cubicBezTo>
                  <a:pt x="143074" y="3313480"/>
                  <a:pt x="-141169" y="1022521"/>
                  <a:pt x="0" y="0"/>
                </a:cubicBezTo>
                <a:close/>
              </a:path>
              <a:path w="11932920" h="4968090" stroke="0" extrusionOk="0">
                <a:moveTo>
                  <a:pt x="0" y="0"/>
                </a:moveTo>
                <a:cubicBezTo>
                  <a:pt x="5952473" y="149590"/>
                  <a:pt x="9813191" y="167012"/>
                  <a:pt x="11932920" y="0"/>
                </a:cubicBezTo>
                <a:cubicBezTo>
                  <a:pt x="11789977" y="828257"/>
                  <a:pt x="11824931" y="2986488"/>
                  <a:pt x="11932920" y="4968090"/>
                </a:cubicBezTo>
                <a:cubicBezTo>
                  <a:pt x="6593921" y="4972732"/>
                  <a:pt x="2550639" y="4824862"/>
                  <a:pt x="0" y="4968090"/>
                </a:cubicBezTo>
                <a:cubicBezTo>
                  <a:pt x="133747" y="3940456"/>
                  <a:pt x="545" y="805915"/>
                  <a:pt x="0" y="0"/>
                </a:cubicBezTo>
                <a:close/>
              </a:path>
            </a:pathLst>
          </a:custGeom>
          <a:solidFill>
            <a:schemeClr val="bg1">
              <a:alpha val="85000"/>
            </a:schemeClr>
          </a:solidFill>
          <a:ln w="28575">
            <a:solidFill>
              <a:srgbClr val="FEE25C"/>
            </a:solidFill>
            <a:extLst>
              <a:ext uri="{C807C97D-BFC1-408E-A445-0C87EB9F89A2}">
                <ask:lineSketchStyleProps xmlns:ask="http://schemas.microsoft.com/office/drawing/2018/sketchyshapes" sd="2028163424">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组合 12">
            <a:extLst>
              <a:ext uri="{FF2B5EF4-FFF2-40B4-BE49-F238E27FC236}">
                <a16:creationId xmlns:a16="http://schemas.microsoft.com/office/drawing/2014/main" id="{53725EC9-6B07-45A7-9847-9E252E021661}"/>
              </a:ext>
            </a:extLst>
          </p:cNvPr>
          <p:cNvGrpSpPr/>
          <p:nvPr/>
        </p:nvGrpSpPr>
        <p:grpSpPr>
          <a:xfrm>
            <a:off x="836387" y="172674"/>
            <a:ext cx="10519226" cy="1389101"/>
            <a:chOff x="2604152" y="873043"/>
            <a:chExt cx="10519226" cy="1389101"/>
          </a:xfrm>
        </p:grpSpPr>
        <p:grpSp>
          <p:nvGrpSpPr>
            <p:cNvPr id="3" name="组合 6">
              <a:extLst>
                <a:ext uri="{FF2B5EF4-FFF2-40B4-BE49-F238E27FC236}">
                  <a16:creationId xmlns:a16="http://schemas.microsoft.com/office/drawing/2014/main" id="{06392C96-4232-41FB-AA99-0578420972F7}"/>
                </a:ext>
              </a:extLst>
            </p:cNvPr>
            <p:cNvGrpSpPr/>
            <p:nvPr/>
          </p:nvGrpSpPr>
          <p:grpSpPr>
            <a:xfrm>
              <a:off x="2604152" y="931698"/>
              <a:ext cx="10519226" cy="1330446"/>
              <a:chOff x="3771007" y="1083236"/>
              <a:chExt cx="10519226" cy="1330446"/>
            </a:xfrm>
          </p:grpSpPr>
          <p:sp>
            <p:nvSpPr>
              <p:cNvPr id="7" name="矩形 7">
                <a:extLst>
                  <a:ext uri="{FF2B5EF4-FFF2-40B4-BE49-F238E27FC236}">
                    <a16:creationId xmlns:a16="http://schemas.microsoft.com/office/drawing/2014/main" id="{5172BE64-43DB-4C46-8C91-640AE447DC37}"/>
                  </a:ext>
                </a:extLst>
              </p:cNvPr>
              <p:cNvSpPr/>
              <p:nvPr/>
            </p:nvSpPr>
            <p:spPr>
              <a:xfrm>
                <a:off x="3771007" y="1083236"/>
                <a:ext cx="10519226" cy="1323439"/>
              </a:xfrm>
              <a:prstGeom prst="rect">
                <a:avLst/>
              </a:prstGeom>
            </p:spPr>
            <p:txBody>
              <a:bodyPr wrap="none">
                <a:spAutoFit/>
              </a:bodyPr>
              <a:lstStyle/>
              <a:p>
                <a:pPr lvl="0"/>
                <a:r>
                  <a:rPr lang="en-US" altLang="zh-CN" sz="800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rPr>
                  <a:t>LUYỆN ĐỌC DIỄN CẢM</a:t>
                </a:r>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8" name="矩形 8">
                <a:extLst>
                  <a:ext uri="{FF2B5EF4-FFF2-40B4-BE49-F238E27FC236}">
                    <a16:creationId xmlns:a16="http://schemas.microsoft.com/office/drawing/2014/main" id="{ACFDCCCD-01DC-45ED-A2D3-C5648086E2FE}"/>
                  </a:ext>
                </a:extLst>
              </p:cNvPr>
              <p:cNvSpPr/>
              <p:nvPr/>
            </p:nvSpPr>
            <p:spPr>
              <a:xfrm>
                <a:off x="3771007" y="1090243"/>
                <a:ext cx="10519226" cy="1323439"/>
              </a:xfrm>
              <a:prstGeom prst="rect">
                <a:avLst/>
              </a:prstGeom>
            </p:spPr>
            <p:txBody>
              <a:bodyPr wrap="none">
                <a:spAutoFit/>
              </a:bodyPr>
              <a:lstStyle/>
              <a:p>
                <a:pPr lvl="0"/>
                <a:r>
                  <a:rPr lang="en-US" altLang="zh-CN" sz="8000">
                    <a:gradFill flip="none" rotWithShape="1">
                      <a:gsLst>
                        <a:gs pos="53000">
                          <a:srgbClr val="A744CD"/>
                        </a:gs>
                        <a:gs pos="25000">
                          <a:srgbClr val="E75FA9"/>
                        </a:gs>
                        <a:gs pos="88000">
                          <a:srgbClr val="BE95F1"/>
                        </a:gs>
                      </a:gsLst>
                      <a:lin ang="5400000" scaled="1"/>
                      <a:tileRect/>
                    </a:gradFill>
                    <a:latin typeface="UTM Showcard" panose="02040603050506020204" pitchFamily="18" charset="0"/>
                    <a:ea typeface="字魂27号-布丁体" panose="00000505000000000000" pitchFamily="2" charset="-122"/>
                  </a:rPr>
                  <a:t>LUYỆN ĐỌC Diễn cảm</a:t>
                </a:r>
                <a:endParaRPr lang="zh-CN" altLang="en-US" sz="8000" dirty="0">
                  <a:gradFill flip="none" rotWithShape="1">
                    <a:gsLst>
                      <a:gs pos="53000">
                        <a:srgbClr val="A744CD"/>
                      </a:gs>
                      <a:gs pos="25000">
                        <a:srgbClr val="E75FA9"/>
                      </a:gs>
                      <a:gs pos="88000">
                        <a:srgbClr val="BE95F1"/>
                      </a:gs>
                    </a:gsLst>
                    <a:lin ang="5400000" scaled="1"/>
                    <a:tileRect/>
                  </a:gradFill>
                  <a:latin typeface="UTM Showcard" panose="02040603050506020204" pitchFamily="18" charset="0"/>
                  <a:ea typeface="字魂27号-布丁体" panose="00000505000000000000" pitchFamily="2" charset="-122"/>
                </a:endParaRPr>
              </a:p>
            </p:txBody>
          </p:sp>
        </p:grpSp>
        <p:grpSp>
          <p:nvGrpSpPr>
            <p:cNvPr id="4" name="组合 9">
              <a:extLst>
                <a:ext uri="{FF2B5EF4-FFF2-40B4-BE49-F238E27FC236}">
                  <a16:creationId xmlns:a16="http://schemas.microsoft.com/office/drawing/2014/main" id="{1008E1CA-658B-4B58-A2AB-C0DF7F6AEA4E}"/>
                </a:ext>
              </a:extLst>
            </p:cNvPr>
            <p:cNvGrpSpPr/>
            <p:nvPr/>
          </p:nvGrpSpPr>
          <p:grpSpPr>
            <a:xfrm>
              <a:off x="3583560" y="873043"/>
              <a:ext cx="184731" cy="1337040"/>
              <a:chOff x="3771007" y="1083236"/>
              <a:chExt cx="184731" cy="1337040"/>
            </a:xfrm>
          </p:grpSpPr>
          <p:sp>
            <p:nvSpPr>
              <p:cNvPr id="5" name="矩形 10">
                <a:extLst>
                  <a:ext uri="{FF2B5EF4-FFF2-40B4-BE49-F238E27FC236}">
                    <a16:creationId xmlns:a16="http://schemas.microsoft.com/office/drawing/2014/main" id="{274E225C-407A-4108-86F6-6ABE378C1352}"/>
                  </a:ext>
                </a:extLst>
              </p:cNvPr>
              <p:cNvSpPr/>
              <p:nvPr/>
            </p:nvSpPr>
            <p:spPr>
              <a:xfrm>
                <a:off x="3771007" y="1083236"/>
                <a:ext cx="184731" cy="1323439"/>
              </a:xfrm>
              <a:prstGeom prst="rect">
                <a:avLst/>
              </a:prstGeom>
            </p:spPr>
            <p:txBody>
              <a:bodyPr wrap="none">
                <a:spAutoFit/>
              </a:bodyPr>
              <a:lstStyle/>
              <a:p>
                <a:pPr lvl="0"/>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6" name="矩形 11">
                <a:extLst>
                  <a:ext uri="{FF2B5EF4-FFF2-40B4-BE49-F238E27FC236}">
                    <a16:creationId xmlns:a16="http://schemas.microsoft.com/office/drawing/2014/main" id="{95E8CB4B-A854-4422-8CD2-A6558B7857CC}"/>
                  </a:ext>
                </a:extLst>
              </p:cNvPr>
              <p:cNvSpPr/>
              <p:nvPr/>
            </p:nvSpPr>
            <p:spPr>
              <a:xfrm>
                <a:off x="3771007" y="1096837"/>
                <a:ext cx="184731" cy="1323439"/>
              </a:xfrm>
              <a:prstGeom prst="rect">
                <a:avLst/>
              </a:prstGeom>
            </p:spPr>
            <p:txBody>
              <a:bodyPr wrap="none">
                <a:spAutoFit/>
              </a:bodyPr>
              <a:lstStyle/>
              <a:p>
                <a:pPr lvl="0"/>
                <a:endParaRPr lang="zh-CN" altLang="en-US" sz="8000" dirty="0">
                  <a:gradFill flip="none" rotWithShape="1">
                    <a:gsLst>
                      <a:gs pos="67000">
                        <a:srgbClr val="5997D0"/>
                      </a:gs>
                      <a:gs pos="0">
                        <a:srgbClr val="FF99CC"/>
                      </a:gs>
                      <a:gs pos="100000">
                        <a:srgbClr val="8DC9ED"/>
                      </a:gs>
                    </a:gsLst>
                    <a:lin ang="5400000" scaled="1"/>
                    <a:tileRect/>
                  </a:gradFill>
                  <a:latin typeface="UTM Showcard" panose="02040603050506020204" pitchFamily="18" charset="0"/>
                  <a:ea typeface="字魂27号-布丁体" panose="00000505000000000000" pitchFamily="2" charset="-122"/>
                </a:endParaRPr>
              </a:p>
            </p:txBody>
          </p:sp>
        </p:grpSp>
      </p:grpSp>
      <p:sp>
        <p:nvSpPr>
          <p:cNvPr id="10" name="Rectangle 9">
            <a:extLst>
              <a:ext uri="{FF2B5EF4-FFF2-40B4-BE49-F238E27FC236}">
                <a16:creationId xmlns:a16="http://schemas.microsoft.com/office/drawing/2014/main" id="{5120A3F3-99EB-4A91-80CC-A7820813503B}"/>
              </a:ext>
            </a:extLst>
          </p:cNvPr>
          <p:cNvSpPr/>
          <p:nvPr/>
        </p:nvSpPr>
        <p:spPr>
          <a:xfrm>
            <a:off x="233464" y="1710222"/>
            <a:ext cx="11741285" cy="4832092"/>
          </a:xfrm>
          <a:prstGeom prst="rect">
            <a:avLst/>
          </a:prstGeom>
        </p:spPr>
        <p:txBody>
          <a:bodyPr wrap="square">
            <a:spAutoFit/>
          </a:bodyPr>
          <a:lstStyle/>
          <a:p>
            <a:pPr indent="457200" algn="just"/>
            <a:r>
              <a:rPr lang="vi-VN" sz="2800">
                <a:solidFill>
                  <a:srgbClr val="363636"/>
                </a:solidFill>
                <a:latin typeface="+mj-lt"/>
              </a:rPr>
              <a:t>Thế là chú hề đến gặp cô chủ nhỏ của mình. Chú hứa sẽ mang mặt trăng về cho cô </a:t>
            </a:r>
            <a:r>
              <a:rPr lang="en-US" sz="2800">
                <a:solidFill>
                  <a:srgbClr val="363636"/>
                </a:solidFill>
                <a:latin typeface="+mj-lt"/>
              </a:rPr>
              <a:t>/ </a:t>
            </a:r>
            <a:r>
              <a:rPr lang="vi-VN" sz="2800">
                <a:solidFill>
                  <a:srgbClr val="363636"/>
                </a:solidFill>
                <a:latin typeface="+mj-lt"/>
              </a:rPr>
              <a:t>nhưng cô phải </a:t>
            </a:r>
            <a:r>
              <a:rPr lang="vi-VN" sz="2800" b="1">
                <a:solidFill>
                  <a:srgbClr val="363636"/>
                </a:solidFill>
                <a:latin typeface="+mj-lt"/>
              </a:rPr>
              <a:t>cho biết </a:t>
            </a:r>
            <a:r>
              <a:rPr lang="en-US" sz="2800" b="1">
                <a:solidFill>
                  <a:srgbClr val="363636"/>
                </a:solidFill>
                <a:latin typeface="+mj-lt"/>
              </a:rPr>
              <a:t>/ </a:t>
            </a:r>
            <a:r>
              <a:rPr lang="vi-VN" sz="2800">
                <a:solidFill>
                  <a:srgbClr val="363636"/>
                </a:solidFill>
                <a:latin typeface="+mj-lt"/>
              </a:rPr>
              <a:t>mặt trăng </a:t>
            </a:r>
            <a:r>
              <a:rPr lang="vi-VN" sz="2800" b="1">
                <a:solidFill>
                  <a:srgbClr val="363636"/>
                </a:solidFill>
                <a:latin typeface="+mj-lt"/>
              </a:rPr>
              <a:t>to bằng chừng nào</a:t>
            </a:r>
            <a:r>
              <a:rPr lang="vi-VN" sz="2800">
                <a:solidFill>
                  <a:srgbClr val="363636"/>
                </a:solidFill>
                <a:latin typeface="+mj-lt"/>
              </a:rPr>
              <a:t>. Công chúa bảo:</a:t>
            </a:r>
          </a:p>
          <a:p>
            <a:pPr algn="just"/>
            <a:r>
              <a:rPr lang="vi-VN" sz="2800">
                <a:solidFill>
                  <a:srgbClr val="363636"/>
                </a:solidFill>
                <a:latin typeface="+mj-lt"/>
              </a:rPr>
              <a:t>- Chỉ to hơn </a:t>
            </a:r>
            <a:r>
              <a:rPr lang="vi-VN" sz="2800" b="1">
                <a:solidFill>
                  <a:srgbClr val="363636"/>
                </a:solidFill>
                <a:latin typeface="+mj-lt"/>
              </a:rPr>
              <a:t>móng tay </a:t>
            </a:r>
            <a:r>
              <a:rPr lang="vi-VN" sz="2800">
                <a:solidFill>
                  <a:srgbClr val="363636"/>
                </a:solidFill>
                <a:latin typeface="+mj-lt"/>
              </a:rPr>
              <a:t>ta, vì khi ta đặt ngón tay lên trước mặt trăng </a:t>
            </a:r>
            <a:r>
              <a:rPr lang="en-US" sz="2800">
                <a:solidFill>
                  <a:srgbClr val="363636"/>
                </a:solidFill>
                <a:latin typeface="+mj-lt"/>
              </a:rPr>
              <a:t>/ </a:t>
            </a:r>
            <a:r>
              <a:rPr lang="vi-VN" sz="2800">
                <a:solidFill>
                  <a:srgbClr val="363636"/>
                </a:solidFill>
                <a:latin typeface="+mj-lt"/>
              </a:rPr>
              <a:t>thì móng tay che </a:t>
            </a:r>
            <a:r>
              <a:rPr lang="vi-VN" sz="2800" b="1">
                <a:solidFill>
                  <a:srgbClr val="363636"/>
                </a:solidFill>
                <a:latin typeface="+mj-lt"/>
              </a:rPr>
              <a:t>gần khuất </a:t>
            </a:r>
            <a:r>
              <a:rPr lang="vi-VN" sz="2800">
                <a:solidFill>
                  <a:srgbClr val="363636"/>
                </a:solidFill>
                <a:latin typeface="+mj-lt"/>
              </a:rPr>
              <a:t>mặt trăng.</a:t>
            </a:r>
          </a:p>
          <a:p>
            <a:pPr indent="457200" algn="just"/>
            <a:r>
              <a:rPr lang="vi-VN" sz="2800">
                <a:solidFill>
                  <a:srgbClr val="363636"/>
                </a:solidFill>
                <a:latin typeface="+mj-lt"/>
              </a:rPr>
              <a:t> Chú hề hỏi lại:</a:t>
            </a:r>
          </a:p>
          <a:p>
            <a:pPr algn="just"/>
            <a:r>
              <a:rPr lang="vi-VN" sz="2800">
                <a:solidFill>
                  <a:srgbClr val="363636"/>
                </a:solidFill>
                <a:latin typeface="+mj-lt"/>
              </a:rPr>
              <a:t>- Công chúa có biết mặt trăng </a:t>
            </a:r>
            <a:r>
              <a:rPr lang="vi-VN" sz="2800" b="1">
                <a:solidFill>
                  <a:srgbClr val="363636"/>
                </a:solidFill>
                <a:latin typeface="+mj-lt"/>
              </a:rPr>
              <a:t>treo ở đâu </a:t>
            </a:r>
            <a:r>
              <a:rPr lang="vi-VN" sz="2800">
                <a:solidFill>
                  <a:srgbClr val="363636"/>
                </a:solidFill>
                <a:latin typeface="+mj-lt"/>
              </a:rPr>
              <a:t>không?</a:t>
            </a:r>
          </a:p>
          <a:p>
            <a:pPr indent="457200" algn="just"/>
            <a:r>
              <a:rPr lang="vi-VN" sz="2800">
                <a:solidFill>
                  <a:srgbClr val="363636"/>
                </a:solidFill>
                <a:latin typeface="+mj-lt"/>
              </a:rPr>
              <a:t>Công chúa đáp:</a:t>
            </a:r>
          </a:p>
          <a:p>
            <a:pPr algn="just"/>
            <a:r>
              <a:rPr lang="vi-VN" sz="2800">
                <a:solidFill>
                  <a:srgbClr val="363636"/>
                </a:solidFill>
                <a:latin typeface="+mj-lt"/>
              </a:rPr>
              <a:t>- Ta thấy đôi khi nó đi ngang qua ngọn cây trước cửa sổ.</a:t>
            </a:r>
          </a:p>
          <a:p>
            <a:pPr indent="457200" algn="just"/>
            <a:r>
              <a:rPr lang="vi-VN" sz="2800">
                <a:solidFill>
                  <a:srgbClr val="363636"/>
                </a:solidFill>
                <a:latin typeface="+mj-lt"/>
              </a:rPr>
              <a:t>Chú hề </a:t>
            </a:r>
            <a:r>
              <a:rPr lang="vi-VN" sz="2800" b="1">
                <a:solidFill>
                  <a:srgbClr val="363636"/>
                </a:solidFill>
                <a:latin typeface="+mj-lt"/>
              </a:rPr>
              <a:t>gặng hỏi </a:t>
            </a:r>
            <a:r>
              <a:rPr lang="vi-VN" sz="2800">
                <a:solidFill>
                  <a:srgbClr val="363636"/>
                </a:solidFill>
                <a:latin typeface="+mj-lt"/>
              </a:rPr>
              <a:t>thêm:</a:t>
            </a:r>
          </a:p>
          <a:p>
            <a:pPr algn="just"/>
            <a:r>
              <a:rPr lang="vi-VN" sz="2800">
                <a:solidFill>
                  <a:srgbClr val="363636"/>
                </a:solidFill>
                <a:latin typeface="+mj-lt"/>
              </a:rPr>
              <a:t>- Vậy theo công chúa, mặt trăng </a:t>
            </a:r>
            <a:r>
              <a:rPr lang="vi-VN" sz="2800" b="1">
                <a:solidFill>
                  <a:srgbClr val="363636"/>
                </a:solidFill>
                <a:latin typeface="+mj-lt"/>
              </a:rPr>
              <a:t>làm bằng gì</a:t>
            </a:r>
            <a:r>
              <a:rPr lang="vi-VN" sz="2800">
                <a:solidFill>
                  <a:srgbClr val="363636"/>
                </a:solidFill>
                <a:latin typeface="+mj-lt"/>
              </a:rPr>
              <a:t>?</a:t>
            </a:r>
          </a:p>
          <a:p>
            <a:pPr algn="just"/>
            <a:r>
              <a:rPr lang="vi-VN" sz="2800">
                <a:solidFill>
                  <a:srgbClr val="363636"/>
                </a:solidFill>
                <a:latin typeface="+mj-lt"/>
              </a:rPr>
              <a:t>- Tất nhiên là </a:t>
            </a:r>
            <a:r>
              <a:rPr lang="vi-VN" sz="2800" b="1">
                <a:solidFill>
                  <a:srgbClr val="363636"/>
                </a:solidFill>
                <a:latin typeface="+mj-lt"/>
              </a:rPr>
              <a:t>bằng vàng </a:t>
            </a:r>
            <a:r>
              <a:rPr lang="vi-VN" sz="2800">
                <a:solidFill>
                  <a:srgbClr val="363636"/>
                </a:solidFill>
                <a:latin typeface="+mj-lt"/>
              </a:rPr>
              <a:t>rồi.</a:t>
            </a:r>
            <a:endParaRPr lang="vi-VN" sz="2800" dirty="0">
              <a:solidFill>
                <a:srgbClr val="363636"/>
              </a:solidFill>
              <a:latin typeface="+mj-lt"/>
            </a:endParaRPr>
          </a:p>
        </p:txBody>
      </p:sp>
      <p:pic>
        <p:nvPicPr>
          <p:cNvPr id="13" name="Picture 12" descr="A close-up of a toy&#10;&#10;Description automatically generated with medium confidence">
            <a:extLst>
              <a:ext uri="{FF2B5EF4-FFF2-40B4-BE49-F238E27FC236}">
                <a16:creationId xmlns:a16="http://schemas.microsoft.com/office/drawing/2014/main" id="{E06922EE-4B9C-4208-97FB-6579E05D86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39591" y="3064213"/>
            <a:ext cx="2610901" cy="3478101"/>
          </a:xfrm>
          <a:prstGeom prst="rect">
            <a:avLst/>
          </a:prstGeom>
        </p:spPr>
      </p:pic>
    </p:spTree>
    <p:extLst>
      <p:ext uri="{BB962C8B-B14F-4D97-AF65-F5344CB8AC3E}">
        <p14:creationId xmlns:p14="http://schemas.microsoft.com/office/powerpoint/2010/main" val="42708921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900" decel="100000" fill="hold"/>
                                        <p:tgtEl>
                                          <p:spTgt spid="9"/>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par>
                          <p:cTn id="18" fill="hold">
                            <p:stCondLst>
                              <p:cond delay="1000"/>
                            </p:stCondLst>
                            <p:childTnLst>
                              <p:par>
                                <p:cTn id="19" presetID="50" presetClass="entr" presetSubtype="0" decel="10000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strVal val="#ppt_w+.3"/>
                                          </p:val>
                                        </p:tav>
                                        <p:tav tm="100000">
                                          <p:val>
                                            <p:strVal val="#ppt_w"/>
                                          </p:val>
                                        </p:tav>
                                      </p:tavLst>
                                    </p:anim>
                                    <p:anim calcmode="lin" valueType="num">
                                      <p:cBhvr>
                                        <p:cTn id="22" dur="1000" fill="hold"/>
                                        <p:tgtEl>
                                          <p:spTgt spid="10"/>
                                        </p:tgtEl>
                                        <p:attrNameLst>
                                          <p:attrName>ppt_h</p:attrName>
                                        </p:attrNameLst>
                                      </p:cBhvr>
                                      <p:tavLst>
                                        <p:tav tm="0">
                                          <p:val>
                                            <p:strVal val="#ppt_h"/>
                                          </p:val>
                                        </p:tav>
                                        <p:tav tm="100000">
                                          <p:val>
                                            <p:strVal val="#ppt_h"/>
                                          </p:val>
                                        </p:tav>
                                      </p:tavLst>
                                    </p:anim>
                                    <p:animEffect transition="in" filter="fade">
                                      <p:cBhvr>
                                        <p:cTn id="23" dur="1000"/>
                                        <p:tgtEl>
                                          <p:spTgt spid="10"/>
                                        </p:tgtEl>
                                      </p:cBhvr>
                                    </p:animEffect>
                                  </p:childTnLst>
                                </p:cTn>
                              </p:par>
                            </p:childTnLst>
                          </p:cTn>
                        </p:par>
                        <p:par>
                          <p:cTn id="24" fill="hold">
                            <p:stCondLst>
                              <p:cond delay="2000"/>
                            </p:stCondLst>
                            <p:childTnLst>
                              <p:par>
                                <p:cTn id="25" presetID="37"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900" decel="100000" fill="hold"/>
                                        <p:tgtEl>
                                          <p:spTgt spid="13"/>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7DAB0274-DA22-4945-84EF-7DE6932513CE}"/>
              </a:ext>
            </a:extLst>
          </p:cNvPr>
          <p:cNvPicPr>
            <a:picLocks noChangeAspect="1"/>
          </p:cNvPicPr>
          <p:nvPr/>
        </p:nvPicPr>
        <p:blipFill rotWithShape="1">
          <a:blip r:embed="rId2">
            <a:extLst>
              <a:ext uri="{28A0092B-C50C-407E-A947-70E740481C1C}">
                <a14:useLocalDpi xmlns:a14="http://schemas.microsoft.com/office/drawing/2010/main" val="0"/>
              </a:ext>
            </a:extLst>
          </a:blip>
          <a:srcRect b="76892"/>
          <a:stretch/>
        </p:blipFill>
        <p:spPr>
          <a:xfrm>
            <a:off x="-269240" y="119327"/>
            <a:ext cx="12730480" cy="2118036"/>
          </a:xfrm>
          <a:prstGeom prst="rect">
            <a:avLst/>
          </a:prstGeom>
        </p:spPr>
      </p:pic>
      <p:pic>
        <p:nvPicPr>
          <p:cNvPr id="4" name="Picture 3" descr="Background pattern&#10;&#10;Description automatically generated">
            <a:extLst>
              <a:ext uri="{FF2B5EF4-FFF2-40B4-BE49-F238E27FC236}">
                <a16:creationId xmlns:a16="http://schemas.microsoft.com/office/drawing/2014/main" id="{4353F7AE-2A92-45AC-ADA4-3A5CBDA18943}"/>
              </a:ext>
            </a:extLst>
          </p:cNvPr>
          <p:cNvPicPr>
            <a:picLocks noChangeAspect="1"/>
          </p:cNvPicPr>
          <p:nvPr/>
        </p:nvPicPr>
        <p:blipFill rotWithShape="1">
          <a:blip r:embed="rId2">
            <a:extLst>
              <a:ext uri="{28A0092B-C50C-407E-A947-70E740481C1C}">
                <a14:useLocalDpi xmlns:a14="http://schemas.microsoft.com/office/drawing/2010/main" val="0"/>
              </a:ext>
            </a:extLst>
          </a:blip>
          <a:srcRect t="59862" b="-1254"/>
          <a:stretch/>
        </p:blipFill>
        <p:spPr>
          <a:xfrm flipH="1">
            <a:off x="-131470" y="4280171"/>
            <a:ext cx="6707476" cy="2577829"/>
          </a:xfrm>
          <a:prstGeom prst="rect">
            <a:avLst/>
          </a:prstGeom>
        </p:spPr>
      </p:pic>
      <p:grpSp>
        <p:nvGrpSpPr>
          <p:cNvPr id="6" name="Group 5">
            <a:extLst>
              <a:ext uri="{FF2B5EF4-FFF2-40B4-BE49-F238E27FC236}">
                <a16:creationId xmlns:a16="http://schemas.microsoft.com/office/drawing/2014/main" id="{E2368132-3165-4C23-B9C9-BC920D966A8E}"/>
              </a:ext>
            </a:extLst>
          </p:cNvPr>
          <p:cNvGrpSpPr/>
          <p:nvPr/>
        </p:nvGrpSpPr>
        <p:grpSpPr>
          <a:xfrm>
            <a:off x="496791" y="2290869"/>
            <a:ext cx="1316420" cy="1058371"/>
            <a:chOff x="4779580" y="2460871"/>
            <a:chExt cx="1316420" cy="1058371"/>
          </a:xfrm>
        </p:grpSpPr>
        <p:sp>
          <p:nvSpPr>
            <p:cNvPr id="7" name="Text Placeholder 5">
              <a:extLst>
                <a:ext uri="{FF2B5EF4-FFF2-40B4-BE49-F238E27FC236}">
                  <a16:creationId xmlns:a16="http://schemas.microsoft.com/office/drawing/2014/main" id="{0812B707-3DAB-4863-BB2F-4827FFA6F785}"/>
                </a:ext>
              </a:extLst>
            </p:cNvPr>
            <p:cNvSpPr txBox="1">
              <a:spLocks/>
            </p:cNvSpPr>
            <p:nvPr/>
          </p:nvSpPr>
          <p:spPr>
            <a:xfrm>
              <a:off x="4779580" y="2555681"/>
              <a:ext cx="1316420" cy="96356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b="1">
                  <a:solidFill>
                    <a:srgbClr val="CF2665"/>
                  </a:solidFill>
                  <a:latin typeface="Mali" panose="00000500000000000000" pitchFamily="2" charset="-34"/>
                  <a:cs typeface="Mali" panose="00000500000000000000" pitchFamily="2" charset="-34"/>
                </a:rPr>
                <a:t>01</a:t>
              </a:r>
              <a:endParaRPr lang="en-US" sz="5400" b="1" dirty="0">
                <a:solidFill>
                  <a:srgbClr val="CF2665"/>
                </a:solidFill>
                <a:latin typeface="Mali" panose="00000500000000000000" pitchFamily="2" charset="-34"/>
                <a:cs typeface="Mali" panose="00000500000000000000" pitchFamily="2" charset="-34"/>
              </a:endParaRPr>
            </a:p>
          </p:txBody>
        </p:sp>
        <p:pic>
          <p:nvPicPr>
            <p:cNvPr id="8" name="Picture 7" descr="Shape&#10;&#10;Description automatically generated">
              <a:extLst>
                <a:ext uri="{FF2B5EF4-FFF2-40B4-BE49-F238E27FC236}">
                  <a16:creationId xmlns:a16="http://schemas.microsoft.com/office/drawing/2014/main" id="{82EF82F9-6F0A-4F95-A5A3-FF4CC1B161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30786">
              <a:off x="4789629" y="2460871"/>
              <a:ext cx="580962" cy="403076"/>
            </a:xfrm>
            <a:prstGeom prst="rect">
              <a:avLst/>
            </a:prstGeom>
          </p:spPr>
        </p:pic>
      </p:grpSp>
      <p:grpSp>
        <p:nvGrpSpPr>
          <p:cNvPr id="9" name="Group 8">
            <a:extLst>
              <a:ext uri="{FF2B5EF4-FFF2-40B4-BE49-F238E27FC236}">
                <a16:creationId xmlns:a16="http://schemas.microsoft.com/office/drawing/2014/main" id="{92D0192D-A124-4D77-8B11-A8E1AD717948}"/>
              </a:ext>
            </a:extLst>
          </p:cNvPr>
          <p:cNvGrpSpPr/>
          <p:nvPr/>
        </p:nvGrpSpPr>
        <p:grpSpPr>
          <a:xfrm>
            <a:off x="474182" y="3597460"/>
            <a:ext cx="1339029" cy="1080143"/>
            <a:chOff x="4756971" y="2439099"/>
            <a:chExt cx="1339029" cy="1080143"/>
          </a:xfrm>
        </p:grpSpPr>
        <p:sp>
          <p:nvSpPr>
            <p:cNvPr id="10" name="Text Placeholder 5">
              <a:extLst>
                <a:ext uri="{FF2B5EF4-FFF2-40B4-BE49-F238E27FC236}">
                  <a16:creationId xmlns:a16="http://schemas.microsoft.com/office/drawing/2014/main" id="{30D96561-97C8-41E6-97E9-816984CFCBEA}"/>
                </a:ext>
              </a:extLst>
            </p:cNvPr>
            <p:cNvSpPr txBox="1">
              <a:spLocks/>
            </p:cNvSpPr>
            <p:nvPr/>
          </p:nvSpPr>
          <p:spPr>
            <a:xfrm>
              <a:off x="4779580" y="2555681"/>
              <a:ext cx="1316420" cy="96356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b="1">
                  <a:solidFill>
                    <a:srgbClr val="CF2665"/>
                  </a:solidFill>
                  <a:latin typeface="Mali" panose="00000500000000000000" pitchFamily="2" charset="-34"/>
                  <a:cs typeface="Mali" panose="00000500000000000000" pitchFamily="2" charset="-34"/>
                </a:rPr>
                <a:t>02</a:t>
              </a:r>
              <a:endParaRPr lang="en-US" sz="5400" b="1" dirty="0">
                <a:solidFill>
                  <a:srgbClr val="CF2665"/>
                </a:solidFill>
                <a:latin typeface="Mali" panose="00000500000000000000" pitchFamily="2" charset="-34"/>
                <a:cs typeface="Mali" panose="00000500000000000000" pitchFamily="2" charset="-34"/>
              </a:endParaRPr>
            </a:p>
          </p:txBody>
        </p:sp>
        <p:pic>
          <p:nvPicPr>
            <p:cNvPr id="11" name="Picture 10" descr="Shape&#10;&#10;Description automatically generated">
              <a:extLst>
                <a:ext uri="{FF2B5EF4-FFF2-40B4-BE49-F238E27FC236}">
                  <a16:creationId xmlns:a16="http://schemas.microsoft.com/office/drawing/2014/main" id="{7EBCD7D3-8D06-476C-BF44-465A43DCD8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30786">
              <a:off x="4756971" y="2439099"/>
              <a:ext cx="580962" cy="403076"/>
            </a:xfrm>
            <a:prstGeom prst="rect">
              <a:avLst/>
            </a:prstGeom>
          </p:spPr>
        </p:pic>
      </p:grpSp>
      <p:grpSp>
        <p:nvGrpSpPr>
          <p:cNvPr id="20" name="Group 19">
            <a:extLst>
              <a:ext uri="{FF2B5EF4-FFF2-40B4-BE49-F238E27FC236}">
                <a16:creationId xmlns:a16="http://schemas.microsoft.com/office/drawing/2014/main" id="{49E3552D-D85E-4EE7-9680-5D6AEE37A431}"/>
              </a:ext>
            </a:extLst>
          </p:cNvPr>
          <p:cNvGrpSpPr/>
          <p:nvPr/>
        </p:nvGrpSpPr>
        <p:grpSpPr>
          <a:xfrm>
            <a:off x="3349395" y="119327"/>
            <a:ext cx="6453222" cy="1514936"/>
            <a:chOff x="2746658" y="202223"/>
            <a:chExt cx="6453222" cy="1514936"/>
          </a:xfrm>
        </p:grpSpPr>
        <p:pic>
          <p:nvPicPr>
            <p:cNvPr id="5" name="Picture 4" descr="Background pattern&#10;&#10;Description automatically generated">
              <a:extLst>
                <a:ext uri="{FF2B5EF4-FFF2-40B4-BE49-F238E27FC236}">
                  <a16:creationId xmlns:a16="http://schemas.microsoft.com/office/drawing/2014/main" id="{9FF4FAB5-D5DB-4D9B-8BC4-7E710F2D0891}"/>
                </a:ext>
              </a:extLst>
            </p:cNvPr>
            <p:cNvPicPr>
              <a:picLocks noChangeAspect="1"/>
            </p:cNvPicPr>
            <p:nvPr/>
          </p:nvPicPr>
          <p:blipFill rotWithShape="1">
            <a:blip r:embed="rId2">
              <a:extLst>
                <a:ext uri="{28A0092B-C50C-407E-A947-70E740481C1C}">
                  <a14:useLocalDpi xmlns:a14="http://schemas.microsoft.com/office/drawing/2010/main" val="0"/>
                </a:ext>
              </a:extLst>
            </a:blip>
            <a:srcRect l="1666" t="29192" r="2124" b="49145"/>
            <a:stretch/>
          </p:blipFill>
          <p:spPr>
            <a:xfrm flipH="1">
              <a:off x="2746658" y="368042"/>
              <a:ext cx="6453222" cy="1349117"/>
            </a:xfrm>
            <a:prstGeom prst="rect">
              <a:avLst/>
            </a:prstGeom>
          </p:spPr>
        </p:pic>
        <p:grpSp>
          <p:nvGrpSpPr>
            <p:cNvPr id="13" name="组合 12">
              <a:extLst>
                <a:ext uri="{FF2B5EF4-FFF2-40B4-BE49-F238E27FC236}">
                  <a16:creationId xmlns:a16="http://schemas.microsoft.com/office/drawing/2014/main" id="{36CBBAD0-2C5C-4FF4-AA6E-98175A4443F0}"/>
                </a:ext>
              </a:extLst>
            </p:cNvPr>
            <p:cNvGrpSpPr/>
            <p:nvPr/>
          </p:nvGrpSpPr>
          <p:grpSpPr>
            <a:xfrm>
              <a:off x="4055917" y="202223"/>
              <a:ext cx="3834704" cy="1389101"/>
              <a:chOff x="2604152" y="873043"/>
              <a:chExt cx="3834704" cy="1389101"/>
            </a:xfrm>
          </p:grpSpPr>
          <p:grpSp>
            <p:nvGrpSpPr>
              <p:cNvPr id="14" name="组合 6">
                <a:extLst>
                  <a:ext uri="{FF2B5EF4-FFF2-40B4-BE49-F238E27FC236}">
                    <a16:creationId xmlns:a16="http://schemas.microsoft.com/office/drawing/2014/main" id="{E2606429-2D4F-442E-9BDE-C6E0D04B4A23}"/>
                  </a:ext>
                </a:extLst>
              </p:cNvPr>
              <p:cNvGrpSpPr/>
              <p:nvPr/>
            </p:nvGrpSpPr>
            <p:grpSpPr>
              <a:xfrm>
                <a:off x="2604152" y="931698"/>
                <a:ext cx="3834704" cy="1330446"/>
                <a:chOff x="3771007" y="1083236"/>
                <a:chExt cx="3834704" cy="1330446"/>
              </a:xfrm>
            </p:grpSpPr>
            <p:sp>
              <p:nvSpPr>
                <p:cNvPr id="18" name="矩形 7">
                  <a:extLst>
                    <a:ext uri="{FF2B5EF4-FFF2-40B4-BE49-F238E27FC236}">
                      <a16:creationId xmlns:a16="http://schemas.microsoft.com/office/drawing/2014/main" id="{F4543FA0-9B87-4648-A504-6428FF1DD22A}"/>
                    </a:ext>
                  </a:extLst>
                </p:cNvPr>
                <p:cNvSpPr/>
                <p:nvPr/>
              </p:nvSpPr>
              <p:spPr>
                <a:xfrm>
                  <a:off x="3771007" y="1083236"/>
                  <a:ext cx="3834704" cy="1323439"/>
                </a:xfrm>
                <a:prstGeom prst="rect">
                  <a:avLst/>
                </a:prstGeom>
              </p:spPr>
              <p:txBody>
                <a:bodyPr wrap="none">
                  <a:spAutoFit/>
                </a:bodyPr>
                <a:lstStyle/>
                <a:p>
                  <a:pPr lvl="0"/>
                  <a:r>
                    <a:rPr lang="en-US" altLang="zh-CN" sz="800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rPr>
                    <a:t>DẶN DÒ</a:t>
                  </a:r>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19" name="矩形 8">
                  <a:extLst>
                    <a:ext uri="{FF2B5EF4-FFF2-40B4-BE49-F238E27FC236}">
                      <a16:creationId xmlns:a16="http://schemas.microsoft.com/office/drawing/2014/main" id="{A013D752-381B-438A-A21D-F34DC4285FBC}"/>
                    </a:ext>
                  </a:extLst>
                </p:cNvPr>
                <p:cNvSpPr/>
                <p:nvPr/>
              </p:nvSpPr>
              <p:spPr>
                <a:xfrm>
                  <a:off x="3771007" y="1090243"/>
                  <a:ext cx="3834704" cy="1323439"/>
                </a:xfrm>
                <a:prstGeom prst="rect">
                  <a:avLst/>
                </a:prstGeom>
              </p:spPr>
              <p:txBody>
                <a:bodyPr wrap="none">
                  <a:spAutoFit/>
                </a:bodyPr>
                <a:lstStyle/>
                <a:p>
                  <a:pPr lvl="0"/>
                  <a:r>
                    <a:rPr lang="en-US" altLang="zh-CN" sz="8000">
                      <a:gradFill flip="none" rotWithShape="1">
                        <a:gsLst>
                          <a:gs pos="53000">
                            <a:srgbClr val="A744CD"/>
                          </a:gs>
                          <a:gs pos="25000">
                            <a:srgbClr val="E75FA9"/>
                          </a:gs>
                          <a:gs pos="88000">
                            <a:srgbClr val="BE95F1"/>
                          </a:gs>
                        </a:gsLst>
                        <a:lin ang="5400000" scaled="1"/>
                        <a:tileRect/>
                      </a:gradFill>
                      <a:latin typeface="UTM Showcard" panose="02040603050506020204" pitchFamily="18" charset="0"/>
                      <a:ea typeface="字魂27号-布丁体" panose="00000505000000000000" pitchFamily="2" charset="-122"/>
                    </a:rPr>
                    <a:t>DẶN DÒ</a:t>
                  </a:r>
                  <a:endParaRPr lang="zh-CN" altLang="en-US" sz="8000" dirty="0">
                    <a:gradFill flip="none" rotWithShape="1">
                      <a:gsLst>
                        <a:gs pos="53000">
                          <a:srgbClr val="A744CD"/>
                        </a:gs>
                        <a:gs pos="25000">
                          <a:srgbClr val="E75FA9"/>
                        </a:gs>
                        <a:gs pos="88000">
                          <a:srgbClr val="BE95F1"/>
                        </a:gs>
                      </a:gsLst>
                      <a:lin ang="5400000" scaled="1"/>
                      <a:tileRect/>
                    </a:gradFill>
                    <a:latin typeface="UTM Showcard" panose="02040603050506020204" pitchFamily="18" charset="0"/>
                    <a:ea typeface="字魂27号-布丁体" panose="00000505000000000000" pitchFamily="2" charset="-122"/>
                  </a:endParaRPr>
                </a:p>
              </p:txBody>
            </p:sp>
          </p:grpSp>
          <p:grpSp>
            <p:nvGrpSpPr>
              <p:cNvPr id="15" name="组合 9">
                <a:extLst>
                  <a:ext uri="{FF2B5EF4-FFF2-40B4-BE49-F238E27FC236}">
                    <a16:creationId xmlns:a16="http://schemas.microsoft.com/office/drawing/2014/main" id="{9596AC12-3164-40F2-8B1C-CAEA8D4C96BB}"/>
                  </a:ext>
                </a:extLst>
              </p:cNvPr>
              <p:cNvGrpSpPr/>
              <p:nvPr/>
            </p:nvGrpSpPr>
            <p:grpSpPr>
              <a:xfrm>
                <a:off x="3583560" y="873043"/>
                <a:ext cx="184731" cy="1337040"/>
                <a:chOff x="3771007" y="1083236"/>
                <a:chExt cx="184731" cy="1337040"/>
              </a:xfrm>
            </p:grpSpPr>
            <p:sp>
              <p:nvSpPr>
                <p:cNvPr id="16" name="矩形 10">
                  <a:extLst>
                    <a:ext uri="{FF2B5EF4-FFF2-40B4-BE49-F238E27FC236}">
                      <a16:creationId xmlns:a16="http://schemas.microsoft.com/office/drawing/2014/main" id="{FE0F845C-464C-4329-A93A-5C99911A07AB}"/>
                    </a:ext>
                  </a:extLst>
                </p:cNvPr>
                <p:cNvSpPr/>
                <p:nvPr/>
              </p:nvSpPr>
              <p:spPr>
                <a:xfrm>
                  <a:off x="3771007" y="1083236"/>
                  <a:ext cx="184731" cy="1323439"/>
                </a:xfrm>
                <a:prstGeom prst="rect">
                  <a:avLst/>
                </a:prstGeom>
              </p:spPr>
              <p:txBody>
                <a:bodyPr wrap="none">
                  <a:spAutoFit/>
                </a:bodyPr>
                <a:lstStyle/>
                <a:p>
                  <a:pPr lvl="0"/>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17" name="矩形 11">
                  <a:extLst>
                    <a:ext uri="{FF2B5EF4-FFF2-40B4-BE49-F238E27FC236}">
                      <a16:creationId xmlns:a16="http://schemas.microsoft.com/office/drawing/2014/main" id="{ADDF9939-E278-4DC1-B56D-0A96EF77E283}"/>
                    </a:ext>
                  </a:extLst>
                </p:cNvPr>
                <p:cNvSpPr/>
                <p:nvPr/>
              </p:nvSpPr>
              <p:spPr>
                <a:xfrm>
                  <a:off x="3771007" y="1096837"/>
                  <a:ext cx="184731" cy="1323439"/>
                </a:xfrm>
                <a:prstGeom prst="rect">
                  <a:avLst/>
                </a:prstGeom>
              </p:spPr>
              <p:txBody>
                <a:bodyPr wrap="none">
                  <a:spAutoFit/>
                </a:bodyPr>
                <a:lstStyle/>
                <a:p>
                  <a:pPr lvl="0"/>
                  <a:endParaRPr lang="zh-CN" altLang="en-US" sz="8000" dirty="0">
                    <a:gradFill flip="none" rotWithShape="1">
                      <a:gsLst>
                        <a:gs pos="67000">
                          <a:srgbClr val="5997D0"/>
                        </a:gs>
                        <a:gs pos="0">
                          <a:srgbClr val="FF99CC"/>
                        </a:gs>
                        <a:gs pos="100000">
                          <a:srgbClr val="8DC9ED"/>
                        </a:gs>
                      </a:gsLst>
                      <a:lin ang="5400000" scaled="1"/>
                      <a:tileRect/>
                    </a:gradFill>
                    <a:latin typeface="UTM Showcard" panose="02040603050506020204" pitchFamily="18" charset="0"/>
                    <a:ea typeface="字魂27号-布丁体" panose="00000505000000000000" pitchFamily="2" charset="-122"/>
                  </a:endParaRPr>
                </a:p>
              </p:txBody>
            </p:sp>
          </p:grpSp>
        </p:grpSp>
      </p:grpSp>
      <p:sp>
        <p:nvSpPr>
          <p:cNvPr id="21" name="TextBox 20">
            <a:extLst>
              <a:ext uri="{FF2B5EF4-FFF2-40B4-BE49-F238E27FC236}">
                <a16:creationId xmlns:a16="http://schemas.microsoft.com/office/drawing/2014/main" id="{D13B901B-7FA6-499B-8834-49E03563D6AB}"/>
              </a:ext>
            </a:extLst>
          </p:cNvPr>
          <p:cNvSpPr txBox="1"/>
          <p:nvPr/>
        </p:nvSpPr>
        <p:spPr>
          <a:xfrm>
            <a:off x="1744981" y="2384135"/>
            <a:ext cx="5779197" cy="638380"/>
          </a:xfrm>
          <a:prstGeom prst="rect">
            <a:avLst/>
          </a:prstGeom>
          <a:noFill/>
        </p:spPr>
        <p:txBody>
          <a:bodyPr wrap="square">
            <a:spAutoFit/>
          </a:bodyPr>
          <a:lstStyle/>
          <a:p>
            <a:pPr lvl="0">
              <a:lnSpc>
                <a:spcPct val="130000"/>
              </a:lnSpc>
              <a:defRPr/>
            </a:pPr>
            <a:r>
              <a:rPr lang="en-US" altLang="zh-CN" sz="3000" b="1" kern="0">
                <a:solidFill>
                  <a:srgbClr val="002060"/>
                </a:solidFill>
                <a:latin typeface="UTM Banque" panose="02040603050506020204" pitchFamily="18" charset="0"/>
                <a:ea typeface="Aachen" panose="02020500000000000000" pitchFamily="18" charset="0"/>
                <a:cs typeface="Aachen" panose="02020500000000000000" pitchFamily="18" charset="0"/>
              </a:rPr>
              <a:t>Luyện đọc diễn cảm</a:t>
            </a:r>
            <a:endParaRPr lang="zh-CN" altLang="en-US" sz="3000" b="1" kern="0">
              <a:solidFill>
                <a:srgbClr val="002060"/>
              </a:solidFill>
              <a:latin typeface="UTM Banque" panose="02040603050506020204" pitchFamily="18" charset="0"/>
              <a:ea typeface="Aachen" panose="02020500000000000000" pitchFamily="18" charset="0"/>
              <a:cs typeface="Aachen" panose="02020500000000000000" pitchFamily="18" charset="0"/>
            </a:endParaRPr>
          </a:p>
        </p:txBody>
      </p:sp>
      <p:sp>
        <p:nvSpPr>
          <p:cNvPr id="22" name="TextBox 21">
            <a:extLst>
              <a:ext uri="{FF2B5EF4-FFF2-40B4-BE49-F238E27FC236}">
                <a16:creationId xmlns:a16="http://schemas.microsoft.com/office/drawing/2014/main" id="{C235DA16-0E0C-41B7-B648-A74D293F3C79}"/>
              </a:ext>
            </a:extLst>
          </p:cNvPr>
          <p:cNvSpPr txBox="1"/>
          <p:nvPr/>
        </p:nvSpPr>
        <p:spPr>
          <a:xfrm>
            <a:off x="1744981" y="3699797"/>
            <a:ext cx="6220450" cy="638380"/>
          </a:xfrm>
          <a:prstGeom prst="rect">
            <a:avLst/>
          </a:prstGeom>
          <a:noFill/>
        </p:spPr>
        <p:txBody>
          <a:bodyPr wrap="square">
            <a:spAutoFit/>
          </a:bodyPr>
          <a:lstStyle/>
          <a:p>
            <a:pPr lvl="0">
              <a:lnSpc>
                <a:spcPct val="130000"/>
              </a:lnSpc>
              <a:defRPr/>
            </a:pPr>
            <a:r>
              <a:rPr lang="en-US" altLang="zh-CN" sz="3000" b="1" kern="0">
                <a:solidFill>
                  <a:srgbClr val="002060"/>
                </a:solidFill>
                <a:latin typeface="UTM Banque" panose="02040603050506020204" pitchFamily="18" charset="0"/>
                <a:ea typeface="Aachen" panose="02020500000000000000" pitchFamily="18" charset="0"/>
                <a:cs typeface="Aachen" panose="02020500000000000000" pitchFamily="18" charset="0"/>
              </a:rPr>
              <a:t>CHUẨN BỊ BÀI TIẾP THEO</a:t>
            </a:r>
            <a:endParaRPr lang="zh-CN" altLang="en-US" sz="3000" b="1" kern="0">
              <a:solidFill>
                <a:srgbClr val="002060"/>
              </a:solidFill>
              <a:latin typeface="UTM Banque" panose="02040603050506020204" pitchFamily="18" charset="0"/>
              <a:ea typeface="Aachen" panose="02020500000000000000" pitchFamily="18" charset="0"/>
              <a:cs typeface="Aachen" panose="02020500000000000000" pitchFamily="18" charset="0"/>
            </a:endParaRPr>
          </a:p>
        </p:txBody>
      </p:sp>
    </p:spTree>
    <p:extLst>
      <p:ext uri="{BB962C8B-B14F-4D97-AF65-F5344CB8AC3E}">
        <p14:creationId xmlns:p14="http://schemas.microsoft.com/office/powerpoint/2010/main" val="263820575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1500"/>
                                        <p:tgtEl>
                                          <p:spTgt spid="3"/>
                                        </p:tgtEl>
                                      </p:cBhvr>
                                    </p:animEffect>
                                  </p:childTnLst>
                                </p:cTn>
                              </p:par>
                            </p:childTnLst>
                          </p:cTn>
                        </p:par>
                        <p:par>
                          <p:cTn id="8" fill="hold">
                            <p:stCondLst>
                              <p:cond delay="1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1250"/>
                                        <p:tgtEl>
                                          <p:spTgt spid="4"/>
                                        </p:tgtEl>
                                      </p:cBhvr>
                                    </p:animEffect>
                                  </p:childTnLst>
                                </p:cTn>
                              </p:par>
                            </p:childTnLst>
                          </p:cTn>
                        </p:par>
                        <p:par>
                          <p:cTn id="12" fill="hold">
                            <p:stCondLst>
                              <p:cond delay="2750"/>
                            </p:stCondLst>
                            <p:childTnLst>
                              <p:par>
                                <p:cTn id="13" presetID="42"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9" presetClass="entr" presetSubtype="0" decel="10000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1000" fill="hold"/>
                                        <p:tgtEl>
                                          <p:spTgt spid="6"/>
                                        </p:tgtEl>
                                        <p:attrNameLst>
                                          <p:attrName>ppt_w</p:attrName>
                                        </p:attrNameLst>
                                      </p:cBhvr>
                                      <p:tavLst>
                                        <p:tav tm="0">
                                          <p:val>
                                            <p:fltVal val="0"/>
                                          </p:val>
                                        </p:tav>
                                        <p:tav tm="100000">
                                          <p:val>
                                            <p:strVal val="#ppt_w"/>
                                          </p:val>
                                        </p:tav>
                                      </p:tavLst>
                                    </p:anim>
                                    <p:anim calcmode="lin" valueType="num">
                                      <p:cBhvr>
                                        <p:cTn id="23" dur="1000" fill="hold"/>
                                        <p:tgtEl>
                                          <p:spTgt spid="6"/>
                                        </p:tgtEl>
                                        <p:attrNameLst>
                                          <p:attrName>ppt_h</p:attrName>
                                        </p:attrNameLst>
                                      </p:cBhvr>
                                      <p:tavLst>
                                        <p:tav tm="0">
                                          <p:val>
                                            <p:fltVal val="0"/>
                                          </p:val>
                                        </p:tav>
                                        <p:tav tm="100000">
                                          <p:val>
                                            <p:strVal val="#ppt_h"/>
                                          </p:val>
                                        </p:tav>
                                      </p:tavLst>
                                    </p:anim>
                                    <p:anim calcmode="lin" valueType="num">
                                      <p:cBhvr>
                                        <p:cTn id="24" dur="1000" fill="hold"/>
                                        <p:tgtEl>
                                          <p:spTgt spid="6"/>
                                        </p:tgtEl>
                                        <p:attrNameLst>
                                          <p:attrName>style.rotation</p:attrName>
                                        </p:attrNameLst>
                                      </p:cBhvr>
                                      <p:tavLst>
                                        <p:tav tm="0">
                                          <p:val>
                                            <p:fltVal val="360"/>
                                          </p:val>
                                        </p:tav>
                                        <p:tav tm="100000">
                                          <p:val>
                                            <p:fltVal val="0"/>
                                          </p:val>
                                        </p:tav>
                                      </p:tavLst>
                                    </p:anim>
                                    <p:animEffect transition="in" filter="fade">
                                      <p:cBhvr>
                                        <p:cTn id="25" dur="1000"/>
                                        <p:tgtEl>
                                          <p:spTgt spid="6"/>
                                        </p:tgtEl>
                                      </p:cBhvr>
                                    </p:animEffect>
                                  </p:childTnLst>
                                </p:cTn>
                              </p:par>
                            </p:childTnLst>
                          </p:cTn>
                        </p:par>
                        <p:par>
                          <p:cTn id="26" fill="hold">
                            <p:stCondLst>
                              <p:cond delay="1000"/>
                            </p:stCondLst>
                            <p:childTnLst>
                              <p:par>
                                <p:cTn id="27" presetID="37" presetClass="entr" presetSubtype="0"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1000"/>
                                        <p:tgtEl>
                                          <p:spTgt spid="21"/>
                                        </p:tgtEl>
                                      </p:cBhvr>
                                    </p:animEffect>
                                    <p:anim calcmode="lin" valueType="num">
                                      <p:cBhvr>
                                        <p:cTn id="30" dur="1000" fill="hold"/>
                                        <p:tgtEl>
                                          <p:spTgt spid="21"/>
                                        </p:tgtEl>
                                        <p:attrNameLst>
                                          <p:attrName>ppt_x</p:attrName>
                                        </p:attrNameLst>
                                      </p:cBhvr>
                                      <p:tavLst>
                                        <p:tav tm="0">
                                          <p:val>
                                            <p:strVal val="#ppt_x"/>
                                          </p:val>
                                        </p:tav>
                                        <p:tav tm="100000">
                                          <p:val>
                                            <p:strVal val="#ppt_x"/>
                                          </p:val>
                                        </p:tav>
                                      </p:tavLst>
                                    </p:anim>
                                    <p:anim calcmode="lin" valueType="num">
                                      <p:cBhvr>
                                        <p:cTn id="31" dur="900" decel="100000" fill="hold"/>
                                        <p:tgtEl>
                                          <p:spTgt spid="21"/>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9" presetClass="entr" presetSubtype="0" decel="10000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style.rotation</p:attrName>
                                        </p:attrNameLst>
                                      </p:cBhvr>
                                      <p:tavLst>
                                        <p:tav tm="0">
                                          <p:val>
                                            <p:fltVal val="360"/>
                                          </p:val>
                                        </p:tav>
                                        <p:tav tm="100000">
                                          <p:val>
                                            <p:fltVal val="0"/>
                                          </p:val>
                                        </p:tav>
                                      </p:tavLst>
                                    </p:anim>
                                    <p:animEffect transition="in" filter="fade">
                                      <p:cBhvr>
                                        <p:cTn id="40" dur="1000"/>
                                        <p:tgtEl>
                                          <p:spTgt spid="9"/>
                                        </p:tgtEl>
                                      </p:cBhvr>
                                    </p:animEffect>
                                  </p:childTnLst>
                                </p:cTn>
                              </p:par>
                            </p:childTnLst>
                          </p:cTn>
                        </p:par>
                        <p:par>
                          <p:cTn id="41" fill="hold">
                            <p:stCondLst>
                              <p:cond delay="1000"/>
                            </p:stCondLst>
                            <p:childTnLst>
                              <p:par>
                                <p:cTn id="42" presetID="37" presetClass="entr" presetSubtype="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900" decel="100000" fill="hold"/>
                                        <p:tgtEl>
                                          <p:spTgt spid="22"/>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CE6E58A0-D73F-44F2-B8D8-F9F1F1C84E58}"/>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3981" b="92130" l="4500" r="42300"/>
                    </a14:imgEffect>
                  </a14:imgLayer>
                </a14:imgProps>
              </a:ext>
              <a:ext uri="{28A0092B-C50C-407E-A947-70E740481C1C}">
                <a14:useLocalDpi xmlns:a14="http://schemas.microsoft.com/office/drawing/2010/main" val="0"/>
              </a:ext>
            </a:extLst>
          </a:blip>
          <a:srcRect l="2169" t="3138" r="57600" b="9438"/>
          <a:stretch/>
        </p:blipFill>
        <p:spPr>
          <a:xfrm>
            <a:off x="10193413" y="2305050"/>
            <a:ext cx="1631248" cy="3828318"/>
          </a:xfrm>
          <a:prstGeom prst="rect">
            <a:avLst/>
          </a:prstGeom>
        </p:spPr>
      </p:pic>
      <p:grpSp>
        <p:nvGrpSpPr>
          <p:cNvPr id="29" name="Group 28">
            <a:extLst>
              <a:ext uri="{FF2B5EF4-FFF2-40B4-BE49-F238E27FC236}">
                <a16:creationId xmlns:a16="http://schemas.microsoft.com/office/drawing/2014/main" id="{5A32E929-7E7A-4534-88C7-B1E83B9F74F0}"/>
              </a:ext>
            </a:extLst>
          </p:cNvPr>
          <p:cNvGrpSpPr/>
          <p:nvPr/>
        </p:nvGrpSpPr>
        <p:grpSpPr>
          <a:xfrm>
            <a:off x="2392587" y="1494549"/>
            <a:ext cx="7670423" cy="4638819"/>
            <a:chOff x="2392587" y="1494549"/>
            <a:chExt cx="7670423" cy="4638819"/>
          </a:xfrm>
        </p:grpSpPr>
        <p:pic>
          <p:nvPicPr>
            <p:cNvPr id="24" name="Picture 23" descr="Background pattern&#10;&#10;Description automatically generated">
              <a:extLst>
                <a:ext uri="{FF2B5EF4-FFF2-40B4-BE49-F238E27FC236}">
                  <a16:creationId xmlns:a16="http://schemas.microsoft.com/office/drawing/2014/main" id="{48951BC0-BDEB-458D-876A-5117AA27F0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92587" y="1725887"/>
              <a:ext cx="7670423" cy="4407481"/>
            </a:xfrm>
            <a:prstGeom prst="rect">
              <a:avLst/>
            </a:prstGeom>
          </p:spPr>
        </p:pic>
        <p:pic>
          <p:nvPicPr>
            <p:cNvPr id="28" name="Picture 27" descr="A picture containing clipart, vector graphics&#10;&#10;Description automatically generated">
              <a:extLst>
                <a:ext uri="{FF2B5EF4-FFF2-40B4-BE49-F238E27FC236}">
                  <a16:creationId xmlns:a16="http://schemas.microsoft.com/office/drawing/2014/main" id="{0A082678-B994-4D89-9085-3788B31D8D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351621">
              <a:off x="8321577" y="1494549"/>
              <a:ext cx="1481730" cy="1056657"/>
            </a:xfrm>
            <a:prstGeom prst="rect">
              <a:avLst/>
            </a:prstGeom>
          </p:spPr>
        </p:pic>
      </p:grpSp>
      <p:grpSp>
        <p:nvGrpSpPr>
          <p:cNvPr id="11" name="Group 10">
            <a:extLst>
              <a:ext uri="{FF2B5EF4-FFF2-40B4-BE49-F238E27FC236}">
                <a16:creationId xmlns:a16="http://schemas.microsoft.com/office/drawing/2014/main" id="{72EAF424-6BED-4ABF-82F1-5167D524CC27}"/>
              </a:ext>
            </a:extLst>
          </p:cNvPr>
          <p:cNvGrpSpPr/>
          <p:nvPr/>
        </p:nvGrpSpPr>
        <p:grpSpPr>
          <a:xfrm>
            <a:off x="855767" y="1657141"/>
            <a:ext cx="2601082" cy="4659322"/>
            <a:chOff x="425305" y="2800349"/>
            <a:chExt cx="2161487" cy="3976835"/>
          </a:xfrm>
        </p:grpSpPr>
        <p:pic>
          <p:nvPicPr>
            <p:cNvPr id="12" name="Picture 11" descr="A picture containing text&#10;&#10;Description automatically generated">
              <a:extLst>
                <a:ext uri="{FF2B5EF4-FFF2-40B4-BE49-F238E27FC236}">
                  <a16:creationId xmlns:a16="http://schemas.microsoft.com/office/drawing/2014/main" id="{4B03D9DE-A9DB-42DA-A683-A128F6AD28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20188170" flipH="1">
              <a:off x="425305" y="3806008"/>
              <a:ext cx="589885" cy="1652339"/>
            </a:xfrm>
            <a:prstGeom prst="rect">
              <a:avLst/>
            </a:prstGeom>
          </p:spPr>
        </p:pic>
        <p:pic>
          <p:nvPicPr>
            <p:cNvPr id="13" name="Picture 12" descr="A picture containing doll&#10;&#10;Description automatically generated">
              <a:extLst>
                <a:ext uri="{FF2B5EF4-FFF2-40B4-BE49-F238E27FC236}">
                  <a16:creationId xmlns:a16="http://schemas.microsoft.com/office/drawing/2014/main" id="{8EEDA46C-A22C-4CE4-8FED-599E66D2B68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2441" y="2800349"/>
              <a:ext cx="2114351" cy="3976835"/>
            </a:xfrm>
            <a:prstGeom prst="rect">
              <a:avLst/>
            </a:prstGeom>
          </p:spPr>
        </p:pic>
      </p:grpSp>
      <p:grpSp>
        <p:nvGrpSpPr>
          <p:cNvPr id="14" name="组合 12">
            <a:extLst>
              <a:ext uri="{FF2B5EF4-FFF2-40B4-BE49-F238E27FC236}">
                <a16:creationId xmlns:a16="http://schemas.microsoft.com/office/drawing/2014/main" id="{D705C540-33D5-49E7-9BE3-80E67A1BA22E}"/>
              </a:ext>
            </a:extLst>
          </p:cNvPr>
          <p:cNvGrpSpPr/>
          <p:nvPr/>
        </p:nvGrpSpPr>
        <p:grpSpPr>
          <a:xfrm>
            <a:off x="3843183" y="2650876"/>
            <a:ext cx="4758107" cy="2613200"/>
            <a:chOff x="2604152" y="873043"/>
            <a:chExt cx="4758107" cy="2613200"/>
          </a:xfrm>
        </p:grpSpPr>
        <p:grpSp>
          <p:nvGrpSpPr>
            <p:cNvPr id="15" name="组合 6">
              <a:extLst>
                <a:ext uri="{FF2B5EF4-FFF2-40B4-BE49-F238E27FC236}">
                  <a16:creationId xmlns:a16="http://schemas.microsoft.com/office/drawing/2014/main" id="{86D991B9-5FA2-4D3E-8739-DDAAB8B6CC9E}"/>
                </a:ext>
              </a:extLst>
            </p:cNvPr>
            <p:cNvGrpSpPr/>
            <p:nvPr/>
          </p:nvGrpSpPr>
          <p:grpSpPr>
            <a:xfrm>
              <a:off x="2604152" y="931697"/>
              <a:ext cx="4758107" cy="2554546"/>
              <a:chOff x="3771007" y="1083235"/>
              <a:chExt cx="4758107" cy="2554546"/>
            </a:xfrm>
          </p:grpSpPr>
          <p:sp>
            <p:nvSpPr>
              <p:cNvPr id="19" name="矩形 7">
                <a:extLst>
                  <a:ext uri="{FF2B5EF4-FFF2-40B4-BE49-F238E27FC236}">
                    <a16:creationId xmlns:a16="http://schemas.microsoft.com/office/drawing/2014/main" id="{13781EB6-220B-4B19-B9A3-9359099B59CB}"/>
                  </a:ext>
                </a:extLst>
              </p:cNvPr>
              <p:cNvSpPr/>
              <p:nvPr/>
            </p:nvSpPr>
            <p:spPr>
              <a:xfrm>
                <a:off x="3771007" y="1083236"/>
                <a:ext cx="4751622" cy="2554545"/>
              </a:xfrm>
              <a:prstGeom prst="rect">
                <a:avLst/>
              </a:prstGeom>
            </p:spPr>
            <p:txBody>
              <a:bodyPr wrap="none">
                <a:spAutoFit/>
              </a:bodyPr>
              <a:lstStyle/>
              <a:p>
                <a:pPr lvl="0"/>
                <a:r>
                  <a:rPr lang="en-US" altLang="zh-CN" sz="800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rPr>
                  <a:t>Chúc em </a:t>
                </a:r>
              </a:p>
              <a:p>
                <a:pPr lvl="0"/>
                <a:r>
                  <a:rPr lang="en-US" altLang="zh-CN" sz="800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rPr>
                  <a:t>học tốt</a:t>
                </a:r>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20" name="矩形 8">
                <a:extLst>
                  <a:ext uri="{FF2B5EF4-FFF2-40B4-BE49-F238E27FC236}">
                    <a16:creationId xmlns:a16="http://schemas.microsoft.com/office/drawing/2014/main" id="{AB42B1FF-AC8E-443A-BDD8-81877165471B}"/>
                  </a:ext>
                </a:extLst>
              </p:cNvPr>
              <p:cNvSpPr/>
              <p:nvPr/>
            </p:nvSpPr>
            <p:spPr>
              <a:xfrm>
                <a:off x="3777492" y="1083235"/>
                <a:ext cx="4751622" cy="2554545"/>
              </a:xfrm>
              <a:prstGeom prst="rect">
                <a:avLst/>
              </a:prstGeom>
            </p:spPr>
            <p:txBody>
              <a:bodyPr wrap="none">
                <a:spAutoFit/>
              </a:bodyPr>
              <a:lstStyle/>
              <a:p>
                <a:pPr lvl="0"/>
                <a:r>
                  <a:rPr lang="en-US" altLang="zh-CN" sz="8000">
                    <a:gradFill>
                      <a:gsLst>
                        <a:gs pos="61000">
                          <a:srgbClr val="FFFF00"/>
                        </a:gs>
                        <a:gs pos="25000">
                          <a:srgbClr val="FFC000"/>
                        </a:gs>
                        <a:gs pos="88000">
                          <a:srgbClr val="FFC000"/>
                        </a:gs>
                      </a:gsLst>
                      <a:lin ang="5400000" scaled="1"/>
                    </a:gradFill>
                    <a:latin typeface="UTM Showcard" panose="02040603050506020204" pitchFamily="18" charset="0"/>
                    <a:ea typeface="字魂27号-布丁体" panose="00000505000000000000" pitchFamily="2" charset="-122"/>
                  </a:rPr>
                  <a:t>Chúc em </a:t>
                </a:r>
              </a:p>
              <a:p>
                <a:pPr lvl="0"/>
                <a:r>
                  <a:rPr lang="en-US" altLang="zh-CN" sz="8000">
                    <a:gradFill>
                      <a:gsLst>
                        <a:gs pos="61000">
                          <a:srgbClr val="FFFF00"/>
                        </a:gs>
                        <a:gs pos="25000">
                          <a:srgbClr val="FFC000"/>
                        </a:gs>
                        <a:gs pos="88000">
                          <a:srgbClr val="FFC000"/>
                        </a:gs>
                      </a:gsLst>
                      <a:lin ang="5400000" scaled="1"/>
                    </a:gradFill>
                    <a:latin typeface="UTM Showcard" panose="02040603050506020204" pitchFamily="18" charset="0"/>
                    <a:ea typeface="字魂27号-布丁体" panose="00000505000000000000" pitchFamily="2" charset="-122"/>
                  </a:rPr>
                  <a:t>học tốt</a:t>
                </a:r>
              </a:p>
            </p:txBody>
          </p:sp>
        </p:grpSp>
        <p:grpSp>
          <p:nvGrpSpPr>
            <p:cNvPr id="16" name="组合 9">
              <a:extLst>
                <a:ext uri="{FF2B5EF4-FFF2-40B4-BE49-F238E27FC236}">
                  <a16:creationId xmlns:a16="http://schemas.microsoft.com/office/drawing/2014/main" id="{5556D512-4463-4F74-802E-0AB7D0D96401}"/>
                </a:ext>
              </a:extLst>
            </p:cNvPr>
            <p:cNvGrpSpPr/>
            <p:nvPr/>
          </p:nvGrpSpPr>
          <p:grpSpPr>
            <a:xfrm>
              <a:off x="3583560" y="873043"/>
              <a:ext cx="184731" cy="1337040"/>
              <a:chOff x="3771007" y="1083236"/>
              <a:chExt cx="184731" cy="1337040"/>
            </a:xfrm>
          </p:grpSpPr>
          <p:sp>
            <p:nvSpPr>
              <p:cNvPr id="17" name="矩形 10">
                <a:extLst>
                  <a:ext uri="{FF2B5EF4-FFF2-40B4-BE49-F238E27FC236}">
                    <a16:creationId xmlns:a16="http://schemas.microsoft.com/office/drawing/2014/main" id="{59F6E817-C7B7-4656-9F9F-9C21F8CF92CF}"/>
                  </a:ext>
                </a:extLst>
              </p:cNvPr>
              <p:cNvSpPr/>
              <p:nvPr/>
            </p:nvSpPr>
            <p:spPr>
              <a:xfrm>
                <a:off x="3771007" y="1083236"/>
                <a:ext cx="184731" cy="1323439"/>
              </a:xfrm>
              <a:prstGeom prst="rect">
                <a:avLst/>
              </a:prstGeom>
            </p:spPr>
            <p:txBody>
              <a:bodyPr wrap="none">
                <a:spAutoFit/>
              </a:bodyPr>
              <a:lstStyle/>
              <a:p>
                <a:pPr lvl="0"/>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18" name="矩形 11">
                <a:extLst>
                  <a:ext uri="{FF2B5EF4-FFF2-40B4-BE49-F238E27FC236}">
                    <a16:creationId xmlns:a16="http://schemas.microsoft.com/office/drawing/2014/main" id="{954C01E0-8EEA-4C11-B1F8-3F629012888A}"/>
                  </a:ext>
                </a:extLst>
              </p:cNvPr>
              <p:cNvSpPr/>
              <p:nvPr/>
            </p:nvSpPr>
            <p:spPr>
              <a:xfrm>
                <a:off x="3771007" y="1096837"/>
                <a:ext cx="184731" cy="1323439"/>
              </a:xfrm>
              <a:prstGeom prst="rect">
                <a:avLst/>
              </a:prstGeom>
            </p:spPr>
            <p:txBody>
              <a:bodyPr wrap="none">
                <a:spAutoFit/>
              </a:bodyPr>
              <a:lstStyle/>
              <a:p>
                <a:pPr lvl="0"/>
                <a:endParaRPr lang="zh-CN" altLang="en-US" sz="8000" dirty="0">
                  <a:gradFill flip="none" rotWithShape="1">
                    <a:gsLst>
                      <a:gs pos="67000">
                        <a:srgbClr val="5997D0"/>
                      </a:gs>
                      <a:gs pos="0">
                        <a:srgbClr val="FF99CC"/>
                      </a:gs>
                      <a:gs pos="100000">
                        <a:srgbClr val="8DC9ED"/>
                      </a:gs>
                    </a:gsLst>
                    <a:lin ang="5400000" scaled="1"/>
                    <a:tileRect/>
                  </a:gradFill>
                  <a:latin typeface="UTM Showcard" panose="02040603050506020204" pitchFamily="18" charset="0"/>
                  <a:ea typeface="字魂27号-布丁体" panose="00000505000000000000" pitchFamily="2" charset="-122"/>
                </a:endParaRPr>
              </a:p>
            </p:txBody>
          </p:sp>
        </p:grpSp>
      </p:grpSp>
    </p:spTree>
    <p:extLst>
      <p:ext uri="{BB962C8B-B14F-4D97-AF65-F5344CB8AC3E}">
        <p14:creationId xmlns:p14="http://schemas.microsoft.com/office/powerpoint/2010/main" val="4179156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par>
                          <p:cTn id="10" fill="hold">
                            <p:stCondLst>
                              <p:cond delay="1000"/>
                            </p:stCondLst>
                            <p:childTnLst>
                              <p:par>
                                <p:cTn id="11" presetID="25"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14"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15"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16" dur="1000" fill="hold"/>
                                        <p:tgtEl>
                                          <p:spTgt spid="29"/>
                                        </p:tgtEl>
                                        <p:attrNameLst>
                                          <p:attrName>ppt_h</p:attrName>
                                        </p:attrNameLst>
                                      </p:cBhvr>
                                      <p:tavLst>
                                        <p:tav tm="0">
                                          <p:val>
                                            <p:strVal val="#ppt_h"/>
                                          </p:val>
                                        </p:tav>
                                        <p:tav tm="100000">
                                          <p:val>
                                            <p:strVal val="#ppt_h"/>
                                          </p:val>
                                        </p:tav>
                                      </p:tavLst>
                                    </p:anim>
                                    <p:anim calcmode="lin" valueType="num">
                                      <p:cBhvr>
                                        <p:cTn id="17"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18"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19"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20" dur="1000" decel="50000">
                                          <p:stCondLst>
                                            <p:cond delay="0"/>
                                          </p:stCondLst>
                                        </p:cTn>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7BA33D-16A4-41BB-8338-CB1087F3CCF1}"/>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7200"/>
                    </a14:imgEffect>
                  </a14:imgLayer>
                </a14:imgProps>
              </a:ext>
            </a:extLst>
          </a:blip>
          <a:stretch>
            <a:fillRect/>
          </a:stretch>
        </p:blipFill>
        <p:spPr>
          <a:xfrm>
            <a:off x="968828" y="1068352"/>
            <a:ext cx="10254343" cy="541027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grpSp>
        <p:nvGrpSpPr>
          <p:cNvPr id="3" name="Group 2">
            <a:extLst>
              <a:ext uri="{FF2B5EF4-FFF2-40B4-BE49-F238E27FC236}">
                <a16:creationId xmlns:a16="http://schemas.microsoft.com/office/drawing/2014/main" id="{F048A496-A7BC-4031-9B03-3761A15CAF5E}"/>
              </a:ext>
            </a:extLst>
          </p:cNvPr>
          <p:cNvGrpSpPr/>
          <p:nvPr/>
        </p:nvGrpSpPr>
        <p:grpSpPr>
          <a:xfrm>
            <a:off x="2080168" y="124765"/>
            <a:ext cx="8031662" cy="924564"/>
            <a:chOff x="4440308" y="1862990"/>
            <a:chExt cx="3171264" cy="924564"/>
          </a:xfrm>
        </p:grpSpPr>
        <p:sp>
          <p:nvSpPr>
            <p:cNvPr id="4" name="TextBox 3">
              <a:extLst>
                <a:ext uri="{FF2B5EF4-FFF2-40B4-BE49-F238E27FC236}">
                  <a16:creationId xmlns:a16="http://schemas.microsoft.com/office/drawing/2014/main" id="{C2082CF8-1807-4A3F-A243-4CB545A6B6DC}"/>
                </a:ext>
              </a:extLst>
            </p:cNvPr>
            <p:cNvSpPr txBox="1"/>
            <p:nvPr/>
          </p:nvSpPr>
          <p:spPr>
            <a:xfrm>
              <a:off x="4459779" y="1862990"/>
              <a:ext cx="3151793" cy="923330"/>
            </a:xfrm>
            <a:prstGeom prst="rect">
              <a:avLst/>
            </a:prstGeom>
            <a:noFill/>
          </p:spPr>
          <p:txBody>
            <a:bodyPr wrap="square" rtlCol="0">
              <a:spAutoFit/>
            </a:bodyPr>
            <a:lstStyle/>
            <a:p>
              <a:pPr algn="ctr"/>
              <a:r>
                <a:rPr lang="en-US" sz="5400">
                  <a:solidFill>
                    <a:schemeClr val="bg2">
                      <a:lumMod val="25000"/>
                    </a:schemeClr>
                  </a:solidFill>
                  <a:effectLst>
                    <a:outerShdw blurRad="38100" dist="38100" dir="2700000" algn="tl">
                      <a:srgbClr val="000000">
                        <a:alpha val="43137"/>
                      </a:srgbClr>
                    </a:outerShdw>
                  </a:effectLst>
                  <a:latin typeface="UTM Showcard" panose="02040603050506020204" pitchFamily="18" charset="0"/>
                </a:rPr>
                <a:t>RẤT NHIỀU</a:t>
              </a:r>
              <a:r>
                <a:rPr lang="en-US" sz="5400" dirty="0">
                  <a:solidFill>
                    <a:schemeClr val="bg2">
                      <a:lumMod val="25000"/>
                    </a:schemeClr>
                  </a:solidFill>
                  <a:effectLst>
                    <a:outerShdw blurRad="38100" dist="38100" dir="2700000" algn="tl">
                      <a:srgbClr val="000000">
                        <a:alpha val="43137"/>
                      </a:srgbClr>
                    </a:outerShdw>
                  </a:effectLst>
                  <a:latin typeface="UTM Showcard" panose="02040603050506020204" pitchFamily="18" charset="0"/>
                </a:rPr>
                <a:t> </a:t>
              </a:r>
              <a:r>
                <a:rPr lang="en-US" sz="5400">
                  <a:solidFill>
                    <a:schemeClr val="bg2">
                      <a:lumMod val="25000"/>
                    </a:schemeClr>
                  </a:solidFill>
                  <a:effectLst>
                    <a:outerShdw blurRad="38100" dist="38100" dir="2700000" algn="tl">
                      <a:srgbClr val="000000">
                        <a:alpha val="43137"/>
                      </a:srgbClr>
                    </a:outerShdw>
                  </a:effectLst>
                  <a:latin typeface="UTM Showcard" panose="02040603050506020204" pitchFamily="18" charset="0"/>
                </a:rPr>
                <a:t>MẶT TRĂNG</a:t>
              </a:r>
              <a:endParaRPr lang="en-US" sz="5400" dirty="0">
                <a:solidFill>
                  <a:schemeClr val="bg2">
                    <a:lumMod val="25000"/>
                  </a:schemeClr>
                </a:solidFill>
                <a:effectLst>
                  <a:outerShdw blurRad="38100" dist="38100" dir="2700000" algn="tl">
                    <a:srgbClr val="000000">
                      <a:alpha val="43137"/>
                    </a:srgbClr>
                  </a:outerShdw>
                </a:effectLst>
                <a:latin typeface="UTM Showcard" panose="02040603050506020204" pitchFamily="18" charset="0"/>
              </a:endParaRPr>
            </a:p>
          </p:txBody>
        </p:sp>
        <p:sp>
          <p:nvSpPr>
            <p:cNvPr id="6" name="TextBox 5">
              <a:extLst>
                <a:ext uri="{FF2B5EF4-FFF2-40B4-BE49-F238E27FC236}">
                  <a16:creationId xmlns:a16="http://schemas.microsoft.com/office/drawing/2014/main" id="{043AA1E4-559F-456F-8DDC-6088D7908749}"/>
                </a:ext>
              </a:extLst>
            </p:cNvPr>
            <p:cNvSpPr txBox="1"/>
            <p:nvPr/>
          </p:nvSpPr>
          <p:spPr>
            <a:xfrm>
              <a:off x="4440308" y="1864224"/>
              <a:ext cx="3151793" cy="923330"/>
            </a:xfrm>
            <a:prstGeom prst="rect">
              <a:avLst/>
            </a:prstGeom>
            <a:noFill/>
          </p:spPr>
          <p:txBody>
            <a:bodyPr wrap="square" rtlCol="0">
              <a:spAutoFit/>
            </a:bodyPr>
            <a:lstStyle/>
            <a:p>
              <a:pPr algn="ctr"/>
              <a:r>
                <a:rPr lang="en-US" sz="5400">
                  <a:solidFill>
                    <a:srgbClr val="F6A9A9"/>
                  </a:solidFill>
                  <a:effectLst>
                    <a:outerShdw blurRad="38100" dist="38100" dir="2700000" algn="tl">
                      <a:srgbClr val="000000">
                        <a:alpha val="43137"/>
                      </a:srgbClr>
                    </a:outerShdw>
                  </a:effectLst>
                  <a:latin typeface="UTM Showcard" panose="02040603050506020204" pitchFamily="18" charset="0"/>
                </a:rPr>
                <a:t>RẤT NHIỀU </a:t>
              </a:r>
              <a:r>
                <a:rPr lang="en-US" sz="5400">
                  <a:solidFill>
                    <a:srgbClr val="FFF47D"/>
                  </a:solidFill>
                  <a:effectLst>
                    <a:outerShdw blurRad="38100" dist="38100" dir="2700000" algn="tl">
                      <a:srgbClr val="000000">
                        <a:alpha val="43137"/>
                      </a:srgbClr>
                    </a:outerShdw>
                  </a:effectLst>
                  <a:latin typeface="UTM Showcard" panose="02040603050506020204" pitchFamily="18" charset="0"/>
                </a:rPr>
                <a:t>MẶT TRĂNG</a:t>
              </a:r>
              <a:endParaRPr lang="en-US" sz="5400" dirty="0">
                <a:solidFill>
                  <a:srgbClr val="FFF47D"/>
                </a:solidFill>
                <a:effectLst>
                  <a:outerShdw blurRad="38100" dist="38100" dir="2700000" algn="tl">
                    <a:srgbClr val="000000">
                      <a:alpha val="43137"/>
                    </a:srgbClr>
                  </a:outerShdw>
                </a:effectLst>
                <a:latin typeface="UTM Showcard" panose="02040603050506020204" pitchFamily="18" charset="0"/>
              </a:endParaRPr>
            </a:p>
          </p:txBody>
        </p:sp>
      </p:grpSp>
      <p:sp>
        <p:nvSpPr>
          <p:cNvPr id="7" name="TextBox 6">
            <a:extLst>
              <a:ext uri="{FF2B5EF4-FFF2-40B4-BE49-F238E27FC236}">
                <a16:creationId xmlns:a16="http://schemas.microsoft.com/office/drawing/2014/main" id="{5E566C1C-2121-4C32-A86C-C4A53513B0E1}"/>
              </a:ext>
            </a:extLst>
          </p:cNvPr>
          <p:cNvSpPr txBox="1"/>
          <p:nvPr/>
        </p:nvSpPr>
        <p:spPr>
          <a:xfrm>
            <a:off x="9478297" y="6451132"/>
            <a:ext cx="2713703" cy="477054"/>
          </a:xfrm>
          <a:prstGeom prst="rect">
            <a:avLst/>
          </a:prstGeom>
          <a:noFill/>
        </p:spPr>
        <p:txBody>
          <a:bodyPr wrap="square">
            <a:spAutoFit/>
          </a:bodyPr>
          <a:lstStyle/>
          <a:p>
            <a:pPr algn="r"/>
            <a:r>
              <a:rPr lang="vi-VN" sz="2500" b="1">
                <a:solidFill>
                  <a:srgbClr val="363636"/>
                </a:solidFill>
                <a:latin typeface="+mj-lt"/>
              </a:rPr>
              <a:t>Theo </a:t>
            </a:r>
            <a:r>
              <a:rPr lang="vi-VN" sz="2500" b="1">
                <a:solidFill>
                  <a:srgbClr val="C00000"/>
                </a:solidFill>
                <a:latin typeface="+mj-lt"/>
              </a:rPr>
              <a:t>PHƠ-BƠ</a:t>
            </a:r>
            <a:endParaRPr lang="vi-VN" sz="2500" b="1" i="0" dirty="0">
              <a:solidFill>
                <a:srgbClr val="C00000"/>
              </a:solidFill>
              <a:effectLst/>
              <a:latin typeface="+mj-lt"/>
            </a:endParaRPr>
          </a:p>
        </p:txBody>
      </p:sp>
    </p:spTree>
    <p:extLst>
      <p:ext uri="{BB962C8B-B14F-4D97-AF65-F5344CB8AC3E}">
        <p14:creationId xmlns:p14="http://schemas.microsoft.com/office/powerpoint/2010/main" val="1293159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0" r="-20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DC0B1AB-ACFC-4D61-B8F4-F3D289B00120}"/>
              </a:ext>
            </a:extLst>
          </p:cNvPr>
          <p:cNvSpPr/>
          <p:nvPr/>
        </p:nvSpPr>
        <p:spPr>
          <a:xfrm>
            <a:off x="129540" y="147880"/>
            <a:ext cx="11932920" cy="6601968"/>
          </a:xfrm>
          <a:custGeom>
            <a:avLst/>
            <a:gdLst>
              <a:gd name="connsiteX0" fmla="*/ 0 w 11932920"/>
              <a:gd name="connsiteY0" fmla="*/ 0 h 6601968"/>
              <a:gd name="connsiteX1" fmla="*/ 11932920 w 11932920"/>
              <a:gd name="connsiteY1" fmla="*/ 0 h 6601968"/>
              <a:gd name="connsiteX2" fmla="*/ 11932920 w 11932920"/>
              <a:gd name="connsiteY2" fmla="*/ 6601968 h 6601968"/>
              <a:gd name="connsiteX3" fmla="*/ 0 w 11932920"/>
              <a:gd name="connsiteY3" fmla="*/ 6601968 h 6601968"/>
              <a:gd name="connsiteX4" fmla="*/ 0 w 11932920"/>
              <a:gd name="connsiteY4" fmla="*/ 0 h 660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2920" h="6601968" fill="none" extrusionOk="0">
                <a:moveTo>
                  <a:pt x="0" y="0"/>
                </a:moveTo>
                <a:cubicBezTo>
                  <a:pt x="3894799" y="-133017"/>
                  <a:pt x="6957242" y="-123057"/>
                  <a:pt x="11932920" y="0"/>
                </a:cubicBezTo>
                <a:cubicBezTo>
                  <a:pt x="11860239" y="3182614"/>
                  <a:pt x="11902143" y="4689689"/>
                  <a:pt x="11932920" y="6601968"/>
                </a:cubicBezTo>
                <a:cubicBezTo>
                  <a:pt x="6069223" y="6599767"/>
                  <a:pt x="2854444" y="6472197"/>
                  <a:pt x="0" y="6601968"/>
                </a:cubicBezTo>
                <a:cubicBezTo>
                  <a:pt x="62819" y="4252548"/>
                  <a:pt x="-160207" y="2125757"/>
                  <a:pt x="0" y="0"/>
                </a:cubicBezTo>
                <a:close/>
              </a:path>
              <a:path w="11932920" h="6601968" stroke="0" extrusionOk="0">
                <a:moveTo>
                  <a:pt x="0" y="0"/>
                </a:moveTo>
                <a:cubicBezTo>
                  <a:pt x="5260551" y="-157587"/>
                  <a:pt x="8849332" y="-63908"/>
                  <a:pt x="11932920" y="0"/>
                </a:cubicBezTo>
                <a:cubicBezTo>
                  <a:pt x="11763511" y="3153658"/>
                  <a:pt x="11764778" y="4600379"/>
                  <a:pt x="11932920" y="6601968"/>
                </a:cubicBezTo>
                <a:cubicBezTo>
                  <a:pt x="7499845" y="6500970"/>
                  <a:pt x="2568714" y="6723024"/>
                  <a:pt x="0" y="6601968"/>
                </a:cubicBezTo>
                <a:cubicBezTo>
                  <a:pt x="-124967" y="5076666"/>
                  <a:pt x="-10970" y="1251696"/>
                  <a:pt x="0" y="0"/>
                </a:cubicBezTo>
                <a:close/>
              </a:path>
            </a:pathLst>
          </a:custGeom>
          <a:solidFill>
            <a:schemeClr val="bg1">
              <a:alpha val="80000"/>
            </a:schemeClr>
          </a:solidFill>
          <a:ln w="28575">
            <a:solidFill>
              <a:srgbClr val="FEE25C"/>
            </a:solidFill>
            <a:extLst>
              <a:ext uri="{C807C97D-BFC1-408E-A445-0C87EB9F89A2}">
                <ask:lineSketchStyleProps xmlns:ask="http://schemas.microsoft.com/office/drawing/2018/sketchyshapes" sd="101832881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EA7A25A-D5CC-4A1E-8FE1-0727A694AA0B}"/>
              </a:ext>
            </a:extLst>
          </p:cNvPr>
          <p:cNvSpPr txBox="1"/>
          <p:nvPr/>
        </p:nvSpPr>
        <p:spPr>
          <a:xfrm>
            <a:off x="363097" y="1270365"/>
            <a:ext cx="11465806" cy="4832092"/>
          </a:xfrm>
          <a:prstGeom prst="rect">
            <a:avLst/>
          </a:prstGeom>
          <a:noFill/>
        </p:spPr>
        <p:txBody>
          <a:bodyPr wrap="square" rtlCol="0">
            <a:spAutoFit/>
          </a:bodyPr>
          <a:lstStyle/>
          <a:p>
            <a:pPr indent="457200" algn="just"/>
            <a:r>
              <a:rPr lang="vi-VN" sz="2800" b="1">
                <a:solidFill>
                  <a:srgbClr val="363636"/>
                </a:solidFill>
                <a:latin typeface="+mj-lt"/>
              </a:rPr>
              <a:t>Ở vương quốc nọ có một cô bé xinh xinh chừng năm, sáu tuổi. Bé xíu như vậy, nhưng cô lại là công chúa. Một lần, công chúa ốm nặng. Nhà vua rất lo lắng. Ngài hứa tặng cô con gái bé nhỏ bất kì thứ gì cô muốn, miễn là cô khỏi bệnh. Công chúa nói rằng cô sẽ khỏi ngay nếu có được mặt trăng.</a:t>
            </a:r>
          </a:p>
          <a:p>
            <a:pPr indent="457200" algn="just"/>
            <a:r>
              <a:rPr lang="vi-VN" sz="2800" b="1">
                <a:solidFill>
                  <a:srgbClr val="363636"/>
                </a:solidFill>
                <a:latin typeface="+mj-lt"/>
              </a:rPr>
              <a:t>Vua cho vời tất cả các vị đại thần, các nhà khoa học tới để bàn cách lấy mặt trăng cho cô bé. Nhưng ai nấy đều nói là đòi hỏi của công chúa không thể thực hiện được vì mặt trăng ở rất xa và to gấp hàng nghìn lần đất nước của nhà vua.</a:t>
            </a:r>
          </a:p>
          <a:p>
            <a:pPr indent="457200" algn="just"/>
            <a:r>
              <a:rPr lang="vi-VN" sz="2800" b="1">
                <a:solidFill>
                  <a:srgbClr val="363636"/>
                </a:solidFill>
                <a:latin typeface="+mj-lt"/>
              </a:rPr>
              <a:t>Nhà vua buồn lắm, than phiền với chú hề của ngài. Chú hề nghĩ một lát, rồi bảo:</a:t>
            </a:r>
          </a:p>
          <a:p>
            <a:pPr algn="just"/>
            <a:r>
              <a:rPr lang="en-US" sz="2800" b="1">
                <a:solidFill>
                  <a:srgbClr val="363636"/>
                </a:solidFill>
                <a:latin typeface="+mj-lt"/>
              </a:rPr>
              <a:t> </a:t>
            </a:r>
            <a:r>
              <a:rPr lang="vi-VN" sz="2800" b="1">
                <a:solidFill>
                  <a:srgbClr val="363636"/>
                </a:solidFill>
                <a:latin typeface="+mj-lt"/>
              </a:rPr>
              <a:t>- Trước hết, phải hỏi xem công chúa nghĩ về mặt trăng như thế nào đã.</a:t>
            </a:r>
          </a:p>
        </p:txBody>
      </p:sp>
      <p:grpSp>
        <p:nvGrpSpPr>
          <p:cNvPr id="6" name="Group 5">
            <a:extLst>
              <a:ext uri="{FF2B5EF4-FFF2-40B4-BE49-F238E27FC236}">
                <a16:creationId xmlns:a16="http://schemas.microsoft.com/office/drawing/2014/main" id="{3167DD9F-B862-4108-84FC-0941F5155839}"/>
              </a:ext>
            </a:extLst>
          </p:cNvPr>
          <p:cNvGrpSpPr/>
          <p:nvPr/>
        </p:nvGrpSpPr>
        <p:grpSpPr>
          <a:xfrm>
            <a:off x="2228923" y="330313"/>
            <a:ext cx="8031662" cy="924564"/>
            <a:chOff x="4440308" y="1862990"/>
            <a:chExt cx="3171264" cy="924564"/>
          </a:xfrm>
        </p:grpSpPr>
        <p:sp>
          <p:nvSpPr>
            <p:cNvPr id="7" name="TextBox 6">
              <a:extLst>
                <a:ext uri="{FF2B5EF4-FFF2-40B4-BE49-F238E27FC236}">
                  <a16:creationId xmlns:a16="http://schemas.microsoft.com/office/drawing/2014/main" id="{A653DFFD-9EFA-41C2-9AD1-944A7A00AE4E}"/>
                </a:ext>
              </a:extLst>
            </p:cNvPr>
            <p:cNvSpPr txBox="1"/>
            <p:nvPr/>
          </p:nvSpPr>
          <p:spPr>
            <a:xfrm>
              <a:off x="4459779" y="1862990"/>
              <a:ext cx="3151793" cy="923330"/>
            </a:xfrm>
            <a:prstGeom prst="rect">
              <a:avLst/>
            </a:prstGeom>
            <a:noFill/>
          </p:spPr>
          <p:txBody>
            <a:bodyPr wrap="square" rtlCol="0">
              <a:spAutoFit/>
            </a:bodyPr>
            <a:lstStyle/>
            <a:p>
              <a:pPr algn="ctr"/>
              <a:r>
                <a:rPr lang="en-US" sz="5400">
                  <a:solidFill>
                    <a:schemeClr val="bg2">
                      <a:lumMod val="25000"/>
                    </a:schemeClr>
                  </a:solidFill>
                  <a:effectLst>
                    <a:outerShdw blurRad="38100" dist="38100" dir="2700000" algn="tl">
                      <a:srgbClr val="000000">
                        <a:alpha val="43137"/>
                      </a:srgbClr>
                    </a:outerShdw>
                  </a:effectLst>
                  <a:latin typeface="UTM Showcard" panose="02040603050506020204" pitchFamily="18" charset="0"/>
                </a:rPr>
                <a:t>RẤT NHIỀU</a:t>
              </a:r>
              <a:r>
                <a:rPr lang="en-US" sz="5400" dirty="0">
                  <a:solidFill>
                    <a:schemeClr val="bg2">
                      <a:lumMod val="25000"/>
                    </a:schemeClr>
                  </a:solidFill>
                  <a:effectLst>
                    <a:outerShdw blurRad="38100" dist="38100" dir="2700000" algn="tl">
                      <a:srgbClr val="000000">
                        <a:alpha val="43137"/>
                      </a:srgbClr>
                    </a:outerShdw>
                  </a:effectLst>
                  <a:latin typeface="UTM Showcard" panose="02040603050506020204" pitchFamily="18" charset="0"/>
                </a:rPr>
                <a:t> </a:t>
              </a:r>
              <a:r>
                <a:rPr lang="en-US" sz="5400">
                  <a:solidFill>
                    <a:schemeClr val="bg2">
                      <a:lumMod val="25000"/>
                    </a:schemeClr>
                  </a:solidFill>
                  <a:effectLst>
                    <a:outerShdw blurRad="38100" dist="38100" dir="2700000" algn="tl">
                      <a:srgbClr val="000000">
                        <a:alpha val="43137"/>
                      </a:srgbClr>
                    </a:outerShdw>
                  </a:effectLst>
                  <a:latin typeface="UTM Showcard" panose="02040603050506020204" pitchFamily="18" charset="0"/>
                </a:rPr>
                <a:t>MẶT TRĂNG</a:t>
              </a:r>
              <a:endParaRPr lang="en-US" sz="5400" dirty="0">
                <a:solidFill>
                  <a:schemeClr val="bg2">
                    <a:lumMod val="25000"/>
                  </a:schemeClr>
                </a:solidFill>
                <a:effectLst>
                  <a:outerShdw blurRad="38100" dist="38100" dir="2700000" algn="tl">
                    <a:srgbClr val="000000">
                      <a:alpha val="43137"/>
                    </a:srgbClr>
                  </a:outerShdw>
                </a:effectLst>
                <a:latin typeface="UTM Showcard" panose="02040603050506020204" pitchFamily="18" charset="0"/>
              </a:endParaRPr>
            </a:p>
          </p:txBody>
        </p:sp>
        <p:sp>
          <p:nvSpPr>
            <p:cNvPr id="8" name="TextBox 7">
              <a:extLst>
                <a:ext uri="{FF2B5EF4-FFF2-40B4-BE49-F238E27FC236}">
                  <a16:creationId xmlns:a16="http://schemas.microsoft.com/office/drawing/2014/main" id="{FF41BD2F-E0AC-40EB-ACD7-8032BC63E310}"/>
                </a:ext>
              </a:extLst>
            </p:cNvPr>
            <p:cNvSpPr txBox="1"/>
            <p:nvPr/>
          </p:nvSpPr>
          <p:spPr>
            <a:xfrm>
              <a:off x="4440308" y="1864224"/>
              <a:ext cx="3151793" cy="923330"/>
            </a:xfrm>
            <a:prstGeom prst="rect">
              <a:avLst/>
            </a:prstGeom>
            <a:noFill/>
          </p:spPr>
          <p:txBody>
            <a:bodyPr wrap="square" rtlCol="0">
              <a:spAutoFit/>
            </a:bodyPr>
            <a:lstStyle/>
            <a:p>
              <a:pPr algn="ctr"/>
              <a:r>
                <a:rPr lang="en-US" sz="5400">
                  <a:solidFill>
                    <a:srgbClr val="F6A9A9"/>
                  </a:solidFill>
                  <a:effectLst>
                    <a:outerShdw blurRad="38100" dist="38100" dir="2700000" algn="tl">
                      <a:srgbClr val="000000">
                        <a:alpha val="43137"/>
                      </a:srgbClr>
                    </a:outerShdw>
                  </a:effectLst>
                  <a:latin typeface="UTM Showcard" panose="02040603050506020204" pitchFamily="18" charset="0"/>
                </a:rPr>
                <a:t>RẤT NHIỀU </a:t>
              </a:r>
              <a:r>
                <a:rPr lang="en-US" sz="5400">
                  <a:solidFill>
                    <a:srgbClr val="FFF47D"/>
                  </a:solidFill>
                  <a:effectLst>
                    <a:outerShdw blurRad="38100" dist="38100" dir="2700000" algn="tl">
                      <a:srgbClr val="000000">
                        <a:alpha val="43137"/>
                      </a:srgbClr>
                    </a:outerShdw>
                  </a:effectLst>
                  <a:latin typeface="UTM Showcard" panose="02040603050506020204" pitchFamily="18" charset="0"/>
                </a:rPr>
                <a:t>MẶT TRĂNG</a:t>
              </a:r>
              <a:endParaRPr lang="en-US" sz="5400" dirty="0">
                <a:solidFill>
                  <a:srgbClr val="FFF47D"/>
                </a:solidFill>
                <a:effectLst>
                  <a:outerShdw blurRad="38100" dist="38100" dir="2700000" algn="tl">
                    <a:srgbClr val="000000">
                      <a:alpha val="43137"/>
                    </a:srgbClr>
                  </a:outerShdw>
                </a:effectLst>
                <a:latin typeface="UTM Showcard" panose="02040603050506020204" pitchFamily="18" charset="0"/>
              </a:endParaRPr>
            </a:p>
          </p:txBody>
        </p:sp>
      </p:grpSp>
    </p:spTree>
    <p:extLst>
      <p:ext uri="{BB962C8B-B14F-4D97-AF65-F5344CB8AC3E}">
        <p14:creationId xmlns:p14="http://schemas.microsoft.com/office/powerpoint/2010/main" val="32162806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p15:prstTrans prst="origami"/>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1500"/>
                                        <p:tgtEl>
                                          <p:spTgt spid="4"/>
                                        </p:tgtEl>
                                      </p:cBhvr>
                                    </p:animEffect>
                                  </p:childTnLst>
                                </p:cTn>
                              </p:par>
                            </p:childTnLst>
                          </p:cTn>
                        </p:par>
                        <p:par>
                          <p:cTn id="8" fill="hold">
                            <p:stCondLst>
                              <p:cond delay="1500"/>
                            </p:stCondLst>
                            <p:childTnLst>
                              <p:par>
                                <p:cTn id="9" presetID="50" presetClass="entr" presetSubtype="0" decel="10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1000" fill="hold"/>
                                        <p:tgtEl>
                                          <p:spTgt spid="6"/>
                                        </p:tgtEl>
                                        <p:attrNameLst>
                                          <p:attrName>ppt_w</p:attrName>
                                        </p:attrNameLst>
                                      </p:cBhvr>
                                      <p:tavLst>
                                        <p:tav tm="0">
                                          <p:val>
                                            <p:strVal val="#ppt_w+.3"/>
                                          </p:val>
                                        </p:tav>
                                        <p:tav tm="100000">
                                          <p:val>
                                            <p:strVal val="#ppt_w"/>
                                          </p:val>
                                        </p:tav>
                                      </p:tavLst>
                                    </p:anim>
                                    <p:anim calcmode="lin" valueType="num">
                                      <p:cBhvr>
                                        <p:cTn id="12" dur="1000" fill="hold"/>
                                        <p:tgtEl>
                                          <p:spTgt spid="6"/>
                                        </p:tgtEl>
                                        <p:attrNameLst>
                                          <p:attrName>ppt_h</p:attrName>
                                        </p:attrNameLst>
                                      </p:cBhvr>
                                      <p:tavLst>
                                        <p:tav tm="0">
                                          <p:val>
                                            <p:strVal val="#ppt_h"/>
                                          </p:val>
                                        </p:tav>
                                        <p:tav tm="100000">
                                          <p:val>
                                            <p:strVal val="#ppt_h"/>
                                          </p:val>
                                        </p:tav>
                                      </p:tavLst>
                                    </p:anim>
                                    <p:animEffect transition="in" filter="fade">
                                      <p:cBhvr>
                                        <p:cTn id="13" dur="1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6D8FE9B-9F75-496F-8EAC-2CBBFA94A399}"/>
              </a:ext>
            </a:extLst>
          </p:cNvPr>
          <p:cNvSpPr/>
          <p:nvPr/>
        </p:nvSpPr>
        <p:spPr>
          <a:xfrm>
            <a:off x="129540" y="147880"/>
            <a:ext cx="11932920" cy="6601968"/>
          </a:xfrm>
          <a:custGeom>
            <a:avLst/>
            <a:gdLst>
              <a:gd name="connsiteX0" fmla="*/ 0 w 11932920"/>
              <a:gd name="connsiteY0" fmla="*/ 0 h 6601968"/>
              <a:gd name="connsiteX1" fmla="*/ 11932920 w 11932920"/>
              <a:gd name="connsiteY1" fmla="*/ 0 h 6601968"/>
              <a:gd name="connsiteX2" fmla="*/ 11932920 w 11932920"/>
              <a:gd name="connsiteY2" fmla="*/ 6601968 h 6601968"/>
              <a:gd name="connsiteX3" fmla="*/ 0 w 11932920"/>
              <a:gd name="connsiteY3" fmla="*/ 6601968 h 6601968"/>
              <a:gd name="connsiteX4" fmla="*/ 0 w 11932920"/>
              <a:gd name="connsiteY4" fmla="*/ 0 h 660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2920" h="6601968" fill="none" extrusionOk="0">
                <a:moveTo>
                  <a:pt x="0" y="0"/>
                </a:moveTo>
                <a:cubicBezTo>
                  <a:pt x="3894799" y="-133017"/>
                  <a:pt x="6957242" y="-123057"/>
                  <a:pt x="11932920" y="0"/>
                </a:cubicBezTo>
                <a:cubicBezTo>
                  <a:pt x="11860239" y="3182614"/>
                  <a:pt x="11902143" y="4689689"/>
                  <a:pt x="11932920" y="6601968"/>
                </a:cubicBezTo>
                <a:cubicBezTo>
                  <a:pt x="6069223" y="6599767"/>
                  <a:pt x="2854444" y="6472197"/>
                  <a:pt x="0" y="6601968"/>
                </a:cubicBezTo>
                <a:cubicBezTo>
                  <a:pt x="62819" y="4252548"/>
                  <a:pt x="-160207" y="2125757"/>
                  <a:pt x="0" y="0"/>
                </a:cubicBezTo>
                <a:close/>
              </a:path>
              <a:path w="11932920" h="6601968" stroke="0" extrusionOk="0">
                <a:moveTo>
                  <a:pt x="0" y="0"/>
                </a:moveTo>
                <a:cubicBezTo>
                  <a:pt x="5260551" y="-157587"/>
                  <a:pt x="8849332" y="-63908"/>
                  <a:pt x="11932920" y="0"/>
                </a:cubicBezTo>
                <a:cubicBezTo>
                  <a:pt x="11763511" y="3153658"/>
                  <a:pt x="11764778" y="4600379"/>
                  <a:pt x="11932920" y="6601968"/>
                </a:cubicBezTo>
                <a:cubicBezTo>
                  <a:pt x="7499845" y="6500970"/>
                  <a:pt x="2568714" y="6723024"/>
                  <a:pt x="0" y="6601968"/>
                </a:cubicBezTo>
                <a:cubicBezTo>
                  <a:pt x="-124967" y="5076666"/>
                  <a:pt x="-10970" y="1251696"/>
                  <a:pt x="0" y="0"/>
                </a:cubicBezTo>
                <a:close/>
              </a:path>
            </a:pathLst>
          </a:custGeom>
          <a:solidFill>
            <a:schemeClr val="bg1">
              <a:alpha val="80000"/>
            </a:schemeClr>
          </a:solidFill>
          <a:ln w="28575">
            <a:solidFill>
              <a:srgbClr val="FEE25C"/>
            </a:solidFill>
            <a:extLst>
              <a:ext uri="{C807C97D-BFC1-408E-A445-0C87EB9F89A2}">
                <ask:lineSketchStyleProps xmlns:ask="http://schemas.microsoft.com/office/drawing/2018/sketchyshapes" sd="101832881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DC0B1AB-ACFC-4D61-B8F4-F3D289B00120}"/>
              </a:ext>
            </a:extLst>
          </p:cNvPr>
          <p:cNvSpPr/>
          <p:nvPr/>
        </p:nvSpPr>
        <p:spPr>
          <a:xfrm>
            <a:off x="137160" y="128016"/>
            <a:ext cx="11932920" cy="6601968"/>
          </a:xfrm>
          <a:solidFill>
            <a:schemeClr val="bg1">
              <a:alpha val="80000"/>
            </a:schemeClr>
          </a:solidFill>
          <a:ln w="28575">
            <a:solidFill>
              <a:srgbClr val="FEE2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EA7A25A-D5CC-4A1E-8FE1-0727A694AA0B}"/>
              </a:ext>
            </a:extLst>
          </p:cNvPr>
          <p:cNvSpPr txBox="1"/>
          <p:nvPr/>
        </p:nvSpPr>
        <p:spPr>
          <a:xfrm>
            <a:off x="137160" y="147680"/>
            <a:ext cx="11932920" cy="6247864"/>
          </a:xfrm>
          <a:prstGeom prst="rect">
            <a:avLst/>
          </a:prstGeom>
          <a:noFill/>
        </p:spPr>
        <p:txBody>
          <a:bodyPr wrap="square" rtlCol="0">
            <a:spAutoFit/>
          </a:bodyPr>
          <a:lstStyle/>
          <a:p>
            <a:pPr indent="457200" algn="just"/>
            <a:r>
              <a:rPr lang="vi-VN" sz="2500" b="1">
                <a:solidFill>
                  <a:srgbClr val="363636"/>
                </a:solidFill>
                <a:latin typeface="+mj-lt"/>
              </a:rPr>
              <a:t>Nhà vua đồng ý. Thế là chú hề đến gặp cô chủ nhỏ của mình. Chú hứa sẽ mang mặt trăng về cho cô nhưng cô phải cho biết mặt trăng to bằng chừng nào. Công chúa bảo:</a:t>
            </a:r>
          </a:p>
          <a:p>
            <a:pPr algn="just"/>
            <a:r>
              <a:rPr lang="en-US" sz="2500" b="1">
                <a:solidFill>
                  <a:srgbClr val="363636"/>
                </a:solidFill>
                <a:latin typeface="+mj-lt"/>
              </a:rPr>
              <a:t>     </a:t>
            </a:r>
            <a:r>
              <a:rPr lang="vi-VN" sz="2500" b="1">
                <a:solidFill>
                  <a:srgbClr val="363636"/>
                </a:solidFill>
                <a:latin typeface="+mj-lt"/>
              </a:rPr>
              <a:t>- Chỉ to hơn móng tay ta, vì khi ta đặt ngón tay lên trước mặt trăng thì móng tay che gần khuất mặt trăng.</a:t>
            </a:r>
          </a:p>
          <a:p>
            <a:pPr indent="457200" algn="just"/>
            <a:r>
              <a:rPr lang="vi-VN" sz="2500" b="1">
                <a:solidFill>
                  <a:srgbClr val="363636"/>
                </a:solidFill>
                <a:latin typeface="+mj-lt"/>
              </a:rPr>
              <a:t>Chú hề hỏi lại:</a:t>
            </a:r>
          </a:p>
          <a:p>
            <a:pPr algn="just"/>
            <a:r>
              <a:rPr lang="en-US" sz="2500" b="1">
                <a:solidFill>
                  <a:srgbClr val="363636"/>
                </a:solidFill>
                <a:latin typeface="+mj-lt"/>
              </a:rPr>
              <a:t>     </a:t>
            </a:r>
            <a:r>
              <a:rPr lang="vi-VN" sz="2500" b="1">
                <a:solidFill>
                  <a:srgbClr val="363636"/>
                </a:solidFill>
                <a:latin typeface="+mj-lt"/>
              </a:rPr>
              <a:t>- Công chúa có biết mặt trăng treo ở đâu không?</a:t>
            </a:r>
          </a:p>
          <a:p>
            <a:pPr indent="457200" algn="just"/>
            <a:r>
              <a:rPr lang="vi-VN" sz="2500" b="1">
                <a:solidFill>
                  <a:srgbClr val="363636"/>
                </a:solidFill>
                <a:latin typeface="+mj-lt"/>
              </a:rPr>
              <a:t>Công chúa đáp:</a:t>
            </a:r>
          </a:p>
          <a:p>
            <a:pPr algn="just"/>
            <a:r>
              <a:rPr lang="en-US" sz="2500" b="1">
                <a:solidFill>
                  <a:srgbClr val="363636"/>
                </a:solidFill>
                <a:latin typeface="+mj-lt"/>
              </a:rPr>
              <a:t>     </a:t>
            </a:r>
            <a:r>
              <a:rPr lang="vi-VN" sz="2500" b="1">
                <a:solidFill>
                  <a:srgbClr val="363636"/>
                </a:solidFill>
                <a:latin typeface="+mj-lt"/>
              </a:rPr>
              <a:t>- Ta thấy đôi khi nó đi ngang qua ngọn cây trước cửa sổ.</a:t>
            </a:r>
          </a:p>
          <a:p>
            <a:pPr indent="511175" algn="just"/>
            <a:r>
              <a:rPr lang="vi-VN" sz="2500" b="1">
                <a:solidFill>
                  <a:srgbClr val="363636"/>
                </a:solidFill>
                <a:latin typeface="+mj-lt"/>
              </a:rPr>
              <a:t>Chú hề gặng hỏi thêm:</a:t>
            </a:r>
          </a:p>
          <a:p>
            <a:pPr algn="just"/>
            <a:r>
              <a:rPr lang="en-US" sz="2500" b="1">
                <a:solidFill>
                  <a:srgbClr val="363636"/>
                </a:solidFill>
                <a:latin typeface="+mj-lt"/>
              </a:rPr>
              <a:t>     </a:t>
            </a:r>
            <a:r>
              <a:rPr lang="vi-VN" sz="2500" b="1">
                <a:solidFill>
                  <a:srgbClr val="363636"/>
                </a:solidFill>
                <a:latin typeface="+mj-lt"/>
              </a:rPr>
              <a:t>- Vậy theo công chúa, mặt trăng làm bằng gì?</a:t>
            </a:r>
          </a:p>
          <a:p>
            <a:pPr algn="just"/>
            <a:r>
              <a:rPr lang="en-US" sz="2500" b="1">
                <a:solidFill>
                  <a:srgbClr val="363636"/>
                </a:solidFill>
                <a:latin typeface="+mj-lt"/>
              </a:rPr>
              <a:t>     </a:t>
            </a:r>
            <a:r>
              <a:rPr lang="vi-VN" sz="2500" b="1">
                <a:solidFill>
                  <a:srgbClr val="363636"/>
                </a:solidFill>
                <a:latin typeface="+mj-lt"/>
              </a:rPr>
              <a:t>- Tất nhiên là bằng vàng rồi.</a:t>
            </a:r>
          </a:p>
          <a:p>
            <a:pPr indent="457200" algn="just"/>
            <a:r>
              <a:rPr lang="vi-VN" sz="2500" b="1">
                <a:solidFill>
                  <a:srgbClr val="363636"/>
                </a:solidFill>
                <a:latin typeface="+mj-lt"/>
              </a:rPr>
              <a:t>Chú hề tức tốc đến gặp thợ kim hoàn, đặt làm ngay một mặt trăng bằng vàng, lớn hơn móng tay của công chúa, rồi cho mặt trăng vào một sợi dây chuyền vàng để cô bé có thể đeo vào cổ.</a:t>
            </a:r>
          </a:p>
          <a:p>
            <a:pPr indent="457200" algn="just"/>
            <a:r>
              <a:rPr lang="vi-VN" sz="2500" b="1">
                <a:solidFill>
                  <a:srgbClr val="363636"/>
                </a:solidFill>
                <a:latin typeface="+mj-lt"/>
              </a:rPr>
              <a:t>Thấy mặt trăng, công chúa vui sướng ra khỏi giường bệnh, chạy tung tăng khắp vườn.</a:t>
            </a:r>
            <a:endParaRPr lang="en-US" sz="2500" b="1" dirty="0">
              <a:solidFill>
                <a:srgbClr val="002060"/>
              </a:solidFill>
              <a:latin typeface="+mj-lt"/>
            </a:endParaRPr>
          </a:p>
        </p:txBody>
      </p:sp>
      <p:sp>
        <p:nvSpPr>
          <p:cNvPr id="6" name="TextBox 5">
            <a:extLst>
              <a:ext uri="{FF2B5EF4-FFF2-40B4-BE49-F238E27FC236}">
                <a16:creationId xmlns:a16="http://schemas.microsoft.com/office/drawing/2014/main" id="{3E3BFA85-D73F-45CC-89D1-1A535A5596E5}"/>
              </a:ext>
            </a:extLst>
          </p:cNvPr>
          <p:cNvSpPr txBox="1"/>
          <p:nvPr/>
        </p:nvSpPr>
        <p:spPr>
          <a:xfrm>
            <a:off x="9065341" y="5887874"/>
            <a:ext cx="2713703" cy="861774"/>
          </a:xfrm>
          <a:prstGeom prst="rect">
            <a:avLst/>
          </a:prstGeom>
          <a:noFill/>
        </p:spPr>
        <p:txBody>
          <a:bodyPr wrap="square">
            <a:spAutoFit/>
          </a:bodyPr>
          <a:lstStyle/>
          <a:p>
            <a:pPr algn="r"/>
            <a:r>
              <a:rPr lang="vi-VN" sz="2500" b="1">
                <a:solidFill>
                  <a:srgbClr val="363636"/>
                </a:solidFill>
                <a:latin typeface="+mj-lt"/>
              </a:rPr>
              <a:t>(còn nữa)</a:t>
            </a:r>
          </a:p>
          <a:p>
            <a:pPr algn="r"/>
            <a:r>
              <a:rPr lang="vi-VN" sz="2500" b="1">
                <a:solidFill>
                  <a:srgbClr val="363636"/>
                </a:solidFill>
                <a:latin typeface="+mj-lt"/>
              </a:rPr>
              <a:t>Theo </a:t>
            </a:r>
            <a:r>
              <a:rPr lang="vi-VN" sz="2500" b="1">
                <a:solidFill>
                  <a:srgbClr val="C00000"/>
                </a:solidFill>
                <a:latin typeface="+mj-lt"/>
              </a:rPr>
              <a:t>PHƠ-BƠ</a:t>
            </a:r>
            <a:endParaRPr lang="vi-VN" sz="2500" b="1" i="0" dirty="0">
              <a:solidFill>
                <a:srgbClr val="C00000"/>
              </a:solidFill>
              <a:effectLst/>
              <a:latin typeface="+mj-lt"/>
            </a:endParaRPr>
          </a:p>
        </p:txBody>
      </p:sp>
    </p:spTree>
    <p:extLst>
      <p:ext uri="{BB962C8B-B14F-4D97-AF65-F5344CB8AC3E}">
        <p14:creationId xmlns:p14="http://schemas.microsoft.com/office/powerpoint/2010/main" val="27527132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rgbClr val="F8BCD6"/>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0BDEE59-B38F-4990-A4CC-E4A45DEB3B02}"/>
              </a:ext>
            </a:extLst>
          </p:cNvPr>
          <p:cNvPicPr>
            <a:picLocks noChangeAspect="1"/>
          </p:cNvPicPr>
          <p:nvPr/>
        </p:nvPicPr>
        <p:blipFill>
          <a:blip r:embed="rId2"/>
          <a:stretch>
            <a:fillRect/>
          </a:stretch>
        </p:blipFill>
        <p:spPr>
          <a:xfrm>
            <a:off x="0" y="0"/>
            <a:ext cx="12192000" cy="6858000"/>
          </a:xfrm>
          <a:prstGeom prst="rect">
            <a:avLst/>
          </a:prstGeom>
        </p:spPr>
      </p:pic>
      <p:grpSp>
        <p:nvGrpSpPr>
          <p:cNvPr id="2" name="组合 12">
            <a:extLst>
              <a:ext uri="{FF2B5EF4-FFF2-40B4-BE49-F238E27FC236}">
                <a16:creationId xmlns:a16="http://schemas.microsoft.com/office/drawing/2014/main" id="{8B071E9C-8593-4D79-989B-CAC675DF94BE}"/>
              </a:ext>
            </a:extLst>
          </p:cNvPr>
          <p:cNvGrpSpPr/>
          <p:nvPr/>
        </p:nvGrpSpPr>
        <p:grpSpPr>
          <a:xfrm>
            <a:off x="4820623" y="397551"/>
            <a:ext cx="6644982" cy="1920703"/>
            <a:chOff x="2604152" y="873043"/>
            <a:chExt cx="6644982" cy="1920703"/>
          </a:xfrm>
        </p:grpSpPr>
        <p:grpSp>
          <p:nvGrpSpPr>
            <p:cNvPr id="3" name="组合 6">
              <a:extLst>
                <a:ext uri="{FF2B5EF4-FFF2-40B4-BE49-F238E27FC236}">
                  <a16:creationId xmlns:a16="http://schemas.microsoft.com/office/drawing/2014/main" id="{A15EFCBF-DD53-465A-9246-64018A26735F}"/>
                </a:ext>
              </a:extLst>
            </p:cNvPr>
            <p:cNvGrpSpPr/>
            <p:nvPr/>
          </p:nvGrpSpPr>
          <p:grpSpPr>
            <a:xfrm>
              <a:off x="2604152" y="931698"/>
              <a:ext cx="6644982" cy="1862048"/>
              <a:chOff x="3771007" y="1083236"/>
              <a:chExt cx="6644982" cy="1862048"/>
            </a:xfrm>
          </p:grpSpPr>
          <p:sp>
            <p:nvSpPr>
              <p:cNvPr id="7" name="矩形 7">
                <a:extLst>
                  <a:ext uri="{FF2B5EF4-FFF2-40B4-BE49-F238E27FC236}">
                    <a16:creationId xmlns:a16="http://schemas.microsoft.com/office/drawing/2014/main" id="{3AB29981-EBFF-4203-B388-08BA0C23AE25}"/>
                  </a:ext>
                </a:extLst>
              </p:cNvPr>
              <p:cNvSpPr/>
              <p:nvPr/>
            </p:nvSpPr>
            <p:spPr>
              <a:xfrm>
                <a:off x="3771007" y="1083236"/>
                <a:ext cx="6635150" cy="1862048"/>
              </a:xfrm>
              <a:prstGeom prst="rect">
                <a:avLst/>
              </a:prstGeom>
            </p:spPr>
            <p:txBody>
              <a:bodyPr wrap="none">
                <a:spAutoFit/>
              </a:bodyPr>
              <a:lstStyle/>
              <a:p>
                <a:pPr lvl="0"/>
                <a:r>
                  <a:rPr lang="en-US" altLang="zh-CN" sz="11500" b="1">
                    <a:ln w="152400">
                      <a:solidFill>
                        <a:schemeClr val="bg1"/>
                      </a:solidFill>
                    </a:ln>
                    <a:solidFill>
                      <a:schemeClr val="bg1"/>
                    </a:solidFill>
                    <a:effectLst>
                      <a:innerShdw blurRad="63500" dist="50800" dir="13500000">
                        <a:prstClr val="black">
                          <a:alpha val="50000"/>
                        </a:prstClr>
                      </a:innerShdw>
                    </a:effectLst>
                    <a:latin typeface="UTM Gradoo" panose="02040603050506020204" pitchFamily="18" charset="0"/>
                    <a:ea typeface="字魂27号-布丁体" panose="00000505000000000000" pitchFamily="2" charset="-122"/>
                  </a:rPr>
                  <a:t>Chia đoạn</a:t>
                </a:r>
                <a:endParaRPr lang="zh-CN" altLang="en-US" sz="11500" b="1" dirty="0">
                  <a:ln w="152400">
                    <a:solidFill>
                      <a:schemeClr val="bg1"/>
                    </a:solidFill>
                  </a:ln>
                  <a:solidFill>
                    <a:schemeClr val="bg1"/>
                  </a:solidFill>
                  <a:effectLst>
                    <a:innerShdw blurRad="63500" dist="50800" dir="13500000">
                      <a:prstClr val="black">
                        <a:alpha val="50000"/>
                      </a:prstClr>
                    </a:innerShdw>
                  </a:effectLst>
                  <a:latin typeface="UTM Gradoo" panose="02040603050506020204" pitchFamily="18" charset="0"/>
                  <a:ea typeface="字魂27号-布丁体" panose="00000505000000000000" pitchFamily="2" charset="-122"/>
                </a:endParaRPr>
              </a:p>
            </p:txBody>
          </p:sp>
          <p:sp>
            <p:nvSpPr>
              <p:cNvPr id="8" name="矩形 8">
                <a:extLst>
                  <a:ext uri="{FF2B5EF4-FFF2-40B4-BE49-F238E27FC236}">
                    <a16:creationId xmlns:a16="http://schemas.microsoft.com/office/drawing/2014/main" id="{D678B331-0894-4648-8CF6-81B3F0833D96}"/>
                  </a:ext>
                </a:extLst>
              </p:cNvPr>
              <p:cNvSpPr/>
              <p:nvPr/>
            </p:nvSpPr>
            <p:spPr>
              <a:xfrm>
                <a:off x="3780839" y="1083236"/>
                <a:ext cx="6635150" cy="1862048"/>
              </a:xfrm>
              <a:prstGeom prst="rect">
                <a:avLst/>
              </a:prstGeom>
            </p:spPr>
            <p:txBody>
              <a:bodyPr wrap="none">
                <a:spAutoFit/>
              </a:bodyPr>
              <a:lstStyle/>
              <a:p>
                <a:pPr lvl="0"/>
                <a:r>
                  <a:rPr lang="en-US" altLang="zh-CN" sz="11500" b="1">
                    <a:gradFill flip="none" rotWithShape="1">
                      <a:gsLst>
                        <a:gs pos="53000">
                          <a:srgbClr val="A744CD"/>
                        </a:gs>
                        <a:gs pos="25000">
                          <a:srgbClr val="E75FA9"/>
                        </a:gs>
                        <a:gs pos="88000">
                          <a:srgbClr val="BE95F1"/>
                        </a:gs>
                      </a:gsLst>
                      <a:lin ang="5400000" scaled="1"/>
                      <a:tileRect/>
                    </a:gradFill>
                    <a:latin typeface="UTM Gradoo" panose="02040603050506020204" pitchFamily="18" charset="0"/>
                    <a:ea typeface="字魂27号-布丁体" panose="00000505000000000000" pitchFamily="2" charset="-122"/>
                  </a:rPr>
                  <a:t>Chia đoạn</a:t>
                </a:r>
                <a:endParaRPr lang="zh-CN" altLang="en-US" sz="11500" b="1" dirty="0">
                  <a:gradFill flip="none" rotWithShape="1">
                    <a:gsLst>
                      <a:gs pos="53000">
                        <a:srgbClr val="A744CD"/>
                      </a:gs>
                      <a:gs pos="25000">
                        <a:srgbClr val="E75FA9"/>
                      </a:gs>
                      <a:gs pos="88000">
                        <a:srgbClr val="BE95F1"/>
                      </a:gs>
                    </a:gsLst>
                    <a:lin ang="5400000" scaled="1"/>
                    <a:tileRect/>
                  </a:gradFill>
                  <a:latin typeface="UTM Gradoo" panose="02040603050506020204" pitchFamily="18" charset="0"/>
                  <a:ea typeface="字魂27号-布丁体" panose="00000505000000000000" pitchFamily="2" charset="-122"/>
                </a:endParaRPr>
              </a:p>
            </p:txBody>
          </p:sp>
        </p:grpSp>
        <p:grpSp>
          <p:nvGrpSpPr>
            <p:cNvPr id="4" name="组合 9">
              <a:extLst>
                <a:ext uri="{FF2B5EF4-FFF2-40B4-BE49-F238E27FC236}">
                  <a16:creationId xmlns:a16="http://schemas.microsoft.com/office/drawing/2014/main" id="{B142DEC7-F343-41D3-A3E1-149E7B1A52C6}"/>
                </a:ext>
              </a:extLst>
            </p:cNvPr>
            <p:cNvGrpSpPr/>
            <p:nvPr/>
          </p:nvGrpSpPr>
          <p:grpSpPr>
            <a:xfrm>
              <a:off x="3583560" y="873043"/>
              <a:ext cx="184731" cy="1875649"/>
              <a:chOff x="3771007" y="1083236"/>
              <a:chExt cx="184731" cy="1875649"/>
            </a:xfrm>
          </p:grpSpPr>
          <p:sp>
            <p:nvSpPr>
              <p:cNvPr id="5" name="矩形 10">
                <a:extLst>
                  <a:ext uri="{FF2B5EF4-FFF2-40B4-BE49-F238E27FC236}">
                    <a16:creationId xmlns:a16="http://schemas.microsoft.com/office/drawing/2014/main" id="{FA2CC4ED-874A-457B-B997-7A427DEC1E53}"/>
                  </a:ext>
                </a:extLst>
              </p:cNvPr>
              <p:cNvSpPr/>
              <p:nvPr/>
            </p:nvSpPr>
            <p:spPr>
              <a:xfrm>
                <a:off x="3771007" y="1083236"/>
                <a:ext cx="184731" cy="1862048"/>
              </a:xfrm>
              <a:prstGeom prst="rect">
                <a:avLst/>
              </a:prstGeom>
            </p:spPr>
            <p:txBody>
              <a:bodyPr wrap="none">
                <a:spAutoFit/>
              </a:bodyPr>
              <a:lstStyle/>
              <a:p>
                <a:pPr lvl="0"/>
                <a:endParaRPr lang="zh-CN" altLang="en-US" sz="11500" b="1" dirty="0">
                  <a:ln w="152400">
                    <a:solidFill>
                      <a:schemeClr val="bg1"/>
                    </a:solidFill>
                  </a:ln>
                  <a:solidFill>
                    <a:schemeClr val="bg1"/>
                  </a:solidFill>
                  <a:effectLst>
                    <a:innerShdw blurRad="63500" dist="50800" dir="13500000">
                      <a:prstClr val="black">
                        <a:alpha val="50000"/>
                      </a:prstClr>
                    </a:innerShdw>
                  </a:effectLst>
                  <a:latin typeface="UTM Gradoo" panose="02040603050506020204" pitchFamily="18" charset="0"/>
                  <a:ea typeface="字魂27号-布丁体" panose="00000505000000000000" pitchFamily="2" charset="-122"/>
                </a:endParaRPr>
              </a:p>
            </p:txBody>
          </p:sp>
          <p:sp>
            <p:nvSpPr>
              <p:cNvPr id="6" name="矩形 11">
                <a:extLst>
                  <a:ext uri="{FF2B5EF4-FFF2-40B4-BE49-F238E27FC236}">
                    <a16:creationId xmlns:a16="http://schemas.microsoft.com/office/drawing/2014/main" id="{D5B16CD9-7B87-4AD0-83C3-9FA804012CC1}"/>
                  </a:ext>
                </a:extLst>
              </p:cNvPr>
              <p:cNvSpPr/>
              <p:nvPr/>
            </p:nvSpPr>
            <p:spPr>
              <a:xfrm>
                <a:off x="3771007" y="1096837"/>
                <a:ext cx="184731" cy="1862048"/>
              </a:xfrm>
              <a:prstGeom prst="rect">
                <a:avLst/>
              </a:prstGeom>
            </p:spPr>
            <p:txBody>
              <a:bodyPr wrap="none">
                <a:spAutoFit/>
              </a:bodyPr>
              <a:lstStyle/>
              <a:p>
                <a:pPr lvl="0"/>
                <a:endParaRPr lang="zh-CN" altLang="en-US" sz="11500" b="1" dirty="0">
                  <a:gradFill flip="none" rotWithShape="1">
                    <a:gsLst>
                      <a:gs pos="67000">
                        <a:srgbClr val="5997D0"/>
                      </a:gs>
                      <a:gs pos="0">
                        <a:srgbClr val="FF99CC"/>
                      </a:gs>
                      <a:gs pos="100000">
                        <a:srgbClr val="8DC9ED"/>
                      </a:gs>
                    </a:gsLst>
                    <a:lin ang="5400000" scaled="1"/>
                    <a:tileRect/>
                  </a:gradFill>
                  <a:latin typeface="UTM Gradoo" panose="02040603050506020204" pitchFamily="18" charset="0"/>
                  <a:ea typeface="字魂27号-布丁体" panose="00000505000000000000" pitchFamily="2" charset="-122"/>
                </a:endParaRPr>
              </a:p>
            </p:txBody>
          </p:sp>
        </p:grpSp>
      </p:grpSp>
      <p:grpSp>
        <p:nvGrpSpPr>
          <p:cNvPr id="24" name="Group 23">
            <a:extLst>
              <a:ext uri="{FF2B5EF4-FFF2-40B4-BE49-F238E27FC236}">
                <a16:creationId xmlns:a16="http://schemas.microsoft.com/office/drawing/2014/main" id="{2E6DB8BB-19B4-40FB-A2CD-3D90F01D166D}"/>
              </a:ext>
            </a:extLst>
          </p:cNvPr>
          <p:cNvGrpSpPr/>
          <p:nvPr/>
        </p:nvGrpSpPr>
        <p:grpSpPr>
          <a:xfrm>
            <a:off x="4904808" y="2647248"/>
            <a:ext cx="1316420" cy="1058371"/>
            <a:chOff x="4779580" y="2460871"/>
            <a:chExt cx="1316420" cy="1058371"/>
          </a:xfrm>
        </p:grpSpPr>
        <p:sp>
          <p:nvSpPr>
            <p:cNvPr id="12" name="Text Placeholder 5">
              <a:extLst>
                <a:ext uri="{FF2B5EF4-FFF2-40B4-BE49-F238E27FC236}">
                  <a16:creationId xmlns:a16="http://schemas.microsoft.com/office/drawing/2014/main" id="{D75DA40D-63F4-46A5-86F9-09C63A6A301F}"/>
                </a:ext>
              </a:extLst>
            </p:cNvPr>
            <p:cNvSpPr txBox="1">
              <a:spLocks/>
            </p:cNvSpPr>
            <p:nvPr/>
          </p:nvSpPr>
          <p:spPr>
            <a:xfrm>
              <a:off x="4779580" y="2555681"/>
              <a:ext cx="1316420" cy="96356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b="1">
                  <a:solidFill>
                    <a:srgbClr val="CF2665"/>
                  </a:solidFill>
                  <a:latin typeface="Mali" panose="00000500000000000000" pitchFamily="2" charset="-34"/>
                  <a:cs typeface="Mali" panose="00000500000000000000" pitchFamily="2" charset="-34"/>
                </a:rPr>
                <a:t>01</a:t>
              </a:r>
              <a:endParaRPr lang="en-US" sz="5400" b="1" dirty="0">
                <a:solidFill>
                  <a:srgbClr val="CF2665"/>
                </a:solidFill>
                <a:latin typeface="Mali" panose="00000500000000000000" pitchFamily="2" charset="-34"/>
                <a:cs typeface="Mali" panose="00000500000000000000" pitchFamily="2" charset="-34"/>
              </a:endParaRPr>
            </a:p>
          </p:txBody>
        </p:sp>
        <p:pic>
          <p:nvPicPr>
            <p:cNvPr id="23" name="Picture 22" descr="Shape&#10;&#10;Description automatically generated">
              <a:extLst>
                <a:ext uri="{FF2B5EF4-FFF2-40B4-BE49-F238E27FC236}">
                  <a16:creationId xmlns:a16="http://schemas.microsoft.com/office/drawing/2014/main" id="{D209935C-F95D-49C9-9EDC-D58512B1B6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30786">
              <a:off x="4789629" y="2460871"/>
              <a:ext cx="580962" cy="403076"/>
            </a:xfrm>
            <a:prstGeom prst="rect">
              <a:avLst/>
            </a:prstGeom>
          </p:spPr>
        </p:pic>
      </p:grpSp>
      <p:pic>
        <p:nvPicPr>
          <p:cNvPr id="25" name="Graphic 24">
            <a:extLst>
              <a:ext uri="{FF2B5EF4-FFF2-40B4-BE49-F238E27FC236}">
                <a16:creationId xmlns:a16="http://schemas.microsoft.com/office/drawing/2014/main" id="{342106D2-1678-4928-9079-F324BCE955D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7506" y="1420397"/>
            <a:ext cx="512353" cy="512353"/>
          </a:xfrm>
          <a:prstGeom prst="rect">
            <a:avLst/>
          </a:prstGeom>
        </p:spPr>
      </p:pic>
      <p:grpSp>
        <p:nvGrpSpPr>
          <p:cNvPr id="26" name="Group 25">
            <a:extLst>
              <a:ext uri="{FF2B5EF4-FFF2-40B4-BE49-F238E27FC236}">
                <a16:creationId xmlns:a16="http://schemas.microsoft.com/office/drawing/2014/main" id="{A30075C2-13A8-4109-A18B-06AAB618DA96}"/>
              </a:ext>
            </a:extLst>
          </p:cNvPr>
          <p:cNvGrpSpPr/>
          <p:nvPr/>
        </p:nvGrpSpPr>
        <p:grpSpPr>
          <a:xfrm>
            <a:off x="4882199" y="3811846"/>
            <a:ext cx="1339029" cy="1080143"/>
            <a:chOff x="4756971" y="2439099"/>
            <a:chExt cx="1339029" cy="1080143"/>
          </a:xfrm>
        </p:grpSpPr>
        <p:sp>
          <p:nvSpPr>
            <p:cNvPr id="27" name="Text Placeholder 5">
              <a:extLst>
                <a:ext uri="{FF2B5EF4-FFF2-40B4-BE49-F238E27FC236}">
                  <a16:creationId xmlns:a16="http://schemas.microsoft.com/office/drawing/2014/main" id="{7FCB7477-A0E4-4656-A438-029B29E57A40}"/>
                </a:ext>
              </a:extLst>
            </p:cNvPr>
            <p:cNvSpPr txBox="1">
              <a:spLocks/>
            </p:cNvSpPr>
            <p:nvPr/>
          </p:nvSpPr>
          <p:spPr>
            <a:xfrm>
              <a:off x="4779580" y="2555681"/>
              <a:ext cx="1316420" cy="96356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b="1">
                  <a:solidFill>
                    <a:srgbClr val="CF2665"/>
                  </a:solidFill>
                  <a:latin typeface="Mali" panose="00000500000000000000" pitchFamily="2" charset="-34"/>
                  <a:cs typeface="Mali" panose="00000500000000000000" pitchFamily="2" charset="-34"/>
                </a:rPr>
                <a:t>02</a:t>
              </a:r>
              <a:endParaRPr lang="en-US" sz="5400" b="1" dirty="0">
                <a:solidFill>
                  <a:srgbClr val="CF2665"/>
                </a:solidFill>
                <a:latin typeface="Mali" panose="00000500000000000000" pitchFamily="2" charset="-34"/>
                <a:cs typeface="Mali" panose="00000500000000000000" pitchFamily="2" charset="-34"/>
              </a:endParaRPr>
            </a:p>
          </p:txBody>
        </p:sp>
        <p:pic>
          <p:nvPicPr>
            <p:cNvPr id="28" name="Picture 27" descr="Shape&#10;&#10;Description automatically generated">
              <a:extLst>
                <a:ext uri="{FF2B5EF4-FFF2-40B4-BE49-F238E27FC236}">
                  <a16:creationId xmlns:a16="http://schemas.microsoft.com/office/drawing/2014/main" id="{64B460E1-6F76-4CB9-824E-9329C1C5CA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30786">
              <a:off x="4756971" y="2439099"/>
              <a:ext cx="580962" cy="403076"/>
            </a:xfrm>
            <a:prstGeom prst="rect">
              <a:avLst/>
            </a:prstGeom>
          </p:spPr>
        </p:pic>
      </p:grpSp>
      <p:grpSp>
        <p:nvGrpSpPr>
          <p:cNvPr id="29" name="Group 28">
            <a:extLst>
              <a:ext uri="{FF2B5EF4-FFF2-40B4-BE49-F238E27FC236}">
                <a16:creationId xmlns:a16="http://schemas.microsoft.com/office/drawing/2014/main" id="{2DD1AF0E-0923-4B1C-A72C-8A22B3DF6B6A}"/>
              </a:ext>
            </a:extLst>
          </p:cNvPr>
          <p:cNvGrpSpPr/>
          <p:nvPr/>
        </p:nvGrpSpPr>
        <p:grpSpPr>
          <a:xfrm>
            <a:off x="4904808" y="5114798"/>
            <a:ext cx="1339029" cy="1080143"/>
            <a:chOff x="4756971" y="2439099"/>
            <a:chExt cx="1339029" cy="1080143"/>
          </a:xfrm>
        </p:grpSpPr>
        <p:sp>
          <p:nvSpPr>
            <p:cNvPr id="30" name="Text Placeholder 5">
              <a:extLst>
                <a:ext uri="{FF2B5EF4-FFF2-40B4-BE49-F238E27FC236}">
                  <a16:creationId xmlns:a16="http://schemas.microsoft.com/office/drawing/2014/main" id="{11F18370-C4D0-45CE-8C76-C779B6B5425B}"/>
                </a:ext>
              </a:extLst>
            </p:cNvPr>
            <p:cNvSpPr txBox="1">
              <a:spLocks/>
            </p:cNvSpPr>
            <p:nvPr/>
          </p:nvSpPr>
          <p:spPr>
            <a:xfrm>
              <a:off x="4779580" y="2555681"/>
              <a:ext cx="1316420" cy="96356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5400" b="1">
                  <a:solidFill>
                    <a:srgbClr val="CF2665"/>
                  </a:solidFill>
                  <a:latin typeface="Mali" panose="00000500000000000000" pitchFamily="2" charset="-34"/>
                  <a:cs typeface="Mali" panose="00000500000000000000" pitchFamily="2" charset="-34"/>
                </a:rPr>
                <a:t>03</a:t>
              </a:r>
              <a:endParaRPr lang="en-US" sz="5400" b="1" dirty="0">
                <a:solidFill>
                  <a:srgbClr val="CF2665"/>
                </a:solidFill>
                <a:latin typeface="Mali" panose="00000500000000000000" pitchFamily="2" charset="-34"/>
                <a:cs typeface="Mali" panose="00000500000000000000" pitchFamily="2" charset="-34"/>
              </a:endParaRPr>
            </a:p>
          </p:txBody>
        </p:sp>
        <p:pic>
          <p:nvPicPr>
            <p:cNvPr id="31" name="Picture 30" descr="Shape&#10;&#10;Description automatically generated">
              <a:extLst>
                <a:ext uri="{FF2B5EF4-FFF2-40B4-BE49-F238E27FC236}">
                  <a16:creationId xmlns:a16="http://schemas.microsoft.com/office/drawing/2014/main" id="{1989E994-0A29-4380-A6A7-2AEB8556AD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9830786">
              <a:off x="4756971" y="2439099"/>
              <a:ext cx="580962" cy="403076"/>
            </a:xfrm>
            <a:prstGeom prst="rect">
              <a:avLst/>
            </a:prstGeom>
          </p:spPr>
        </p:pic>
      </p:grpSp>
      <p:sp>
        <p:nvSpPr>
          <p:cNvPr id="33" name="TextBox 32">
            <a:extLst>
              <a:ext uri="{FF2B5EF4-FFF2-40B4-BE49-F238E27FC236}">
                <a16:creationId xmlns:a16="http://schemas.microsoft.com/office/drawing/2014/main" id="{937B8766-6DEA-4927-A981-CA1C8F2221DE}"/>
              </a:ext>
            </a:extLst>
          </p:cNvPr>
          <p:cNvSpPr txBox="1"/>
          <p:nvPr/>
        </p:nvSpPr>
        <p:spPr>
          <a:xfrm>
            <a:off x="6221228" y="2762098"/>
            <a:ext cx="5779197" cy="638380"/>
          </a:xfrm>
          <a:prstGeom prst="rect">
            <a:avLst/>
          </a:prstGeom>
          <a:noFill/>
        </p:spPr>
        <p:txBody>
          <a:bodyPr wrap="square">
            <a:spAutoFit/>
          </a:bodyPr>
          <a:lstStyle/>
          <a:p>
            <a:pPr lvl="0">
              <a:lnSpc>
                <a:spcPct val="130000"/>
              </a:lnSpc>
              <a:defRPr/>
            </a:pPr>
            <a:r>
              <a:rPr lang="en-US" altLang="zh-CN" sz="3000" b="1" kern="0">
                <a:solidFill>
                  <a:srgbClr val="002060"/>
                </a:solidFill>
                <a:latin typeface="UTM Banque" panose="02040603050506020204" pitchFamily="18" charset="0"/>
                <a:ea typeface="Aachen" panose="02020500000000000000" pitchFamily="18" charset="0"/>
                <a:cs typeface="Aachen" panose="02020500000000000000" pitchFamily="18" charset="0"/>
              </a:rPr>
              <a:t>Từ đầu … của nhà vua.</a:t>
            </a:r>
            <a:endParaRPr lang="zh-CN" altLang="en-US" sz="3000" b="1" kern="0">
              <a:solidFill>
                <a:srgbClr val="002060"/>
              </a:solidFill>
              <a:latin typeface="UTM Banque" panose="02040603050506020204" pitchFamily="18" charset="0"/>
              <a:ea typeface="Aachen" panose="02020500000000000000" pitchFamily="18" charset="0"/>
              <a:cs typeface="Aachen" panose="02020500000000000000" pitchFamily="18" charset="0"/>
            </a:endParaRPr>
          </a:p>
        </p:txBody>
      </p:sp>
      <p:sp>
        <p:nvSpPr>
          <p:cNvPr id="34" name="TextBox 33">
            <a:extLst>
              <a:ext uri="{FF2B5EF4-FFF2-40B4-BE49-F238E27FC236}">
                <a16:creationId xmlns:a16="http://schemas.microsoft.com/office/drawing/2014/main" id="{8F884079-C71F-40E0-B27B-9A95F55DEF4F}"/>
              </a:ext>
            </a:extLst>
          </p:cNvPr>
          <p:cNvSpPr txBox="1"/>
          <p:nvPr/>
        </p:nvSpPr>
        <p:spPr>
          <a:xfrm>
            <a:off x="6221227" y="3994591"/>
            <a:ext cx="5970773" cy="638380"/>
          </a:xfrm>
          <a:prstGeom prst="rect">
            <a:avLst/>
          </a:prstGeom>
          <a:noFill/>
        </p:spPr>
        <p:txBody>
          <a:bodyPr wrap="square">
            <a:spAutoFit/>
          </a:bodyPr>
          <a:lstStyle/>
          <a:p>
            <a:pPr lvl="0">
              <a:lnSpc>
                <a:spcPct val="130000"/>
              </a:lnSpc>
              <a:defRPr/>
            </a:pPr>
            <a:r>
              <a:rPr lang="en-US" altLang="zh-CN" sz="3000" b="1" kern="0">
                <a:solidFill>
                  <a:srgbClr val="002060"/>
                </a:solidFill>
                <a:latin typeface="UTM Banque" panose="02040603050506020204" pitchFamily="18" charset="0"/>
                <a:ea typeface="Aachen" panose="02020500000000000000" pitchFamily="18" charset="0"/>
                <a:cs typeface="Aachen" panose="02020500000000000000" pitchFamily="18" charset="0"/>
              </a:rPr>
              <a:t>Nhà vua … bằng vàng rồi.</a:t>
            </a:r>
            <a:endParaRPr lang="zh-CN" altLang="en-US" sz="3000" b="1" kern="0">
              <a:solidFill>
                <a:srgbClr val="002060"/>
              </a:solidFill>
              <a:latin typeface="UTM Banque" panose="02040603050506020204" pitchFamily="18" charset="0"/>
              <a:ea typeface="Aachen" panose="02020500000000000000" pitchFamily="18" charset="0"/>
              <a:cs typeface="Aachen" panose="02020500000000000000" pitchFamily="18" charset="0"/>
            </a:endParaRPr>
          </a:p>
        </p:txBody>
      </p:sp>
      <p:sp>
        <p:nvSpPr>
          <p:cNvPr id="35" name="TextBox 34">
            <a:extLst>
              <a:ext uri="{FF2B5EF4-FFF2-40B4-BE49-F238E27FC236}">
                <a16:creationId xmlns:a16="http://schemas.microsoft.com/office/drawing/2014/main" id="{13987530-B137-48C3-84CB-B8ACF186A680}"/>
              </a:ext>
            </a:extLst>
          </p:cNvPr>
          <p:cNvSpPr txBox="1"/>
          <p:nvPr/>
        </p:nvSpPr>
        <p:spPr>
          <a:xfrm>
            <a:off x="6221226" y="5180961"/>
            <a:ext cx="5970773" cy="638380"/>
          </a:xfrm>
          <a:prstGeom prst="rect">
            <a:avLst/>
          </a:prstGeom>
          <a:noFill/>
        </p:spPr>
        <p:txBody>
          <a:bodyPr wrap="square">
            <a:spAutoFit/>
          </a:bodyPr>
          <a:lstStyle/>
          <a:p>
            <a:pPr lvl="0">
              <a:lnSpc>
                <a:spcPct val="130000"/>
              </a:lnSpc>
              <a:defRPr/>
            </a:pPr>
            <a:r>
              <a:rPr lang="en-US" altLang="zh-CN" sz="3000" b="1" kern="0">
                <a:solidFill>
                  <a:srgbClr val="002060"/>
                </a:solidFill>
                <a:latin typeface="UTM Banque" panose="02040603050506020204" pitchFamily="18" charset="0"/>
                <a:ea typeface="Aachen" panose="02020500000000000000" pitchFamily="18" charset="0"/>
                <a:cs typeface="Aachen" panose="02020500000000000000" pitchFamily="18" charset="0"/>
              </a:rPr>
              <a:t>Phần còn lại.</a:t>
            </a:r>
            <a:endParaRPr lang="zh-CN" altLang="en-US" sz="3000" b="1" kern="0">
              <a:solidFill>
                <a:srgbClr val="002060"/>
              </a:solidFill>
              <a:latin typeface="UTM Banque" panose="02040603050506020204" pitchFamily="18" charset="0"/>
              <a:ea typeface="Aachen" panose="02020500000000000000" pitchFamily="18" charset="0"/>
              <a:cs typeface="Aachen" panose="02020500000000000000" pitchFamily="18" charset="0"/>
            </a:endParaRPr>
          </a:p>
        </p:txBody>
      </p:sp>
      <p:pic>
        <p:nvPicPr>
          <p:cNvPr id="37" name="Graphic 36">
            <a:extLst>
              <a:ext uri="{FF2B5EF4-FFF2-40B4-BE49-F238E27FC236}">
                <a16:creationId xmlns:a16="http://schemas.microsoft.com/office/drawing/2014/main" id="{5D1085E7-67AA-4A0B-811D-5484F42D156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38815" y="3145219"/>
            <a:ext cx="512353" cy="512353"/>
          </a:xfrm>
          <a:prstGeom prst="rect">
            <a:avLst/>
          </a:prstGeom>
        </p:spPr>
      </p:pic>
      <p:sp>
        <p:nvSpPr>
          <p:cNvPr id="32" name="TextBox 31">
            <a:extLst>
              <a:ext uri="{FF2B5EF4-FFF2-40B4-BE49-F238E27FC236}">
                <a16:creationId xmlns:a16="http://schemas.microsoft.com/office/drawing/2014/main" id="{C24376D4-DE3B-492F-A639-400BD6EE4770}"/>
              </a:ext>
            </a:extLst>
          </p:cNvPr>
          <p:cNvSpPr txBox="1"/>
          <p:nvPr/>
        </p:nvSpPr>
        <p:spPr>
          <a:xfrm>
            <a:off x="3600674" y="6540986"/>
            <a:ext cx="621452" cy="369332"/>
          </a:xfrm>
          <a:prstGeom prst="rect">
            <a:avLst/>
          </a:prstGeom>
          <a:noFill/>
        </p:spPr>
        <p:txBody>
          <a:bodyPr wrap="none" rtlCol="0">
            <a:spAutoFit/>
          </a:bodyPr>
          <a:lstStyle/>
          <a:p>
            <a:r>
              <a:rPr lang="en-US">
                <a:solidFill>
                  <a:srgbClr val="F8BCD6"/>
                </a:solidFill>
                <a:latin typeface="UTM Mabella" panose="02040603050506020204" pitchFamily="18" charset="0"/>
              </a:rPr>
              <a:t>KTUTS</a:t>
            </a:r>
          </a:p>
        </p:txBody>
      </p:sp>
      <p:sp>
        <p:nvSpPr>
          <p:cNvPr id="36" name="TextBox 35">
            <a:extLst>
              <a:ext uri="{FF2B5EF4-FFF2-40B4-BE49-F238E27FC236}">
                <a16:creationId xmlns:a16="http://schemas.microsoft.com/office/drawing/2014/main" id="{9F1ECEDB-CF46-4D22-984B-D8DE3314E5B1}"/>
              </a:ext>
            </a:extLst>
          </p:cNvPr>
          <p:cNvSpPr txBox="1"/>
          <p:nvPr/>
        </p:nvSpPr>
        <p:spPr>
          <a:xfrm>
            <a:off x="10460784" y="6108313"/>
            <a:ext cx="621452" cy="369332"/>
          </a:xfrm>
          <a:prstGeom prst="rect">
            <a:avLst/>
          </a:prstGeom>
          <a:noFill/>
        </p:spPr>
        <p:txBody>
          <a:bodyPr wrap="none" rtlCol="0">
            <a:spAutoFit/>
          </a:bodyPr>
          <a:lstStyle/>
          <a:p>
            <a:r>
              <a:rPr lang="en-US">
                <a:solidFill>
                  <a:srgbClr val="E75FA9"/>
                </a:solidFill>
                <a:latin typeface="UTM Mabella" panose="02040603050506020204" pitchFamily="18" charset="0"/>
              </a:rPr>
              <a:t>KTUTS</a:t>
            </a:r>
          </a:p>
        </p:txBody>
      </p:sp>
    </p:spTree>
    <p:extLst>
      <p:ext uri="{BB962C8B-B14F-4D97-AF65-F5344CB8AC3E}">
        <p14:creationId xmlns:p14="http://schemas.microsoft.com/office/powerpoint/2010/main" val="41845988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49" presetClass="entr" presetSubtype="0" decel="100000" fill="hold" nodeType="click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 calcmode="lin" valueType="num">
                                      <p:cBhvr>
                                        <p:cTn id="16" dur="500" fill="hold"/>
                                        <p:tgtEl>
                                          <p:spTgt spid="24"/>
                                        </p:tgtEl>
                                        <p:attrNameLst>
                                          <p:attrName>style.rotation</p:attrName>
                                        </p:attrNameLst>
                                      </p:cBhvr>
                                      <p:tavLst>
                                        <p:tav tm="0">
                                          <p:val>
                                            <p:fltVal val="360"/>
                                          </p:val>
                                        </p:tav>
                                        <p:tav tm="100000">
                                          <p:val>
                                            <p:fltVal val="0"/>
                                          </p:val>
                                        </p:tav>
                                      </p:tavLst>
                                    </p:anim>
                                    <p:animEffect transition="in" filter="fade">
                                      <p:cBhvr>
                                        <p:cTn id="17" dur="500"/>
                                        <p:tgtEl>
                                          <p:spTgt spid="24"/>
                                        </p:tgtEl>
                                      </p:cBhvr>
                                    </p:animEffect>
                                  </p:childTnLst>
                                </p:cTn>
                              </p:par>
                            </p:childTnLst>
                          </p:cTn>
                        </p:par>
                        <p:par>
                          <p:cTn id="18" fill="hold">
                            <p:stCondLst>
                              <p:cond delay="500"/>
                            </p:stCondLst>
                            <p:childTnLst>
                              <p:par>
                                <p:cTn id="19" presetID="37" presetClass="entr" presetSubtype="0"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900" decel="100000" fill="hold"/>
                                        <p:tgtEl>
                                          <p:spTgt spid="3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9" presetClass="entr" presetSubtype="0" decel="10000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 calcmode="lin" valueType="num">
                                      <p:cBhvr>
                                        <p:cTn id="31" dur="500" fill="hold"/>
                                        <p:tgtEl>
                                          <p:spTgt spid="26"/>
                                        </p:tgtEl>
                                        <p:attrNameLst>
                                          <p:attrName>style.rotation</p:attrName>
                                        </p:attrNameLst>
                                      </p:cBhvr>
                                      <p:tavLst>
                                        <p:tav tm="0">
                                          <p:val>
                                            <p:fltVal val="360"/>
                                          </p:val>
                                        </p:tav>
                                        <p:tav tm="100000">
                                          <p:val>
                                            <p:fltVal val="0"/>
                                          </p:val>
                                        </p:tav>
                                      </p:tavLst>
                                    </p:anim>
                                    <p:animEffect transition="in" filter="fade">
                                      <p:cBhvr>
                                        <p:cTn id="32" dur="500"/>
                                        <p:tgtEl>
                                          <p:spTgt spid="26"/>
                                        </p:tgtEl>
                                      </p:cBhvr>
                                    </p:animEffect>
                                  </p:childTnLst>
                                </p:cTn>
                              </p:par>
                            </p:childTnLst>
                          </p:cTn>
                        </p:par>
                        <p:par>
                          <p:cTn id="33" fill="hold">
                            <p:stCondLst>
                              <p:cond delay="500"/>
                            </p:stCondLst>
                            <p:childTnLst>
                              <p:par>
                                <p:cTn id="34" presetID="37" presetClass="entr" presetSubtype="0"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1000"/>
                                        <p:tgtEl>
                                          <p:spTgt spid="34"/>
                                        </p:tgtEl>
                                      </p:cBhvr>
                                    </p:animEffect>
                                    <p:anim calcmode="lin" valueType="num">
                                      <p:cBhvr>
                                        <p:cTn id="37" dur="1000" fill="hold"/>
                                        <p:tgtEl>
                                          <p:spTgt spid="34"/>
                                        </p:tgtEl>
                                        <p:attrNameLst>
                                          <p:attrName>ppt_x</p:attrName>
                                        </p:attrNameLst>
                                      </p:cBhvr>
                                      <p:tavLst>
                                        <p:tav tm="0">
                                          <p:val>
                                            <p:strVal val="#ppt_x"/>
                                          </p:val>
                                        </p:tav>
                                        <p:tav tm="100000">
                                          <p:val>
                                            <p:strVal val="#ppt_x"/>
                                          </p:val>
                                        </p:tav>
                                      </p:tavLst>
                                    </p:anim>
                                    <p:anim calcmode="lin" valueType="num">
                                      <p:cBhvr>
                                        <p:cTn id="38" dur="900" decel="100000" fill="hold"/>
                                        <p:tgtEl>
                                          <p:spTgt spid="34"/>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9" presetClass="entr" presetSubtype="0" decel="100000" fill="hold" nodeType="click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 calcmode="lin" valueType="num">
                                      <p:cBhvr>
                                        <p:cTn id="46" dur="500" fill="hold"/>
                                        <p:tgtEl>
                                          <p:spTgt spid="29"/>
                                        </p:tgtEl>
                                        <p:attrNameLst>
                                          <p:attrName>style.rotation</p:attrName>
                                        </p:attrNameLst>
                                      </p:cBhvr>
                                      <p:tavLst>
                                        <p:tav tm="0">
                                          <p:val>
                                            <p:fltVal val="360"/>
                                          </p:val>
                                        </p:tav>
                                        <p:tav tm="100000">
                                          <p:val>
                                            <p:fltVal val="0"/>
                                          </p:val>
                                        </p:tav>
                                      </p:tavLst>
                                    </p:anim>
                                    <p:animEffect transition="in" filter="fade">
                                      <p:cBhvr>
                                        <p:cTn id="47" dur="500"/>
                                        <p:tgtEl>
                                          <p:spTgt spid="29"/>
                                        </p:tgtEl>
                                      </p:cBhvr>
                                    </p:animEffect>
                                  </p:childTnLst>
                                </p:cTn>
                              </p:par>
                            </p:childTnLst>
                          </p:cTn>
                        </p:par>
                        <p:par>
                          <p:cTn id="48" fill="hold">
                            <p:stCondLst>
                              <p:cond delay="500"/>
                            </p:stCondLst>
                            <p:childTnLst>
                              <p:par>
                                <p:cTn id="49" presetID="37" presetClass="entr" presetSubtype="0"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fade">
                                      <p:cBhvr>
                                        <p:cTn id="51" dur="1000"/>
                                        <p:tgtEl>
                                          <p:spTgt spid="35"/>
                                        </p:tgtEl>
                                      </p:cBhvr>
                                    </p:animEffect>
                                    <p:anim calcmode="lin" valueType="num">
                                      <p:cBhvr>
                                        <p:cTn id="52" dur="1000" fill="hold"/>
                                        <p:tgtEl>
                                          <p:spTgt spid="35"/>
                                        </p:tgtEl>
                                        <p:attrNameLst>
                                          <p:attrName>ppt_x</p:attrName>
                                        </p:attrNameLst>
                                      </p:cBhvr>
                                      <p:tavLst>
                                        <p:tav tm="0">
                                          <p:val>
                                            <p:strVal val="#ppt_x"/>
                                          </p:val>
                                        </p:tav>
                                        <p:tav tm="100000">
                                          <p:val>
                                            <p:strVal val="#ppt_x"/>
                                          </p:val>
                                        </p:tav>
                                      </p:tavLst>
                                    </p:anim>
                                    <p:anim calcmode="lin" valueType="num">
                                      <p:cBhvr>
                                        <p:cTn id="53" dur="900" decel="100000" fill="hold"/>
                                        <p:tgtEl>
                                          <p:spTgt spid="35"/>
                                        </p:tgtEl>
                                        <p:attrNameLst>
                                          <p:attrName>ppt_y</p:attrName>
                                        </p:attrNameLst>
                                      </p:cBhvr>
                                      <p:tavLst>
                                        <p:tav tm="0">
                                          <p:val>
                                            <p:strVal val="#ppt_y+1"/>
                                          </p:val>
                                        </p:tav>
                                        <p:tav tm="100000">
                                          <p:val>
                                            <p:strVal val="#ppt_y-.03"/>
                                          </p:val>
                                        </p:tav>
                                      </p:tavLst>
                                    </p:anim>
                                    <p:anim calcmode="lin" valueType="num">
                                      <p:cBhvr>
                                        <p:cTn id="54" dur="100" accel="100000" fill="hold">
                                          <p:stCondLst>
                                            <p:cond delay="90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DC0B1AB-ACFC-4D61-B8F4-F3D289B00120}"/>
              </a:ext>
            </a:extLst>
          </p:cNvPr>
          <p:cNvSpPr/>
          <p:nvPr/>
        </p:nvSpPr>
        <p:spPr>
          <a:xfrm>
            <a:off x="129540" y="147880"/>
            <a:ext cx="11932920" cy="6601968"/>
          </a:xfrm>
          <a:custGeom>
            <a:avLst/>
            <a:gdLst>
              <a:gd name="connsiteX0" fmla="*/ 0 w 11932920"/>
              <a:gd name="connsiteY0" fmla="*/ 0 h 6601968"/>
              <a:gd name="connsiteX1" fmla="*/ 11932920 w 11932920"/>
              <a:gd name="connsiteY1" fmla="*/ 0 h 6601968"/>
              <a:gd name="connsiteX2" fmla="*/ 11932920 w 11932920"/>
              <a:gd name="connsiteY2" fmla="*/ 6601968 h 6601968"/>
              <a:gd name="connsiteX3" fmla="*/ 0 w 11932920"/>
              <a:gd name="connsiteY3" fmla="*/ 6601968 h 6601968"/>
              <a:gd name="connsiteX4" fmla="*/ 0 w 11932920"/>
              <a:gd name="connsiteY4" fmla="*/ 0 h 660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2920" h="6601968" fill="none" extrusionOk="0">
                <a:moveTo>
                  <a:pt x="0" y="0"/>
                </a:moveTo>
                <a:cubicBezTo>
                  <a:pt x="3894799" y="-133017"/>
                  <a:pt x="6957242" y="-123057"/>
                  <a:pt x="11932920" y="0"/>
                </a:cubicBezTo>
                <a:cubicBezTo>
                  <a:pt x="11860239" y="3182614"/>
                  <a:pt x="11902143" y="4689689"/>
                  <a:pt x="11932920" y="6601968"/>
                </a:cubicBezTo>
                <a:cubicBezTo>
                  <a:pt x="6069223" y="6599767"/>
                  <a:pt x="2854444" y="6472197"/>
                  <a:pt x="0" y="6601968"/>
                </a:cubicBezTo>
                <a:cubicBezTo>
                  <a:pt x="62819" y="4252548"/>
                  <a:pt x="-160207" y="2125757"/>
                  <a:pt x="0" y="0"/>
                </a:cubicBezTo>
                <a:close/>
              </a:path>
              <a:path w="11932920" h="6601968" stroke="0" extrusionOk="0">
                <a:moveTo>
                  <a:pt x="0" y="0"/>
                </a:moveTo>
                <a:cubicBezTo>
                  <a:pt x="5260551" y="-157587"/>
                  <a:pt x="8849332" y="-63908"/>
                  <a:pt x="11932920" y="0"/>
                </a:cubicBezTo>
                <a:cubicBezTo>
                  <a:pt x="11763511" y="3153658"/>
                  <a:pt x="11764778" y="4600379"/>
                  <a:pt x="11932920" y="6601968"/>
                </a:cubicBezTo>
                <a:cubicBezTo>
                  <a:pt x="7499845" y="6500970"/>
                  <a:pt x="2568714" y="6723024"/>
                  <a:pt x="0" y="6601968"/>
                </a:cubicBezTo>
                <a:cubicBezTo>
                  <a:pt x="-124967" y="5076666"/>
                  <a:pt x="-10970" y="1251696"/>
                  <a:pt x="0" y="0"/>
                </a:cubicBezTo>
                <a:close/>
              </a:path>
            </a:pathLst>
          </a:custGeom>
          <a:solidFill>
            <a:schemeClr val="bg1">
              <a:alpha val="80000"/>
            </a:schemeClr>
          </a:solidFill>
          <a:ln w="28575">
            <a:solidFill>
              <a:srgbClr val="FEE25C"/>
            </a:solidFill>
            <a:extLst>
              <a:ext uri="{C807C97D-BFC1-408E-A445-0C87EB9F89A2}">
                <ask:lineSketchStyleProps xmlns:ask="http://schemas.microsoft.com/office/drawing/2018/sketchyshapes" sd="101832881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EA7A25A-D5CC-4A1E-8FE1-0727A694AA0B}"/>
              </a:ext>
            </a:extLst>
          </p:cNvPr>
          <p:cNvSpPr txBox="1"/>
          <p:nvPr/>
        </p:nvSpPr>
        <p:spPr>
          <a:xfrm>
            <a:off x="363097" y="1270365"/>
            <a:ext cx="11465806" cy="4832092"/>
          </a:xfrm>
          <a:prstGeom prst="rect">
            <a:avLst/>
          </a:prstGeom>
          <a:noFill/>
        </p:spPr>
        <p:txBody>
          <a:bodyPr wrap="square" rtlCol="0">
            <a:spAutoFit/>
          </a:bodyPr>
          <a:lstStyle/>
          <a:p>
            <a:pPr indent="457200" algn="just"/>
            <a:r>
              <a:rPr lang="vi-VN" sz="2800" b="1">
                <a:solidFill>
                  <a:srgbClr val="CF2665"/>
                </a:solidFill>
                <a:latin typeface="+mj-lt"/>
              </a:rPr>
              <a:t>Ở vương quốc nọ có một cô bé xinh xinh chừng năm, sáu tuổi. Bé xíu như vậy, nhưng cô lại là công chúa. Một lần, công chúa ốm nặng. Nhà vua rất lo lắng. Ngài hứa tặng cô con gái bé nhỏ bất kì thứ gì cô muốn, miễn là cô khỏi bệnh. Công chúa nói rằng cô sẽ khỏi ngay nếu có được mặt trăng.</a:t>
            </a:r>
          </a:p>
          <a:p>
            <a:pPr indent="457200" algn="just"/>
            <a:r>
              <a:rPr lang="vi-VN" sz="2800" b="1">
                <a:solidFill>
                  <a:schemeClr val="accent4">
                    <a:lumMod val="75000"/>
                  </a:schemeClr>
                </a:solidFill>
                <a:latin typeface="+mj-lt"/>
              </a:rPr>
              <a:t>Vua cho vời tất cả các vị đại thần, các nhà khoa học tới để bàn cách lấy mặt trăng cho cô bé. Nhưng ai nấy đều nói là đòi hỏi của công chúa không thể thực hiện được vì mặt trăng ở rất xa và to gấp hàng nghìn lần đất nước của nhà vua.</a:t>
            </a:r>
          </a:p>
          <a:p>
            <a:pPr indent="457200" algn="just"/>
            <a:r>
              <a:rPr lang="vi-VN" sz="2800" b="1">
                <a:solidFill>
                  <a:schemeClr val="accent4">
                    <a:lumMod val="75000"/>
                  </a:schemeClr>
                </a:solidFill>
                <a:latin typeface="+mj-lt"/>
              </a:rPr>
              <a:t>Nhà vua buồn lắm, than phiền với chú hề của ngài. Chú hề nghĩ một lát, rồi bảo:</a:t>
            </a:r>
          </a:p>
          <a:p>
            <a:pPr algn="just"/>
            <a:r>
              <a:rPr lang="en-US" sz="2800" b="1">
                <a:solidFill>
                  <a:schemeClr val="accent4">
                    <a:lumMod val="75000"/>
                  </a:schemeClr>
                </a:solidFill>
                <a:latin typeface="+mj-lt"/>
              </a:rPr>
              <a:t> </a:t>
            </a:r>
            <a:r>
              <a:rPr lang="vi-VN" sz="2800" b="1">
                <a:solidFill>
                  <a:schemeClr val="accent4">
                    <a:lumMod val="75000"/>
                  </a:schemeClr>
                </a:solidFill>
                <a:latin typeface="+mj-lt"/>
              </a:rPr>
              <a:t>- Trước hết, phải hỏi xem công chúa nghĩ về mặt trăng như thế nào đã.</a:t>
            </a:r>
          </a:p>
        </p:txBody>
      </p:sp>
      <p:grpSp>
        <p:nvGrpSpPr>
          <p:cNvPr id="6" name="Group 5">
            <a:extLst>
              <a:ext uri="{FF2B5EF4-FFF2-40B4-BE49-F238E27FC236}">
                <a16:creationId xmlns:a16="http://schemas.microsoft.com/office/drawing/2014/main" id="{3167DD9F-B862-4108-84FC-0941F5155839}"/>
              </a:ext>
            </a:extLst>
          </p:cNvPr>
          <p:cNvGrpSpPr/>
          <p:nvPr/>
        </p:nvGrpSpPr>
        <p:grpSpPr>
          <a:xfrm>
            <a:off x="2228923" y="330313"/>
            <a:ext cx="8031662" cy="924564"/>
            <a:chOff x="4440308" y="1862990"/>
            <a:chExt cx="3171264" cy="924564"/>
          </a:xfrm>
        </p:grpSpPr>
        <p:sp>
          <p:nvSpPr>
            <p:cNvPr id="7" name="TextBox 6">
              <a:extLst>
                <a:ext uri="{FF2B5EF4-FFF2-40B4-BE49-F238E27FC236}">
                  <a16:creationId xmlns:a16="http://schemas.microsoft.com/office/drawing/2014/main" id="{A653DFFD-9EFA-41C2-9AD1-944A7A00AE4E}"/>
                </a:ext>
              </a:extLst>
            </p:cNvPr>
            <p:cNvSpPr txBox="1"/>
            <p:nvPr/>
          </p:nvSpPr>
          <p:spPr>
            <a:xfrm>
              <a:off x="4459779" y="1862990"/>
              <a:ext cx="3151793" cy="923330"/>
            </a:xfrm>
            <a:prstGeom prst="rect">
              <a:avLst/>
            </a:prstGeom>
            <a:noFill/>
          </p:spPr>
          <p:txBody>
            <a:bodyPr wrap="square" rtlCol="0">
              <a:spAutoFit/>
            </a:bodyPr>
            <a:lstStyle/>
            <a:p>
              <a:pPr algn="ctr"/>
              <a:r>
                <a:rPr lang="en-US" sz="5400">
                  <a:solidFill>
                    <a:schemeClr val="bg2">
                      <a:lumMod val="25000"/>
                    </a:schemeClr>
                  </a:solidFill>
                  <a:effectLst>
                    <a:outerShdw blurRad="38100" dist="38100" dir="2700000" algn="tl">
                      <a:srgbClr val="000000">
                        <a:alpha val="43137"/>
                      </a:srgbClr>
                    </a:outerShdw>
                  </a:effectLst>
                  <a:latin typeface="UTM Showcard" panose="02040603050506020204" pitchFamily="18" charset="0"/>
                </a:rPr>
                <a:t>RẤT NHIỀU</a:t>
              </a:r>
              <a:r>
                <a:rPr lang="en-US" sz="5400" dirty="0">
                  <a:solidFill>
                    <a:schemeClr val="bg2">
                      <a:lumMod val="25000"/>
                    </a:schemeClr>
                  </a:solidFill>
                  <a:effectLst>
                    <a:outerShdw blurRad="38100" dist="38100" dir="2700000" algn="tl">
                      <a:srgbClr val="000000">
                        <a:alpha val="43137"/>
                      </a:srgbClr>
                    </a:outerShdw>
                  </a:effectLst>
                  <a:latin typeface="UTM Showcard" panose="02040603050506020204" pitchFamily="18" charset="0"/>
                </a:rPr>
                <a:t> </a:t>
              </a:r>
              <a:r>
                <a:rPr lang="en-US" sz="5400">
                  <a:solidFill>
                    <a:schemeClr val="bg2">
                      <a:lumMod val="25000"/>
                    </a:schemeClr>
                  </a:solidFill>
                  <a:effectLst>
                    <a:outerShdw blurRad="38100" dist="38100" dir="2700000" algn="tl">
                      <a:srgbClr val="000000">
                        <a:alpha val="43137"/>
                      </a:srgbClr>
                    </a:outerShdw>
                  </a:effectLst>
                  <a:latin typeface="UTM Showcard" panose="02040603050506020204" pitchFamily="18" charset="0"/>
                </a:rPr>
                <a:t>MẶT TRĂNG</a:t>
              </a:r>
              <a:endParaRPr lang="en-US" sz="5400" dirty="0">
                <a:solidFill>
                  <a:schemeClr val="bg2">
                    <a:lumMod val="25000"/>
                  </a:schemeClr>
                </a:solidFill>
                <a:effectLst>
                  <a:outerShdw blurRad="38100" dist="38100" dir="2700000" algn="tl">
                    <a:srgbClr val="000000">
                      <a:alpha val="43137"/>
                    </a:srgbClr>
                  </a:outerShdw>
                </a:effectLst>
                <a:latin typeface="UTM Showcard" panose="02040603050506020204" pitchFamily="18" charset="0"/>
              </a:endParaRPr>
            </a:p>
          </p:txBody>
        </p:sp>
        <p:sp>
          <p:nvSpPr>
            <p:cNvPr id="8" name="TextBox 7">
              <a:extLst>
                <a:ext uri="{FF2B5EF4-FFF2-40B4-BE49-F238E27FC236}">
                  <a16:creationId xmlns:a16="http://schemas.microsoft.com/office/drawing/2014/main" id="{FF41BD2F-E0AC-40EB-ACD7-8032BC63E310}"/>
                </a:ext>
              </a:extLst>
            </p:cNvPr>
            <p:cNvSpPr txBox="1"/>
            <p:nvPr/>
          </p:nvSpPr>
          <p:spPr>
            <a:xfrm>
              <a:off x="4440308" y="1864224"/>
              <a:ext cx="3151793" cy="923330"/>
            </a:xfrm>
            <a:prstGeom prst="rect">
              <a:avLst/>
            </a:prstGeom>
            <a:noFill/>
          </p:spPr>
          <p:txBody>
            <a:bodyPr wrap="square" rtlCol="0">
              <a:spAutoFit/>
            </a:bodyPr>
            <a:lstStyle/>
            <a:p>
              <a:pPr algn="ctr"/>
              <a:r>
                <a:rPr lang="en-US" sz="5400">
                  <a:solidFill>
                    <a:srgbClr val="F6A9A9"/>
                  </a:solidFill>
                  <a:effectLst>
                    <a:outerShdw blurRad="38100" dist="38100" dir="2700000" algn="tl">
                      <a:srgbClr val="000000">
                        <a:alpha val="43137"/>
                      </a:srgbClr>
                    </a:outerShdw>
                  </a:effectLst>
                  <a:latin typeface="UTM Showcard" panose="02040603050506020204" pitchFamily="18" charset="0"/>
                </a:rPr>
                <a:t>RẤT NHIỀU </a:t>
              </a:r>
              <a:r>
                <a:rPr lang="en-US" sz="5400">
                  <a:solidFill>
                    <a:srgbClr val="FFF47D"/>
                  </a:solidFill>
                  <a:effectLst>
                    <a:outerShdw blurRad="38100" dist="38100" dir="2700000" algn="tl">
                      <a:srgbClr val="000000">
                        <a:alpha val="43137"/>
                      </a:srgbClr>
                    </a:outerShdw>
                  </a:effectLst>
                  <a:latin typeface="UTM Showcard" panose="02040603050506020204" pitchFamily="18" charset="0"/>
                </a:rPr>
                <a:t>MẶT TRĂNG</a:t>
              </a:r>
              <a:endParaRPr lang="en-US" sz="5400" dirty="0">
                <a:solidFill>
                  <a:srgbClr val="FFF47D"/>
                </a:solidFill>
                <a:effectLst>
                  <a:outerShdw blurRad="38100" dist="38100" dir="2700000" algn="tl">
                    <a:srgbClr val="000000">
                      <a:alpha val="43137"/>
                    </a:srgbClr>
                  </a:outerShdw>
                </a:effectLst>
                <a:latin typeface="UTM Showcard" panose="02040603050506020204" pitchFamily="18" charset="0"/>
              </a:endParaRPr>
            </a:p>
          </p:txBody>
        </p:sp>
      </p:grpSp>
    </p:spTree>
    <p:extLst>
      <p:ext uri="{BB962C8B-B14F-4D97-AF65-F5344CB8AC3E}">
        <p14:creationId xmlns:p14="http://schemas.microsoft.com/office/powerpoint/2010/main" val="15447449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654DDB4-F5FF-4AF5-8F71-500966F6E5DC}"/>
              </a:ext>
            </a:extLst>
          </p:cNvPr>
          <p:cNvSpPr/>
          <p:nvPr/>
        </p:nvSpPr>
        <p:spPr>
          <a:xfrm>
            <a:off x="129540" y="147880"/>
            <a:ext cx="11932920" cy="6601968"/>
          </a:xfrm>
          <a:custGeom>
            <a:avLst/>
            <a:gdLst>
              <a:gd name="connsiteX0" fmla="*/ 0 w 11932920"/>
              <a:gd name="connsiteY0" fmla="*/ 0 h 6601968"/>
              <a:gd name="connsiteX1" fmla="*/ 11932920 w 11932920"/>
              <a:gd name="connsiteY1" fmla="*/ 0 h 6601968"/>
              <a:gd name="connsiteX2" fmla="*/ 11932920 w 11932920"/>
              <a:gd name="connsiteY2" fmla="*/ 6601968 h 6601968"/>
              <a:gd name="connsiteX3" fmla="*/ 0 w 11932920"/>
              <a:gd name="connsiteY3" fmla="*/ 6601968 h 6601968"/>
              <a:gd name="connsiteX4" fmla="*/ 0 w 11932920"/>
              <a:gd name="connsiteY4" fmla="*/ 0 h 6601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2920" h="6601968" fill="none" extrusionOk="0">
                <a:moveTo>
                  <a:pt x="0" y="0"/>
                </a:moveTo>
                <a:cubicBezTo>
                  <a:pt x="3894799" y="-133017"/>
                  <a:pt x="6957242" y="-123057"/>
                  <a:pt x="11932920" y="0"/>
                </a:cubicBezTo>
                <a:cubicBezTo>
                  <a:pt x="11860239" y="3182614"/>
                  <a:pt x="11902143" y="4689689"/>
                  <a:pt x="11932920" y="6601968"/>
                </a:cubicBezTo>
                <a:cubicBezTo>
                  <a:pt x="6069223" y="6599767"/>
                  <a:pt x="2854444" y="6472197"/>
                  <a:pt x="0" y="6601968"/>
                </a:cubicBezTo>
                <a:cubicBezTo>
                  <a:pt x="62819" y="4252548"/>
                  <a:pt x="-160207" y="2125757"/>
                  <a:pt x="0" y="0"/>
                </a:cubicBezTo>
                <a:close/>
              </a:path>
              <a:path w="11932920" h="6601968" stroke="0" extrusionOk="0">
                <a:moveTo>
                  <a:pt x="0" y="0"/>
                </a:moveTo>
                <a:cubicBezTo>
                  <a:pt x="5260551" y="-157587"/>
                  <a:pt x="8849332" y="-63908"/>
                  <a:pt x="11932920" y="0"/>
                </a:cubicBezTo>
                <a:cubicBezTo>
                  <a:pt x="11763511" y="3153658"/>
                  <a:pt x="11764778" y="4600379"/>
                  <a:pt x="11932920" y="6601968"/>
                </a:cubicBezTo>
                <a:cubicBezTo>
                  <a:pt x="7499845" y="6500970"/>
                  <a:pt x="2568714" y="6723024"/>
                  <a:pt x="0" y="6601968"/>
                </a:cubicBezTo>
                <a:cubicBezTo>
                  <a:pt x="-124967" y="5076666"/>
                  <a:pt x="-10970" y="1251696"/>
                  <a:pt x="0" y="0"/>
                </a:cubicBezTo>
                <a:close/>
              </a:path>
            </a:pathLst>
          </a:custGeom>
          <a:solidFill>
            <a:schemeClr val="bg1">
              <a:alpha val="80000"/>
            </a:schemeClr>
          </a:solidFill>
          <a:ln w="28575">
            <a:solidFill>
              <a:srgbClr val="FEE25C"/>
            </a:solidFill>
            <a:extLst>
              <a:ext uri="{C807C97D-BFC1-408E-A445-0C87EB9F89A2}">
                <ask:lineSketchStyleProps xmlns:ask="http://schemas.microsoft.com/office/drawing/2018/sketchyshapes" sd="1018328812">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DC0B1AB-ACFC-4D61-B8F4-F3D289B00120}"/>
              </a:ext>
            </a:extLst>
          </p:cNvPr>
          <p:cNvSpPr/>
          <p:nvPr/>
        </p:nvSpPr>
        <p:spPr>
          <a:xfrm>
            <a:off x="137160" y="128016"/>
            <a:ext cx="11932920" cy="6601968"/>
          </a:xfrm>
          <a:solidFill>
            <a:schemeClr val="bg1">
              <a:alpha val="80000"/>
            </a:schemeClr>
          </a:solidFill>
          <a:ln w="28575">
            <a:solidFill>
              <a:srgbClr val="FEE2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EA7A25A-D5CC-4A1E-8FE1-0727A694AA0B}"/>
              </a:ext>
            </a:extLst>
          </p:cNvPr>
          <p:cNvSpPr txBox="1"/>
          <p:nvPr/>
        </p:nvSpPr>
        <p:spPr>
          <a:xfrm>
            <a:off x="137160" y="147680"/>
            <a:ext cx="11917680" cy="6247864"/>
          </a:xfrm>
          <a:prstGeom prst="rect">
            <a:avLst/>
          </a:prstGeom>
          <a:noFill/>
        </p:spPr>
        <p:txBody>
          <a:bodyPr wrap="square" rtlCol="0">
            <a:spAutoFit/>
          </a:bodyPr>
          <a:lstStyle/>
          <a:p>
            <a:pPr indent="457200" algn="just"/>
            <a:r>
              <a:rPr lang="vi-VN" sz="2500" b="1">
                <a:solidFill>
                  <a:schemeClr val="accent4">
                    <a:lumMod val="75000"/>
                  </a:schemeClr>
                </a:solidFill>
                <a:latin typeface="+mj-lt"/>
              </a:rPr>
              <a:t>Nhà vua đồng ý. Thế là chú hề đến gặp cô chủ nhỏ của mình. Chú hứa sẽ mang mặt trăng về cho cô nhưng cô phải cho biết mặt trăng to bằng chừng nào. Công chúa bảo:</a:t>
            </a:r>
          </a:p>
          <a:p>
            <a:pPr algn="just"/>
            <a:r>
              <a:rPr lang="en-US" sz="2500" b="1">
                <a:solidFill>
                  <a:schemeClr val="accent4">
                    <a:lumMod val="75000"/>
                  </a:schemeClr>
                </a:solidFill>
                <a:latin typeface="+mj-lt"/>
              </a:rPr>
              <a:t>     </a:t>
            </a:r>
            <a:r>
              <a:rPr lang="vi-VN" sz="2500" b="1">
                <a:solidFill>
                  <a:schemeClr val="accent4">
                    <a:lumMod val="75000"/>
                  </a:schemeClr>
                </a:solidFill>
                <a:latin typeface="+mj-lt"/>
              </a:rPr>
              <a:t>- Chỉ to hơn móng tay ta, vì khi ta đặt ngón tay lên trước mặt trăng thì móng tay che gần khuất mặt trăng.</a:t>
            </a:r>
          </a:p>
          <a:p>
            <a:pPr indent="457200" algn="just"/>
            <a:r>
              <a:rPr lang="vi-VN" sz="2500" b="1">
                <a:solidFill>
                  <a:schemeClr val="accent4">
                    <a:lumMod val="75000"/>
                  </a:schemeClr>
                </a:solidFill>
                <a:latin typeface="+mj-lt"/>
              </a:rPr>
              <a:t>Chú hề hỏi lại:</a:t>
            </a:r>
          </a:p>
          <a:p>
            <a:pPr algn="just"/>
            <a:r>
              <a:rPr lang="en-US" sz="2500" b="1">
                <a:solidFill>
                  <a:schemeClr val="accent4">
                    <a:lumMod val="75000"/>
                  </a:schemeClr>
                </a:solidFill>
                <a:latin typeface="+mj-lt"/>
              </a:rPr>
              <a:t>     </a:t>
            </a:r>
            <a:r>
              <a:rPr lang="vi-VN" sz="2500" b="1">
                <a:solidFill>
                  <a:schemeClr val="accent4">
                    <a:lumMod val="75000"/>
                  </a:schemeClr>
                </a:solidFill>
                <a:latin typeface="+mj-lt"/>
              </a:rPr>
              <a:t>- Công chúa có biết mặt trăng treo ở đâu không?</a:t>
            </a:r>
          </a:p>
          <a:p>
            <a:pPr indent="457200" algn="just"/>
            <a:r>
              <a:rPr lang="vi-VN" sz="2500" b="1">
                <a:solidFill>
                  <a:schemeClr val="accent4">
                    <a:lumMod val="75000"/>
                  </a:schemeClr>
                </a:solidFill>
                <a:latin typeface="+mj-lt"/>
              </a:rPr>
              <a:t>Công chúa đáp:</a:t>
            </a:r>
          </a:p>
          <a:p>
            <a:pPr algn="just"/>
            <a:r>
              <a:rPr lang="en-US" sz="2500" b="1">
                <a:solidFill>
                  <a:schemeClr val="accent4">
                    <a:lumMod val="75000"/>
                  </a:schemeClr>
                </a:solidFill>
                <a:latin typeface="+mj-lt"/>
              </a:rPr>
              <a:t>     </a:t>
            </a:r>
            <a:r>
              <a:rPr lang="vi-VN" sz="2500" b="1">
                <a:solidFill>
                  <a:schemeClr val="accent4">
                    <a:lumMod val="75000"/>
                  </a:schemeClr>
                </a:solidFill>
                <a:latin typeface="+mj-lt"/>
              </a:rPr>
              <a:t>- Ta thấy đôi khi nó đi ngang qua ngọn cây trước cửa sổ.</a:t>
            </a:r>
          </a:p>
          <a:p>
            <a:pPr indent="511175" algn="just"/>
            <a:r>
              <a:rPr lang="vi-VN" sz="2500" b="1">
                <a:solidFill>
                  <a:schemeClr val="accent4">
                    <a:lumMod val="75000"/>
                  </a:schemeClr>
                </a:solidFill>
                <a:latin typeface="+mj-lt"/>
              </a:rPr>
              <a:t>Chú hề gặng hỏi thêm:</a:t>
            </a:r>
          </a:p>
          <a:p>
            <a:pPr algn="just"/>
            <a:r>
              <a:rPr lang="en-US" sz="2500" b="1">
                <a:solidFill>
                  <a:schemeClr val="accent4">
                    <a:lumMod val="75000"/>
                  </a:schemeClr>
                </a:solidFill>
                <a:latin typeface="+mj-lt"/>
              </a:rPr>
              <a:t>     </a:t>
            </a:r>
            <a:r>
              <a:rPr lang="vi-VN" sz="2500" b="1">
                <a:solidFill>
                  <a:schemeClr val="accent4">
                    <a:lumMod val="75000"/>
                  </a:schemeClr>
                </a:solidFill>
                <a:latin typeface="+mj-lt"/>
              </a:rPr>
              <a:t>- Vậy theo công chúa, mặt trăng làm bằng gì?</a:t>
            </a:r>
          </a:p>
          <a:p>
            <a:pPr algn="just"/>
            <a:r>
              <a:rPr lang="en-US" sz="2500" b="1">
                <a:solidFill>
                  <a:schemeClr val="accent4">
                    <a:lumMod val="75000"/>
                  </a:schemeClr>
                </a:solidFill>
                <a:latin typeface="+mj-lt"/>
              </a:rPr>
              <a:t>     </a:t>
            </a:r>
            <a:r>
              <a:rPr lang="vi-VN" sz="2500" b="1">
                <a:solidFill>
                  <a:schemeClr val="accent4">
                    <a:lumMod val="75000"/>
                  </a:schemeClr>
                </a:solidFill>
                <a:latin typeface="+mj-lt"/>
              </a:rPr>
              <a:t>- Tất nhiên là bằng vàng rồi.</a:t>
            </a:r>
          </a:p>
          <a:p>
            <a:pPr indent="457200" algn="just"/>
            <a:r>
              <a:rPr lang="vi-VN" sz="2500" b="1">
                <a:solidFill>
                  <a:srgbClr val="A744CD"/>
                </a:solidFill>
                <a:latin typeface="+mj-lt"/>
              </a:rPr>
              <a:t>Chú hề tức tốc đến gặp thợ kim hoàn, đặt làm ngay một mặt trăng bằng vàng, lớn hơn móng tay của công chúa, rồi cho mặt trăng vào một sợi dây chuyền vàng để cô bé có thể đeo vào cổ.</a:t>
            </a:r>
          </a:p>
          <a:p>
            <a:pPr indent="457200" algn="just"/>
            <a:r>
              <a:rPr lang="vi-VN" sz="2500" b="1">
                <a:solidFill>
                  <a:srgbClr val="A744CD"/>
                </a:solidFill>
                <a:latin typeface="+mj-lt"/>
              </a:rPr>
              <a:t>Thấy mặt trăng, công chúa vui sướng ra khỏi giường bệnh, chạy tung tăng khắp vườn.</a:t>
            </a:r>
            <a:endParaRPr lang="en-US" sz="2500" b="1" dirty="0">
              <a:solidFill>
                <a:srgbClr val="A744CD"/>
              </a:solidFill>
              <a:latin typeface="+mj-lt"/>
            </a:endParaRPr>
          </a:p>
        </p:txBody>
      </p:sp>
      <p:sp>
        <p:nvSpPr>
          <p:cNvPr id="6" name="TextBox 5">
            <a:extLst>
              <a:ext uri="{FF2B5EF4-FFF2-40B4-BE49-F238E27FC236}">
                <a16:creationId xmlns:a16="http://schemas.microsoft.com/office/drawing/2014/main" id="{3E3BFA85-D73F-45CC-89D1-1A535A5596E5}"/>
              </a:ext>
            </a:extLst>
          </p:cNvPr>
          <p:cNvSpPr txBox="1"/>
          <p:nvPr/>
        </p:nvSpPr>
        <p:spPr>
          <a:xfrm>
            <a:off x="9065341" y="5887874"/>
            <a:ext cx="2713703" cy="861774"/>
          </a:xfrm>
          <a:prstGeom prst="rect">
            <a:avLst/>
          </a:prstGeom>
          <a:noFill/>
        </p:spPr>
        <p:txBody>
          <a:bodyPr wrap="square">
            <a:spAutoFit/>
          </a:bodyPr>
          <a:lstStyle/>
          <a:p>
            <a:pPr algn="r"/>
            <a:r>
              <a:rPr lang="vi-VN" sz="2500" b="1">
                <a:solidFill>
                  <a:srgbClr val="363636"/>
                </a:solidFill>
                <a:latin typeface="+mj-lt"/>
              </a:rPr>
              <a:t>(còn nữa)</a:t>
            </a:r>
          </a:p>
          <a:p>
            <a:pPr algn="r"/>
            <a:r>
              <a:rPr lang="vi-VN" sz="2500" b="1">
                <a:solidFill>
                  <a:srgbClr val="363636"/>
                </a:solidFill>
                <a:latin typeface="+mj-lt"/>
              </a:rPr>
              <a:t>Theo </a:t>
            </a:r>
            <a:r>
              <a:rPr lang="vi-VN" sz="2500" b="1">
                <a:solidFill>
                  <a:srgbClr val="C00000"/>
                </a:solidFill>
                <a:latin typeface="+mj-lt"/>
              </a:rPr>
              <a:t>PHƠ-BƠ</a:t>
            </a:r>
            <a:endParaRPr lang="vi-VN" sz="2500" b="1" i="0" dirty="0">
              <a:solidFill>
                <a:srgbClr val="C00000"/>
              </a:solidFill>
              <a:effectLst/>
              <a:latin typeface="+mj-lt"/>
            </a:endParaRPr>
          </a:p>
        </p:txBody>
      </p:sp>
    </p:spTree>
    <p:extLst>
      <p:ext uri="{BB962C8B-B14F-4D97-AF65-F5344CB8AC3E}">
        <p14:creationId xmlns:p14="http://schemas.microsoft.com/office/powerpoint/2010/main" val="2505233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รูปแบบอิสระ 70">
            <a:extLst>
              <a:ext uri="{FF2B5EF4-FFF2-40B4-BE49-F238E27FC236}">
                <a16:creationId xmlns:a16="http://schemas.microsoft.com/office/drawing/2014/main" id="{3D7C3D0C-4AC3-4FBC-A8EB-B04B942DF48F}"/>
              </a:ext>
            </a:extLst>
          </p:cNvPr>
          <p:cNvSpPr/>
          <p:nvPr/>
        </p:nvSpPr>
        <p:spPr>
          <a:xfrm>
            <a:off x="586701" y="4605929"/>
            <a:ext cx="2036759" cy="542924"/>
          </a:xfrm>
          <a:custGeom>
            <a:avLst/>
            <a:gdLst>
              <a:gd name="connsiteX0" fmla="*/ 0 w 1333500"/>
              <a:gd name="connsiteY0" fmla="*/ 470024 h 470024"/>
              <a:gd name="connsiteX1" fmla="*/ 279400 w 1333500"/>
              <a:gd name="connsiteY1" fmla="*/ 124 h 470024"/>
              <a:gd name="connsiteX2" fmla="*/ 254000 w 1333500"/>
              <a:gd name="connsiteY2" fmla="*/ 470024 h 470024"/>
              <a:gd name="connsiteX3" fmla="*/ 533400 w 1333500"/>
              <a:gd name="connsiteY3" fmla="*/ 124 h 470024"/>
              <a:gd name="connsiteX4" fmla="*/ 508000 w 1333500"/>
              <a:gd name="connsiteY4" fmla="*/ 419224 h 470024"/>
              <a:gd name="connsiteX5" fmla="*/ 800100 w 1333500"/>
              <a:gd name="connsiteY5" fmla="*/ 12824 h 470024"/>
              <a:gd name="connsiteX6" fmla="*/ 787400 w 1333500"/>
              <a:gd name="connsiteY6" fmla="*/ 457324 h 470024"/>
              <a:gd name="connsiteX7" fmla="*/ 1092200 w 1333500"/>
              <a:gd name="connsiteY7" fmla="*/ 124 h 470024"/>
              <a:gd name="connsiteX8" fmla="*/ 1028700 w 1333500"/>
              <a:gd name="connsiteY8" fmla="*/ 457324 h 470024"/>
              <a:gd name="connsiteX9" fmla="*/ 1333500 w 1333500"/>
              <a:gd name="connsiteY9" fmla="*/ 25524 h 470024"/>
              <a:gd name="connsiteX10" fmla="*/ 1333500 w 1333500"/>
              <a:gd name="connsiteY10" fmla="*/ 25524 h 47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3500" h="470024">
                <a:moveTo>
                  <a:pt x="0" y="470024"/>
                </a:moveTo>
                <a:cubicBezTo>
                  <a:pt x="118533" y="235074"/>
                  <a:pt x="237067" y="124"/>
                  <a:pt x="279400" y="124"/>
                </a:cubicBezTo>
                <a:cubicBezTo>
                  <a:pt x="321733" y="124"/>
                  <a:pt x="211667" y="470024"/>
                  <a:pt x="254000" y="470024"/>
                </a:cubicBezTo>
                <a:cubicBezTo>
                  <a:pt x="296333" y="470024"/>
                  <a:pt x="491067" y="8591"/>
                  <a:pt x="533400" y="124"/>
                </a:cubicBezTo>
                <a:cubicBezTo>
                  <a:pt x="575733" y="-8343"/>
                  <a:pt x="463550" y="417107"/>
                  <a:pt x="508000" y="419224"/>
                </a:cubicBezTo>
                <a:cubicBezTo>
                  <a:pt x="552450" y="421341"/>
                  <a:pt x="753533" y="6474"/>
                  <a:pt x="800100" y="12824"/>
                </a:cubicBezTo>
                <a:cubicBezTo>
                  <a:pt x="846667" y="19174"/>
                  <a:pt x="738717" y="459441"/>
                  <a:pt x="787400" y="457324"/>
                </a:cubicBezTo>
                <a:cubicBezTo>
                  <a:pt x="836083" y="455207"/>
                  <a:pt x="1051983" y="124"/>
                  <a:pt x="1092200" y="124"/>
                </a:cubicBezTo>
                <a:cubicBezTo>
                  <a:pt x="1132417" y="124"/>
                  <a:pt x="988483" y="453091"/>
                  <a:pt x="1028700" y="457324"/>
                </a:cubicBezTo>
                <a:cubicBezTo>
                  <a:pt x="1068917" y="461557"/>
                  <a:pt x="1333500" y="25524"/>
                  <a:pt x="1333500" y="25524"/>
                </a:cubicBezTo>
                <a:lnTo>
                  <a:pt x="1333500" y="25524"/>
                </a:lnTo>
              </a:path>
            </a:pathLst>
          </a:custGeom>
          <a:ln w="203200" cap="rnd">
            <a:solidFill>
              <a:schemeClr val="accent6">
                <a:lumMod val="20000"/>
                <a:lumOff val="80000"/>
                <a:alpha val="70000"/>
              </a:schemeClr>
            </a:solidFill>
          </a:ln>
          <a:effectLst>
            <a:outerShdw blurRad="50800" dist="38100" dir="2700000" algn="tl" rotWithShape="0">
              <a:srgbClr val="FFD85B">
                <a:alpha val="4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th-TH">
                <a:solidFill>
                  <a:schemeClr val="tx1"/>
                </a:solidFill>
              </a:defRPr>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pPr algn="ctr"/>
            <a:endParaRPr lang="th-TH">
              <a:solidFill>
                <a:srgbClr val="E8C6D2"/>
              </a:solidFill>
              <a:latin typeface="can_NongAor" panose="02000000000000000000" pitchFamily="2" charset="0"/>
              <a:cs typeface="can_NongAor" panose="02000000000000000000" pitchFamily="2" charset="0"/>
            </a:endParaRPr>
          </a:p>
        </p:txBody>
      </p:sp>
      <p:sp>
        <p:nvSpPr>
          <p:cNvPr id="16" name="รูปแบบอิสระ 71">
            <a:extLst>
              <a:ext uri="{FF2B5EF4-FFF2-40B4-BE49-F238E27FC236}">
                <a16:creationId xmlns:a16="http://schemas.microsoft.com/office/drawing/2014/main" id="{194AF68A-C0DD-4682-86A7-D68CF29A0AEE}"/>
              </a:ext>
            </a:extLst>
          </p:cNvPr>
          <p:cNvSpPr/>
          <p:nvPr/>
        </p:nvSpPr>
        <p:spPr>
          <a:xfrm>
            <a:off x="3683201" y="4616179"/>
            <a:ext cx="2284532" cy="542924"/>
          </a:xfrm>
          <a:custGeom>
            <a:avLst/>
            <a:gdLst>
              <a:gd name="connsiteX0" fmla="*/ 0 w 1333500"/>
              <a:gd name="connsiteY0" fmla="*/ 470024 h 470024"/>
              <a:gd name="connsiteX1" fmla="*/ 279400 w 1333500"/>
              <a:gd name="connsiteY1" fmla="*/ 124 h 470024"/>
              <a:gd name="connsiteX2" fmla="*/ 254000 w 1333500"/>
              <a:gd name="connsiteY2" fmla="*/ 470024 h 470024"/>
              <a:gd name="connsiteX3" fmla="*/ 533400 w 1333500"/>
              <a:gd name="connsiteY3" fmla="*/ 124 h 470024"/>
              <a:gd name="connsiteX4" fmla="*/ 508000 w 1333500"/>
              <a:gd name="connsiteY4" fmla="*/ 419224 h 470024"/>
              <a:gd name="connsiteX5" fmla="*/ 800100 w 1333500"/>
              <a:gd name="connsiteY5" fmla="*/ 12824 h 470024"/>
              <a:gd name="connsiteX6" fmla="*/ 787400 w 1333500"/>
              <a:gd name="connsiteY6" fmla="*/ 457324 h 470024"/>
              <a:gd name="connsiteX7" fmla="*/ 1092200 w 1333500"/>
              <a:gd name="connsiteY7" fmla="*/ 124 h 470024"/>
              <a:gd name="connsiteX8" fmla="*/ 1028700 w 1333500"/>
              <a:gd name="connsiteY8" fmla="*/ 457324 h 470024"/>
              <a:gd name="connsiteX9" fmla="*/ 1333500 w 1333500"/>
              <a:gd name="connsiteY9" fmla="*/ 25524 h 470024"/>
              <a:gd name="connsiteX10" fmla="*/ 1333500 w 1333500"/>
              <a:gd name="connsiteY10" fmla="*/ 25524 h 47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3500" h="470024">
                <a:moveTo>
                  <a:pt x="0" y="470024"/>
                </a:moveTo>
                <a:cubicBezTo>
                  <a:pt x="118533" y="235074"/>
                  <a:pt x="237067" y="124"/>
                  <a:pt x="279400" y="124"/>
                </a:cubicBezTo>
                <a:cubicBezTo>
                  <a:pt x="321733" y="124"/>
                  <a:pt x="211667" y="470024"/>
                  <a:pt x="254000" y="470024"/>
                </a:cubicBezTo>
                <a:cubicBezTo>
                  <a:pt x="296333" y="470024"/>
                  <a:pt x="491067" y="8591"/>
                  <a:pt x="533400" y="124"/>
                </a:cubicBezTo>
                <a:cubicBezTo>
                  <a:pt x="575733" y="-8343"/>
                  <a:pt x="463550" y="417107"/>
                  <a:pt x="508000" y="419224"/>
                </a:cubicBezTo>
                <a:cubicBezTo>
                  <a:pt x="552450" y="421341"/>
                  <a:pt x="753533" y="6474"/>
                  <a:pt x="800100" y="12824"/>
                </a:cubicBezTo>
                <a:cubicBezTo>
                  <a:pt x="846667" y="19174"/>
                  <a:pt x="738717" y="459441"/>
                  <a:pt x="787400" y="457324"/>
                </a:cubicBezTo>
                <a:cubicBezTo>
                  <a:pt x="836083" y="455207"/>
                  <a:pt x="1051983" y="124"/>
                  <a:pt x="1092200" y="124"/>
                </a:cubicBezTo>
                <a:cubicBezTo>
                  <a:pt x="1132417" y="124"/>
                  <a:pt x="988483" y="453091"/>
                  <a:pt x="1028700" y="457324"/>
                </a:cubicBezTo>
                <a:cubicBezTo>
                  <a:pt x="1068917" y="461557"/>
                  <a:pt x="1333500" y="25524"/>
                  <a:pt x="1333500" y="25524"/>
                </a:cubicBezTo>
                <a:lnTo>
                  <a:pt x="1333500" y="25524"/>
                </a:lnTo>
              </a:path>
            </a:pathLst>
          </a:custGeom>
          <a:ln w="203200" cap="rnd">
            <a:solidFill>
              <a:schemeClr val="accent4">
                <a:lumMod val="20000"/>
                <a:lumOff val="80000"/>
                <a:alpha val="70000"/>
              </a:schemeClr>
            </a:solidFill>
          </a:ln>
          <a:effectLst>
            <a:outerShdw blurRad="50800" dist="38100" dir="2700000" algn="tl" rotWithShape="0">
              <a:srgbClr val="FFD85B">
                <a:alpha val="4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th-TH">
                <a:solidFill>
                  <a:schemeClr val="tx1"/>
                </a:solidFill>
              </a:defRPr>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pPr algn="ctr"/>
            <a:endParaRPr lang="th-TH">
              <a:solidFill>
                <a:srgbClr val="E8C6D2"/>
              </a:solidFill>
              <a:latin typeface="can_NongAor" panose="02000000000000000000" pitchFamily="2" charset="0"/>
              <a:cs typeface="can_NongAor" panose="02000000000000000000" pitchFamily="2" charset="0"/>
            </a:endParaRPr>
          </a:p>
        </p:txBody>
      </p:sp>
      <p:sp>
        <p:nvSpPr>
          <p:cNvPr id="15" name="รูปแบบอิสระ 70">
            <a:extLst>
              <a:ext uri="{FF2B5EF4-FFF2-40B4-BE49-F238E27FC236}">
                <a16:creationId xmlns:a16="http://schemas.microsoft.com/office/drawing/2014/main" id="{80AEE7B2-A5F7-4FE5-B9E6-894FDDD363F7}"/>
              </a:ext>
            </a:extLst>
          </p:cNvPr>
          <p:cNvSpPr/>
          <p:nvPr/>
        </p:nvSpPr>
        <p:spPr>
          <a:xfrm>
            <a:off x="3889547" y="2920436"/>
            <a:ext cx="2078186" cy="542924"/>
          </a:xfrm>
          <a:custGeom>
            <a:avLst/>
            <a:gdLst>
              <a:gd name="connsiteX0" fmla="*/ 0 w 1333500"/>
              <a:gd name="connsiteY0" fmla="*/ 470024 h 470024"/>
              <a:gd name="connsiteX1" fmla="*/ 279400 w 1333500"/>
              <a:gd name="connsiteY1" fmla="*/ 124 h 470024"/>
              <a:gd name="connsiteX2" fmla="*/ 254000 w 1333500"/>
              <a:gd name="connsiteY2" fmla="*/ 470024 h 470024"/>
              <a:gd name="connsiteX3" fmla="*/ 533400 w 1333500"/>
              <a:gd name="connsiteY3" fmla="*/ 124 h 470024"/>
              <a:gd name="connsiteX4" fmla="*/ 508000 w 1333500"/>
              <a:gd name="connsiteY4" fmla="*/ 419224 h 470024"/>
              <a:gd name="connsiteX5" fmla="*/ 800100 w 1333500"/>
              <a:gd name="connsiteY5" fmla="*/ 12824 h 470024"/>
              <a:gd name="connsiteX6" fmla="*/ 787400 w 1333500"/>
              <a:gd name="connsiteY6" fmla="*/ 457324 h 470024"/>
              <a:gd name="connsiteX7" fmla="*/ 1092200 w 1333500"/>
              <a:gd name="connsiteY7" fmla="*/ 124 h 470024"/>
              <a:gd name="connsiteX8" fmla="*/ 1028700 w 1333500"/>
              <a:gd name="connsiteY8" fmla="*/ 457324 h 470024"/>
              <a:gd name="connsiteX9" fmla="*/ 1333500 w 1333500"/>
              <a:gd name="connsiteY9" fmla="*/ 25524 h 470024"/>
              <a:gd name="connsiteX10" fmla="*/ 1333500 w 1333500"/>
              <a:gd name="connsiteY10" fmla="*/ 25524 h 47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3500" h="470024">
                <a:moveTo>
                  <a:pt x="0" y="470024"/>
                </a:moveTo>
                <a:cubicBezTo>
                  <a:pt x="118533" y="235074"/>
                  <a:pt x="237067" y="124"/>
                  <a:pt x="279400" y="124"/>
                </a:cubicBezTo>
                <a:cubicBezTo>
                  <a:pt x="321733" y="124"/>
                  <a:pt x="211667" y="470024"/>
                  <a:pt x="254000" y="470024"/>
                </a:cubicBezTo>
                <a:cubicBezTo>
                  <a:pt x="296333" y="470024"/>
                  <a:pt x="491067" y="8591"/>
                  <a:pt x="533400" y="124"/>
                </a:cubicBezTo>
                <a:cubicBezTo>
                  <a:pt x="575733" y="-8343"/>
                  <a:pt x="463550" y="417107"/>
                  <a:pt x="508000" y="419224"/>
                </a:cubicBezTo>
                <a:cubicBezTo>
                  <a:pt x="552450" y="421341"/>
                  <a:pt x="753533" y="6474"/>
                  <a:pt x="800100" y="12824"/>
                </a:cubicBezTo>
                <a:cubicBezTo>
                  <a:pt x="846667" y="19174"/>
                  <a:pt x="738717" y="459441"/>
                  <a:pt x="787400" y="457324"/>
                </a:cubicBezTo>
                <a:cubicBezTo>
                  <a:pt x="836083" y="455207"/>
                  <a:pt x="1051983" y="124"/>
                  <a:pt x="1092200" y="124"/>
                </a:cubicBezTo>
                <a:cubicBezTo>
                  <a:pt x="1132417" y="124"/>
                  <a:pt x="988483" y="453091"/>
                  <a:pt x="1028700" y="457324"/>
                </a:cubicBezTo>
                <a:cubicBezTo>
                  <a:pt x="1068917" y="461557"/>
                  <a:pt x="1333500" y="25524"/>
                  <a:pt x="1333500" y="25524"/>
                </a:cubicBezTo>
                <a:lnTo>
                  <a:pt x="1333500" y="25524"/>
                </a:lnTo>
              </a:path>
            </a:pathLst>
          </a:custGeom>
          <a:ln w="203200" cap="rnd">
            <a:solidFill>
              <a:schemeClr val="accent5">
                <a:lumMod val="20000"/>
                <a:lumOff val="80000"/>
                <a:alpha val="70000"/>
              </a:schemeClr>
            </a:solidFill>
          </a:ln>
          <a:effectLst>
            <a:outerShdw blurRad="50800" dist="38100" dir="2700000" algn="tl" rotWithShape="0">
              <a:srgbClr val="FFD85B">
                <a:alpha val="4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th-TH">
                <a:solidFill>
                  <a:schemeClr val="tx1"/>
                </a:solidFill>
              </a:defRPr>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pPr algn="ctr"/>
            <a:endParaRPr lang="th-TH">
              <a:solidFill>
                <a:srgbClr val="E8C6D2"/>
              </a:solidFill>
              <a:latin typeface="can_NongAor" panose="02000000000000000000" pitchFamily="2" charset="0"/>
              <a:cs typeface="can_NongAor" panose="02000000000000000000" pitchFamily="2" charset="0"/>
            </a:endParaRPr>
          </a:p>
        </p:txBody>
      </p:sp>
      <p:sp>
        <p:nvSpPr>
          <p:cNvPr id="11" name="文本框 72">
            <a:extLst>
              <a:ext uri="{FF2B5EF4-FFF2-40B4-BE49-F238E27FC236}">
                <a16:creationId xmlns:a16="http://schemas.microsoft.com/office/drawing/2014/main" id="{1B2141BB-8022-4A7D-A8D0-B134999C914A}"/>
              </a:ext>
            </a:extLst>
          </p:cNvPr>
          <p:cNvSpPr txBox="1"/>
          <p:nvPr/>
        </p:nvSpPr>
        <p:spPr>
          <a:xfrm>
            <a:off x="3499325" y="4474300"/>
            <a:ext cx="2652284" cy="746358"/>
          </a:xfrm>
          <a:prstGeom prst="rect">
            <a:avLst/>
          </a:prstGeom>
          <a:noFill/>
        </p:spPr>
        <p:txBody>
          <a:bodyPr wrap="square" lIns="68580" tIns="34290" rIns="68580" bIns="34290" rtlCol="0">
            <a:spAutoFit/>
          </a:bodyPr>
          <a:lstStyle/>
          <a:p>
            <a:pPr algn="ctr"/>
            <a:r>
              <a:rPr lang="en-US" altLang="zh-CN" sz="4400" b="1" dirty="0" err="1">
                <a:latin typeface="Times New Roman" panose="02020603050405020304" pitchFamily="18" charset="0"/>
                <a:ea typeface="Tahoma" panose="020B0604030504040204" pitchFamily="34" charset="0"/>
                <a:cs typeface="Times New Roman" panose="02020603050405020304" pitchFamily="18" charset="0"/>
              </a:rPr>
              <a:t>tức</a:t>
            </a:r>
            <a:r>
              <a:rPr lang="en-US" altLang="zh-CN" sz="4400" b="1"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4400" b="1" dirty="0" err="1">
                <a:latin typeface="Times New Roman" panose="02020603050405020304" pitchFamily="18" charset="0"/>
                <a:ea typeface="Tahoma" panose="020B0604030504040204" pitchFamily="34" charset="0"/>
                <a:cs typeface="Times New Roman" panose="02020603050405020304" pitchFamily="18" charset="0"/>
              </a:rPr>
              <a:t>tốc</a:t>
            </a:r>
            <a:endParaRPr lang="zh-CN" altLang="en-US" sz="4400" b="1" dirty="0">
              <a:latin typeface="Times New Roman" panose="02020603050405020304" pitchFamily="18" charset="0"/>
              <a:cs typeface="Times New Roman" panose="02020603050405020304" pitchFamily="18" charset="0"/>
            </a:endParaRPr>
          </a:p>
        </p:txBody>
      </p:sp>
      <p:sp>
        <p:nvSpPr>
          <p:cNvPr id="12" name="文本框 72">
            <a:extLst>
              <a:ext uri="{FF2B5EF4-FFF2-40B4-BE49-F238E27FC236}">
                <a16:creationId xmlns:a16="http://schemas.microsoft.com/office/drawing/2014/main" id="{5C868E35-BE3C-455D-BECF-9693A0ACE8B6}"/>
              </a:ext>
            </a:extLst>
          </p:cNvPr>
          <p:cNvSpPr txBox="1"/>
          <p:nvPr/>
        </p:nvSpPr>
        <p:spPr>
          <a:xfrm>
            <a:off x="3521415" y="2762604"/>
            <a:ext cx="2814449" cy="746358"/>
          </a:xfrm>
          <a:prstGeom prst="rect">
            <a:avLst/>
          </a:prstGeom>
          <a:noFill/>
        </p:spPr>
        <p:txBody>
          <a:bodyPr wrap="square" lIns="68580" tIns="34290" rIns="68580" bIns="34290" rtlCol="0">
            <a:spAutoFit/>
          </a:bodyPr>
          <a:lstStyle/>
          <a:p>
            <a:pPr algn="ctr"/>
            <a:r>
              <a:rPr lang="en-US" altLang="zh-CN" sz="4400" b="1" dirty="0">
                <a:latin typeface="Times New Roman" panose="02020603050405020304" pitchFamily="18" charset="0"/>
                <a:ea typeface="Tahoma" panose="020B0604030504040204" pitchFamily="34" charset="0"/>
                <a:cs typeface="Times New Roman" panose="02020603050405020304" pitchFamily="18" charset="0"/>
              </a:rPr>
              <a:t>than </a:t>
            </a:r>
            <a:r>
              <a:rPr lang="en-US" altLang="zh-CN" sz="4400" b="1" dirty="0" err="1">
                <a:latin typeface="Times New Roman" panose="02020603050405020304" pitchFamily="18" charset="0"/>
                <a:ea typeface="Tahoma" panose="020B0604030504040204" pitchFamily="34" charset="0"/>
                <a:cs typeface="Times New Roman" panose="02020603050405020304" pitchFamily="18" charset="0"/>
              </a:rPr>
              <a:t>phiền</a:t>
            </a:r>
            <a:endParaRPr lang="zh-CN" altLang="en-US" sz="4400" b="1" dirty="0">
              <a:latin typeface="Times New Roman" panose="02020603050405020304" pitchFamily="18" charset="0"/>
              <a:cs typeface="Times New Roman" panose="02020603050405020304" pitchFamily="18" charset="0"/>
            </a:endParaRPr>
          </a:p>
        </p:txBody>
      </p:sp>
      <p:sp>
        <p:nvSpPr>
          <p:cNvPr id="13" name="文本框 72">
            <a:extLst>
              <a:ext uri="{FF2B5EF4-FFF2-40B4-BE49-F238E27FC236}">
                <a16:creationId xmlns:a16="http://schemas.microsoft.com/office/drawing/2014/main" id="{F1913E38-AB8B-46E6-9697-3F97763A81F0}"/>
              </a:ext>
            </a:extLst>
          </p:cNvPr>
          <p:cNvSpPr txBox="1"/>
          <p:nvPr/>
        </p:nvSpPr>
        <p:spPr>
          <a:xfrm>
            <a:off x="208596" y="4474300"/>
            <a:ext cx="2652284" cy="746358"/>
          </a:xfrm>
          <a:prstGeom prst="rect">
            <a:avLst/>
          </a:prstGeom>
          <a:noFill/>
        </p:spPr>
        <p:txBody>
          <a:bodyPr wrap="square" lIns="68580" tIns="34290" rIns="68580" bIns="34290" rtlCol="0">
            <a:spAutoFit/>
          </a:bodyPr>
          <a:lstStyle/>
          <a:p>
            <a:pPr algn="ctr"/>
            <a:r>
              <a:rPr lang="en-US" altLang="zh-CN" sz="4400" b="1" dirty="0" err="1">
                <a:latin typeface="Times New Roman" panose="02020603050405020304" pitchFamily="18" charset="0"/>
                <a:ea typeface="Tahoma" panose="020B0604030504040204" pitchFamily="34" charset="0"/>
                <a:cs typeface="Times New Roman" panose="02020603050405020304" pitchFamily="18" charset="0"/>
              </a:rPr>
              <a:t>gặng</a:t>
            </a:r>
            <a:r>
              <a:rPr lang="en-US" altLang="zh-CN" sz="4400" b="1"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4400" b="1" dirty="0" err="1">
                <a:latin typeface="Times New Roman" panose="02020603050405020304" pitchFamily="18" charset="0"/>
                <a:ea typeface="Tahoma" panose="020B0604030504040204" pitchFamily="34" charset="0"/>
                <a:cs typeface="Times New Roman" panose="02020603050405020304" pitchFamily="18" charset="0"/>
              </a:rPr>
              <a:t>hỏi</a:t>
            </a:r>
            <a:endParaRPr lang="zh-CN" altLang="en-US" sz="4400" b="1" dirty="0">
              <a:latin typeface="Times New Roman" panose="02020603050405020304" pitchFamily="18" charset="0"/>
              <a:cs typeface="Times New Roman" panose="02020603050405020304" pitchFamily="18" charset="0"/>
            </a:endParaRPr>
          </a:p>
        </p:txBody>
      </p:sp>
      <p:sp>
        <p:nvSpPr>
          <p:cNvPr id="14" name="รูปแบบอิสระ 1">
            <a:extLst>
              <a:ext uri="{FF2B5EF4-FFF2-40B4-BE49-F238E27FC236}">
                <a16:creationId xmlns:a16="http://schemas.microsoft.com/office/drawing/2014/main" id="{493A25BD-0D6D-42DD-8324-16ACCDFAEEE9}"/>
              </a:ext>
            </a:extLst>
          </p:cNvPr>
          <p:cNvSpPr/>
          <p:nvPr/>
        </p:nvSpPr>
        <p:spPr>
          <a:xfrm>
            <a:off x="586702" y="2886076"/>
            <a:ext cx="2036759" cy="542924"/>
          </a:xfrm>
          <a:custGeom>
            <a:avLst/>
            <a:gdLst>
              <a:gd name="connsiteX0" fmla="*/ 0 w 1333500"/>
              <a:gd name="connsiteY0" fmla="*/ 470024 h 470024"/>
              <a:gd name="connsiteX1" fmla="*/ 279400 w 1333500"/>
              <a:gd name="connsiteY1" fmla="*/ 124 h 470024"/>
              <a:gd name="connsiteX2" fmla="*/ 254000 w 1333500"/>
              <a:gd name="connsiteY2" fmla="*/ 470024 h 470024"/>
              <a:gd name="connsiteX3" fmla="*/ 533400 w 1333500"/>
              <a:gd name="connsiteY3" fmla="*/ 124 h 470024"/>
              <a:gd name="connsiteX4" fmla="*/ 508000 w 1333500"/>
              <a:gd name="connsiteY4" fmla="*/ 419224 h 470024"/>
              <a:gd name="connsiteX5" fmla="*/ 800100 w 1333500"/>
              <a:gd name="connsiteY5" fmla="*/ 12824 h 470024"/>
              <a:gd name="connsiteX6" fmla="*/ 787400 w 1333500"/>
              <a:gd name="connsiteY6" fmla="*/ 457324 h 470024"/>
              <a:gd name="connsiteX7" fmla="*/ 1092200 w 1333500"/>
              <a:gd name="connsiteY7" fmla="*/ 124 h 470024"/>
              <a:gd name="connsiteX8" fmla="*/ 1028700 w 1333500"/>
              <a:gd name="connsiteY8" fmla="*/ 457324 h 470024"/>
              <a:gd name="connsiteX9" fmla="*/ 1333500 w 1333500"/>
              <a:gd name="connsiteY9" fmla="*/ 25524 h 470024"/>
              <a:gd name="connsiteX10" fmla="*/ 1333500 w 1333500"/>
              <a:gd name="connsiteY10" fmla="*/ 25524 h 470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3500" h="470024">
                <a:moveTo>
                  <a:pt x="0" y="470024"/>
                </a:moveTo>
                <a:cubicBezTo>
                  <a:pt x="118533" y="235074"/>
                  <a:pt x="237067" y="124"/>
                  <a:pt x="279400" y="124"/>
                </a:cubicBezTo>
                <a:cubicBezTo>
                  <a:pt x="321733" y="124"/>
                  <a:pt x="211667" y="470024"/>
                  <a:pt x="254000" y="470024"/>
                </a:cubicBezTo>
                <a:cubicBezTo>
                  <a:pt x="296333" y="470024"/>
                  <a:pt x="491067" y="8591"/>
                  <a:pt x="533400" y="124"/>
                </a:cubicBezTo>
                <a:cubicBezTo>
                  <a:pt x="575733" y="-8343"/>
                  <a:pt x="463550" y="417107"/>
                  <a:pt x="508000" y="419224"/>
                </a:cubicBezTo>
                <a:cubicBezTo>
                  <a:pt x="552450" y="421341"/>
                  <a:pt x="753533" y="6474"/>
                  <a:pt x="800100" y="12824"/>
                </a:cubicBezTo>
                <a:cubicBezTo>
                  <a:pt x="846667" y="19174"/>
                  <a:pt x="738717" y="459441"/>
                  <a:pt x="787400" y="457324"/>
                </a:cubicBezTo>
                <a:cubicBezTo>
                  <a:pt x="836083" y="455207"/>
                  <a:pt x="1051983" y="124"/>
                  <a:pt x="1092200" y="124"/>
                </a:cubicBezTo>
                <a:cubicBezTo>
                  <a:pt x="1132417" y="124"/>
                  <a:pt x="988483" y="453091"/>
                  <a:pt x="1028700" y="457324"/>
                </a:cubicBezTo>
                <a:cubicBezTo>
                  <a:pt x="1068917" y="461557"/>
                  <a:pt x="1333500" y="25524"/>
                  <a:pt x="1333500" y="25524"/>
                </a:cubicBezTo>
                <a:lnTo>
                  <a:pt x="1333500" y="25524"/>
                </a:lnTo>
              </a:path>
            </a:pathLst>
          </a:custGeom>
          <a:ln w="203200" cap="rnd">
            <a:solidFill>
              <a:schemeClr val="accent2">
                <a:lumMod val="20000"/>
                <a:lumOff val="80000"/>
                <a:alpha val="70000"/>
              </a:schemeClr>
            </a:solidFill>
          </a:ln>
          <a:effectLst>
            <a:outerShdw blurRad="50800" dist="38100" dir="2700000" algn="tl" rotWithShape="0">
              <a:srgbClr val="FFD85B">
                <a:alpha val="40000"/>
              </a:srgbClr>
            </a:outerShdw>
          </a:effectLst>
        </p:spPr>
        <p:style>
          <a:lnRef idx="1">
            <a:schemeClr val="accent1"/>
          </a:lnRef>
          <a:fillRef idx="0">
            <a:schemeClr val="accent1"/>
          </a:fillRef>
          <a:effectRef idx="0">
            <a:schemeClr val="accent1"/>
          </a:effectRef>
          <a:fontRef idx="minor">
            <a:schemeClr val="tx1"/>
          </a:fontRef>
        </p:style>
        <p:txBody>
          <a:bodyPr rtlCol="0" anchor="ctr"/>
          <a:lstStyle>
            <a:defPPr>
              <a:defRPr lang="th-TH">
                <a:solidFill>
                  <a:schemeClr val="tx1"/>
                </a:solidFill>
              </a:defRPr>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a:lstStyle>
          <a:p>
            <a:pPr algn="ctr"/>
            <a:endParaRPr lang="th-TH">
              <a:solidFill>
                <a:srgbClr val="E8C6D2"/>
              </a:solidFill>
              <a:latin typeface="Times New Roman" panose="02020603050405020304" pitchFamily="18" charset="0"/>
              <a:ea typeface="Tahoma" panose="020B0604030504040204" pitchFamily="34" charset="0"/>
              <a:cs typeface="Tahoma" panose="020B0604030504040204" pitchFamily="34" charset="0"/>
            </a:endParaRPr>
          </a:p>
        </p:txBody>
      </p:sp>
      <p:grpSp>
        <p:nvGrpSpPr>
          <p:cNvPr id="2" name="组合 12">
            <a:extLst>
              <a:ext uri="{FF2B5EF4-FFF2-40B4-BE49-F238E27FC236}">
                <a16:creationId xmlns:a16="http://schemas.microsoft.com/office/drawing/2014/main" id="{97D81853-6FE7-4C0C-B378-8209A7ECADAD}"/>
              </a:ext>
            </a:extLst>
          </p:cNvPr>
          <p:cNvGrpSpPr/>
          <p:nvPr/>
        </p:nvGrpSpPr>
        <p:grpSpPr>
          <a:xfrm>
            <a:off x="4928639" y="221313"/>
            <a:ext cx="6777817" cy="2620207"/>
            <a:chOff x="2604152" y="873043"/>
            <a:chExt cx="6777817" cy="2620207"/>
          </a:xfrm>
        </p:grpSpPr>
        <p:grpSp>
          <p:nvGrpSpPr>
            <p:cNvPr id="3" name="组合 6">
              <a:extLst>
                <a:ext uri="{FF2B5EF4-FFF2-40B4-BE49-F238E27FC236}">
                  <a16:creationId xmlns:a16="http://schemas.microsoft.com/office/drawing/2014/main" id="{FC787EE7-A429-4AC6-BD72-C807AA277255}"/>
                </a:ext>
              </a:extLst>
            </p:cNvPr>
            <p:cNvGrpSpPr/>
            <p:nvPr/>
          </p:nvGrpSpPr>
          <p:grpSpPr>
            <a:xfrm>
              <a:off x="2604152" y="931698"/>
              <a:ext cx="6777817" cy="2561552"/>
              <a:chOff x="3771007" y="1083236"/>
              <a:chExt cx="6777817" cy="2561552"/>
            </a:xfrm>
          </p:grpSpPr>
          <p:sp>
            <p:nvSpPr>
              <p:cNvPr id="7" name="矩形 7">
                <a:extLst>
                  <a:ext uri="{FF2B5EF4-FFF2-40B4-BE49-F238E27FC236}">
                    <a16:creationId xmlns:a16="http://schemas.microsoft.com/office/drawing/2014/main" id="{78EBB853-E4FD-4BD5-A505-1AD8F3B53633}"/>
                  </a:ext>
                </a:extLst>
              </p:cNvPr>
              <p:cNvSpPr/>
              <p:nvPr/>
            </p:nvSpPr>
            <p:spPr>
              <a:xfrm>
                <a:off x="3771007" y="1083236"/>
                <a:ext cx="6777817" cy="2554545"/>
              </a:xfrm>
              <a:prstGeom prst="rect">
                <a:avLst/>
              </a:prstGeom>
            </p:spPr>
            <p:txBody>
              <a:bodyPr wrap="none">
                <a:spAutoFit/>
              </a:bodyPr>
              <a:lstStyle/>
              <a:p>
                <a:pPr lvl="0"/>
                <a:r>
                  <a:rPr lang="en-US" altLang="zh-CN" sz="800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rPr>
                  <a:t>LUYỆN ĐỌC </a:t>
                </a:r>
              </a:p>
              <a:p>
                <a:pPr lvl="0"/>
                <a:r>
                  <a:rPr lang="en-US" altLang="zh-CN" sz="800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rPr>
                  <a:t>			TỪ KHÓ</a:t>
                </a:r>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8" name="矩形 8">
                <a:extLst>
                  <a:ext uri="{FF2B5EF4-FFF2-40B4-BE49-F238E27FC236}">
                    <a16:creationId xmlns:a16="http://schemas.microsoft.com/office/drawing/2014/main" id="{50E67BB3-C17D-4F2E-BF91-D35BD1176A96}"/>
                  </a:ext>
                </a:extLst>
              </p:cNvPr>
              <p:cNvSpPr/>
              <p:nvPr/>
            </p:nvSpPr>
            <p:spPr>
              <a:xfrm>
                <a:off x="3771007" y="1090243"/>
                <a:ext cx="6777817" cy="2554545"/>
              </a:xfrm>
              <a:prstGeom prst="rect">
                <a:avLst/>
              </a:prstGeom>
            </p:spPr>
            <p:txBody>
              <a:bodyPr wrap="none">
                <a:spAutoFit/>
              </a:bodyPr>
              <a:lstStyle/>
              <a:p>
                <a:pPr lvl="0"/>
                <a:r>
                  <a:rPr lang="en-US" altLang="zh-CN" sz="8000">
                    <a:gradFill flip="none" rotWithShape="1">
                      <a:gsLst>
                        <a:gs pos="53000">
                          <a:srgbClr val="A744CD"/>
                        </a:gs>
                        <a:gs pos="25000">
                          <a:srgbClr val="E75FA9"/>
                        </a:gs>
                        <a:gs pos="88000">
                          <a:srgbClr val="BE95F1"/>
                        </a:gs>
                      </a:gsLst>
                      <a:lin ang="5400000" scaled="1"/>
                      <a:tileRect/>
                    </a:gradFill>
                    <a:latin typeface="UTM Showcard" panose="02040603050506020204" pitchFamily="18" charset="0"/>
                    <a:ea typeface="字魂27号-布丁体" panose="00000505000000000000" pitchFamily="2" charset="-122"/>
                  </a:rPr>
                  <a:t>LUYỆN ĐỌC </a:t>
                </a:r>
              </a:p>
              <a:p>
                <a:pPr lvl="0"/>
                <a:r>
                  <a:rPr lang="en-US" altLang="zh-CN" sz="8000">
                    <a:gradFill flip="none" rotWithShape="1">
                      <a:gsLst>
                        <a:gs pos="53000">
                          <a:srgbClr val="A744CD"/>
                        </a:gs>
                        <a:gs pos="25000">
                          <a:srgbClr val="E75FA9"/>
                        </a:gs>
                        <a:gs pos="88000">
                          <a:srgbClr val="BE95F1"/>
                        </a:gs>
                      </a:gsLst>
                      <a:lin ang="5400000" scaled="1"/>
                      <a:tileRect/>
                    </a:gradFill>
                    <a:latin typeface="UTM Showcard" panose="02040603050506020204" pitchFamily="18" charset="0"/>
                    <a:ea typeface="字魂27号-布丁体" panose="00000505000000000000" pitchFamily="2" charset="-122"/>
                  </a:rPr>
                  <a:t>			TỪ KHÓ</a:t>
                </a:r>
                <a:endParaRPr lang="zh-CN" altLang="en-US" sz="8000" dirty="0">
                  <a:gradFill flip="none" rotWithShape="1">
                    <a:gsLst>
                      <a:gs pos="53000">
                        <a:srgbClr val="A744CD"/>
                      </a:gs>
                      <a:gs pos="25000">
                        <a:srgbClr val="E75FA9"/>
                      </a:gs>
                      <a:gs pos="88000">
                        <a:srgbClr val="BE95F1"/>
                      </a:gs>
                    </a:gsLst>
                    <a:lin ang="5400000" scaled="1"/>
                    <a:tileRect/>
                  </a:gradFill>
                  <a:latin typeface="UTM Showcard" panose="02040603050506020204" pitchFamily="18" charset="0"/>
                  <a:ea typeface="字魂27号-布丁体" panose="00000505000000000000" pitchFamily="2" charset="-122"/>
                </a:endParaRPr>
              </a:p>
            </p:txBody>
          </p:sp>
        </p:grpSp>
        <p:grpSp>
          <p:nvGrpSpPr>
            <p:cNvPr id="4" name="组合 9">
              <a:extLst>
                <a:ext uri="{FF2B5EF4-FFF2-40B4-BE49-F238E27FC236}">
                  <a16:creationId xmlns:a16="http://schemas.microsoft.com/office/drawing/2014/main" id="{CB4E93B9-5C63-463B-938E-66454A0ED377}"/>
                </a:ext>
              </a:extLst>
            </p:cNvPr>
            <p:cNvGrpSpPr/>
            <p:nvPr/>
          </p:nvGrpSpPr>
          <p:grpSpPr>
            <a:xfrm>
              <a:off x="3583560" y="873043"/>
              <a:ext cx="184731" cy="1337040"/>
              <a:chOff x="3771007" y="1083236"/>
              <a:chExt cx="184731" cy="1337040"/>
            </a:xfrm>
          </p:grpSpPr>
          <p:sp>
            <p:nvSpPr>
              <p:cNvPr id="5" name="矩形 10">
                <a:extLst>
                  <a:ext uri="{FF2B5EF4-FFF2-40B4-BE49-F238E27FC236}">
                    <a16:creationId xmlns:a16="http://schemas.microsoft.com/office/drawing/2014/main" id="{16EFFC89-694C-43AD-805B-27118105D0D0}"/>
                  </a:ext>
                </a:extLst>
              </p:cNvPr>
              <p:cNvSpPr/>
              <p:nvPr/>
            </p:nvSpPr>
            <p:spPr>
              <a:xfrm>
                <a:off x="3771007" y="1083236"/>
                <a:ext cx="184731" cy="1323439"/>
              </a:xfrm>
              <a:prstGeom prst="rect">
                <a:avLst/>
              </a:prstGeom>
            </p:spPr>
            <p:txBody>
              <a:bodyPr wrap="none">
                <a:spAutoFit/>
              </a:bodyPr>
              <a:lstStyle/>
              <a:p>
                <a:pPr lvl="0"/>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6" name="矩形 11">
                <a:extLst>
                  <a:ext uri="{FF2B5EF4-FFF2-40B4-BE49-F238E27FC236}">
                    <a16:creationId xmlns:a16="http://schemas.microsoft.com/office/drawing/2014/main" id="{2C258930-7580-4BEF-8D34-C89735C8D20B}"/>
                  </a:ext>
                </a:extLst>
              </p:cNvPr>
              <p:cNvSpPr/>
              <p:nvPr/>
            </p:nvSpPr>
            <p:spPr>
              <a:xfrm>
                <a:off x="3771007" y="1096837"/>
                <a:ext cx="184731" cy="1323439"/>
              </a:xfrm>
              <a:prstGeom prst="rect">
                <a:avLst/>
              </a:prstGeom>
            </p:spPr>
            <p:txBody>
              <a:bodyPr wrap="none">
                <a:spAutoFit/>
              </a:bodyPr>
              <a:lstStyle/>
              <a:p>
                <a:pPr lvl="0"/>
                <a:endParaRPr lang="zh-CN" altLang="en-US" sz="8000" dirty="0">
                  <a:gradFill flip="none" rotWithShape="1">
                    <a:gsLst>
                      <a:gs pos="67000">
                        <a:srgbClr val="5997D0"/>
                      </a:gs>
                      <a:gs pos="0">
                        <a:srgbClr val="FF99CC"/>
                      </a:gs>
                      <a:gs pos="100000">
                        <a:srgbClr val="8DC9ED"/>
                      </a:gs>
                    </a:gsLst>
                    <a:lin ang="5400000" scaled="1"/>
                    <a:tileRect/>
                  </a:gradFill>
                  <a:latin typeface="UTM Showcard" panose="02040603050506020204" pitchFamily="18" charset="0"/>
                  <a:ea typeface="字魂27号-布丁体" panose="00000505000000000000" pitchFamily="2" charset="-122"/>
                </a:endParaRPr>
              </a:p>
            </p:txBody>
          </p:sp>
        </p:grpSp>
      </p:grpSp>
      <p:sp>
        <p:nvSpPr>
          <p:cNvPr id="10" name="文本框 72">
            <a:extLst>
              <a:ext uri="{FF2B5EF4-FFF2-40B4-BE49-F238E27FC236}">
                <a16:creationId xmlns:a16="http://schemas.microsoft.com/office/drawing/2014/main" id="{E9913D63-735C-4F85-9576-24804549C315}"/>
              </a:ext>
            </a:extLst>
          </p:cNvPr>
          <p:cNvSpPr txBox="1"/>
          <p:nvPr/>
        </p:nvSpPr>
        <p:spPr>
          <a:xfrm>
            <a:off x="208596" y="2762604"/>
            <a:ext cx="2652284" cy="746358"/>
          </a:xfrm>
          <a:prstGeom prst="rect">
            <a:avLst/>
          </a:prstGeom>
          <a:noFill/>
        </p:spPr>
        <p:txBody>
          <a:bodyPr wrap="square" lIns="68580" tIns="34290" rIns="68580" bIns="34290" rtlCol="0">
            <a:spAutoFit/>
          </a:bodyPr>
          <a:lstStyle/>
          <a:p>
            <a:pPr algn="ctr"/>
            <a:r>
              <a:rPr lang="en-US" altLang="zh-CN" sz="4400" b="1" dirty="0" err="1">
                <a:latin typeface="Times New Roman" panose="02020603050405020304" pitchFamily="18" charset="0"/>
                <a:cs typeface="Times New Roman" panose="02020603050405020304" pitchFamily="18" charset="0"/>
              </a:rPr>
              <a:t>mặt</a:t>
            </a:r>
            <a:r>
              <a:rPr lang="en-US" altLang="zh-CN" sz="4400" b="1" dirty="0">
                <a:latin typeface="Times New Roman" panose="02020603050405020304" pitchFamily="18" charset="0"/>
                <a:cs typeface="Times New Roman" panose="02020603050405020304" pitchFamily="18" charset="0"/>
              </a:rPr>
              <a:t> </a:t>
            </a:r>
            <a:r>
              <a:rPr lang="en-US" altLang="zh-CN" sz="4400" b="1" dirty="0" err="1">
                <a:latin typeface="Times New Roman" panose="02020603050405020304" pitchFamily="18" charset="0"/>
                <a:cs typeface="Times New Roman" panose="02020603050405020304" pitchFamily="18" charset="0"/>
              </a:rPr>
              <a:t>trăng</a:t>
            </a:r>
            <a:endParaRPr lang="zh-CN" altLang="en-US" sz="4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48804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cru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1000"/>
                                        <p:tgtEl>
                                          <p:spTgt spid="14"/>
                                        </p:tgtEl>
                                      </p:cBhvr>
                                    </p:animEffect>
                                  </p:childTnLst>
                                </p:cTn>
                              </p:par>
                            </p:childTnLst>
                          </p:cTn>
                        </p:par>
                        <p:par>
                          <p:cTn id="15" fill="hold">
                            <p:stCondLst>
                              <p:cond delay="1000"/>
                            </p:stCondLst>
                            <p:childTnLst>
                              <p:par>
                                <p:cTn id="16" presetID="50" presetClass="entr" presetSubtype="0" decel="10000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ppt_w</p:attrName>
                                        </p:attrNameLst>
                                      </p:cBhvr>
                                      <p:tavLst>
                                        <p:tav tm="0">
                                          <p:val>
                                            <p:strVal val="#ppt_w+.3"/>
                                          </p:val>
                                        </p:tav>
                                        <p:tav tm="100000">
                                          <p:val>
                                            <p:strVal val="#ppt_w"/>
                                          </p:val>
                                        </p:tav>
                                      </p:tavLst>
                                    </p:anim>
                                    <p:anim calcmode="lin" valueType="num">
                                      <p:cBhvr>
                                        <p:cTn id="19" dur="1000" fill="hold"/>
                                        <p:tgtEl>
                                          <p:spTgt spid="10"/>
                                        </p:tgtEl>
                                        <p:attrNameLst>
                                          <p:attrName>ppt_h</p:attrName>
                                        </p:attrNameLst>
                                      </p:cBhvr>
                                      <p:tavLst>
                                        <p:tav tm="0">
                                          <p:val>
                                            <p:strVal val="#ppt_h"/>
                                          </p:val>
                                        </p:tav>
                                        <p:tav tm="100000">
                                          <p:val>
                                            <p:strVal val="#ppt_h"/>
                                          </p:val>
                                        </p:tav>
                                      </p:tavLst>
                                    </p:anim>
                                    <p:animEffect transition="in" filter="fade">
                                      <p:cBhvr>
                                        <p:cTn id="20" dur="10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1000"/>
                                        <p:tgtEl>
                                          <p:spTgt spid="15"/>
                                        </p:tgtEl>
                                      </p:cBhvr>
                                    </p:animEffect>
                                  </p:childTnLst>
                                </p:cTn>
                              </p:par>
                            </p:childTnLst>
                          </p:cTn>
                        </p:par>
                        <p:par>
                          <p:cTn id="26" fill="hold">
                            <p:stCondLst>
                              <p:cond delay="1000"/>
                            </p:stCondLst>
                            <p:childTnLst>
                              <p:par>
                                <p:cTn id="27" presetID="50" presetClass="entr" presetSubtype="0" decel="10000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strVal val="#ppt_w+.3"/>
                                          </p:val>
                                        </p:tav>
                                        <p:tav tm="100000">
                                          <p:val>
                                            <p:strVal val="#ppt_w"/>
                                          </p:val>
                                        </p:tav>
                                      </p:tavLst>
                                    </p:anim>
                                    <p:anim calcmode="lin" valueType="num">
                                      <p:cBhvr>
                                        <p:cTn id="30" dur="1000" fill="hold"/>
                                        <p:tgtEl>
                                          <p:spTgt spid="12"/>
                                        </p:tgtEl>
                                        <p:attrNameLst>
                                          <p:attrName>ppt_h</p:attrName>
                                        </p:attrNameLst>
                                      </p:cBhvr>
                                      <p:tavLst>
                                        <p:tav tm="0">
                                          <p:val>
                                            <p:strVal val="#ppt_h"/>
                                          </p:val>
                                        </p:tav>
                                        <p:tav tm="100000">
                                          <p:val>
                                            <p:strVal val="#ppt_h"/>
                                          </p:val>
                                        </p:tav>
                                      </p:tavLst>
                                    </p:anim>
                                    <p:animEffect transition="in" filter="fade">
                                      <p:cBhvr>
                                        <p:cTn id="31" dur="1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left)">
                                      <p:cBhvr>
                                        <p:cTn id="36" dur="1000"/>
                                        <p:tgtEl>
                                          <p:spTgt spid="17"/>
                                        </p:tgtEl>
                                      </p:cBhvr>
                                    </p:animEffect>
                                  </p:childTnLst>
                                </p:cTn>
                              </p:par>
                            </p:childTnLst>
                          </p:cTn>
                        </p:par>
                        <p:par>
                          <p:cTn id="37" fill="hold">
                            <p:stCondLst>
                              <p:cond delay="1000"/>
                            </p:stCondLst>
                            <p:childTnLst>
                              <p:par>
                                <p:cTn id="38" presetID="50" presetClass="entr" presetSubtype="0" decel="100000"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1000" fill="hold"/>
                                        <p:tgtEl>
                                          <p:spTgt spid="13"/>
                                        </p:tgtEl>
                                        <p:attrNameLst>
                                          <p:attrName>ppt_w</p:attrName>
                                        </p:attrNameLst>
                                      </p:cBhvr>
                                      <p:tavLst>
                                        <p:tav tm="0">
                                          <p:val>
                                            <p:strVal val="#ppt_w+.3"/>
                                          </p:val>
                                        </p:tav>
                                        <p:tav tm="100000">
                                          <p:val>
                                            <p:strVal val="#ppt_w"/>
                                          </p:val>
                                        </p:tav>
                                      </p:tavLst>
                                    </p:anim>
                                    <p:anim calcmode="lin" valueType="num">
                                      <p:cBhvr>
                                        <p:cTn id="41" dur="1000" fill="hold"/>
                                        <p:tgtEl>
                                          <p:spTgt spid="13"/>
                                        </p:tgtEl>
                                        <p:attrNameLst>
                                          <p:attrName>ppt_h</p:attrName>
                                        </p:attrNameLst>
                                      </p:cBhvr>
                                      <p:tavLst>
                                        <p:tav tm="0">
                                          <p:val>
                                            <p:strVal val="#ppt_h"/>
                                          </p:val>
                                        </p:tav>
                                        <p:tav tm="100000">
                                          <p:val>
                                            <p:strVal val="#ppt_h"/>
                                          </p:val>
                                        </p:tav>
                                      </p:tavLst>
                                    </p:anim>
                                    <p:animEffect transition="in" filter="fade">
                                      <p:cBhvr>
                                        <p:cTn id="42" dur="10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1000"/>
                                        <p:tgtEl>
                                          <p:spTgt spid="16"/>
                                        </p:tgtEl>
                                      </p:cBhvr>
                                    </p:animEffect>
                                  </p:childTnLst>
                                </p:cTn>
                              </p:par>
                            </p:childTnLst>
                          </p:cTn>
                        </p:par>
                        <p:par>
                          <p:cTn id="48" fill="hold">
                            <p:stCondLst>
                              <p:cond delay="1000"/>
                            </p:stCondLst>
                            <p:childTnLst>
                              <p:par>
                                <p:cTn id="49" presetID="50" presetClass="entr" presetSubtype="0" decel="10000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1000" fill="hold"/>
                                        <p:tgtEl>
                                          <p:spTgt spid="11"/>
                                        </p:tgtEl>
                                        <p:attrNameLst>
                                          <p:attrName>ppt_w</p:attrName>
                                        </p:attrNameLst>
                                      </p:cBhvr>
                                      <p:tavLst>
                                        <p:tav tm="0">
                                          <p:val>
                                            <p:strVal val="#ppt_w+.3"/>
                                          </p:val>
                                        </p:tav>
                                        <p:tav tm="100000">
                                          <p:val>
                                            <p:strVal val="#ppt_w"/>
                                          </p:val>
                                        </p:tav>
                                      </p:tavLst>
                                    </p:anim>
                                    <p:anim calcmode="lin" valueType="num">
                                      <p:cBhvr>
                                        <p:cTn id="52" dur="1000" fill="hold"/>
                                        <p:tgtEl>
                                          <p:spTgt spid="11"/>
                                        </p:tgtEl>
                                        <p:attrNameLst>
                                          <p:attrName>ppt_h</p:attrName>
                                        </p:attrNameLst>
                                      </p:cBhvr>
                                      <p:tavLst>
                                        <p:tav tm="0">
                                          <p:val>
                                            <p:strVal val="#ppt_h"/>
                                          </p:val>
                                        </p:tav>
                                        <p:tav tm="100000">
                                          <p:val>
                                            <p:strVal val="#ppt_h"/>
                                          </p:val>
                                        </p:tav>
                                      </p:tavLst>
                                    </p:anim>
                                    <p:animEffect transition="in" filter="fade">
                                      <p:cBhvr>
                                        <p:cTn id="5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6" grpId="0" animBg="1"/>
      <p:bldP spid="15" grpId="0" animBg="1"/>
      <p:bldP spid="11" grpId="0"/>
      <p:bldP spid="12" grpId="0"/>
      <p:bldP spid="13" grpId="0"/>
      <p:bldP spid="14" grpId="0" animBg="1"/>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5A0FAAA5-59D6-4264-AF10-7E89AF5FC068}"/>
              </a:ext>
            </a:extLst>
          </p:cNvPr>
          <p:cNvSpPr/>
          <p:nvPr/>
        </p:nvSpPr>
        <p:spPr>
          <a:xfrm>
            <a:off x="137160" y="1828800"/>
            <a:ext cx="11932920" cy="4713514"/>
          </a:xfrm>
          <a:custGeom>
            <a:avLst/>
            <a:gdLst>
              <a:gd name="connsiteX0" fmla="*/ 0 w 11932920"/>
              <a:gd name="connsiteY0" fmla="*/ 0 h 4713514"/>
              <a:gd name="connsiteX1" fmla="*/ 11932920 w 11932920"/>
              <a:gd name="connsiteY1" fmla="*/ 0 h 4713514"/>
              <a:gd name="connsiteX2" fmla="*/ 11932920 w 11932920"/>
              <a:gd name="connsiteY2" fmla="*/ 4713514 h 4713514"/>
              <a:gd name="connsiteX3" fmla="*/ 0 w 11932920"/>
              <a:gd name="connsiteY3" fmla="*/ 4713514 h 4713514"/>
              <a:gd name="connsiteX4" fmla="*/ 0 w 11932920"/>
              <a:gd name="connsiteY4" fmla="*/ 0 h 4713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32920" h="4713514" fill="none" extrusionOk="0">
                <a:moveTo>
                  <a:pt x="0" y="0"/>
                </a:moveTo>
                <a:cubicBezTo>
                  <a:pt x="3883222" y="-28469"/>
                  <a:pt x="8488472" y="-80448"/>
                  <a:pt x="11932920" y="0"/>
                </a:cubicBezTo>
                <a:cubicBezTo>
                  <a:pt x="12051875" y="637034"/>
                  <a:pt x="12017803" y="2752811"/>
                  <a:pt x="11932920" y="4713514"/>
                </a:cubicBezTo>
                <a:cubicBezTo>
                  <a:pt x="6688336" y="4609698"/>
                  <a:pt x="1591490" y="4706540"/>
                  <a:pt x="0" y="4713514"/>
                </a:cubicBezTo>
                <a:cubicBezTo>
                  <a:pt x="143074" y="3025769"/>
                  <a:pt x="-141169" y="953999"/>
                  <a:pt x="0" y="0"/>
                </a:cubicBezTo>
                <a:close/>
              </a:path>
              <a:path w="11932920" h="4713514" stroke="0" extrusionOk="0">
                <a:moveTo>
                  <a:pt x="0" y="0"/>
                </a:moveTo>
                <a:cubicBezTo>
                  <a:pt x="5952473" y="149590"/>
                  <a:pt x="9813191" y="167012"/>
                  <a:pt x="11932920" y="0"/>
                </a:cubicBezTo>
                <a:cubicBezTo>
                  <a:pt x="11789977" y="2311725"/>
                  <a:pt x="11824931" y="4071856"/>
                  <a:pt x="11932920" y="4713514"/>
                </a:cubicBezTo>
                <a:cubicBezTo>
                  <a:pt x="6593921" y="4718156"/>
                  <a:pt x="2550639" y="4570286"/>
                  <a:pt x="0" y="4713514"/>
                </a:cubicBezTo>
                <a:cubicBezTo>
                  <a:pt x="133747" y="4186604"/>
                  <a:pt x="545" y="2036395"/>
                  <a:pt x="0" y="0"/>
                </a:cubicBezTo>
                <a:close/>
              </a:path>
            </a:pathLst>
          </a:custGeom>
          <a:solidFill>
            <a:schemeClr val="bg1">
              <a:alpha val="85000"/>
            </a:schemeClr>
          </a:solidFill>
          <a:ln w="28575">
            <a:solidFill>
              <a:srgbClr val="FEE25C"/>
            </a:solidFill>
            <a:extLst>
              <a:ext uri="{C807C97D-BFC1-408E-A445-0C87EB9F89A2}">
                <ask:lineSketchStyleProps xmlns:ask="http://schemas.microsoft.com/office/drawing/2018/sketchyshapes" sd="2028163424">
                  <a:prstGeom prst="rect">
                    <a:avLst/>
                  </a:prstGeom>
                  <ask:type>
                    <ask:lineSketchCurve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组合 12">
            <a:extLst>
              <a:ext uri="{FF2B5EF4-FFF2-40B4-BE49-F238E27FC236}">
                <a16:creationId xmlns:a16="http://schemas.microsoft.com/office/drawing/2014/main" id="{52ABBCFF-19A6-4BA0-AB81-1C7FBCF52B30}"/>
              </a:ext>
            </a:extLst>
          </p:cNvPr>
          <p:cNvGrpSpPr/>
          <p:nvPr/>
        </p:nvGrpSpPr>
        <p:grpSpPr>
          <a:xfrm>
            <a:off x="2174093" y="166885"/>
            <a:ext cx="7843814" cy="1389101"/>
            <a:chOff x="2604152" y="873043"/>
            <a:chExt cx="7843814" cy="1389101"/>
          </a:xfrm>
        </p:grpSpPr>
        <p:grpSp>
          <p:nvGrpSpPr>
            <p:cNvPr id="3" name="组合 6">
              <a:extLst>
                <a:ext uri="{FF2B5EF4-FFF2-40B4-BE49-F238E27FC236}">
                  <a16:creationId xmlns:a16="http://schemas.microsoft.com/office/drawing/2014/main" id="{3A52C5AD-5410-40B1-9E56-E4DA9194AFED}"/>
                </a:ext>
              </a:extLst>
            </p:cNvPr>
            <p:cNvGrpSpPr/>
            <p:nvPr/>
          </p:nvGrpSpPr>
          <p:grpSpPr>
            <a:xfrm>
              <a:off x="2604152" y="931698"/>
              <a:ext cx="7843814" cy="1330446"/>
              <a:chOff x="3771007" y="1083236"/>
              <a:chExt cx="7843814" cy="1330446"/>
            </a:xfrm>
          </p:grpSpPr>
          <p:sp>
            <p:nvSpPr>
              <p:cNvPr id="7" name="矩形 7">
                <a:extLst>
                  <a:ext uri="{FF2B5EF4-FFF2-40B4-BE49-F238E27FC236}">
                    <a16:creationId xmlns:a16="http://schemas.microsoft.com/office/drawing/2014/main" id="{31F30B5F-C7C5-4C93-A92C-F4BBD0FF5318}"/>
                  </a:ext>
                </a:extLst>
              </p:cNvPr>
              <p:cNvSpPr/>
              <p:nvPr/>
            </p:nvSpPr>
            <p:spPr>
              <a:xfrm>
                <a:off x="3771007" y="1083236"/>
                <a:ext cx="7843814" cy="1323439"/>
              </a:xfrm>
              <a:prstGeom prst="rect">
                <a:avLst/>
              </a:prstGeom>
            </p:spPr>
            <p:txBody>
              <a:bodyPr wrap="none">
                <a:spAutoFit/>
              </a:bodyPr>
              <a:lstStyle/>
              <a:p>
                <a:pPr lvl="0"/>
                <a:r>
                  <a:rPr lang="en-US" altLang="zh-CN" sz="800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rPr>
                  <a:t>LUYỆN ĐỌC cÂU</a:t>
                </a:r>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8" name="矩形 8">
                <a:extLst>
                  <a:ext uri="{FF2B5EF4-FFF2-40B4-BE49-F238E27FC236}">
                    <a16:creationId xmlns:a16="http://schemas.microsoft.com/office/drawing/2014/main" id="{8E0F7BD0-68A2-4FE0-B0FB-A950B5D50A1A}"/>
                  </a:ext>
                </a:extLst>
              </p:cNvPr>
              <p:cNvSpPr/>
              <p:nvPr/>
            </p:nvSpPr>
            <p:spPr>
              <a:xfrm>
                <a:off x="3771007" y="1090243"/>
                <a:ext cx="7843814" cy="1323439"/>
              </a:xfrm>
              <a:prstGeom prst="rect">
                <a:avLst/>
              </a:prstGeom>
            </p:spPr>
            <p:txBody>
              <a:bodyPr wrap="none">
                <a:spAutoFit/>
              </a:bodyPr>
              <a:lstStyle/>
              <a:p>
                <a:pPr lvl="0"/>
                <a:r>
                  <a:rPr lang="en-US" altLang="zh-CN" sz="8000">
                    <a:gradFill>
                      <a:gsLst>
                        <a:gs pos="61000">
                          <a:srgbClr val="FFFF00"/>
                        </a:gs>
                        <a:gs pos="25000">
                          <a:srgbClr val="FFC000"/>
                        </a:gs>
                        <a:gs pos="88000">
                          <a:srgbClr val="FFC000"/>
                        </a:gs>
                      </a:gsLst>
                      <a:lin ang="5400000" scaled="1"/>
                    </a:gradFill>
                    <a:latin typeface="UTM Showcard" panose="02040603050506020204" pitchFamily="18" charset="0"/>
                    <a:ea typeface="字魂27号-布丁体" panose="00000505000000000000" pitchFamily="2" charset="-122"/>
                  </a:rPr>
                  <a:t>LUYỆN ĐỌC cÂU</a:t>
                </a:r>
              </a:p>
            </p:txBody>
          </p:sp>
        </p:grpSp>
        <p:grpSp>
          <p:nvGrpSpPr>
            <p:cNvPr id="4" name="组合 9">
              <a:extLst>
                <a:ext uri="{FF2B5EF4-FFF2-40B4-BE49-F238E27FC236}">
                  <a16:creationId xmlns:a16="http://schemas.microsoft.com/office/drawing/2014/main" id="{899329C9-4243-4D4C-B17D-7B1A23109B39}"/>
                </a:ext>
              </a:extLst>
            </p:cNvPr>
            <p:cNvGrpSpPr/>
            <p:nvPr/>
          </p:nvGrpSpPr>
          <p:grpSpPr>
            <a:xfrm>
              <a:off x="3583560" y="873043"/>
              <a:ext cx="184731" cy="1337040"/>
              <a:chOff x="3771007" y="1083236"/>
              <a:chExt cx="184731" cy="1337040"/>
            </a:xfrm>
          </p:grpSpPr>
          <p:sp>
            <p:nvSpPr>
              <p:cNvPr id="5" name="矩形 10">
                <a:extLst>
                  <a:ext uri="{FF2B5EF4-FFF2-40B4-BE49-F238E27FC236}">
                    <a16:creationId xmlns:a16="http://schemas.microsoft.com/office/drawing/2014/main" id="{5B1DBBAD-3C8C-44D4-9C24-3939F812815B}"/>
                  </a:ext>
                </a:extLst>
              </p:cNvPr>
              <p:cNvSpPr/>
              <p:nvPr/>
            </p:nvSpPr>
            <p:spPr>
              <a:xfrm>
                <a:off x="3771007" y="1083236"/>
                <a:ext cx="184731" cy="1323439"/>
              </a:xfrm>
              <a:prstGeom prst="rect">
                <a:avLst/>
              </a:prstGeom>
            </p:spPr>
            <p:txBody>
              <a:bodyPr wrap="none">
                <a:spAutoFit/>
              </a:bodyPr>
              <a:lstStyle/>
              <a:p>
                <a:pPr lvl="0"/>
                <a:endParaRPr lang="zh-CN" altLang="en-US" sz="8000" dirty="0">
                  <a:ln w="152400">
                    <a:solidFill>
                      <a:schemeClr val="bg1"/>
                    </a:solidFill>
                  </a:ln>
                  <a:solidFill>
                    <a:schemeClr val="bg1"/>
                  </a:solidFill>
                  <a:effectLst>
                    <a:innerShdw blurRad="63500" dist="50800" dir="13500000">
                      <a:prstClr val="black">
                        <a:alpha val="50000"/>
                      </a:prstClr>
                    </a:innerShdw>
                  </a:effectLst>
                  <a:latin typeface="UTM Showcard" panose="02040603050506020204" pitchFamily="18" charset="0"/>
                  <a:ea typeface="字魂27号-布丁体" panose="00000505000000000000" pitchFamily="2" charset="-122"/>
                </a:endParaRPr>
              </a:p>
            </p:txBody>
          </p:sp>
          <p:sp>
            <p:nvSpPr>
              <p:cNvPr id="6" name="矩形 11">
                <a:extLst>
                  <a:ext uri="{FF2B5EF4-FFF2-40B4-BE49-F238E27FC236}">
                    <a16:creationId xmlns:a16="http://schemas.microsoft.com/office/drawing/2014/main" id="{38D93958-767B-4066-91B6-A9FE3A2F5464}"/>
                  </a:ext>
                </a:extLst>
              </p:cNvPr>
              <p:cNvSpPr/>
              <p:nvPr/>
            </p:nvSpPr>
            <p:spPr>
              <a:xfrm>
                <a:off x="3771007" y="1096837"/>
                <a:ext cx="184731" cy="1323439"/>
              </a:xfrm>
              <a:prstGeom prst="rect">
                <a:avLst/>
              </a:prstGeom>
            </p:spPr>
            <p:txBody>
              <a:bodyPr wrap="none">
                <a:spAutoFit/>
              </a:bodyPr>
              <a:lstStyle/>
              <a:p>
                <a:pPr lvl="0"/>
                <a:endParaRPr lang="zh-CN" altLang="en-US" sz="8000" dirty="0">
                  <a:gradFill flip="none" rotWithShape="1">
                    <a:gsLst>
                      <a:gs pos="67000">
                        <a:srgbClr val="5997D0"/>
                      </a:gs>
                      <a:gs pos="0">
                        <a:srgbClr val="FF99CC"/>
                      </a:gs>
                      <a:gs pos="100000">
                        <a:srgbClr val="8DC9ED"/>
                      </a:gs>
                    </a:gsLst>
                    <a:lin ang="5400000" scaled="1"/>
                    <a:tileRect/>
                  </a:gradFill>
                  <a:latin typeface="UTM Showcard" panose="02040603050506020204" pitchFamily="18" charset="0"/>
                  <a:ea typeface="字魂27号-布丁体" panose="00000505000000000000" pitchFamily="2" charset="-122"/>
                </a:endParaRPr>
              </a:p>
            </p:txBody>
          </p:sp>
        </p:grpSp>
      </p:grpSp>
      <p:sp>
        <p:nvSpPr>
          <p:cNvPr id="11" name="Rectangle 10">
            <a:extLst>
              <a:ext uri="{FF2B5EF4-FFF2-40B4-BE49-F238E27FC236}">
                <a16:creationId xmlns:a16="http://schemas.microsoft.com/office/drawing/2014/main" id="{D9F4571A-61BC-4B91-9E0F-44FF47A701A2}"/>
              </a:ext>
            </a:extLst>
          </p:cNvPr>
          <p:cNvSpPr/>
          <p:nvPr/>
        </p:nvSpPr>
        <p:spPr>
          <a:xfrm>
            <a:off x="737112" y="2292240"/>
            <a:ext cx="10733011" cy="1938992"/>
          </a:xfrm>
          <a:prstGeom prst="rect">
            <a:avLst/>
          </a:prstGeom>
        </p:spPr>
        <p:txBody>
          <a:bodyPr wrap="square">
            <a:spAutoFit/>
          </a:bodyPr>
          <a:lstStyle/>
          <a:p>
            <a:pPr algn="just"/>
            <a:r>
              <a:rPr lang="vi-VN" sz="4000" dirty="0">
                <a:solidFill>
                  <a:srgbClr val="363636"/>
                </a:solidFill>
                <a:latin typeface="+mj-lt"/>
              </a:rPr>
              <a:t>Nhưng ai nấy đều nói là đòi hỏi của công chúa </a:t>
            </a:r>
            <a:r>
              <a:rPr lang="vi-VN" sz="4000" b="1" dirty="0">
                <a:solidFill>
                  <a:srgbClr val="363636"/>
                </a:solidFill>
                <a:latin typeface="+mj-lt"/>
              </a:rPr>
              <a:t>không thể thực hiện</a:t>
            </a:r>
            <a:r>
              <a:rPr lang="vi-VN" sz="4000" dirty="0">
                <a:solidFill>
                  <a:srgbClr val="363636"/>
                </a:solidFill>
                <a:latin typeface="+mj-lt"/>
              </a:rPr>
              <a:t> được </a:t>
            </a:r>
            <a:r>
              <a:rPr lang="en-US" sz="4000" dirty="0">
                <a:solidFill>
                  <a:srgbClr val="363636"/>
                </a:solidFill>
                <a:latin typeface="+mj-lt"/>
              </a:rPr>
              <a:t>/ </a:t>
            </a:r>
            <a:r>
              <a:rPr lang="vi-VN" sz="4000" dirty="0">
                <a:solidFill>
                  <a:srgbClr val="363636"/>
                </a:solidFill>
                <a:latin typeface="+mj-lt"/>
              </a:rPr>
              <a:t>vì mặt trăng ở </a:t>
            </a:r>
            <a:r>
              <a:rPr lang="vi-VN" sz="4000" b="1" dirty="0">
                <a:solidFill>
                  <a:srgbClr val="363636"/>
                </a:solidFill>
                <a:latin typeface="+mj-lt"/>
              </a:rPr>
              <a:t>rất xa</a:t>
            </a:r>
            <a:r>
              <a:rPr lang="vi-VN" sz="4000" dirty="0">
                <a:solidFill>
                  <a:srgbClr val="363636"/>
                </a:solidFill>
                <a:latin typeface="+mj-lt"/>
              </a:rPr>
              <a:t> </a:t>
            </a:r>
            <a:r>
              <a:rPr lang="en-US" sz="4000" dirty="0">
                <a:solidFill>
                  <a:srgbClr val="363636"/>
                </a:solidFill>
                <a:latin typeface="+mj-lt"/>
              </a:rPr>
              <a:t>/ </a:t>
            </a:r>
            <a:r>
              <a:rPr lang="vi-VN" sz="4000" dirty="0">
                <a:solidFill>
                  <a:srgbClr val="363636"/>
                </a:solidFill>
                <a:latin typeface="+mj-lt"/>
              </a:rPr>
              <a:t>và to gấp </a:t>
            </a:r>
            <a:r>
              <a:rPr lang="vi-VN" sz="4000" b="1" dirty="0">
                <a:solidFill>
                  <a:srgbClr val="363636"/>
                </a:solidFill>
                <a:latin typeface="+mj-lt"/>
              </a:rPr>
              <a:t>hàng nghìn lần</a:t>
            </a:r>
            <a:r>
              <a:rPr lang="vi-VN" sz="4000" dirty="0">
                <a:solidFill>
                  <a:srgbClr val="363636"/>
                </a:solidFill>
                <a:latin typeface="+mj-lt"/>
              </a:rPr>
              <a:t> đất nước của nhà vua.</a:t>
            </a:r>
          </a:p>
        </p:txBody>
      </p:sp>
      <p:sp>
        <p:nvSpPr>
          <p:cNvPr id="12" name="Rectangle 11">
            <a:extLst>
              <a:ext uri="{FF2B5EF4-FFF2-40B4-BE49-F238E27FC236}">
                <a16:creationId xmlns:a16="http://schemas.microsoft.com/office/drawing/2014/main" id="{B4888DC8-78E0-440D-A3B2-46B966CB8A39}"/>
              </a:ext>
            </a:extLst>
          </p:cNvPr>
          <p:cNvSpPr/>
          <p:nvPr/>
        </p:nvSpPr>
        <p:spPr>
          <a:xfrm>
            <a:off x="656450" y="4738215"/>
            <a:ext cx="11274293" cy="1323439"/>
          </a:xfrm>
          <a:prstGeom prst="rect">
            <a:avLst/>
          </a:prstGeom>
        </p:spPr>
        <p:txBody>
          <a:bodyPr wrap="square">
            <a:spAutoFit/>
          </a:bodyPr>
          <a:lstStyle/>
          <a:p>
            <a:r>
              <a:rPr lang="vi-VN" sz="4000" dirty="0">
                <a:solidFill>
                  <a:srgbClr val="363636"/>
                </a:solidFill>
                <a:latin typeface="+mj-lt"/>
              </a:rPr>
              <a:t>Chú hứa sẽ mang mặt trăng về cho cô </a:t>
            </a:r>
            <a:r>
              <a:rPr lang="en-US" sz="4000" dirty="0">
                <a:solidFill>
                  <a:srgbClr val="363636"/>
                </a:solidFill>
                <a:latin typeface="+mj-lt"/>
              </a:rPr>
              <a:t>/ </a:t>
            </a:r>
            <a:r>
              <a:rPr lang="vi-VN" sz="4000" dirty="0">
                <a:solidFill>
                  <a:srgbClr val="363636"/>
                </a:solidFill>
                <a:latin typeface="+mj-lt"/>
              </a:rPr>
              <a:t>nhưng cô phải </a:t>
            </a:r>
            <a:r>
              <a:rPr lang="vi-VN" sz="4000" b="1" dirty="0">
                <a:solidFill>
                  <a:srgbClr val="363636"/>
                </a:solidFill>
                <a:latin typeface="+mj-lt"/>
              </a:rPr>
              <a:t>cho biết</a:t>
            </a:r>
            <a:r>
              <a:rPr lang="vi-VN" sz="4000" dirty="0">
                <a:solidFill>
                  <a:srgbClr val="363636"/>
                </a:solidFill>
                <a:latin typeface="+mj-lt"/>
              </a:rPr>
              <a:t> </a:t>
            </a:r>
            <a:r>
              <a:rPr lang="en-US" sz="4000" dirty="0">
                <a:solidFill>
                  <a:srgbClr val="363636"/>
                </a:solidFill>
                <a:latin typeface="+mj-lt"/>
              </a:rPr>
              <a:t>/ </a:t>
            </a:r>
            <a:r>
              <a:rPr lang="vi-VN" sz="4000" dirty="0">
                <a:solidFill>
                  <a:srgbClr val="363636"/>
                </a:solidFill>
                <a:latin typeface="+mj-lt"/>
              </a:rPr>
              <a:t>mặt trăng </a:t>
            </a:r>
            <a:r>
              <a:rPr lang="vi-VN" sz="4000" b="1" dirty="0">
                <a:solidFill>
                  <a:srgbClr val="363636"/>
                </a:solidFill>
                <a:latin typeface="+mj-lt"/>
              </a:rPr>
              <a:t>to bằng chừng nào.</a:t>
            </a:r>
            <a:endParaRPr lang="en-US" sz="4000" b="1" dirty="0">
              <a:latin typeface="+mj-lt"/>
            </a:endParaRPr>
          </a:p>
        </p:txBody>
      </p:sp>
      <p:pic>
        <p:nvPicPr>
          <p:cNvPr id="14" name="Picture 13" descr="A picture containing text&#10;&#10;Description automatically generated">
            <a:extLst>
              <a:ext uri="{FF2B5EF4-FFF2-40B4-BE49-F238E27FC236}">
                <a16:creationId xmlns:a16="http://schemas.microsoft.com/office/drawing/2014/main" id="{17DCD700-D6E1-41BE-8B4D-BE64BA29A7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206182">
            <a:off x="14878" y="727372"/>
            <a:ext cx="1150654" cy="3223119"/>
          </a:xfrm>
          <a:prstGeom prst="rect">
            <a:avLst/>
          </a:prstGeom>
        </p:spPr>
      </p:pic>
      <p:pic>
        <p:nvPicPr>
          <p:cNvPr id="16" name="Picture 15">
            <a:extLst>
              <a:ext uri="{FF2B5EF4-FFF2-40B4-BE49-F238E27FC236}">
                <a16:creationId xmlns:a16="http://schemas.microsoft.com/office/drawing/2014/main" id="{CD43BCF2-B6D5-48DF-AC73-7BCEE51BE4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77401" y="5111854"/>
            <a:ext cx="2505892" cy="2004714"/>
          </a:xfrm>
          <a:prstGeom prst="rect">
            <a:avLst/>
          </a:prstGeom>
        </p:spPr>
      </p:pic>
    </p:spTree>
    <p:extLst>
      <p:ext uri="{BB962C8B-B14F-4D97-AF65-F5344CB8AC3E}">
        <p14:creationId xmlns:p14="http://schemas.microsoft.com/office/powerpoint/2010/main" val="72422000"/>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750" fill="hold"/>
                                        <p:tgtEl>
                                          <p:spTgt spid="14"/>
                                        </p:tgtEl>
                                        <p:attrNameLst>
                                          <p:attrName>ppt_w</p:attrName>
                                        </p:attrNameLst>
                                      </p:cBhvr>
                                      <p:tavLst>
                                        <p:tav tm="0">
                                          <p:val>
                                            <p:fltVal val="0"/>
                                          </p:val>
                                        </p:tav>
                                        <p:tav tm="100000">
                                          <p:val>
                                            <p:strVal val="#ppt_w"/>
                                          </p:val>
                                        </p:tav>
                                      </p:tavLst>
                                    </p:anim>
                                    <p:anim calcmode="lin" valueType="num">
                                      <p:cBhvr>
                                        <p:cTn id="15" dur="750" fill="hold"/>
                                        <p:tgtEl>
                                          <p:spTgt spid="14"/>
                                        </p:tgtEl>
                                        <p:attrNameLst>
                                          <p:attrName>ppt_h</p:attrName>
                                        </p:attrNameLst>
                                      </p:cBhvr>
                                      <p:tavLst>
                                        <p:tav tm="0">
                                          <p:val>
                                            <p:strVal val="#ppt_h"/>
                                          </p:val>
                                        </p:tav>
                                        <p:tav tm="100000">
                                          <p:val>
                                            <p:strVal val="#ppt_h"/>
                                          </p:val>
                                        </p:tav>
                                      </p:tavLst>
                                    </p:anim>
                                  </p:childTnLst>
                                </p:cTn>
                              </p:par>
                            </p:childTnLst>
                          </p:cTn>
                        </p:par>
                        <p:par>
                          <p:cTn id="16" fill="hold">
                            <p:stCondLst>
                              <p:cond delay="750"/>
                            </p:stCondLst>
                            <p:childTnLst>
                              <p:par>
                                <p:cTn id="17" presetID="37"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900" decel="100000" fill="hold"/>
                                        <p:tgtEl>
                                          <p:spTgt spid="1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23" fill="hold">
                            <p:stCondLst>
                              <p:cond delay="1750"/>
                            </p:stCondLst>
                            <p:childTnLst>
                              <p:par>
                                <p:cTn id="24" presetID="50" presetClass="entr" presetSubtype="0" decel="100000"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1000" fill="hold"/>
                                        <p:tgtEl>
                                          <p:spTgt spid="11"/>
                                        </p:tgtEl>
                                        <p:attrNameLst>
                                          <p:attrName>ppt_w</p:attrName>
                                        </p:attrNameLst>
                                      </p:cBhvr>
                                      <p:tavLst>
                                        <p:tav tm="0">
                                          <p:val>
                                            <p:strVal val="#ppt_w+.3"/>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Effect transition="in" filter="fade">
                                      <p:cBhvr>
                                        <p:cTn id="28" dur="1000"/>
                                        <p:tgtEl>
                                          <p:spTgt spid="11"/>
                                        </p:tgtEl>
                                      </p:cBhvr>
                                    </p:animEffect>
                                  </p:childTnLst>
                                </p:cTn>
                              </p:par>
                            </p:childTnLst>
                          </p:cTn>
                        </p:par>
                        <p:par>
                          <p:cTn id="29" fill="hold">
                            <p:stCondLst>
                              <p:cond delay="2750"/>
                            </p:stCondLst>
                            <p:childTnLst>
                              <p:par>
                                <p:cTn id="30" presetID="50" presetClass="entr" presetSubtype="0" decel="10000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strVal val="#ppt_w+.3"/>
                                          </p:val>
                                        </p:tav>
                                        <p:tav tm="100000">
                                          <p:val>
                                            <p:strVal val="#ppt_w"/>
                                          </p:val>
                                        </p:tav>
                                      </p:tavLst>
                                    </p:anim>
                                    <p:anim calcmode="lin" valueType="num">
                                      <p:cBhvr>
                                        <p:cTn id="33" dur="1000" fill="hold"/>
                                        <p:tgtEl>
                                          <p:spTgt spid="12"/>
                                        </p:tgtEl>
                                        <p:attrNameLst>
                                          <p:attrName>ppt_h</p:attrName>
                                        </p:attrNameLst>
                                      </p:cBhvr>
                                      <p:tavLst>
                                        <p:tav tm="0">
                                          <p:val>
                                            <p:strVal val="#ppt_h"/>
                                          </p:val>
                                        </p:tav>
                                        <p:tav tm="100000">
                                          <p:val>
                                            <p:strVal val="#ppt_h"/>
                                          </p:val>
                                        </p:tav>
                                      </p:tavLst>
                                    </p:anim>
                                    <p:animEffect transition="in" filter="fade">
                                      <p:cBhvr>
                                        <p:cTn id="3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1338</TotalTime>
  <Words>1311</Words>
  <Application>Microsoft Office PowerPoint</Application>
  <PresentationFormat>Widescreen</PresentationFormat>
  <Paragraphs>102</Paragraphs>
  <Slides>18</Slides>
  <Notes>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18</vt:i4>
      </vt:variant>
    </vt:vector>
  </HeadingPairs>
  <TitlesOfParts>
    <vt:vector size="31" baseType="lpstr">
      <vt:lpstr>Mali</vt:lpstr>
      <vt:lpstr>Times New Roman</vt:lpstr>
      <vt:lpstr>Arial</vt:lpstr>
      <vt:lpstr>UTM Mabella</vt:lpstr>
      <vt:lpstr>UTM Flamenco</vt:lpstr>
      <vt:lpstr>Calibri</vt:lpstr>
      <vt:lpstr>Calibri Light</vt:lpstr>
      <vt:lpstr>UTM Gradoo</vt:lpstr>
      <vt:lpstr>UTM Guanine</vt:lpstr>
      <vt:lpstr>UTM Showcard</vt:lpstr>
      <vt:lpstr>can_NongAor</vt:lpstr>
      <vt:lpstr>UTM Banque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Rat nhieu mat trang</dc:title>
  <dc:subject>Tap doc 4</dc:subject>
  <dc:creator>KTUTS</dc:creator>
  <cp:keywords>YenVu</cp:keywords>
  <cp:lastModifiedBy>Nguyen Huu Hieu</cp:lastModifiedBy>
  <cp:revision>17</cp:revision>
  <dcterms:created xsi:type="dcterms:W3CDTF">2021-12-15T17:27:48Z</dcterms:created>
  <dcterms:modified xsi:type="dcterms:W3CDTF">2021-12-25T13:10:13Z</dcterms:modified>
  <cp:version>T020</cp:version>
</cp:coreProperties>
</file>