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6.xml" ContentType="application/vnd.openxmlformats-officedocument.presentationml.notesSlide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19"/>
  </p:notesMasterIdLst>
  <p:sldIdLst>
    <p:sldId id="1424" r:id="rId2"/>
    <p:sldId id="424" r:id="rId3"/>
    <p:sldId id="428" r:id="rId4"/>
    <p:sldId id="429" r:id="rId5"/>
    <p:sldId id="1426" r:id="rId6"/>
    <p:sldId id="1425" r:id="rId7"/>
    <p:sldId id="431" r:id="rId8"/>
    <p:sldId id="425" r:id="rId9"/>
    <p:sldId id="440" r:id="rId10"/>
    <p:sldId id="442" r:id="rId11"/>
    <p:sldId id="433" r:id="rId12"/>
    <p:sldId id="434" r:id="rId13"/>
    <p:sldId id="435" r:id="rId14"/>
    <p:sldId id="450" r:id="rId15"/>
    <p:sldId id="1423" r:id="rId16"/>
    <p:sldId id="441" r:id="rId17"/>
    <p:sldId id="270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895527"/>
    <a:srgbClr val="FCBD4B"/>
    <a:srgbClr val="5F360E"/>
    <a:srgbClr val="8C734A"/>
    <a:srgbClr val="FF7707"/>
    <a:srgbClr val="FFFBF7"/>
    <a:srgbClr val="60380F"/>
    <a:srgbClr val="FFFFFF"/>
    <a:srgbClr val="E738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668" autoAdjust="0"/>
    <p:restoredTop sz="90291" autoAdjust="0"/>
  </p:normalViewPr>
  <p:slideViewPr>
    <p:cSldViewPr snapToGrid="0">
      <p:cViewPr varScale="1">
        <p:scale>
          <a:sx n="82" d="100"/>
          <a:sy n="82" d="100"/>
        </p:scale>
        <p:origin x="67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CC5DA-588C-413F-A877-8DAD1F20E088}" type="datetimeFigureOut">
              <a:rPr lang="en-US" smtClean="0"/>
              <a:t>12/01/2023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4C0D23-9FF9-44D0-8A45-F921EE6DDE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7383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E661F-F5BE-464F-8B8A-B312B9200B3B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48361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941708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324540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871713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01452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23595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 preserve="1">
  <p:cSld name="1_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01447" y="-90897"/>
            <a:ext cx="12613688" cy="709520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7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15" name="Google Shape;15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12/01/2023</a:t>
            </a:fld>
            <a:endParaRPr lang="en-US"/>
          </a:p>
        </p:txBody>
      </p:sp>
      <p:sp>
        <p:nvSpPr>
          <p:cNvPr id="16" name="Google Shape;16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17" name="Google Shape;17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sp>
        <p:nvSpPr>
          <p:cNvPr id="18" name="Google Shape;18;p7"/>
          <p:cNvSpPr/>
          <p:nvPr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rgbClr val="FEE59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1146B2CB-5A67-4AB8-9A1B-7AE29B183FB4}"/>
              </a:ext>
            </a:extLst>
          </p:cNvPr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29238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758C8D-0F65-41F2-8D2B-8E662F01D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323DC4F-F04B-4EF7-855D-738F4446D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12/01/2023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48651F-A381-4808-8187-C91BA0034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A18D3B-4ACD-4E73-89EB-965186A19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16232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56D94F5-CFF9-40EA-9987-8B1A63E884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EE6104B-2458-498C-ABBA-C0DED10B7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pPr/>
              <a:t>12/01/2023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C4E4CF-1B85-4D09-81A8-6864E71AE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8E9558-AFB0-4D59-A785-A2FDA3555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52804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preserve="1" userDrawn="1">
  <p:cSld name="1_Title and Conten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oogle Shape;20;p8"/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0" y="20643"/>
            <a:ext cx="12184879" cy="6816715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12/01/2023</a:t>
            </a:fld>
            <a:endParaRPr lang="en-US"/>
          </a:p>
        </p:txBody>
      </p:sp>
      <p:sp>
        <p:nvSpPr>
          <p:cNvPr id="24" name="Google Shape;24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25" name="Google Shape;25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57499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 preserve="1" userDrawn="1">
  <p:cSld name="1_Title and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4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12/01/2023</a:t>
            </a:fld>
            <a:endParaRPr lang="en-US"/>
          </a:p>
        </p:txBody>
      </p:sp>
      <p:sp>
        <p:nvSpPr>
          <p:cNvPr id="31" name="Google Shape;3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32" name="Google Shape;3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36361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 preserve="1" userDrawn="1">
  <p:cSld name="2_Title and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894148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and Content" preserve="1" userDrawn="1">
  <p:cSld name="2_Title and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oogle Shape;34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3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Google Shape;37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12/01/2023</a:t>
            </a:fld>
            <a:endParaRPr lang="en-US"/>
          </a:p>
        </p:txBody>
      </p:sp>
      <p:sp>
        <p:nvSpPr>
          <p:cNvPr id="38" name="Google Shape;38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39" name="Google Shape;39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54578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 preserve="1">
  <p:cSld name="Compariso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1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2" name="Google Shape;42;p11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3" name="Google Shape;43;p11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4" name="Google Shape;44;p11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5" name="Google Shape;45;p1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12/01/2023</a:t>
            </a:fld>
            <a:endParaRPr lang="en-US"/>
          </a:p>
        </p:txBody>
      </p:sp>
      <p:sp>
        <p:nvSpPr>
          <p:cNvPr id="47" name="Google Shape;47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48" name="Google Shape;48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49" name="Google Shape;49;p1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18651"/>
            <a:ext cx="12191999" cy="682069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214371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D1F7F18-CCB7-414F-B16B-64885FE5FE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1448" y="-90897"/>
            <a:ext cx="12613690" cy="7095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ED805BF-682A-40E7-A8E6-EFFF65BEC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ACBDF3-D54A-4F8A-9ACC-26F0AF5421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DE62C5-69E7-4A83-8593-178101313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12/01/2023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24EA7C-0BEB-441A-8A40-755387E10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DC6656-9747-40E9-A931-748DC0D7F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36E4766-883B-4D27-9EF0-95A9BD22266C}"/>
              </a:ext>
            </a:extLst>
          </p:cNvPr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73137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8487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12/01/2023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28610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6B4D996-D27A-45F3-8A94-7114A45F77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AFCBFE-611A-4CAB-A894-937638D9FD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2E8545-01CE-4FAF-BFB4-D08B76DD53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9B6410-3F70-4DB6-82F8-946CB7F5F4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015308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CEE5A00-8F8E-42AF-90E2-066651466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D880EE-B25B-4758-91EB-EBD635871C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8255D9-F2D3-47EC-8DB1-5B378E86D5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C8935-5503-46B3-AA64-FDD06962785D}" type="datetimeFigureOut">
              <a:rPr lang="en-US" smtClean="0"/>
              <a:t>12/01/2023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92A118-F643-4454-B34F-A87946B13F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A72231-B6D0-41EB-A4EC-39B7F5689F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81235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62" r:id="rId7"/>
    <p:sldLayoutId id="2147483663" r:id="rId8"/>
    <p:sldLayoutId id="2147483665" r:id="rId9"/>
    <p:sldLayoutId id="2147483667" r:id="rId10"/>
    <p:sldLayoutId id="2147483675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slideLayout" Target="../slideLayouts/slideLayout11.xml"/><Relationship Id="rId7" Type="http://schemas.microsoft.com/office/2007/relationships/hdphoto" Target="../media/hdphoto1.wdp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0.png"/><Relationship Id="rId5" Type="http://schemas.openxmlformats.org/officeDocument/2006/relationships/image" Target="../media/image9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36.emf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.xml"/><Relationship Id="rId6" Type="http://schemas.openxmlformats.org/officeDocument/2006/relationships/image" Target="../media/image28.png"/><Relationship Id="rId5" Type="http://schemas.openxmlformats.org/officeDocument/2006/relationships/image" Target="../media/image35.png"/><Relationship Id="rId10" Type="http://schemas.openxmlformats.org/officeDocument/2006/relationships/image" Target="../media/image26.png"/><Relationship Id="rId4" Type="http://schemas.openxmlformats.org/officeDocument/2006/relationships/image" Target="../media/image34.png"/><Relationship Id="rId9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9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22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1.png"/><Relationship Id="rId11" Type="http://schemas.openxmlformats.org/officeDocument/2006/relationships/image" Target="../media/image11.png"/><Relationship Id="rId5" Type="http://schemas.openxmlformats.org/officeDocument/2006/relationships/image" Target="../media/image20.png"/><Relationship Id="rId10" Type="http://schemas.openxmlformats.org/officeDocument/2006/relationships/image" Target="../media/image24.png"/><Relationship Id="rId4" Type="http://schemas.openxmlformats.org/officeDocument/2006/relationships/notesSlide" Target="../notesSlides/notesSlide4.xml"/><Relationship Id="rId9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6.png"/><Relationship Id="rId7" Type="http://schemas.openxmlformats.org/officeDocument/2006/relationships/image" Target="../media/image29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Relationship Id="rId6" Type="http://schemas.openxmlformats.org/officeDocument/2006/relationships/image" Target="../media/image24.png"/><Relationship Id="rId5" Type="http://schemas.openxmlformats.org/officeDocument/2006/relationships/image" Target="../media/image28.png"/><Relationship Id="rId10" Type="http://schemas.openxmlformats.org/officeDocument/2006/relationships/image" Target="../media/image32.png"/><Relationship Id="rId4" Type="http://schemas.openxmlformats.org/officeDocument/2006/relationships/image" Target="../media/image27.png"/><Relationship Id="rId9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7333" l="0" r="96889">
                        <a14:foregroundMark x1="32000" y1="68000" x2="32000" y2="68000"/>
                        <a14:foregroundMark x1="47111" y1="69778" x2="47111" y2="69778"/>
                        <a14:foregroundMark x1="34667" y1="60889" x2="28000" y2="72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712" y="0"/>
            <a:ext cx="1001080" cy="100108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271233" y="546387"/>
            <a:ext cx="5154210" cy="4912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22960">
              <a:defRPr/>
            </a:pPr>
            <a:r>
              <a:rPr lang="en-US" sz="2592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Tiểu học Đoàn Kết</a:t>
            </a:r>
          </a:p>
        </p:txBody>
      </p:sp>
      <p:sp>
        <p:nvSpPr>
          <p:cNvPr id="11" name="Rectangle 10"/>
          <p:cNvSpPr/>
          <p:nvPr/>
        </p:nvSpPr>
        <p:spPr>
          <a:xfrm>
            <a:off x="777252" y="2259325"/>
            <a:ext cx="10805148" cy="1163345"/>
          </a:xfrm>
          <a:prstGeom prst="rect">
            <a:avLst/>
          </a:prstGeom>
          <a:noFill/>
        </p:spPr>
        <p:txBody>
          <a:bodyPr wrap="square" lIns="98755" tIns="49378" rIns="98755" bIns="49378">
            <a:spAutoFit/>
          </a:bodyPr>
          <a:lstStyle/>
          <a:p>
            <a:pPr algn="ctr" defTabSz="822960">
              <a:defRPr/>
            </a:pPr>
            <a:r>
              <a:rPr lang="en-US" sz="3456" b="1" i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CHÀO </a:t>
            </a:r>
            <a:r>
              <a:rPr lang="en-US" sz="3456" b="1" i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MỪNG </a:t>
            </a:r>
            <a:r>
              <a:rPr lang="en-US" sz="3456" b="1" i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CÁC </a:t>
            </a:r>
            <a:r>
              <a:rPr lang="en-US" sz="3456" b="1" i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EM HỌC SINH</a:t>
            </a:r>
          </a:p>
          <a:p>
            <a:pPr algn="ctr" defTabSz="822960">
              <a:defRPr/>
            </a:pPr>
            <a:r>
              <a:rPr lang="en-US" sz="3456" b="1" i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ĐẾN VỚI TIẾT HỌC VẦN</a:t>
            </a:r>
          </a:p>
        </p:txBody>
      </p:sp>
      <p:pic>
        <p:nvPicPr>
          <p:cNvPr id="6" name="BeautifulLoveBeatInstrumental-V.A-291855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200054" y="4515221"/>
            <a:ext cx="658368" cy="658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63310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58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66667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2">
            <a:extLst>
              <a:ext uri="{FF2B5EF4-FFF2-40B4-BE49-F238E27FC236}">
                <a16:creationId xmlns:a16="http://schemas.microsoft.com/office/drawing/2014/main" id="{3EAB1055-98A9-4813-B80E-B0C431573B23}"/>
              </a:ext>
            </a:extLst>
          </p:cNvPr>
          <p:cNvGrpSpPr/>
          <p:nvPr/>
        </p:nvGrpSpPr>
        <p:grpSpPr>
          <a:xfrm>
            <a:off x="-1676" y="4529330"/>
            <a:ext cx="12193676" cy="2486426"/>
            <a:chOff x="-175847" y="4352544"/>
            <a:chExt cx="12367847" cy="2505456"/>
          </a:xfrm>
        </p:grpSpPr>
        <p:pic>
          <p:nvPicPr>
            <p:cNvPr id="5" name="图片 3">
              <a:extLst>
                <a:ext uri="{FF2B5EF4-FFF2-40B4-BE49-F238E27FC236}">
                  <a16:creationId xmlns:a16="http://schemas.microsoft.com/office/drawing/2014/main" id="{16B1C2DF-9D63-4008-BE07-2DDC0B748AD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5600" r="48883"/>
            <a:stretch/>
          </p:blipFill>
          <p:spPr>
            <a:xfrm flipH="1">
              <a:off x="-175847" y="4352544"/>
              <a:ext cx="4185322" cy="2505456"/>
            </a:xfrm>
            <a:prstGeom prst="rect">
              <a:avLst/>
            </a:prstGeom>
          </p:spPr>
        </p:pic>
        <p:pic>
          <p:nvPicPr>
            <p:cNvPr id="6" name="图片 4">
              <a:extLst>
                <a:ext uri="{FF2B5EF4-FFF2-40B4-BE49-F238E27FC236}">
                  <a16:creationId xmlns:a16="http://schemas.microsoft.com/office/drawing/2014/main" id="{B3D47679-FC60-4C42-B4D1-5C37B1F8AAE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9968"/>
            <a:stretch/>
          </p:blipFill>
          <p:spPr>
            <a:xfrm>
              <a:off x="4004236" y="4553712"/>
              <a:ext cx="8187764" cy="2304288"/>
            </a:xfrm>
            <a:prstGeom prst="rect">
              <a:avLst/>
            </a:prstGeom>
          </p:spPr>
        </p:pic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F0E7847A-7FDB-41E7-98AD-0B7305669A1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0" t="30898" r="5170" b="10342"/>
          <a:stretch/>
        </p:blipFill>
        <p:spPr>
          <a:xfrm>
            <a:off x="329008" y="1797016"/>
            <a:ext cx="11533984" cy="1631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84314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29">
            <a:extLst>
              <a:ext uri="{FF2B5EF4-FFF2-40B4-BE49-F238E27FC236}">
                <a16:creationId xmlns:a16="http://schemas.microsoft.com/office/drawing/2014/main" id="{8208C961-8E27-4E15-9894-71376052BF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2288" y="3522002"/>
            <a:ext cx="3048000" cy="2493818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6A8658B1-639E-4B0E-B427-D1B1C617C23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886" y="4652373"/>
            <a:ext cx="2200275" cy="2200275"/>
          </a:xfrm>
          <a:prstGeom prst="rect">
            <a:avLst/>
          </a:prstGeom>
        </p:spPr>
      </p:pic>
      <p:pic>
        <p:nvPicPr>
          <p:cNvPr id="2" name="图片 36">
            <a:extLst>
              <a:ext uri="{FF2B5EF4-FFF2-40B4-BE49-F238E27FC236}">
                <a16:creationId xmlns:a16="http://schemas.microsoft.com/office/drawing/2014/main" id="{664CE208-B3A3-4F9D-A6F3-69E326508E4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552"/>
          <a:stretch/>
        </p:blipFill>
        <p:spPr>
          <a:xfrm>
            <a:off x="9581707" y="1047497"/>
            <a:ext cx="2638002" cy="5235304"/>
          </a:xfrm>
          <a:prstGeom prst="rect">
            <a:avLst/>
          </a:prstGeom>
        </p:spPr>
      </p:pic>
      <p:grpSp>
        <p:nvGrpSpPr>
          <p:cNvPr id="35" name="组合 30">
            <a:extLst>
              <a:ext uri="{FF2B5EF4-FFF2-40B4-BE49-F238E27FC236}">
                <a16:creationId xmlns:a16="http://schemas.microsoft.com/office/drawing/2014/main" id="{34CD9A9D-7C7E-4113-A437-517E9CB45775}"/>
              </a:ext>
            </a:extLst>
          </p:cNvPr>
          <p:cNvGrpSpPr/>
          <p:nvPr/>
        </p:nvGrpSpPr>
        <p:grpSpPr>
          <a:xfrm>
            <a:off x="15986" y="5752510"/>
            <a:ext cx="12203723" cy="1123362"/>
            <a:chOff x="-17585" y="5729324"/>
            <a:chExt cx="12203723" cy="1123362"/>
          </a:xfrm>
        </p:grpSpPr>
        <p:pic>
          <p:nvPicPr>
            <p:cNvPr id="36" name="图片 31">
              <a:extLst>
                <a:ext uri="{FF2B5EF4-FFF2-40B4-BE49-F238E27FC236}">
                  <a16:creationId xmlns:a16="http://schemas.microsoft.com/office/drawing/2014/main" id="{2D98B064-9EFD-485D-BFC6-EE924F22765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1990"/>
            <a:stretch/>
          </p:blipFill>
          <p:spPr>
            <a:xfrm>
              <a:off x="-17585" y="5729324"/>
              <a:ext cx="8659753" cy="1123362"/>
            </a:xfrm>
            <a:prstGeom prst="rect">
              <a:avLst/>
            </a:prstGeom>
          </p:spPr>
        </p:pic>
        <p:pic>
          <p:nvPicPr>
            <p:cNvPr id="37" name="图片 32">
              <a:extLst>
                <a:ext uri="{FF2B5EF4-FFF2-40B4-BE49-F238E27FC236}">
                  <a16:creationId xmlns:a16="http://schemas.microsoft.com/office/drawing/2014/main" id="{2EDC17DE-4B67-4A45-8289-CC9EE9AA242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r="21459"/>
            <a:stretch/>
          </p:blipFill>
          <p:spPr>
            <a:xfrm>
              <a:off x="5398477" y="5729324"/>
              <a:ext cx="6787661" cy="1123362"/>
            </a:xfrm>
            <a:prstGeom prst="rect">
              <a:avLst/>
            </a:prstGeom>
          </p:spPr>
        </p:pic>
      </p:grpSp>
      <p:pic>
        <p:nvPicPr>
          <p:cNvPr id="38" name="图片 37">
            <a:extLst>
              <a:ext uri="{FF2B5EF4-FFF2-40B4-BE49-F238E27FC236}">
                <a16:creationId xmlns:a16="http://schemas.microsoft.com/office/drawing/2014/main" id="{B2AAC5F2-7D29-4438-96F3-3EE2EBA1D4C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364" r="68378" b="10021"/>
          <a:stretch/>
        </p:blipFill>
        <p:spPr>
          <a:xfrm>
            <a:off x="480974" y="576465"/>
            <a:ext cx="1445829" cy="1688125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id="{D4EE53A3-3ECD-4A36-A959-B3C91F0AC8B1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27" t="62033" r="12160" b="11047"/>
          <a:stretch/>
        </p:blipFill>
        <p:spPr>
          <a:xfrm>
            <a:off x="8464010" y="2794930"/>
            <a:ext cx="1072664" cy="1462568"/>
          </a:xfrm>
          <a:prstGeom prst="rect">
            <a:avLst/>
          </a:prstGeom>
        </p:spPr>
      </p:pic>
      <p:pic>
        <p:nvPicPr>
          <p:cNvPr id="44" name="PA_库_图片 6">
            <a:extLst>
              <a:ext uri="{FF2B5EF4-FFF2-40B4-BE49-F238E27FC236}">
                <a16:creationId xmlns:a16="http://schemas.microsoft.com/office/drawing/2014/main" id="{28075BBB-7718-48B9-811A-0713ED95E922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528974" y="115769"/>
            <a:ext cx="5295360" cy="3844678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F68AA0C2-6150-4460-B185-C11B2CA25A3D}"/>
              </a:ext>
            </a:extLst>
          </p:cNvPr>
          <p:cNvSpPr txBox="1"/>
          <p:nvPr/>
        </p:nvSpPr>
        <p:spPr>
          <a:xfrm flipH="1">
            <a:off x="4974803" y="1704935"/>
            <a:ext cx="38089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800" b="1" dirty="0">
                <a:solidFill>
                  <a:srgbClr val="60380F"/>
                </a:solidFill>
                <a:latin typeface="UTM Avo" panose="02040603050506020204" pitchFamily="18" charset="0"/>
              </a:rPr>
              <a:t>TẬP ĐỌC</a:t>
            </a:r>
            <a:endParaRPr lang="en-US" sz="4800" b="1" dirty="0">
              <a:solidFill>
                <a:srgbClr val="60380F"/>
              </a:solidFill>
              <a:latin typeface="UTM Avo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94516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6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7000">
                                          <p:cBhvr additive="base">
                                            <p:cTn id="7" dur="12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7000">
                                          <p:cBhvr additive="base">
                                            <p:cTn id="8" dur="12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5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770FB05-3AC6-4407-8780-86559DE93F4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26" t="14340" r="16357" b="33793"/>
          <a:stretch/>
        </p:blipFill>
        <p:spPr>
          <a:xfrm>
            <a:off x="682172" y="0"/>
            <a:ext cx="11066059" cy="634274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B966104-7677-46E1-A3EE-1B3F55968C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67" b="2967"/>
          <a:stretch/>
        </p:blipFill>
        <p:spPr>
          <a:xfrm>
            <a:off x="-246743" y="152400"/>
            <a:ext cx="12670971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595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DB5A678-FEBE-4E5A-9E7E-2B2AC3B41D07}"/>
              </a:ext>
            </a:extLst>
          </p:cNvPr>
          <p:cNvSpPr/>
          <p:nvPr/>
        </p:nvSpPr>
        <p:spPr>
          <a:xfrm>
            <a:off x="0" y="0"/>
            <a:ext cx="12203723" cy="6461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CCA9779-9384-45DE-9096-375A48E1AB4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22" t="65693" r="9375" b="2061"/>
          <a:stretch/>
        </p:blipFill>
        <p:spPr>
          <a:xfrm>
            <a:off x="187933" y="857250"/>
            <a:ext cx="11944350" cy="420052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0DB836C-A180-4E3A-A188-51995553889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31" t="6851" r="44891" b="85585"/>
          <a:stretch/>
        </p:blipFill>
        <p:spPr>
          <a:xfrm>
            <a:off x="4898332" y="118579"/>
            <a:ext cx="1604170" cy="85540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B5BF7A8-37BB-4DC6-8105-FDF2BB29870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18" t="36387" r="26611" b="45625"/>
          <a:stretch/>
        </p:blipFill>
        <p:spPr>
          <a:xfrm>
            <a:off x="8973082" y="3752850"/>
            <a:ext cx="2380119" cy="173913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12" name="组合 22">
            <a:extLst>
              <a:ext uri="{FF2B5EF4-FFF2-40B4-BE49-F238E27FC236}">
                <a16:creationId xmlns:a16="http://schemas.microsoft.com/office/drawing/2014/main" id="{69D3BAC6-F9F9-48D8-A77F-8C22485A6B68}"/>
              </a:ext>
            </a:extLst>
          </p:cNvPr>
          <p:cNvGrpSpPr/>
          <p:nvPr/>
        </p:nvGrpSpPr>
        <p:grpSpPr>
          <a:xfrm>
            <a:off x="11722" y="5594956"/>
            <a:ext cx="12192001" cy="1263044"/>
            <a:chOff x="-175848" y="4352544"/>
            <a:chExt cx="12367848" cy="2310496"/>
          </a:xfrm>
        </p:grpSpPr>
        <p:pic>
          <p:nvPicPr>
            <p:cNvPr id="13" name="图片 23">
              <a:extLst>
                <a:ext uri="{FF2B5EF4-FFF2-40B4-BE49-F238E27FC236}">
                  <a16:creationId xmlns:a16="http://schemas.microsoft.com/office/drawing/2014/main" id="{01C16005-39F0-4451-B3C7-B655BFD5835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5600" r="48883" b="4538"/>
            <a:stretch/>
          </p:blipFill>
          <p:spPr>
            <a:xfrm flipH="1">
              <a:off x="-175848" y="4352544"/>
              <a:ext cx="4185322" cy="2296428"/>
            </a:xfrm>
            <a:prstGeom prst="rect">
              <a:avLst/>
            </a:prstGeom>
          </p:spPr>
        </p:pic>
        <p:pic>
          <p:nvPicPr>
            <p:cNvPr id="14" name="图片 24">
              <a:extLst>
                <a:ext uri="{FF2B5EF4-FFF2-40B4-BE49-F238E27FC236}">
                  <a16:creationId xmlns:a16="http://schemas.microsoft.com/office/drawing/2014/main" id="{9B064FAF-4568-4BB3-93C9-B84C3F6A294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9968" b="4233"/>
            <a:stretch/>
          </p:blipFill>
          <p:spPr>
            <a:xfrm>
              <a:off x="4004236" y="4553712"/>
              <a:ext cx="8187764" cy="210932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529783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DB5A678-FEBE-4E5A-9E7E-2B2AC3B41D07}"/>
              </a:ext>
            </a:extLst>
          </p:cNvPr>
          <p:cNvSpPr/>
          <p:nvPr/>
        </p:nvSpPr>
        <p:spPr>
          <a:xfrm>
            <a:off x="0" y="0"/>
            <a:ext cx="12203723" cy="6461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CCA9779-9384-45DE-9096-375A48E1AB4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22" t="65693" r="9375" b="2061"/>
          <a:stretch/>
        </p:blipFill>
        <p:spPr>
          <a:xfrm>
            <a:off x="259373" y="1195772"/>
            <a:ext cx="11944350" cy="364672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0DB836C-A180-4E3A-A188-51995553889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31" t="6851" r="44891" b="85585"/>
          <a:stretch/>
        </p:blipFill>
        <p:spPr>
          <a:xfrm>
            <a:off x="5098357" y="340364"/>
            <a:ext cx="1604170" cy="85540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B5BF7A8-37BB-4DC6-8105-FDF2BB29870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18" t="36387" r="26611" b="45625"/>
          <a:stretch/>
        </p:blipFill>
        <p:spPr>
          <a:xfrm>
            <a:off x="8973082" y="3752850"/>
            <a:ext cx="2380119" cy="173913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12" name="组合 22">
            <a:extLst>
              <a:ext uri="{FF2B5EF4-FFF2-40B4-BE49-F238E27FC236}">
                <a16:creationId xmlns:a16="http://schemas.microsoft.com/office/drawing/2014/main" id="{69D3BAC6-F9F9-48D8-A77F-8C22485A6B68}"/>
              </a:ext>
            </a:extLst>
          </p:cNvPr>
          <p:cNvGrpSpPr/>
          <p:nvPr/>
        </p:nvGrpSpPr>
        <p:grpSpPr>
          <a:xfrm>
            <a:off x="-15924" y="5606005"/>
            <a:ext cx="12192001" cy="1263044"/>
            <a:chOff x="-175848" y="4352544"/>
            <a:chExt cx="12367848" cy="2310496"/>
          </a:xfrm>
        </p:grpSpPr>
        <p:pic>
          <p:nvPicPr>
            <p:cNvPr id="13" name="图片 23">
              <a:extLst>
                <a:ext uri="{FF2B5EF4-FFF2-40B4-BE49-F238E27FC236}">
                  <a16:creationId xmlns:a16="http://schemas.microsoft.com/office/drawing/2014/main" id="{01C16005-39F0-4451-B3C7-B655BFD5835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5600" r="48883" b="4538"/>
            <a:stretch/>
          </p:blipFill>
          <p:spPr>
            <a:xfrm flipH="1">
              <a:off x="-175848" y="4352544"/>
              <a:ext cx="4185322" cy="2296428"/>
            </a:xfrm>
            <a:prstGeom prst="rect">
              <a:avLst/>
            </a:prstGeom>
          </p:spPr>
        </p:pic>
        <p:pic>
          <p:nvPicPr>
            <p:cNvPr id="14" name="图片 24">
              <a:extLst>
                <a:ext uri="{FF2B5EF4-FFF2-40B4-BE49-F238E27FC236}">
                  <a16:creationId xmlns:a16="http://schemas.microsoft.com/office/drawing/2014/main" id="{9B064FAF-4568-4BB3-93C9-B84C3F6A294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9968" b="4233"/>
            <a:stretch/>
          </p:blipFill>
          <p:spPr>
            <a:xfrm>
              <a:off x="4004236" y="4553712"/>
              <a:ext cx="8187764" cy="2109328"/>
            </a:xfrm>
            <a:prstGeom prst="rect">
              <a:avLst/>
            </a:prstGeom>
          </p:spPr>
        </p:pic>
      </p:grp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26A6E1F-F06A-4479-904E-767A2B79E131}"/>
              </a:ext>
            </a:extLst>
          </p:cNvPr>
          <p:cNvCxnSpPr/>
          <p:nvPr/>
        </p:nvCxnSpPr>
        <p:spPr>
          <a:xfrm>
            <a:off x="1901373" y="1930399"/>
            <a:ext cx="1843314" cy="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CB03EA26-8782-4579-B5C2-5F7C6F69A5A7}"/>
              </a:ext>
            </a:extLst>
          </p:cNvPr>
          <p:cNvCxnSpPr>
            <a:cxnSpLocks/>
          </p:cNvCxnSpPr>
          <p:nvPr/>
        </p:nvCxnSpPr>
        <p:spPr>
          <a:xfrm>
            <a:off x="8280401" y="1901371"/>
            <a:ext cx="1661885" cy="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43DBD98-BF3C-4E06-BC77-66E03F854866}"/>
              </a:ext>
            </a:extLst>
          </p:cNvPr>
          <p:cNvCxnSpPr>
            <a:cxnSpLocks/>
          </p:cNvCxnSpPr>
          <p:nvPr/>
        </p:nvCxnSpPr>
        <p:spPr>
          <a:xfrm>
            <a:off x="7649029" y="2590801"/>
            <a:ext cx="2104571" cy="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5D2BF96-295D-4B1B-AA99-7C28CC73A885}"/>
              </a:ext>
            </a:extLst>
          </p:cNvPr>
          <p:cNvCxnSpPr>
            <a:cxnSpLocks/>
          </p:cNvCxnSpPr>
          <p:nvPr/>
        </p:nvCxnSpPr>
        <p:spPr>
          <a:xfrm>
            <a:off x="9942286" y="2590802"/>
            <a:ext cx="1915885" cy="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0A79394-5A49-45DB-A15A-B9F8D3D17392}"/>
              </a:ext>
            </a:extLst>
          </p:cNvPr>
          <p:cNvCxnSpPr>
            <a:cxnSpLocks/>
          </p:cNvCxnSpPr>
          <p:nvPr/>
        </p:nvCxnSpPr>
        <p:spPr>
          <a:xfrm>
            <a:off x="674915" y="3265717"/>
            <a:ext cx="1915885" cy="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557EC3D7-066C-4A89-9D2F-1840F7F264A8}"/>
              </a:ext>
            </a:extLst>
          </p:cNvPr>
          <p:cNvCxnSpPr>
            <a:cxnSpLocks/>
          </p:cNvCxnSpPr>
          <p:nvPr/>
        </p:nvCxnSpPr>
        <p:spPr>
          <a:xfrm>
            <a:off x="5744584" y="3265717"/>
            <a:ext cx="2339873" cy="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BD628C0-1468-41E3-A538-3A5A3D80AEFB}"/>
              </a:ext>
            </a:extLst>
          </p:cNvPr>
          <p:cNvCxnSpPr>
            <a:cxnSpLocks/>
          </p:cNvCxnSpPr>
          <p:nvPr/>
        </p:nvCxnSpPr>
        <p:spPr>
          <a:xfrm>
            <a:off x="2315029" y="4702630"/>
            <a:ext cx="1915885" cy="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38E3D8A-EE96-405D-8571-4608C98867AC}"/>
              </a:ext>
            </a:extLst>
          </p:cNvPr>
          <p:cNvCxnSpPr>
            <a:cxnSpLocks/>
          </p:cNvCxnSpPr>
          <p:nvPr/>
        </p:nvCxnSpPr>
        <p:spPr>
          <a:xfrm>
            <a:off x="11110686" y="3341916"/>
            <a:ext cx="747485" cy="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3F5EC614-4D6E-463F-B2B9-D7D3A77EE205}"/>
              </a:ext>
            </a:extLst>
          </p:cNvPr>
          <p:cNvCxnSpPr>
            <a:cxnSpLocks/>
          </p:cNvCxnSpPr>
          <p:nvPr/>
        </p:nvCxnSpPr>
        <p:spPr>
          <a:xfrm>
            <a:off x="301172" y="3958773"/>
            <a:ext cx="976085" cy="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8" name="Cloud 17">
            <a:extLst>
              <a:ext uri="{FF2B5EF4-FFF2-40B4-BE49-F238E27FC236}">
                <a16:creationId xmlns:a16="http://schemas.microsoft.com/office/drawing/2014/main" id="{006E19B0-70AF-4B03-B36B-BD7D2EE86435}"/>
              </a:ext>
            </a:extLst>
          </p:cNvPr>
          <p:cNvSpPr/>
          <p:nvPr/>
        </p:nvSpPr>
        <p:spPr>
          <a:xfrm>
            <a:off x="595121" y="1195772"/>
            <a:ext cx="312801" cy="319316"/>
          </a:xfrm>
          <a:prstGeom prst="cloud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20" name="Cloud 19">
            <a:extLst>
              <a:ext uri="{FF2B5EF4-FFF2-40B4-BE49-F238E27FC236}">
                <a16:creationId xmlns:a16="http://schemas.microsoft.com/office/drawing/2014/main" id="{650990FC-7507-4695-87E1-8C329738CFFD}"/>
              </a:ext>
            </a:extLst>
          </p:cNvPr>
          <p:cNvSpPr/>
          <p:nvPr/>
        </p:nvSpPr>
        <p:spPr>
          <a:xfrm>
            <a:off x="3830363" y="1248388"/>
            <a:ext cx="304800" cy="266700"/>
          </a:xfrm>
          <a:prstGeom prst="cloud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vi-VN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Cloud 22">
            <a:extLst>
              <a:ext uri="{FF2B5EF4-FFF2-40B4-BE49-F238E27FC236}">
                <a16:creationId xmlns:a16="http://schemas.microsoft.com/office/drawing/2014/main" id="{13D8AAA8-9A62-4815-AA2B-2DF985CB4121}"/>
              </a:ext>
            </a:extLst>
          </p:cNvPr>
          <p:cNvSpPr/>
          <p:nvPr/>
        </p:nvSpPr>
        <p:spPr>
          <a:xfrm>
            <a:off x="497747" y="2078238"/>
            <a:ext cx="304800" cy="266700"/>
          </a:xfrm>
          <a:prstGeom prst="cloud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vi-VN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en-US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Cloud 25">
            <a:extLst>
              <a:ext uri="{FF2B5EF4-FFF2-40B4-BE49-F238E27FC236}">
                <a16:creationId xmlns:a16="http://schemas.microsoft.com/office/drawing/2014/main" id="{EF0996EC-A30C-431D-8D27-3B017CDE799A}"/>
              </a:ext>
            </a:extLst>
          </p:cNvPr>
          <p:cNvSpPr/>
          <p:nvPr/>
        </p:nvSpPr>
        <p:spPr>
          <a:xfrm>
            <a:off x="7395528" y="2009653"/>
            <a:ext cx="254509" cy="201935"/>
          </a:xfrm>
          <a:prstGeom prst="cloud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vi-VN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en-US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Cloud 27">
            <a:extLst>
              <a:ext uri="{FF2B5EF4-FFF2-40B4-BE49-F238E27FC236}">
                <a16:creationId xmlns:a16="http://schemas.microsoft.com/office/drawing/2014/main" id="{76EAC820-220A-4035-B6EA-6F9EF4DB9579}"/>
              </a:ext>
            </a:extLst>
          </p:cNvPr>
          <p:cNvSpPr/>
          <p:nvPr/>
        </p:nvSpPr>
        <p:spPr>
          <a:xfrm>
            <a:off x="2511750" y="2636084"/>
            <a:ext cx="304800" cy="266700"/>
          </a:xfrm>
          <a:prstGeom prst="cloud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vi-VN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en-US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Cloud 28">
            <a:extLst>
              <a:ext uri="{FF2B5EF4-FFF2-40B4-BE49-F238E27FC236}">
                <a16:creationId xmlns:a16="http://schemas.microsoft.com/office/drawing/2014/main" id="{20244282-16B8-4395-B2EB-40CBBF15AB94}"/>
              </a:ext>
            </a:extLst>
          </p:cNvPr>
          <p:cNvSpPr/>
          <p:nvPr/>
        </p:nvSpPr>
        <p:spPr>
          <a:xfrm>
            <a:off x="8076494" y="2665112"/>
            <a:ext cx="304800" cy="266700"/>
          </a:xfrm>
          <a:prstGeom prst="cloud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vi-VN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en-US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Cloud 29">
            <a:extLst>
              <a:ext uri="{FF2B5EF4-FFF2-40B4-BE49-F238E27FC236}">
                <a16:creationId xmlns:a16="http://schemas.microsoft.com/office/drawing/2014/main" id="{13B65B46-D503-47B9-87DC-88F76D9CCE8C}"/>
              </a:ext>
            </a:extLst>
          </p:cNvPr>
          <p:cNvSpPr/>
          <p:nvPr/>
        </p:nvSpPr>
        <p:spPr>
          <a:xfrm>
            <a:off x="1218494" y="3295650"/>
            <a:ext cx="304800" cy="266700"/>
          </a:xfrm>
          <a:prstGeom prst="cloud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vi-VN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en-US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Cloud 30">
            <a:extLst>
              <a:ext uri="{FF2B5EF4-FFF2-40B4-BE49-F238E27FC236}">
                <a16:creationId xmlns:a16="http://schemas.microsoft.com/office/drawing/2014/main" id="{17BA6AA4-B3CC-4B16-AE10-96A85135FD22}"/>
              </a:ext>
            </a:extLst>
          </p:cNvPr>
          <p:cNvSpPr/>
          <p:nvPr/>
        </p:nvSpPr>
        <p:spPr>
          <a:xfrm>
            <a:off x="591384" y="4014107"/>
            <a:ext cx="304800" cy="266700"/>
          </a:xfrm>
          <a:prstGeom prst="cloud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vi-VN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en-US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07831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  <p:bldP spid="23" grpId="0" animBg="1"/>
      <p:bldP spid="26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DB5A678-FEBE-4E5A-9E7E-2B2AC3B41D07}"/>
              </a:ext>
            </a:extLst>
          </p:cNvPr>
          <p:cNvSpPr/>
          <p:nvPr/>
        </p:nvSpPr>
        <p:spPr>
          <a:xfrm>
            <a:off x="0" y="0"/>
            <a:ext cx="12203723" cy="6461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CCA9779-9384-45DE-9096-375A48E1AB4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22" t="65693" r="9375" b="2061"/>
          <a:stretch/>
        </p:blipFill>
        <p:spPr>
          <a:xfrm>
            <a:off x="187933" y="949393"/>
            <a:ext cx="11944350" cy="396550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0DB836C-A180-4E3A-A188-51995553889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31" t="6851" r="44891" b="85585"/>
          <a:stretch/>
        </p:blipFill>
        <p:spPr>
          <a:xfrm>
            <a:off x="4941195" y="93985"/>
            <a:ext cx="1604170" cy="85540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B5BF7A8-37BB-4DC6-8105-FDF2BB29870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18" t="36387" r="26611" b="45625"/>
          <a:stretch/>
        </p:blipFill>
        <p:spPr>
          <a:xfrm>
            <a:off x="8973082" y="3752850"/>
            <a:ext cx="2380119" cy="173913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12" name="组合 22">
            <a:extLst>
              <a:ext uri="{FF2B5EF4-FFF2-40B4-BE49-F238E27FC236}">
                <a16:creationId xmlns:a16="http://schemas.microsoft.com/office/drawing/2014/main" id="{69D3BAC6-F9F9-48D8-A77F-8C22485A6B68}"/>
              </a:ext>
            </a:extLst>
          </p:cNvPr>
          <p:cNvGrpSpPr/>
          <p:nvPr/>
        </p:nvGrpSpPr>
        <p:grpSpPr>
          <a:xfrm>
            <a:off x="14512" y="5225287"/>
            <a:ext cx="12192001" cy="1263044"/>
            <a:chOff x="-175848" y="4352544"/>
            <a:chExt cx="12367848" cy="2310496"/>
          </a:xfrm>
        </p:grpSpPr>
        <p:pic>
          <p:nvPicPr>
            <p:cNvPr id="13" name="图片 23">
              <a:extLst>
                <a:ext uri="{FF2B5EF4-FFF2-40B4-BE49-F238E27FC236}">
                  <a16:creationId xmlns:a16="http://schemas.microsoft.com/office/drawing/2014/main" id="{01C16005-39F0-4451-B3C7-B655BFD5835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5600" r="48883" b="4538"/>
            <a:stretch/>
          </p:blipFill>
          <p:spPr>
            <a:xfrm flipH="1">
              <a:off x="-175848" y="4352544"/>
              <a:ext cx="4185322" cy="2296428"/>
            </a:xfrm>
            <a:prstGeom prst="rect">
              <a:avLst/>
            </a:prstGeom>
          </p:spPr>
        </p:pic>
        <p:pic>
          <p:nvPicPr>
            <p:cNvPr id="14" name="图片 24">
              <a:extLst>
                <a:ext uri="{FF2B5EF4-FFF2-40B4-BE49-F238E27FC236}">
                  <a16:creationId xmlns:a16="http://schemas.microsoft.com/office/drawing/2014/main" id="{9B064FAF-4568-4BB3-93C9-B84C3F6A294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9968" b="4233"/>
            <a:stretch/>
          </p:blipFill>
          <p:spPr>
            <a:xfrm>
              <a:off x="4004236" y="4553712"/>
              <a:ext cx="8187764" cy="2109328"/>
            </a:xfrm>
            <a:prstGeom prst="rect">
              <a:avLst/>
            </a:prstGeom>
          </p:spPr>
        </p:pic>
      </p:grpSp>
      <p:sp>
        <p:nvSpPr>
          <p:cNvPr id="15" name="Rectangle 14"/>
          <p:cNvSpPr/>
          <p:nvPr/>
        </p:nvSpPr>
        <p:spPr>
          <a:xfrm>
            <a:off x="0" y="6488331"/>
            <a:ext cx="12192000" cy="369669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38406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PA_库_组合 5">
            <a:extLst>
              <a:ext uri="{FF2B5EF4-FFF2-40B4-BE49-F238E27FC236}">
                <a16:creationId xmlns:a16="http://schemas.microsoft.com/office/drawing/2014/main" id="{B389695A-15BE-4251-8AFA-2573E3A09204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3065931" y="164807"/>
            <a:ext cx="6760240" cy="724487"/>
            <a:chOff x="1874329" y="2417937"/>
            <a:chExt cx="1534600" cy="734123"/>
          </a:xfrm>
        </p:grpSpPr>
        <p:sp>
          <p:nvSpPr>
            <p:cNvPr id="10" name="任意多边形 10">
              <a:extLst>
                <a:ext uri="{FF2B5EF4-FFF2-40B4-BE49-F238E27FC236}">
                  <a16:creationId xmlns:a16="http://schemas.microsoft.com/office/drawing/2014/main" id="{6772C3FE-7A56-42E4-913B-7E2EDCCFF5E1}"/>
                </a:ext>
              </a:extLst>
            </p:cNvPr>
            <p:cNvSpPr/>
            <p:nvPr/>
          </p:nvSpPr>
          <p:spPr>
            <a:xfrm>
              <a:off x="1886559" y="2454748"/>
              <a:ext cx="1522370" cy="697312"/>
            </a:xfrm>
            <a:custGeom>
              <a:avLst/>
              <a:gdLst>
                <a:gd name="connsiteX0" fmla="*/ 322139 w 2227747"/>
                <a:gd name="connsiteY0" fmla="*/ 93920 h 873265"/>
                <a:gd name="connsiteX1" fmla="*/ 1892756 w 2227747"/>
                <a:gd name="connsiteY1" fmla="*/ 61647 h 873265"/>
                <a:gd name="connsiteX2" fmla="*/ 2086393 w 2227747"/>
                <a:gd name="connsiteY2" fmla="*/ 803924 h 873265"/>
                <a:gd name="connsiteX3" fmla="*/ 193048 w 2227747"/>
                <a:gd name="connsiteY3" fmla="*/ 760894 h 873265"/>
                <a:gd name="connsiteX4" fmla="*/ 160775 w 2227747"/>
                <a:gd name="connsiteY4" fmla="*/ 93920 h 873265"/>
                <a:gd name="connsiteX0" fmla="*/ 231302 w 2136910"/>
                <a:gd name="connsiteY0" fmla="*/ 93920 h 850131"/>
                <a:gd name="connsiteX1" fmla="*/ 1801919 w 2136910"/>
                <a:gd name="connsiteY1" fmla="*/ 61647 h 850131"/>
                <a:gd name="connsiteX2" fmla="*/ 1995556 w 2136910"/>
                <a:gd name="connsiteY2" fmla="*/ 803924 h 850131"/>
                <a:gd name="connsiteX3" fmla="*/ 102211 w 2136910"/>
                <a:gd name="connsiteY3" fmla="*/ 760894 h 850131"/>
                <a:gd name="connsiteX4" fmla="*/ 69938 w 2136910"/>
                <a:gd name="connsiteY4" fmla="*/ 93920 h 850131"/>
                <a:gd name="connsiteX0" fmla="*/ 231302 w 2027630"/>
                <a:gd name="connsiteY0" fmla="*/ 93920 h 813269"/>
                <a:gd name="connsiteX1" fmla="*/ 1801919 w 2027630"/>
                <a:gd name="connsiteY1" fmla="*/ 61647 h 813269"/>
                <a:gd name="connsiteX2" fmla="*/ 1995556 w 2027630"/>
                <a:gd name="connsiteY2" fmla="*/ 803924 h 813269"/>
                <a:gd name="connsiteX3" fmla="*/ 102211 w 2027630"/>
                <a:gd name="connsiteY3" fmla="*/ 760894 h 813269"/>
                <a:gd name="connsiteX4" fmla="*/ 69938 w 2027630"/>
                <a:gd name="connsiteY4" fmla="*/ 93920 h 813269"/>
                <a:gd name="connsiteX0" fmla="*/ 316247 w 2059225"/>
                <a:gd name="connsiteY0" fmla="*/ 93133 h 831662"/>
                <a:gd name="connsiteX1" fmla="*/ 1886864 w 2059225"/>
                <a:gd name="connsiteY1" fmla="*/ 60860 h 831662"/>
                <a:gd name="connsiteX2" fmla="*/ 1994440 w 2059225"/>
                <a:gd name="connsiteY2" fmla="*/ 792379 h 831662"/>
                <a:gd name="connsiteX3" fmla="*/ 187156 w 2059225"/>
                <a:gd name="connsiteY3" fmla="*/ 760107 h 831662"/>
                <a:gd name="connsiteX4" fmla="*/ 154883 w 2059225"/>
                <a:gd name="connsiteY4" fmla="*/ 93133 h 831662"/>
                <a:gd name="connsiteX0" fmla="*/ 316247 w 2006487"/>
                <a:gd name="connsiteY0" fmla="*/ 60598 h 799127"/>
                <a:gd name="connsiteX1" fmla="*/ 1886864 w 2006487"/>
                <a:gd name="connsiteY1" fmla="*/ 28325 h 799127"/>
                <a:gd name="connsiteX2" fmla="*/ 1994440 w 2006487"/>
                <a:gd name="connsiteY2" fmla="*/ 759844 h 799127"/>
                <a:gd name="connsiteX3" fmla="*/ 187156 w 2006487"/>
                <a:gd name="connsiteY3" fmla="*/ 727572 h 799127"/>
                <a:gd name="connsiteX4" fmla="*/ 154883 w 2006487"/>
                <a:gd name="connsiteY4" fmla="*/ 60598 h 799127"/>
                <a:gd name="connsiteX0" fmla="*/ 235854 w 1926094"/>
                <a:gd name="connsiteY0" fmla="*/ 60598 h 786834"/>
                <a:gd name="connsiteX1" fmla="*/ 1806471 w 1926094"/>
                <a:gd name="connsiteY1" fmla="*/ 28325 h 786834"/>
                <a:gd name="connsiteX2" fmla="*/ 1914047 w 1926094"/>
                <a:gd name="connsiteY2" fmla="*/ 759844 h 786834"/>
                <a:gd name="connsiteX3" fmla="*/ 106763 w 1926094"/>
                <a:gd name="connsiteY3" fmla="*/ 727572 h 786834"/>
                <a:gd name="connsiteX4" fmla="*/ 74490 w 1926094"/>
                <a:gd name="connsiteY4" fmla="*/ 60598 h 786834"/>
                <a:gd name="connsiteX0" fmla="*/ 189613 w 1879853"/>
                <a:gd name="connsiteY0" fmla="*/ 60598 h 786834"/>
                <a:gd name="connsiteX1" fmla="*/ 1760230 w 1879853"/>
                <a:gd name="connsiteY1" fmla="*/ 28325 h 786834"/>
                <a:gd name="connsiteX2" fmla="*/ 1867806 w 1879853"/>
                <a:gd name="connsiteY2" fmla="*/ 759844 h 786834"/>
                <a:gd name="connsiteX3" fmla="*/ 60522 w 1879853"/>
                <a:gd name="connsiteY3" fmla="*/ 727572 h 786834"/>
                <a:gd name="connsiteX4" fmla="*/ 28249 w 1879853"/>
                <a:gd name="connsiteY4" fmla="*/ 60598 h 786834"/>
                <a:gd name="connsiteX0" fmla="*/ 920229 w 1891187"/>
                <a:gd name="connsiteY0" fmla="*/ 80158 h 828882"/>
                <a:gd name="connsiteX1" fmla="*/ 1760230 w 1891187"/>
                <a:gd name="connsiteY1" fmla="*/ 70373 h 828882"/>
                <a:gd name="connsiteX2" fmla="*/ 1867806 w 1891187"/>
                <a:gd name="connsiteY2" fmla="*/ 801892 h 828882"/>
                <a:gd name="connsiteX3" fmla="*/ 60522 w 1891187"/>
                <a:gd name="connsiteY3" fmla="*/ 769620 h 828882"/>
                <a:gd name="connsiteX4" fmla="*/ 28249 w 1891187"/>
                <a:gd name="connsiteY4" fmla="*/ 102646 h 828882"/>
                <a:gd name="connsiteX0" fmla="*/ 953754 w 2038657"/>
                <a:gd name="connsiteY0" fmla="*/ 80158 h 875087"/>
                <a:gd name="connsiteX1" fmla="*/ 1793755 w 2038657"/>
                <a:gd name="connsiteY1" fmla="*/ 70373 h 875087"/>
                <a:gd name="connsiteX2" fmla="*/ 1901331 w 2038657"/>
                <a:gd name="connsiteY2" fmla="*/ 801892 h 875087"/>
                <a:gd name="connsiteX3" fmla="*/ 37845 w 2038657"/>
                <a:gd name="connsiteY3" fmla="*/ 792108 h 875087"/>
                <a:gd name="connsiteX4" fmla="*/ 61774 w 2038657"/>
                <a:gd name="connsiteY4" fmla="*/ 102646 h 875087"/>
                <a:gd name="connsiteX0" fmla="*/ 984916 w 2069819"/>
                <a:gd name="connsiteY0" fmla="*/ 80158 h 887366"/>
                <a:gd name="connsiteX1" fmla="*/ 1824917 w 2069819"/>
                <a:gd name="connsiteY1" fmla="*/ 70373 h 887366"/>
                <a:gd name="connsiteX2" fmla="*/ 1932493 w 2069819"/>
                <a:gd name="connsiteY2" fmla="*/ 801892 h 887366"/>
                <a:gd name="connsiteX3" fmla="*/ 69007 w 2069819"/>
                <a:gd name="connsiteY3" fmla="*/ 792108 h 887366"/>
                <a:gd name="connsiteX4" fmla="*/ 389999 w 2069819"/>
                <a:gd name="connsiteY4" fmla="*/ 80159 h 887366"/>
                <a:gd name="connsiteX0" fmla="*/ 1007612 w 2092515"/>
                <a:gd name="connsiteY0" fmla="*/ 80158 h 887365"/>
                <a:gd name="connsiteX1" fmla="*/ 1847613 w 2092515"/>
                <a:gd name="connsiteY1" fmla="*/ 70373 h 887365"/>
                <a:gd name="connsiteX2" fmla="*/ 1955189 w 2092515"/>
                <a:gd name="connsiteY2" fmla="*/ 801892 h 887365"/>
                <a:gd name="connsiteX3" fmla="*/ 91703 w 2092515"/>
                <a:gd name="connsiteY3" fmla="*/ 792108 h 887365"/>
                <a:gd name="connsiteX4" fmla="*/ 412695 w 2092515"/>
                <a:gd name="connsiteY4" fmla="*/ 80159 h 887365"/>
                <a:gd name="connsiteX0" fmla="*/ 1087979 w 2172882"/>
                <a:gd name="connsiteY0" fmla="*/ 80158 h 865313"/>
                <a:gd name="connsiteX1" fmla="*/ 1927980 w 2172882"/>
                <a:gd name="connsiteY1" fmla="*/ 70373 h 865313"/>
                <a:gd name="connsiteX2" fmla="*/ 2035556 w 2172882"/>
                <a:gd name="connsiteY2" fmla="*/ 801892 h 865313"/>
                <a:gd name="connsiteX3" fmla="*/ 172070 w 2172882"/>
                <a:gd name="connsiteY3" fmla="*/ 792108 h 865313"/>
                <a:gd name="connsiteX4" fmla="*/ 244170 w 2172882"/>
                <a:gd name="connsiteY4" fmla="*/ 492446 h 865313"/>
                <a:gd name="connsiteX0" fmla="*/ 1043749 w 2128652"/>
                <a:gd name="connsiteY0" fmla="*/ 80158 h 865313"/>
                <a:gd name="connsiteX1" fmla="*/ 1883750 w 2128652"/>
                <a:gd name="connsiteY1" fmla="*/ 70373 h 865313"/>
                <a:gd name="connsiteX2" fmla="*/ 1991326 w 2128652"/>
                <a:gd name="connsiteY2" fmla="*/ 801892 h 865313"/>
                <a:gd name="connsiteX3" fmla="*/ 127840 w 2128652"/>
                <a:gd name="connsiteY3" fmla="*/ 792108 h 865313"/>
                <a:gd name="connsiteX4" fmla="*/ 199940 w 2128652"/>
                <a:gd name="connsiteY4" fmla="*/ 492446 h 865313"/>
                <a:gd name="connsiteX0" fmla="*/ 1078008 w 2162911"/>
                <a:gd name="connsiteY0" fmla="*/ 80158 h 865313"/>
                <a:gd name="connsiteX1" fmla="*/ 1918009 w 2162911"/>
                <a:gd name="connsiteY1" fmla="*/ 70373 h 865313"/>
                <a:gd name="connsiteX2" fmla="*/ 2025585 w 2162911"/>
                <a:gd name="connsiteY2" fmla="*/ 801892 h 865313"/>
                <a:gd name="connsiteX3" fmla="*/ 162099 w 2162911"/>
                <a:gd name="connsiteY3" fmla="*/ 792108 h 865313"/>
                <a:gd name="connsiteX4" fmla="*/ 137854 w 2162911"/>
                <a:gd name="connsiteY4" fmla="*/ 492446 h 865313"/>
                <a:gd name="connsiteX0" fmla="*/ 1042572 w 2127475"/>
                <a:gd name="connsiteY0" fmla="*/ 80158 h 865313"/>
                <a:gd name="connsiteX1" fmla="*/ 1882573 w 2127475"/>
                <a:gd name="connsiteY1" fmla="*/ 70373 h 865313"/>
                <a:gd name="connsiteX2" fmla="*/ 1990149 w 2127475"/>
                <a:gd name="connsiteY2" fmla="*/ 801892 h 865313"/>
                <a:gd name="connsiteX3" fmla="*/ 126663 w 2127475"/>
                <a:gd name="connsiteY3" fmla="*/ 792108 h 865313"/>
                <a:gd name="connsiteX4" fmla="*/ 102418 w 2127475"/>
                <a:gd name="connsiteY4" fmla="*/ 492446 h 865313"/>
                <a:gd name="connsiteX0" fmla="*/ 971813 w 2049582"/>
                <a:gd name="connsiteY0" fmla="*/ 80158 h 878885"/>
                <a:gd name="connsiteX1" fmla="*/ 1811814 w 2049582"/>
                <a:gd name="connsiteY1" fmla="*/ 70373 h 878885"/>
                <a:gd name="connsiteX2" fmla="*/ 1919390 w 2049582"/>
                <a:gd name="connsiteY2" fmla="*/ 801892 h 878885"/>
                <a:gd name="connsiteX3" fmla="*/ 152249 w 2049582"/>
                <a:gd name="connsiteY3" fmla="*/ 822093 h 878885"/>
                <a:gd name="connsiteX4" fmla="*/ 31659 w 2049582"/>
                <a:gd name="connsiteY4" fmla="*/ 492446 h 878885"/>
                <a:gd name="connsiteX0" fmla="*/ 1009140 w 2086909"/>
                <a:gd name="connsiteY0" fmla="*/ 80158 h 878885"/>
                <a:gd name="connsiteX1" fmla="*/ 1849141 w 2086909"/>
                <a:gd name="connsiteY1" fmla="*/ 70373 h 878885"/>
                <a:gd name="connsiteX2" fmla="*/ 1956717 w 2086909"/>
                <a:gd name="connsiteY2" fmla="*/ 801892 h 878885"/>
                <a:gd name="connsiteX3" fmla="*/ 189576 w 2086909"/>
                <a:gd name="connsiteY3" fmla="*/ 822093 h 878885"/>
                <a:gd name="connsiteX4" fmla="*/ 68986 w 2086909"/>
                <a:gd name="connsiteY4" fmla="*/ 492446 h 878885"/>
                <a:gd name="connsiteX0" fmla="*/ 1041174 w 2118943"/>
                <a:gd name="connsiteY0" fmla="*/ 80158 h 872392"/>
                <a:gd name="connsiteX1" fmla="*/ 1881175 w 2118943"/>
                <a:gd name="connsiteY1" fmla="*/ 70373 h 872392"/>
                <a:gd name="connsiteX2" fmla="*/ 1988751 w 2118943"/>
                <a:gd name="connsiteY2" fmla="*/ 801892 h 872392"/>
                <a:gd name="connsiteX3" fmla="*/ 221610 w 2118943"/>
                <a:gd name="connsiteY3" fmla="*/ 822093 h 872392"/>
                <a:gd name="connsiteX4" fmla="*/ 44818 w 2118943"/>
                <a:gd name="connsiteY4" fmla="*/ 612383 h 872392"/>
                <a:gd name="connsiteX0" fmla="*/ 1010281 w 2088050"/>
                <a:gd name="connsiteY0" fmla="*/ 80158 h 872392"/>
                <a:gd name="connsiteX1" fmla="*/ 1850282 w 2088050"/>
                <a:gd name="connsiteY1" fmla="*/ 70373 h 872392"/>
                <a:gd name="connsiteX2" fmla="*/ 1957858 w 2088050"/>
                <a:gd name="connsiteY2" fmla="*/ 801892 h 872392"/>
                <a:gd name="connsiteX3" fmla="*/ 190717 w 2088050"/>
                <a:gd name="connsiteY3" fmla="*/ 822093 h 872392"/>
                <a:gd name="connsiteX4" fmla="*/ 13925 w 2088050"/>
                <a:gd name="connsiteY4" fmla="*/ 612383 h 872392"/>
                <a:gd name="connsiteX0" fmla="*/ 1010281 w 2088050"/>
                <a:gd name="connsiteY0" fmla="*/ 80158 h 872392"/>
                <a:gd name="connsiteX1" fmla="*/ 1850282 w 2088050"/>
                <a:gd name="connsiteY1" fmla="*/ 70373 h 872392"/>
                <a:gd name="connsiteX2" fmla="*/ 1957858 w 2088050"/>
                <a:gd name="connsiteY2" fmla="*/ 801892 h 872392"/>
                <a:gd name="connsiteX3" fmla="*/ 190717 w 2088050"/>
                <a:gd name="connsiteY3" fmla="*/ 822093 h 872392"/>
                <a:gd name="connsiteX4" fmla="*/ 13925 w 2088050"/>
                <a:gd name="connsiteY4" fmla="*/ 612383 h 872392"/>
                <a:gd name="connsiteX0" fmla="*/ 996356 w 2074125"/>
                <a:gd name="connsiteY0" fmla="*/ 80158 h 861823"/>
                <a:gd name="connsiteX1" fmla="*/ 1836357 w 2074125"/>
                <a:gd name="connsiteY1" fmla="*/ 70373 h 861823"/>
                <a:gd name="connsiteX2" fmla="*/ 1943933 w 2074125"/>
                <a:gd name="connsiteY2" fmla="*/ 801892 h 861823"/>
                <a:gd name="connsiteX3" fmla="*/ 176792 w 2074125"/>
                <a:gd name="connsiteY3" fmla="*/ 822093 h 861823"/>
                <a:gd name="connsiteX4" fmla="*/ 0 w 2074125"/>
                <a:gd name="connsiteY4" fmla="*/ 612383 h 861823"/>
                <a:gd name="connsiteX0" fmla="*/ 996356 w 1970804"/>
                <a:gd name="connsiteY0" fmla="*/ 80158 h 823168"/>
                <a:gd name="connsiteX1" fmla="*/ 1836357 w 1970804"/>
                <a:gd name="connsiteY1" fmla="*/ 70373 h 823168"/>
                <a:gd name="connsiteX2" fmla="*/ 1943933 w 1970804"/>
                <a:gd name="connsiteY2" fmla="*/ 801892 h 823168"/>
                <a:gd name="connsiteX3" fmla="*/ 176792 w 1970804"/>
                <a:gd name="connsiteY3" fmla="*/ 822093 h 823168"/>
                <a:gd name="connsiteX4" fmla="*/ 0 w 1970804"/>
                <a:gd name="connsiteY4" fmla="*/ 612383 h 823168"/>
                <a:gd name="connsiteX0" fmla="*/ 1010802 w 1991303"/>
                <a:gd name="connsiteY0" fmla="*/ 81745 h 843471"/>
                <a:gd name="connsiteX1" fmla="*/ 1850803 w 1991303"/>
                <a:gd name="connsiteY1" fmla="*/ 71960 h 843471"/>
                <a:gd name="connsiteX2" fmla="*/ 1966407 w 1991303"/>
                <a:gd name="connsiteY2" fmla="*/ 825967 h 843471"/>
                <a:gd name="connsiteX3" fmla="*/ 191238 w 1991303"/>
                <a:gd name="connsiteY3" fmla="*/ 823680 h 843471"/>
                <a:gd name="connsiteX4" fmla="*/ 14446 w 1991303"/>
                <a:gd name="connsiteY4" fmla="*/ 613970 h 843471"/>
                <a:gd name="connsiteX0" fmla="*/ 1009760 w 1978344"/>
                <a:gd name="connsiteY0" fmla="*/ 81745 h 843471"/>
                <a:gd name="connsiteX1" fmla="*/ 1849761 w 1978344"/>
                <a:gd name="connsiteY1" fmla="*/ 71960 h 843471"/>
                <a:gd name="connsiteX2" fmla="*/ 1949307 w 1978344"/>
                <a:gd name="connsiteY2" fmla="*/ 825967 h 843471"/>
                <a:gd name="connsiteX3" fmla="*/ 190196 w 1978344"/>
                <a:gd name="connsiteY3" fmla="*/ 823680 h 843471"/>
                <a:gd name="connsiteX4" fmla="*/ 13404 w 1978344"/>
                <a:gd name="connsiteY4" fmla="*/ 613970 h 843471"/>
                <a:gd name="connsiteX0" fmla="*/ 996356 w 1964940"/>
                <a:gd name="connsiteY0" fmla="*/ 81745 h 840320"/>
                <a:gd name="connsiteX1" fmla="*/ 1836357 w 1964940"/>
                <a:gd name="connsiteY1" fmla="*/ 71960 h 840320"/>
                <a:gd name="connsiteX2" fmla="*/ 1935903 w 1964940"/>
                <a:gd name="connsiteY2" fmla="*/ 825967 h 840320"/>
                <a:gd name="connsiteX3" fmla="*/ 176792 w 1964940"/>
                <a:gd name="connsiteY3" fmla="*/ 823680 h 840320"/>
                <a:gd name="connsiteX4" fmla="*/ 0 w 1964940"/>
                <a:gd name="connsiteY4" fmla="*/ 613970 h 840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4940" h="840320">
                  <a:moveTo>
                    <a:pt x="996356" y="81745"/>
                  </a:moveTo>
                  <a:cubicBezTo>
                    <a:pt x="1634643" y="6441"/>
                    <a:pt x="1679766" y="-52077"/>
                    <a:pt x="1836357" y="71960"/>
                  </a:cubicBezTo>
                  <a:cubicBezTo>
                    <a:pt x="1992948" y="195997"/>
                    <a:pt x="1979663" y="813122"/>
                    <a:pt x="1935903" y="825967"/>
                  </a:cubicBezTo>
                  <a:cubicBezTo>
                    <a:pt x="1892143" y="838812"/>
                    <a:pt x="282666" y="851518"/>
                    <a:pt x="176792" y="823680"/>
                  </a:cubicBezTo>
                  <a:cubicBezTo>
                    <a:pt x="70918" y="795842"/>
                    <a:pt x="51561" y="817904"/>
                    <a:pt x="0" y="613970"/>
                  </a:cubicBezTo>
                </a:path>
              </a:pathLst>
            </a:custGeom>
            <a:pattFill prst="wdDnDiag">
              <a:fgClr>
                <a:srgbClr val="F59C1F"/>
              </a:fgClr>
              <a:bgClr>
                <a:schemeClr val="bg1"/>
              </a:bgClr>
            </a:pattFill>
            <a:ln w="25400" cap="rnd">
              <a:solidFill>
                <a:srgbClr val="F59C1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1">
              <a:extLst>
                <a:ext uri="{FF2B5EF4-FFF2-40B4-BE49-F238E27FC236}">
                  <a16:creationId xmlns:a16="http://schemas.microsoft.com/office/drawing/2014/main" id="{3CD983E5-C732-423D-979F-9B8762601348}"/>
                </a:ext>
              </a:extLst>
            </p:cNvPr>
            <p:cNvSpPr/>
            <p:nvPr/>
          </p:nvSpPr>
          <p:spPr>
            <a:xfrm>
              <a:off x="1874329" y="2452708"/>
              <a:ext cx="1456448" cy="652929"/>
            </a:xfrm>
            <a:custGeom>
              <a:avLst/>
              <a:gdLst>
                <a:gd name="connsiteX0" fmla="*/ 322139 w 2227747"/>
                <a:gd name="connsiteY0" fmla="*/ 93920 h 873265"/>
                <a:gd name="connsiteX1" fmla="*/ 1892756 w 2227747"/>
                <a:gd name="connsiteY1" fmla="*/ 61647 h 873265"/>
                <a:gd name="connsiteX2" fmla="*/ 2086393 w 2227747"/>
                <a:gd name="connsiteY2" fmla="*/ 803924 h 873265"/>
                <a:gd name="connsiteX3" fmla="*/ 193048 w 2227747"/>
                <a:gd name="connsiteY3" fmla="*/ 760894 h 873265"/>
                <a:gd name="connsiteX4" fmla="*/ 160775 w 2227747"/>
                <a:gd name="connsiteY4" fmla="*/ 93920 h 873265"/>
                <a:gd name="connsiteX0" fmla="*/ 231302 w 2136910"/>
                <a:gd name="connsiteY0" fmla="*/ 93920 h 850131"/>
                <a:gd name="connsiteX1" fmla="*/ 1801919 w 2136910"/>
                <a:gd name="connsiteY1" fmla="*/ 61647 h 850131"/>
                <a:gd name="connsiteX2" fmla="*/ 1995556 w 2136910"/>
                <a:gd name="connsiteY2" fmla="*/ 803924 h 850131"/>
                <a:gd name="connsiteX3" fmla="*/ 102211 w 2136910"/>
                <a:gd name="connsiteY3" fmla="*/ 760894 h 850131"/>
                <a:gd name="connsiteX4" fmla="*/ 69938 w 2136910"/>
                <a:gd name="connsiteY4" fmla="*/ 93920 h 850131"/>
                <a:gd name="connsiteX0" fmla="*/ 231302 w 2027630"/>
                <a:gd name="connsiteY0" fmla="*/ 93920 h 813269"/>
                <a:gd name="connsiteX1" fmla="*/ 1801919 w 2027630"/>
                <a:gd name="connsiteY1" fmla="*/ 61647 h 813269"/>
                <a:gd name="connsiteX2" fmla="*/ 1995556 w 2027630"/>
                <a:gd name="connsiteY2" fmla="*/ 803924 h 813269"/>
                <a:gd name="connsiteX3" fmla="*/ 102211 w 2027630"/>
                <a:gd name="connsiteY3" fmla="*/ 760894 h 813269"/>
                <a:gd name="connsiteX4" fmla="*/ 69938 w 2027630"/>
                <a:gd name="connsiteY4" fmla="*/ 93920 h 813269"/>
                <a:gd name="connsiteX0" fmla="*/ 316247 w 2059225"/>
                <a:gd name="connsiteY0" fmla="*/ 93133 h 831662"/>
                <a:gd name="connsiteX1" fmla="*/ 1886864 w 2059225"/>
                <a:gd name="connsiteY1" fmla="*/ 60860 h 831662"/>
                <a:gd name="connsiteX2" fmla="*/ 1994440 w 2059225"/>
                <a:gd name="connsiteY2" fmla="*/ 792379 h 831662"/>
                <a:gd name="connsiteX3" fmla="*/ 187156 w 2059225"/>
                <a:gd name="connsiteY3" fmla="*/ 760107 h 831662"/>
                <a:gd name="connsiteX4" fmla="*/ 154883 w 2059225"/>
                <a:gd name="connsiteY4" fmla="*/ 93133 h 831662"/>
                <a:gd name="connsiteX0" fmla="*/ 316247 w 2006487"/>
                <a:gd name="connsiteY0" fmla="*/ 60598 h 799127"/>
                <a:gd name="connsiteX1" fmla="*/ 1886864 w 2006487"/>
                <a:gd name="connsiteY1" fmla="*/ 28325 h 799127"/>
                <a:gd name="connsiteX2" fmla="*/ 1994440 w 2006487"/>
                <a:gd name="connsiteY2" fmla="*/ 759844 h 799127"/>
                <a:gd name="connsiteX3" fmla="*/ 187156 w 2006487"/>
                <a:gd name="connsiteY3" fmla="*/ 727572 h 799127"/>
                <a:gd name="connsiteX4" fmla="*/ 154883 w 2006487"/>
                <a:gd name="connsiteY4" fmla="*/ 60598 h 799127"/>
                <a:gd name="connsiteX0" fmla="*/ 235854 w 1926094"/>
                <a:gd name="connsiteY0" fmla="*/ 60598 h 786834"/>
                <a:gd name="connsiteX1" fmla="*/ 1806471 w 1926094"/>
                <a:gd name="connsiteY1" fmla="*/ 28325 h 786834"/>
                <a:gd name="connsiteX2" fmla="*/ 1914047 w 1926094"/>
                <a:gd name="connsiteY2" fmla="*/ 759844 h 786834"/>
                <a:gd name="connsiteX3" fmla="*/ 106763 w 1926094"/>
                <a:gd name="connsiteY3" fmla="*/ 727572 h 786834"/>
                <a:gd name="connsiteX4" fmla="*/ 74490 w 1926094"/>
                <a:gd name="connsiteY4" fmla="*/ 60598 h 786834"/>
                <a:gd name="connsiteX0" fmla="*/ 189613 w 1879853"/>
                <a:gd name="connsiteY0" fmla="*/ 60598 h 786834"/>
                <a:gd name="connsiteX1" fmla="*/ 1760230 w 1879853"/>
                <a:gd name="connsiteY1" fmla="*/ 28325 h 786834"/>
                <a:gd name="connsiteX2" fmla="*/ 1867806 w 1879853"/>
                <a:gd name="connsiteY2" fmla="*/ 759844 h 786834"/>
                <a:gd name="connsiteX3" fmla="*/ 60522 w 1879853"/>
                <a:gd name="connsiteY3" fmla="*/ 727572 h 786834"/>
                <a:gd name="connsiteX4" fmla="*/ 28249 w 1879853"/>
                <a:gd name="connsiteY4" fmla="*/ 60598 h 78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9853" h="786834">
                  <a:moveTo>
                    <a:pt x="189613" y="60598"/>
                  </a:moveTo>
                  <a:cubicBezTo>
                    <a:pt x="827900" y="-14706"/>
                    <a:pt x="1663411" y="-12912"/>
                    <a:pt x="1760230" y="28325"/>
                  </a:cubicBezTo>
                  <a:cubicBezTo>
                    <a:pt x="1857049" y="69562"/>
                    <a:pt x="1903665" y="729364"/>
                    <a:pt x="1867806" y="759844"/>
                  </a:cubicBezTo>
                  <a:cubicBezTo>
                    <a:pt x="1831947" y="790324"/>
                    <a:pt x="141204" y="811840"/>
                    <a:pt x="60522" y="727572"/>
                  </a:cubicBezTo>
                  <a:cubicBezTo>
                    <a:pt x="-20160" y="643304"/>
                    <a:pt x="-8507" y="399464"/>
                    <a:pt x="28249" y="60598"/>
                  </a:cubicBezTo>
                </a:path>
              </a:pathLst>
            </a:custGeom>
            <a:solidFill>
              <a:schemeClr val="bg1"/>
            </a:solidFill>
            <a:ln w="25400" cap="rnd">
              <a:solidFill>
                <a:srgbClr val="F59C1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2">
              <a:extLst>
                <a:ext uri="{FF2B5EF4-FFF2-40B4-BE49-F238E27FC236}">
                  <a16:creationId xmlns:a16="http://schemas.microsoft.com/office/drawing/2014/main" id="{42C7F566-CEFC-4CDB-902B-66162F4425BA}"/>
                </a:ext>
              </a:extLst>
            </p:cNvPr>
            <p:cNvSpPr txBox="1"/>
            <p:nvPr/>
          </p:nvSpPr>
          <p:spPr>
            <a:xfrm>
              <a:off x="1945538" y="2417937"/>
              <a:ext cx="1314030" cy="6513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vi-VN" altLang="zh-CN" sz="3200" b="1" dirty="0">
                  <a:solidFill>
                    <a:srgbClr val="FF7707"/>
                  </a:solidFill>
                  <a:latin typeface="UTM Avo" panose="02040603050506020204" pitchFamily="18" charset="0"/>
                  <a:ea typeface="方正静蕾简体" panose="02000000000000000000" pitchFamily="2" charset="-122"/>
                </a:rPr>
                <a:t>Tìm hiểu bài</a:t>
              </a:r>
              <a:endParaRPr lang="en-US" altLang="zh-CN" sz="3200" b="1" dirty="0">
                <a:solidFill>
                  <a:srgbClr val="FF7707"/>
                </a:solidFill>
                <a:latin typeface="UTM Avo" panose="02040603050506020204" pitchFamily="18" charset="0"/>
                <a:ea typeface="方正静蕾简体" panose="02000000000000000000" pitchFamily="2" charset="-122"/>
              </a:endParaRPr>
            </a:p>
          </p:txBody>
        </p: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3DDDDBD6-A817-4A5D-9B48-834FA652B1E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58" b="7609"/>
          <a:stretch/>
        </p:blipFill>
        <p:spPr>
          <a:xfrm>
            <a:off x="258794" y="1074058"/>
            <a:ext cx="11674603" cy="5316803"/>
          </a:xfrm>
          <a:prstGeom prst="rect">
            <a:avLst/>
          </a:prstGeom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C98F7EF-ED1A-41DE-BEE9-6F5E12CE5A9D}"/>
              </a:ext>
            </a:extLst>
          </p:cNvPr>
          <p:cNvCxnSpPr>
            <a:cxnSpLocks/>
          </p:cNvCxnSpPr>
          <p:nvPr/>
        </p:nvCxnSpPr>
        <p:spPr>
          <a:xfrm flipH="1">
            <a:off x="3333874" y="2583543"/>
            <a:ext cx="1209097" cy="667029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1244E56-5F55-4809-8C34-DE2EACCC3C8D}"/>
              </a:ext>
            </a:extLst>
          </p:cNvPr>
          <p:cNvCxnSpPr>
            <a:cxnSpLocks/>
          </p:cNvCxnSpPr>
          <p:nvPr/>
        </p:nvCxnSpPr>
        <p:spPr>
          <a:xfrm flipH="1">
            <a:off x="7530967" y="2775857"/>
            <a:ext cx="1209097" cy="667029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E795AF5-C155-4F1B-8DCF-97E72DE57E82}"/>
              </a:ext>
            </a:extLst>
          </p:cNvPr>
          <p:cNvCxnSpPr>
            <a:cxnSpLocks/>
          </p:cNvCxnSpPr>
          <p:nvPr/>
        </p:nvCxnSpPr>
        <p:spPr>
          <a:xfrm flipH="1" flipV="1">
            <a:off x="7530967" y="4294679"/>
            <a:ext cx="1209097" cy="850006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B1B50E9-8458-4C2F-BBBB-8F8F644E6D9F}"/>
              </a:ext>
            </a:extLst>
          </p:cNvPr>
          <p:cNvCxnSpPr>
            <a:cxnSpLocks/>
          </p:cNvCxnSpPr>
          <p:nvPr/>
        </p:nvCxnSpPr>
        <p:spPr>
          <a:xfrm flipH="1">
            <a:off x="3290332" y="5003800"/>
            <a:ext cx="1298388" cy="497114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0" y="6390861"/>
            <a:ext cx="12192000" cy="467139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39957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7333" l="0" r="96889">
                        <a14:foregroundMark x1="32000" y1="68000" x2="32000" y2="68000"/>
                        <a14:foregroundMark x1="47111" y1="69778" x2="47111" y2="69778"/>
                        <a14:foregroundMark x1="34667" y1="60889" x2="28000" y2="72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462" y="14288"/>
            <a:ext cx="1001080" cy="1001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5782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PA_库_组合 5">
            <a:extLst>
              <a:ext uri="{FF2B5EF4-FFF2-40B4-BE49-F238E27FC236}">
                <a16:creationId xmlns:a16="http://schemas.microsoft.com/office/drawing/2014/main" id="{EC3AB160-963A-45A4-A747-F666C0BCC2F0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3295250" y="1179636"/>
            <a:ext cx="5989342" cy="2583140"/>
            <a:chOff x="1874329" y="2452708"/>
            <a:chExt cx="1534600" cy="699352"/>
          </a:xfrm>
        </p:grpSpPr>
        <p:sp>
          <p:nvSpPr>
            <p:cNvPr id="5" name="任意多边形 10">
              <a:extLst>
                <a:ext uri="{FF2B5EF4-FFF2-40B4-BE49-F238E27FC236}">
                  <a16:creationId xmlns:a16="http://schemas.microsoft.com/office/drawing/2014/main" id="{72CECC71-9435-47C9-AD85-C94A4A67A670}"/>
                </a:ext>
              </a:extLst>
            </p:cNvPr>
            <p:cNvSpPr/>
            <p:nvPr/>
          </p:nvSpPr>
          <p:spPr>
            <a:xfrm>
              <a:off x="1886559" y="2454748"/>
              <a:ext cx="1522370" cy="697312"/>
            </a:xfrm>
            <a:custGeom>
              <a:avLst/>
              <a:gdLst>
                <a:gd name="connsiteX0" fmla="*/ 322139 w 2227747"/>
                <a:gd name="connsiteY0" fmla="*/ 93920 h 873265"/>
                <a:gd name="connsiteX1" fmla="*/ 1892756 w 2227747"/>
                <a:gd name="connsiteY1" fmla="*/ 61647 h 873265"/>
                <a:gd name="connsiteX2" fmla="*/ 2086393 w 2227747"/>
                <a:gd name="connsiteY2" fmla="*/ 803924 h 873265"/>
                <a:gd name="connsiteX3" fmla="*/ 193048 w 2227747"/>
                <a:gd name="connsiteY3" fmla="*/ 760894 h 873265"/>
                <a:gd name="connsiteX4" fmla="*/ 160775 w 2227747"/>
                <a:gd name="connsiteY4" fmla="*/ 93920 h 873265"/>
                <a:gd name="connsiteX0" fmla="*/ 231302 w 2136910"/>
                <a:gd name="connsiteY0" fmla="*/ 93920 h 850131"/>
                <a:gd name="connsiteX1" fmla="*/ 1801919 w 2136910"/>
                <a:gd name="connsiteY1" fmla="*/ 61647 h 850131"/>
                <a:gd name="connsiteX2" fmla="*/ 1995556 w 2136910"/>
                <a:gd name="connsiteY2" fmla="*/ 803924 h 850131"/>
                <a:gd name="connsiteX3" fmla="*/ 102211 w 2136910"/>
                <a:gd name="connsiteY3" fmla="*/ 760894 h 850131"/>
                <a:gd name="connsiteX4" fmla="*/ 69938 w 2136910"/>
                <a:gd name="connsiteY4" fmla="*/ 93920 h 850131"/>
                <a:gd name="connsiteX0" fmla="*/ 231302 w 2027630"/>
                <a:gd name="connsiteY0" fmla="*/ 93920 h 813269"/>
                <a:gd name="connsiteX1" fmla="*/ 1801919 w 2027630"/>
                <a:gd name="connsiteY1" fmla="*/ 61647 h 813269"/>
                <a:gd name="connsiteX2" fmla="*/ 1995556 w 2027630"/>
                <a:gd name="connsiteY2" fmla="*/ 803924 h 813269"/>
                <a:gd name="connsiteX3" fmla="*/ 102211 w 2027630"/>
                <a:gd name="connsiteY3" fmla="*/ 760894 h 813269"/>
                <a:gd name="connsiteX4" fmla="*/ 69938 w 2027630"/>
                <a:gd name="connsiteY4" fmla="*/ 93920 h 813269"/>
                <a:gd name="connsiteX0" fmla="*/ 316247 w 2059225"/>
                <a:gd name="connsiteY0" fmla="*/ 93133 h 831662"/>
                <a:gd name="connsiteX1" fmla="*/ 1886864 w 2059225"/>
                <a:gd name="connsiteY1" fmla="*/ 60860 h 831662"/>
                <a:gd name="connsiteX2" fmla="*/ 1994440 w 2059225"/>
                <a:gd name="connsiteY2" fmla="*/ 792379 h 831662"/>
                <a:gd name="connsiteX3" fmla="*/ 187156 w 2059225"/>
                <a:gd name="connsiteY3" fmla="*/ 760107 h 831662"/>
                <a:gd name="connsiteX4" fmla="*/ 154883 w 2059225"/>
                <a:gd name="connsiteY4" fmla="*/ 93133 h 831662"/>
                <a:gd name="connsiteX0" fmla="*/ 316247 w 2006487"/>
                <a:gd name="connsiteY0" fmla="*/ 60598 h 799127"/>
                <a:gd name="connsiteX1" fmla="*/ 1886864 w 2006487"/>
                <a:gd name="connsiteY1" fmla="*/ 28325 h 799127"/>
                <a:gd name="connsiteX2" fmla="*/ 1994440 w 2006487"/>
                <a:gd name="connsiteY2" fmla="*/ 759844 h 799127"/>
                <a:gd name="connsiteX3" fmla="*/ 187156 w 2006487"/>
                <a:gd name="connsiteY3" fmla="*/ 727572 h 799127"/>
                <a:gd name="connsiteX4" fmla="*/ 154883 w 2006487"/>
                <a:gd name="connsiteY4" fmla="*/ 60598 h 799127"/>
                <a:gd name="connsiteX0" fmla="*/ 235854 w 1926094"/>
                <a:gd name="connsiteY0" fmla="*/ 60598 h 786834"/>
                <a:gd name="connsiteX1" fmla="*/ 1806471 w 1926094"/>
                <a:gd name="connsiteY1" fmla="*/ 28325 h 786834"/>
                <a:gd name="connsiteX2" fmla="*/ 1914047 w 1926094"/>
                <a:gd name="connsiteY2" fmla="*/ 759844 h 786834"/>
                <a:gd name="connsiteX3" fmla="*/ 106763 w 1926094"/>
                <a:gd name="connsiteY3" fmla="*/ 727572 h 786834"/>
                <a:gd name="connsiteX4" fmla="*/ 74490 w 1926094"/>
                <a:gd name="connsiteY4" fmla="*/ 60598 h 786834"/>
                <a:gd name="connsiteX0" fmla="*/ 189613 w 1879853"/>
                <a:gd name="connsiteY0" fmla="*/ 60598 h 786834"/>
                <a:gd name="connsiteX1" fmla="*/ 1760230 w 1879853"/>
                <a:gd name="connsiteY1" fmla="*/ 28325 h 786834"/>
                <a:gd name="connsiteX2" fmla="*/ 1867806 w 1879853"/>
                <a:gd name="connsiteY2" fmla="*/ 759844 h 786834"/>
                <a:gd name="connsiteX3" fmla="*/ 60522 w 1879853"/>
                <a:gd name="connsiteY3" fmla="*/ 727572 h 786834"/>
                <a:gd name="connsiteX4" fmla="*/ 28249 w 1879853"/>
                <a:gd name="connsiteY4" fmla="*/ 60598 h 786834"/>
                <a:gd name="connsiteX0" fmla="*/ 920229 w 1891187"/>
                <a:gd name="connsiteY0" fmla="*/ 80158 h 828882"/>
                <a:gd name="connsiteX1" fmla="*/ 1760230 w 1891187"/>
                <a:gd name="connsiteY1" fmla="*/ 70373 h 828882"/>
                <a:gd name="connsiteX2" fmla="*/ 1867806 w 1891187"/>
                <a:gd name="connsiteY2" fmla="*/ 801892 h 828882"/>
                <a:gd name="connsiteX3" fmla="*/ 60522 w 1891187"/>
                <a:gd name="connsiteY3" fmla="*/ 769620 h 828882"/>
                <a:gd name="connsiteX4" fmla="*/ 28249 w 1891187"/>
                <a:gd name="connsiteY4" fmla="*/ 102646 h 828882"/>
                <a:gd name="connsiteX0" fmla="*/ 953754 w 2038657"/>
                <a:gd name="connsiteY0" fmla="*/ 80158 h 875087"/>
                <a:gd name="connsiteX1" fmla="*/ 1793755 w 2038657"/>
                <a:gd name="connsiteY1" fmla="*/ 70373 h 875087"/>
                <a:gd name="connsiteX2" fmla="*/ 1901331 w 2038657"/>
                <a:gd name="connsiteY2" fmla="*/ 801892 h 875087"/>
                <a:gd name="connsiteX3" fmla="*/ 37845 w 2038657"/>
                <a:gd name="connsiteY3" fmla="*/ 792108 h 875087"/>
                <a:gd name="connsiteX4" fmla="*/ 61774 w 2038657"/>
                <a:gd name="connsiteY4" fmla="*/ 102646 h 875087"/>
                <a:gd name="connsiteX0" fmla="*/ 984916 w 2069819"/>
                <a:gd name="connsiteY0" fmla="*/ 80158 h 887366"/>
                <a:gd name="connsiteX1" fmla="*/ 1824917 w 2069819"/>
                <a:gd name="connsiteY1" fmla="*/ 70373 h 887366"/>
                <a:gd name="connsiteX2" fmla="*/ 1932493 w 2069819"/>
                <a:gd name="connsiteY2" fmla="*/ 801892 h 887366"/>
                <a:gd name="connsiteX3" fmla="*/ 69007 w 2069819"/>
                <a:gd name="connsiteY3" fmla="*/ 792108 h 887366"/>
                <a:gd name="connsiteX4" fmla="*/ 389999 w 2069819"/>
                <a:gd name="connsiteY4" fmla="*/ 80159 h 887366"/>
                <a:gd name="connsiteX0" fmla="*/ 1007612 w 2092515"/>
                <a:gd name="connsiteY0" fmla="*/ 80158 h 887365"/>
                <a:gd name="connsiteX1" fmla="*/ 1847613 w 2092515"/>
                <a:gd name="connsiteY1" fmla="*/ 70373 h 887365"/>
                <a:gd name="connsiteX2" fmla="*/ 1955189 w 2092515"/>
                <a:gd name="connsiteY2" fmla="*/ 801892 h 887365"/>
                <a:gd name="connsiteX3" fmla="*/ 91703 w 2092515"/>
                <a:gd name="connsiteY3" fmla="*/ 792108 h 887365"/>
                <a:gd name="connsiteX4" fmla="*/ 412695 w 2092515"/>
                <a:gd name="connsiteY4" fmla="*/ 80159 h 887365"/>
                <a:gd name="connsiteX0" fmla="*/ 1087979 w 2172882"/>
                <a:gd name="connsiteY0" fmla="*/ 80158 h 865313"/>
                <a:gd name="connsiteX1" fmla="*/ 1927980 w 2172882"/>
                <a:gd name="connsiteY1" fmla="*/ 70373 h 865313"/>
                <a:gd name="connsiteX2" fmla="*/ 2035556 w 2172882"/>
                <a:gd name="connsiteY2" fmla="*/ 801892 h 865313"/>
                <a:gd name="connsiteX3" fmla="*/ 172070 w 2172882"/>
                <a:gd name="connsiteY3" fmla="*/ 792108 h 865313"/>
                <a:gd name="connsiteX4" fmla="*/ 244170 w 2172882"/>
                <a:gd name="connsiteY4" fmla="*/ 492446 h 865313"/>
                <a:gd name="connsiteX0" fmla="*/ 1043749 w 2128652"/>
                <a:gd name="connsiteY0" fmla="*/ 80158 h 865313"/>
                <a:gd name="connsiteX1" fmla="*/ 1883750 w 2128652"/>
                <a:gd name="connsiteY1" fmla="*/ 70373 h 865313"/>
                <a:gd name="connsiteX2" fmla="*/ 1991326 w 2128652"/>
                <a:gd name="connsiteY2" fmla="*/ 801892 h 865313"/>
                <a:gd name="connsiteX3" fmla="*/ 127840 w 2128652"/>
                <a:gd name="connsiteY3" fmla="*/ 792108 h 865313"/>
                <a:gd name="connsiteX4" fmla="*/ 199940 w 2128652"/>
                <a:gd name="connsiteY4" fmla="*/ 492446 h 865313"/>
                <a:gd name="connsiteX0" fmla="*/ 1078008 w 2162911"/>
                <a:gd name="connsiteY0" fmla="*/ 80158 h 865313"/>
                <a:gd name="connsiteX1" fmla="*/ 1918009 w 2162911"/>
                <a:gd name="connsiteY1" fmla="*/ 70373 h 865313"/>
                <a:gd name="connsiteX2" fmla="*/ 2025585 w 2162911"/>
                <a:gd name="connsiteY2" fmla="*/ 801892 h 865313"/>
                <a:gd name="connsiteX3" fmla="*/ 162099 w 2162911"/>
                <a:gd name="connsiteY3" fmla="*/ 792108 h 865313"/>
                <a:gd name="connsiteX4" fmla="*/ 137854 w 2162911"/>
                <a:gd name="connsiteY4" fmla="*/ 492446 h 865313"/>
                <a:gd name="connsiteX0" fmla="*/ 1042572 w 2127475"/>
                <a:gd name="connsiteY0" fmla="*/ 80158 h 865313"/>
                <a:gd name="connsiteX1" fmla="*/ 1882573 w 2127475"/>
                <a:gd name="connsiteY1" fmla="*/ 70373 h 865313"/>
                <a:gd name="connsiteX2" fmla="*/ 1990149 w 2127475"/>
                <a:gd name="connsiteY2" fmla="*/ 801892 h 865313"/>
                <a:gd name="connsiteX3" fmla="*/ 126663 w 2127475"/>
                <a:gd name="connsiteY3" fmla="*/ 792108 h 865313"/>
                <a:gd name="connsiteX4" fmla="*/ 102418 w 2127475"/>
                <a:gd name="connsiteY4" fmla="*/ 492446 h 865313"/>
                <a:gd name="connsiteX0" fmla="*/ 971813 w 2049582"/>
                <a:gd name="connsiteY0" fmla="*/ 80158 h 878885"/>
                <a:gd name="connsiteX1" fmla="*/ 1811814 w 2049582"/>
                <a:gd name="connsiteY1" fmla="*/ 70373 h 878885"/>
                <a:gd name="connsiteX2" fmla="*/ 1919390 w 2049582"/>
                <a:gd name="connsiteY2" fmla="*/ 801892 h 878885"/>
                <a:gd name="connsiteX3" fmla="*/ 152249 w 2049582"/>
                <a:gd name="connsiteY3" fmla="*/ 822093 h 878885"/>
                <a:gd name="connsiteX4" fmla="*/ 31659 w 2049582"/>
                <a:gd name="connsiteY4" fmla="*/ 492446 h 878885"/>
                <a:gd name="connsiteX0" fmla="*/ 1009140 w 2086909"/>
                <a:gd name="connsiteY0" fmla="*/ 80158 h 878885"/>
                <a:gd name="connsiteX1" fmla="*/ 1849141 w 2086909"/>
                <a:gd name="connsiteY1" fmla="*/ 70373 h 878885"/>
                <a:gd name="connsiteX2" fmla="*/ 1956717 w 2086909"/>
                <a:gd name="connsiteY2" fmla="*/ 801892 h 878885"/>
                <a:gd name="connsiteX3" fmla="*/ 189576 w 2086909"/>
                <a:gd name="connsiteY3" fmla="*/ 822093 h 878885"/>
                <a:gd name="connsiteX4" fmla="*/ 68986 w 2086909"/>
                <a:gd name="connsiteY4" fmla="*/ 492446 h 878885"/>
                <a:gd name="connsiteX0" fmla="*/ 1041174 w 2118943"/>
                <a:gd name="connsiteY0" fmla="*/ 80158 h 872392"/>
                <a:gd name="connsiteX1" fmla="*/ 1881175 w 2118943"/>
                <a:gd name="connsiteY1" fmla="*/ 70373 h 872392"/>
                <a:gd name="connsiteX2" fmla="*/ 1988751 w 2118943"/>
                <a:gd name="connsiteY2" fmla="*/ 801892 h 872392"/>
                <a:gd name="connsiteX3" fmla="*/ 221610 w 2118943"/>
                <a:gd name="connsiteY3" fmla="*/ 822093 h 872392"/>
                <a:gd name="connsiteX4" fmla="*/ 44818 w 2118943"/>
                <a:gd name="connsiteY4" fmla="*/ 612383 h 872392"/>
                <a:gd name="connsiteX0" fmla="*/ 1010281 w 2088050"/>
                <a:gd name="connsiteY0" fmla="*/ 80158 h 872392"/>
                <a:gd name="connsiteX1" fmla="*/ 1850282 w 2088050"/>
                <a:gd name="connsiteY1" fmla="*/ 70373 h 872392"/>
                <a:gd name="connsiteX2" fmla="*/ 1957858 w 2088050"/>
                <a:gd name="connsiteY2" fmla="*/ 801892 h 872392"/>
                <a:gd name="connsiteX3" fmla="*/ 190717 w 2088050"/>
                <a:gd name="connsiteY3" fmla="*/ 822093 h 872392"/>
                <a:gd name="connsiteX4" fmla="*/ 13925 w 2088050"/>
                <a:gd name="connsiteY4" fmla="*/ 612383 h 872392"/>
                <a:gd name="connsiteX0" fmla="*/ 1010281 w 2088050"/>
                <a:gd name="connsiteY0" fmla="*/ 80158 h 872392"/>
                <a:gd name="connsiteX1" fmla="*/ 1850282 w 2088050"/>
                <a:gd name="connsiteY1" fmla="*/ 70373 h 872392"/>
                <a:gd name="connsiteX2" fmla="*/ 1957858 w 2088050"/>
                <a:gd name="connsiteY2" fmla="*/ 801892 h 872392"/>
                <a:gd name="connsiteX3" fmla="*/ 190717 w 2088050"/>
                <a:gd name="connsiteY3" fmla="*/ 822093 h 872392"/>
                <a:gd name="connsiteX4" fmla="*/ 13925 w 2088050"/>
                <a:gd name="connsiteY4" fmla="*/ 612383 h 872392"/>
                <a:gd name="connsiteX0" fmla="*/ 996356 w 2074125"/>
                <a:gd name="connsiteY0" fmla="*/ 80158 h 861823"/>
                <a:gd name="connsiteX1" fmla="*/ 1836357 w 2074125"/>
                <a:gd name="connsiteY1" fmla="*/ 70373 h 861823"/>
                <a:gd name="connsiteX2" fmla="*/ 1943933 w 2074125"/>
                <a:gd name="connsiteY2" fmla="*/ 801892 h 861823"/>
                <a:gd name="connsiteX3" fmla="*/ 176792 w 2074125"/>
                <a:gd name="connsiteY3" fmla="*/ 822093 h 861823"/>
                <a:gd name="connsiteX4" fmla="*/ 0 w 2074125"/>
                <a:gd name="connsiteY4" fmla="*/ 612383 h 861823"/>
                <a:gd name="connsiteX0" fmla="*/ 996356 w 1970804"/>
                <a:gd name="connsiteY0" fmla="*/ 80158 h 823168"/>
                <a:gd name="connsiteX1" fmla="*/ 1836357 w 1970804"/>
                <a:gd name="connsiteY1" fmla="*/ 70373 h 823168"/>
                <a:gd name="connsiteX2" fmla="*/ 1943933 w 1970804"/>
                <a:gd name="connsiteY2" fmla="*/ 801892 h 823168"/>
                <a:gd name="connsiteX3" fmla="*/ 176792 w 1970804"/>
                <a:gd name="connsiteY3" fmla="*/ 822093 h 823168"/>
                <a:gd name="connsiteX4" fmla="*/ 0 w 1970804"/>
                <a:gd name="connsiteY4" fmla="*/ 612383 h 823168"/>
                <a:gd name="connsiteX0" fmla="*/ 1010802 w 1991303"/>
                <a:gd name="connsiteY0" fmla="*/ 81745 h 843471"/>
                <a:gd name="connsiteX1" fmla="*/ 1850803 w 1991303"/>
                <a:gd name="connsiteY1" fmla="*/ 71960 h 843471"/>
                <a:gd name="connsiteX2" fmla="*/ 1966407 w 1991303"/>
                <a:gd name="connsiteY2" fmla="*/ 825967 h 843471"/>
                <a:gd name="connsiteX3" fmla="*/ 191238 w 1991303"/>
                <a:gd name="connsiteY3" fmla="*/ 823680 h 843471"/>
                <a:gd name="connsiteX4" fmla="*/ 14446 w 1991303"/>
                <a:gd name="connsiteY4" fmla="*/ 613970 h 843471"/>
                <a:gd name="connsiteX0" fmla="*/ 1009760 w 1978344"/>
                <a:gd name="connsiteY0" fmla="*/ 81745 h 843471"/>
                <a:gd name="connsiteX1" fmla="*/ 1849761 w 1978344"/>
                <a:gd name="connsiteY1" fmla="*/ 71960 h 843471"/>
                <a:gd name="connsiteX2" fmla="*/ 1949307 w 1978344"/>
                <a:gd name="connsiteY2" fmla="*/ 825967 h 843471"/>
                <a:gd name="connsiteX3" fmla="*/ 190196 w 1978344"/>
                <a:gd name="connsiteY3" fmla="*/ 823680 h 843471"/>
                <a:gd name="connsiteX4" fmla="*/ 13404 w 1978344"/>
                <a:gd name="connsiteY4" fmla="*/ 613970 h 843471"/>
                <a:gd name="connsiteX0" fmla="*/ 996356 w 1964940"/>
                <a:gd name="connsiteY0" fmla="*/ 81745 h 840320"/>
                <a:gd name="connsiteX1" fmla="*/ 1836357 w 1964940"/>
                <a:gd name="connsiteY1" fmla="*/ 71960 h 840320"/>
                <a:gd name="connsiteX2" fmla="*/ 1935903 w 1964940"/>
                <a:gd name="connsiteY2" fmla="*/ 825967 h 840320"/>
                <a:gd name="connsiteX3" fmla="*/ 176792 w 1964940"/>
                <a:gd name="connsiteY3" fmla="*/ 823680 h 840320"/>
                <a:gd name="connsiteX4" fmla="*/ 0 w 1964940"/>
                <a:gd name="connsiteY4" fmla="*/ 613970 h 840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4940" h="840320">
                  <a:moveTo>
                    <a:pt x="996356" y="81745"/>
                  </a:moveTo>
                  <a:cubicBezTo>
                    <a:pt x="1634643" y="6441"/>
                    <a:pt x="1679766" y="-52077"/>
                    <a:pt x="1836357" y="71960"/>
                  </a:cubicBezTo>
                  <a:cubicBezTo>
                    <a:pt x="1992948" y="195997"/>
                    <a:pt x="1979663" y="813122"/>
                    <a:pt x="1935903" y="825967"/>
                  </a:cubicBezTo>
                  <a:cubicBezTo>
                    <a:pt x="1892143" y="838812"/>
                    <a:pt x="282666" y="851518"/>
                    <a:pt x="176792" y="823680"/>
                  </a:cubicBezTo>
                  <a:cubicBezTo>
                    <a:pt x="70918" y="795842"/>
                    <a:pt x="51561" y="817904"/>
                    <a:pt x="0" y="613970"/>
                  </a:cubicBezTo>
                </a:path>
              </a:pathLst>
            </a:custGeom>
            <a:pattFill prst="wdDnDiag">
              <a:fgClr>
                <a:srgbClr val="F59C1F"/>
              </a:fgClr>
              <a:bgClr>
                <a:schemeClr val="bg1"/>
              </a:bgClr>
            </a:pattFill>
            <a:ln w="25400" cap="rnd">
              <a:solidFill>
                <a:srgbClr val="F59C1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11">
              <a:extLst>
                <a:ext uri="{FF2B5EF4-FFF2-40B4-BE49-F238E27FC236}">
                  <a16:creationId xmlns:a16="http://schemas.microsoft.com/office/drawing/2014/main" id="{77901CAA-86F8-4908-8B85-16A6C8B3BE73}"/>
                </a:ext>
              </a:extLst>
            </p:cNvPr>
            <p:cNvSpPr/>
            <p:nvPr/>
          </p:nvSpPr>
          <p:spPr>
            <a:xfrm>
              <a:off x="1874329" y="2452708"/>
              <a:ext cx="1456448" cy="652929"/>
            </a:xfrm>
            <a:custGeom>
              <a:avLst/>
              <a:gdLst>
                <a:gd name="connsiteX0" fmla="*/ 322139 w 2227747"/>
                <a:gd name="connsiteY0" fmla="*/ 93920 h 873265"/>
                <a:gd name="connsiteX1" fmla="*/ 1892756 w 2227747"/>
                <a:gd name="connsiteY1" fmla="*/ 61647 h 873265"/>
                <a:gd name="connsiteX2" fmla="*/ 2086393 w 2227747"/>
                <a:gd name="connsiteY2" fmla="*/ 803924 h 873265"/>
                <a:gd name="connsiteX3" fmla="*/ 193048 w 2227747"/>
                <a:gd name="connsiteY3" fmla="*/ 760894 h 873265"/>
                <a:gd name="connsiteX4" fmla="*/ 160775 w 2227747"/>
                <a:gd name="connsiteY4" fmla="*/ 93920 h 873265"/>
                <a:gd name="connsiteX0" fmla="*/ 231302 w 2136910"/>
                <a:gd name="connsiteY0" fmla="*/ 93920 h 850131"/>
                <a:gd name="connsiteX1" fmla="*/ 1801919 w 2136910"/>
                <a:gd name="connsiteY1" fmla="*/ 61647 h 850131"/>
                <a:gd name="connsiteX2" fmla="*/ 1995556 w 2136910"/>
                <a:gd name="connsiteY2" fmla="*/ 803924 h 850131"/>
                <a:gd name="connsiteX3" fmla="*/ 102211 w 2136910"/>
                <a:gd name="connsiteY3" fmla="*/ 760894 h 850131"/>
                <a:gd name="connsiteX4" fmla="*/ 69938 w 2136910"/>
                <a:gd name="connsiteY4" fmla="*/ 93920 h 850131"/>
                <a:gd name="connsiteX0" fmla="*/ 231302 w 2027630"/>
                <a:gd name="connsiteY0" fmla="*/ 93920 h 813269"/>
                <a:gd name="connsiteX1" fmla="*/ 1801919 w 2027630"/>
                <a:gd name="connsiteY1" fmla="*/ 61647 h 813269"/>
                <a:gd name="connsiteX2" fmla="*/ 1995556 w 2027630"/>
                <a:gd name="connsiteY2" fmla="*/ 803924 h 813269"/>
                <a:gd name="connsiteX3" fmla="*/ 102211 w 2027630"/>
                <a:gd name="connsiteY3" fmla="*/ 760894 h 813269"/>
                <a:gd name="connsiteX4" fmla="*/ 69938 w 2027630"/>
                <a:gd name="connsiteY4" fmla="*/ 93920 h 813269"/>
                <a:gd name="connsiteX0" fmla="*/ 316247 w 2059225"/>
                <a:gd name="connsiteY0" fmla="*/ 93133 h 831662"/>
                <a:gd name="connsiteX1" fmla="*/ 1886864 w 2059225"/>
                <a:gd name="connsiteY1" fmla="*/ 60860 h 831662"/>
                <a:gd name="connsiteX2" fmla="*/ 1994440 w 2059225"/>
                <a:gd name="connsiteY2" fmla="*/ 792379 h 831662"/>
                <a:gd name="connsiteX3" fmla="*/ 187156 w 2059225"/>
                <a:gd name="connsiteY3" fmla="*/ 760107 h 831662"/>
                <a:gd name="connsiteX4" fmla="*/ 154883 w 2059225"/>
                <a:gd name="connsiteY4" fmla="*/ 93133 h 831662"/>
                <a:gd name="connsiteX0" fmla="*/ 316247 w 2006487"/>
                <a:gd name="connsiteY0" fmla="*/ 60598 h 799127"/>
                <a:gd name="connsiteX1" fmla="*/ 1886864 w 2006487"/>
                <a:gd name="connsiteY1" fmla="*/ 28325 h 799127"/>
                <a:gd name="connsiteX2" fmla="*/ 1994440 w 2006487"/>
                <a:gd name="connsiteY2" fmla="*/ 759844 h 799127"/>
                <a:gd name="connsiteX3" fmla="*/ 187156 w 2006487"/>
                <a:gd name="connsiteY3" fmla="*/ 727572 h 799127"/>
                <a:gd name="connsiteX4" fmla="*/ 154883 w 2006487"/>
                <a:gd name="connsiteY4" fmla="*/ 60598 h 799127"/>
                <a:gd name="connsiteX0" fmla="*/ 235854 w 1926094"/>
                <a:gd name="connsiteY0" fmla="*/ 60598 h 786834"/>
                <a:gd name="connsiteX1" fmla="*/ 1806471 w 1926094"/>
                <a:gd name="connsiteY1" fmla="*/ 28325 h 786834"/>
                <a:gd name="connsiteX2" fmla="*/ 1914047 w 1926094"/>
                <a:gd name="connsiteY2" fmla="*/ 759844 h 786834"/>
                <a:gd name="connsiteX3" fmla="*/ 106763 w 1926094"/>
                <a:gd name="connsiteY3" fmla="*/ 727572 h 786834"/>
                <a:gd name="connsiteX4" fmla="*/ 74490 w 1926094"/>
                <a:gd name="connsiteY4" fmla="*/ 60598 h 786834"/>
                <a:gd name="connsiteX0" fmla="*/ 189613 w 1879853"/>
                <a:gd name="connsiteY0" fmla="*/ 60598 h 786834"/>
                <a:gd name="connsiteX1" fmla="*/ 1760230 w 1879853"/>
                <a:gd name="connsiteY1" fmla="*/ 28325 h 786834"/>
                <a:gd name="connsiteX2" fmla="*/ 1867806 w 1879853"/>
                <a:gd name="connsiteY2" fmla="*/ 759844 h 786834"/>
                <a:gd name="connsiteX3" fmla="*/ 60522 w 1879853"/>
                <a:gd name="connsiteY3" fmla="*/ 727572 h 786834"/>
                <a:gd name="connsiteX4" fmla="*/ 28249 w 1879853"/>
                <a:gd name="connsiteY4" fmla="*/ 60598 h 78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9853" h="786834">
                  <a:moveTo>
                    <a:pt x="189613" y="60598"/>
                  </a:moveTo>
                  <a:cubicBezTo>
                    <a:pt x="827900" y="-14706"/>
                    <a:pt x="1663411" y="-12912"/>
                    <a:pt x="1760230" y="28325"/>
                  </a:cubicBezTo>
                  <a:cubicBezTo>
                    <a:pt x="1857049" y="69562"/>
                    <a:pt x="1903665" y="729364"/>
                    <a:pt x="1867806" y="759844"/>
                  </a:cubicBezTo>
                  <a:cubicBezTo>
                    <a:pt x="1831947" y="790324"/>
                    <a:pt x="141204" y="811840"/>
                    <a:pt x="60522" y="727572"/>
                  </a:cubicBezTo>
                  <a:cubicBezTo>
                    <a:pt x="-20160" y="643304"/>
                    <a:pt x="-8507" y="399464"/>
                    <a:pt x="28249" y="60598"/>
                  </a:cubicBezTo>
                </a:path>
              </a:pathLst>
            </a:custGeom>
            <a:solidFill>
              <a:schemeClr val="bg1"/>
            </a:solidFill>
            <a:ln w="25400" cap="rnd">
              <a:solidFill>
                <a:srgbClr val="F59C1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12">
              <a:extLst>
                <a:ext uri="{FF2B5EF4-FFF2-40B4-BE49-F238E27FC236}">
                  <a16:creationId xmlns:a16="http://schemas.microsoft.com/office/drawing/2014/main" id="{17969501-F4DC-44C4-A8C8-7A2EE9CE547C}"/>
                </a:ext>
              </a:extLst>
            </p:cNvPr>
            <p:cNvSpPr txBox="1"/>
            <p:nvPr/>
          </p:nvSpPr>
          <p:spPr>
            <a:xfrm>
              <a:off x="1917260" y="2548800"/>
              <a:ext cx="1314030" cy="5666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vi-VN" altLang="zh-CN" sz="4400" b="1" dirty="0">
                  <a:solidFill>
                    <a:srgbClr val="FF7707"/>
                  </a:solidFill>
                  <a:latin typeface="UTM Avo" panose="02040603050506020204" pitchFamily="18" charset="0"/>
                  <a:ea typeface="方正静蕾简体" panose="02000000000000000000" pitchFamily="2" charset="-122"/>
                </a:rPr>
                <a:t>Bài 95</a:t>
              </a:r>
              <a:r>
                <a:rPr lang="vi-VN" altLang="zh-CN" sz="4400" b="1">
                  <a:solidFill>
                    <a:srgbClr val="FF7707"/>
                  </a:solidFill>
                  <a:latin typeface="UTM Avo" panose="02040603050506020204" pitchFamily="18" charset="0"/>
                  <a:ea typeface="方正静蕾简体" panose="02000000000000000000" pitchFamily="2" charset="-122"/>
                </a:rPr>
                <a:t>: </a:t>
              </a:r>
              <a:endParaRPr lang="en-US" altLang="zh-CN" sz="4400" b="1" smtClean="0">
                <a:solidFill>
                  <a:srgbClr val="FF7707"/>
                </a:solidFill>
                <a:latin typeface="UTM Avo" panose="02040603050506020204" pitchFamily="18" charset="0"/>
                <a:ea typeface="方正静蕾简体" panose="02000000000000000000" pitchFamily="2" charset="-122"/>
              </a:endParaRPr>
            </a:p>
            <a:p>
              <a:pPr algn="ctr">
                <a:lnSpc>
                  <a:spcPct val="125000"/>
                </a:lnSpc>
              </a:pPr>
              <a:r>
                <a:rPr lang="vi-VN" altLang="zh-CN" sz="6000" b="1" smtClean="0">
                  <a:solidFill>
                    <a:srgbClr val="FF0000"/>
                  </a:solidFill>
                  <a:latin typeface="UTM Avo" panose="02040603050506020204" pitchFamily="18" charset="0"/>
                  <a:ea typeface="方正静蕾简体" panose="02000000000000000000" pitchFamily="2" charset="-122"/>
                </a:rPr>
                <a:t>ênh </a:t>
              </a:r>
              <a:r>
                <a:rPr lang="vi-VN" altLang="zh-CN" sz="6000" b="1" dirty="0">
                  <a:solidFill>
                    <a:srgbClr val="FF0000"/>
                  </a:solidFill>
                  <a:latin typeface="UTM Avo" panose="02040603050506020204" pitchFamily="18" charset="0"/>
                  <a:ea typeface="方正静蕾简体" panose="02000000000000000000" pitchFamily="2" charset="-122"/>
                </a:rPr>
                <a:t>- êch</a:t>
              </a:r>
              <a:endParaRPr lang="en-US" altLang="zh-CN" sz="6000" b="1" dirty="0">
                <a:solidFill>
                  <a:srgbClr val="FF0000"/>
                </a:solidFill>
                <a:latin typeface="UTM Avo" panose="02040603050506020204" pitchFamily="18" charset="0"/>
                <a:ea typeface="方正静蕾简体" panose="02000000000000000000" pitchFamily="2" charset="-122"/>
              </a:endParaRPr>
            </a:p>
          </p:txBody>
        </p:sp>
      </p:grpSp>
      <p:pic>
        <p:nvPicPr>
          <p:cNvPr id="15" name="图片 20">
            <a:extLst>
              <a:ext uri="{FF2B5EF4-FFF2-40B4-BE49-F238E27FC236}">
                <a16:creationId xmlns:a16="http://schemas.microsoft.com/office/drawing/2014/main" id="{EC2A9EB7-9C0A-4142-BDBD-FC04C4BC5D5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84" t="-987" r="-3110" b="987"/>
          <a:stretch/>
        </p:blipFill>
        <p:spPr>
          <a:xfrm flipH="1">
            <a:off x="9352653" y="2081737"/>
            <a:ext cx="2901200" cy="4277340"/>
          </a:xfrm>
          <a:prstGeom prst="rect">
            <a:avLst/>
          </a:prstGeom>
        </p:spPr>
      </p:pic>
      <p:pic>
        <p:nvPicPr>
          <p:cNvPr id="16" name="图片 21">
            <a:extLst>
              <a:ext uri="{FF2B5EF4-FFF2-40B4-BE49-F238E27FC236}">
                <a16:creationId xmlns:a16="http://schemas.microsoft.com/office/drawing/2014/main" id="{C8C7B69D-FBA7-4207-B9E8-4B7B905936F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2650" y="2286041"/>
            <a:ext cx="3722008" cy="3722008"/>
          </a:xfrm>
          <a:prstGeom prst="rect">
            <a:avLst/>
          </a:prstGeom>
        </p:spPr>
      </p:pic>
      <p:pic>
        <p:nvPicPr>
          <p:cNvPr id="17" name="图片 22">
            <a:extLst>
              <a:ext uri="{FF2B5EF4-FFF2-40B4-BE49-F238E27FC236}">
                <a16:creationId xmlns:a16="http://schemas.microsoft.com/office/drawing/2014/main" id="{A2BC2183-0426-45B8-B08A-B35382EA978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9569" y="737667"/>
            <a:ext cx="775680" cy="718456"/>
          </a:xfrm>
          <a:prstGeom prst="rect">
            <a:avLst/>
          </a:prstGeom>
        </p:spPr>
      </p:pic>
      <p:pic>
        <p:nvPicPr>
          <p:cNvPr id="18" name="图片 23">
            <a:extLst>
              <a:ext uri="{FF2B5EF4-FFF2-40B4-BE49-F238E27FC236}">
                <a16:creationId xmlns:a16="http://schemas.microsoft.com/office/drawing/2014/main" id="{B74DACB9-51DD-435C-8F5A-313D31D8D43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54636">
            <a:off x="9470737" y="2124050"/>
            <a:ext cx="544288" cy="406840"/>
          </a:xfrm>
          <a:prstGeom prst="rect">
            <a:avLst/>
          </a:prstGeom>
        </p:spPr>
      </p:pic>
      <p:grpSp>
        <p:nvGrpSpPr>
          <p:cNvPr id="19" name="组合 27">
            <a:extLst>
              <a:ext uri="{FF2B5EF4-FFF2-40B4-BE49-F238E27FC236}">
                <a16:creationId xmlns:a16="http://schemas.microsoft.com/office/drawing/2014/main" id="{C7129C61-681B-42D5-AB64-05BFB0A70338}"/>
              </a:ext>
            </a:extLst>
          </p:cNvPr>
          <p:cNvGrpSpPr/>
          <p:nvPr/>
        </p:nvGrpSpPr>
        <p:grpSpPr>
          <a:xfrm>
            <a:off x="0" y="4377040"/>
            <a:ext cx="12192000" cy="2505456"/>
            <a:chOff x="-175847" y="4352544"/>
            <a:chExt cx="12367847" cy="2505456"/>
          </a:xfrm>
        </p:grpSpPr>
        <p:pic>
          <p:nvPicPr>
            <p:cNvPr id="20" name="图片 28">
              <a:extLst>
                <a:ext uri="{FF2B5EF4-FFF2-40B4-BE49-F238E27FC236}">
                  <a16:creationId xmlns:a16="http://schemas.microsoft.com/office/drawing/2014/main" id="{9111AC26-8D1A-4D2D-B1FA-1E25E17551F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5600" r="48883"/>
            <a:stretch/>
          </p:blipFill>
          <p:spPr>
            <a:xfrm flipH="1">
              <a:off x="-175847" y="4352544"/>
              <a:ext cx="4185322" cy="2505456"/>
            </a:xfrm>
            <a:prstGeom prst="rect">
              <a:avLst/>
            </a:prstGeom>
          </p:spPr>
        </p:pic>
        <p:pic>
          <p:nvPicPr>
            <p:cNvPr id="21" name="图片 29">
              <a:extLst>
                <a:ext uri="{FF2B5EF4-FFF2-40B4-BE49-F238E27FC236}">
                  <a16:creationId xmlns:a16="http://schemas.microsoft.com/office/drawing/2014/main" id="{4B7FF920-121C-45D2-B8C1-A60EF85BD70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9968"/>
            <a:stretch/>
          </p:blipFill>
          <p:spPr>
            <a:xfrm>
              <a:off x="4004236" y="4553712"/>
              <a:ext cx="8187764" cy="23042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526362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B59D78B-26EB-4E92-856B-3CB3E5AF224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8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9" b="23697"/>
          <a:stretch/>
        </p:blipFill>
        <p:spPr>
          <a:xfrm>
            <a:off x="383071" y="485776"/>
            <a:ext cx="5754152" cy="5729288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683739" y="730592"/>
            <a:ext cx="496174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 err="1" smtClean="0">
                <a:latin typeface=".VnArial Narrow" panose="020B7200000000000000" pitchFamily="34" charset="0"/>
              </a:rPr>
              <a:t>dßng</a:t>
            </a:r>
            <a:r>
              <a:rPr lang="en-US" sz="8800" b="1" dirty="0" smtClean="0">
                <a:latin typeface=".VnArial Narrow" panose="020B7200000000000000" pitchFamily="34" charset="0"/>
              </a:rPr>
              <a:t> </a:t>
            </a:r>
            <a:r>
              <a:rPr lang="en-US" sz="8800" b="1" dirty="0" err="1" smtClean="0">
                <a:latin typeface=".VnArial Narrow" panose="020B7200000000000000" pitchFamily="34" charset="0"/>
              </a:rPr>
              <a:t>k</a:t>
            </a:r>
            <a:r>
              <a:rPr lang="en-US" sz="8800" b="1" dirty="0" err="1" smtClean="0">
                <a:solidFill>
                  <a:srgbClr val="FF0000"/>
                </a:solidFill>
                <a:latin typeface=".VnArial Narrow" panose="020B7200000000000000" pitchFamily="34" charset="0"/>
              </a:rPr>
              <a:t>ªnh</a:t>
            </a:r>
            <a:endParaRPr lang="en-US" sz="8800" b="1" dirty="0">
              <a:solidFill>
                <a:srgbClr val="FF0000"/>
              </a:solidFill>
              <a:latin typeface=".VnArial Narrow" panose="020B7200000000000000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758159" y="2319170"/>
            <a:ext cx="267824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 smtClean="0">
                <a:latin typeface=".VnArial Narrow" panose="020B7200000000000000" pitchFamily="34" charset="0"/>
              </a:rPr>
              <a:t> </a:t>
            </a:r>
            <a:r>
              <a:rPr lang="en-US" sz="8800" b="1" dirty="0" err="1" smtClean="0">
                <a:latin typeface=".VnArial Narrow" panose="020B7200000000000000" pitchFamily="34" charset="0"/>
              </a:rPr>
              <a:t>k</a:t>
            </a:r>
            <a:r>
              <a:rPr lang="en-US" sz="8800" b="1" dirty="0" err="1" smtClean="0">
                <a:solidFill>
                  <a:srgbClr val="FF0000"/>
                </a:solidFill>
                <a:latin typeface=".VnArial Narrow" panose="020B7200000000000000" pitchFamily="34" charset="0"/>
              </a:rPr>
              <a:t>ªnh</a:t>
            </a:r>
            <a:endParaRPr lang="en-US" sz="8800" b="1" dirty="0">
              <a:solidFill>
                <a:srgbClr val="FF0000"/>
              </a:solidFill>
              <a:latin typeface=".VnArial Narrow" panose="020B7200000000000000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435838" y="3794296"/>
            <a:ext cx="200056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 smtClean="0">
                <a:solidFill>
                  <a:srgbClr val="FF0000"/>
                </a:solidFill>
                <a:latin typeface=".VnArial Narrow" panose="020B7200000000000000" pitchFamily="34" charset="0"/>
              </a:rPr>
              <a:t>ª</a:t>
            </a:r>
            <a:r>
              <a:rPr lang="en-US" sz="8800" b="1" dirty="0" err="1" smtClean="0">
                <a:solidFill>
                  <a:srgbClr val="FF0000"/>
                </a:solidFill>
                <a:latin typeface=".VnArial Narrow" panose="020B7200000000000000" pitchFamily="34" charset="0"/>
              </a:rPr>
              <a:t>nh</a:t>
            </a:r>
            <a:endParaRPr lang="en-US" sz="8800" b="1" dirty="0">
              <a:solidFill>
                <a:srgbClr val="FF0000"/>
              </a:solidFill>
              <a:latin typeface=".VnArial Narrow" panose="020B7200000000000000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CB347A4C-D667-4CC5-80AB-A8276033112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8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Picture 2" descr="Con Ếch Là Số Mấy? Mơ Thấy Ếch Là Điềm Báo Gì? Đánh Con Gì?">
            <a:extLst>
              <a:ext uri="{FF2B5EF4-FFF2-40B4-BE49-F238E27FC236}">
                <a16:creationId xmlns:a16="http://schemas.microsoft.com/office/drawing/2014/main" id="{3E5F5487-1CFC-4470-9651-0D3FC08F80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852" y="642939"/>
            <a:ext cx="5318361" cy="5229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320412" y="651389"/>
            <a:ext cx="419871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 smtClean="0">
                <a:latin typeface=".VnArial Narrow" panose="020B7200000000000000" pitchFamily="34" charset="0"/>
              </a:rPr>
              <a:t>con </a:t>
            </a:r>
            <a:r>
              <a:rPr lang="en-US" sz="8800" b="1" dirty="0" err="1" smtClean="0">
                <a:latin typeface=".VnArial Narrow" panose="020B7200000000000000" pitchFamily="34" charset="0"/>
              </a:rPr>
              <a:t>Õch</a:t>
            </a:r>
            <a:endParaRPr lang="en-US" sz="8800" b="1" dirty="0">
              <a:latin typeface=".VnArial Narrow" panose="020B7200000000000000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060091" y="657486"/>
            <a:ext cx="225901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>
                <a:solidFill>
                  <a:srgbClr val="FF0000"/>
                </a:solidFill>
                <a:latin typeface=".VnArial Narrow" panose="020B7200000000000000" pitchFamily="34" charset="0"/>
              </a:rPr>
              <a:t>ª</a:t>
            </a:r>
            <a:r>
              <a:rPr lang="en-US" sz="8800" b="1" dirty="0" err="1" smtClean="0">
                <a:solidFill>
                  <a:srgbClr val="FF0000"/>
                </a:solidFill>
                <a:latin typeface=".VnArial Narrow" panose="020B7200000000000000" pitchFamily="34" charset="0"/>
              </a:rPr>
              <a:t>ch</a:t>
            </a:r>
            <a:endParaRPr lang="en-US" sz="8800" b="1" dirty="0">
              <a:solidFill>
                <a:srgbClr val="FF0000"/>
              </a:solidFill>
              <a:latin typeface=".VnArial Narrow" panose="020B7200000000000000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060091" y="3754694"/>
            <a:ext cx="225901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>
                <a:solidFill>
                  <a:srgbClr val="FF0000"/>
                </a:solidFill>
                <a:latin typeface=".VnArial Narrow" panose="020B7200000000000000" pitchFamily="34" charset="0"/>
              </a:rPr>
              <a:t>ª</a:t>
            </a:r>
            <a:r>
              <a:rPr lang="en-US" sz="8800" b="1" dirty="0" err="1" smtClean="0">
                <a:solidFill>
                  <a:srgbClr val="FF0000"/>
                </a:solidFill>
                <a:latin typeface=".VnArial Narrow" panose="020B7200000000000000" pitchFamily="34" charset="0"/>
              </a:rPr>
              <a:t>ch</a:t>
            </a:r>
            <a:endParaRPr lang="en-US" sz="8800" b="1" dirty="0">
              <a:solidFill>
                <a:srgbClr val="FF0000"/>
              </a:solidFill>
              <a:latin typeface=".VnArial Narrow" panose="020B7200000000000000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060091" y="2164759"/>
            <a:ext cx="246221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smtClean="0">
                <a:latin typeface=".VnArial Narrow" panose="020B7200000000000000" pitchFamily="34" charset="0"/>
              </a:rPr>
              <a:t>Õch</a:t>
            </a:r>
            <a:endParaRPr lang="en-US" sz="8800" b="1">
              <a:latin typeface=".VnArial Narrow" panose="020B7200000000000000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060091" y="2159678"/>
            <a:ext cx="225901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>
                <a:solidFill>
                  <a:srgbClr val="FF0000"/>
                </a:solidFill>
                <a:latin typeface=".VnArial Narrow" panose="020B7200000000000000" pitchFamily="34" charset="0"/>
              </a:rPr>
              <a:t>ª</a:t>
            </a:r>
            <a:r>
              <a:rPr lang="en-US" sz="8800" b="1" dirty="0" err="1" smtClean="0">
                <a:solidFill>
                  <a:srgbClr val="FF0000"/>
                </a:solidFill>
                <a:latin typeface=".VnArial Narrow" panose="020B7200000000000000" pitchFamily="34" charset="0"/>
              </a:rPr>
              <a:t>ch</a:t>
            </a:r>
            <a:endParaRPr lang="en-US" sz="8800" b="1" dirty="0">
              <a:solidFill>
                <a:srgbClr val="FF0000"/>
              </a:solidFill>
              <a:latin typeface=".VnArial Narrow" panose="020B72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41925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/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464457" y="1175657"/>
            <a:ext cx="4615543" cy="3976914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/>
          <p:cNvSpPr/>
          <p:nvPr/>
        </p:nvSpPr>
        <p:spPr>
          <a:xfrm>
            <a:off x="6843486" y="1344682"/>
            <a:ext cx="4615543" cy="3976914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509486" y="2004105"/>
            <a:ext cx="3570514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0" b="1" smtClean="0">
                <a:latin typeface=".VnArial Narrow" panose="020B7200000000000000" pitchFamily="34" charset="0"/>
              </a:rPr>
              <a:t>ªnh</a:t>
            </a:r>
            <a:endParaRPr lang="en-US" sz="13000" b="1">
              <a:latin typeface=".VnArial Narrow" panose="020B7200000000000000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976512" y="2161652"/>
            <a:ext cx="3570514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0" b="1" dirty="0" smtClean="0">
                <a:latin typeface=".VnArial Narrow" panose="020B7200000000000000" pitchFamily="34" charset="0"/>
              </a:rPr>
              <a:t>ª</a:t>
            </a:r>
            <a:r>
              <a:rPr lang="en-US" sz="13000" b="1" dirty="0" err="1" smtClean="0">
                <a:latin typeface=".VnArial Narrow" panose="020B7200000000000000" pitchFamily="34" charset="0"/>
              </a:rPr>
              <a:t>ch</a:t>
            </a:r>
            <a:endParaRPr lang="en-US" sz="13000" b="1" dirty="0">
              <a:latin typeface=".VnArial Narrow" panose="020B7200000000000000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09486" y="1993811"/>
            <a:ext cx="3570514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0" b="1" smtClean="0">
                <a:solidFill>
                  <a:srgbClr val="FF0000"/>
                </a:solidFill>
                <a:latin typeface=".VnArial Narrow" panose="020B7200000000000000" pitchFamily="34" charset="0"/>
              </a:rPr>
              <a:t>ª</a:t>
            </a:r>
            <a:r>
              <a:rPr lang="en-US" sz="13000" b="1" smtClean="0">
                <a:latin typeface=".VnArial Narrow" panose="020B7200000000000000" pitchFamily="34" charset="0"/>
              </a:rPr>
              <a:t>nh</a:t>
            </a:r>
            <a:endParaRPr lang="en-US" sz="13000" b="1">
              <a:latin typeface=".VnArial Narrow" panose="020B7200000000000000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976512" y="2161652"/>
            <a:ext cx="3570514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0" b="1" dirty="0" smtClean="0">
                <a:solidFill>
                  <a:srgbClr val="FF0000"/>
                </a:solidFill>
                <a:latin typeface=".VnArial Narrow" panose="020B7200000000000000" pitchFamily="34" charset="0"/>
              </a:rPr>
              <a:t>ª</a:t>
            </a:r>
            <a:r>
              <a:rPr lang="en-US" sz="13000" b="1" dirty="0" err="1" smtClean="0">
                <a:latin typeface=".VnArial Narrow" panose="020B7200000000000000" pitchFamily="34" charset="0"/>
              </a:rPr>
              <a:t>ch</a:t>
            </a:r>
            <a:endParaRPr lang="en-US" sz="13000" b="1" dirty="0">
              <a:latin typeface=".VnArial Narrow" panose="020B7200000000000000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6443663"/>
            <a:ext cx="12192000" cy="414337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15164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3664" y="805661"/>
            <a:ext cx="547923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smtClean="0">
                <a:latin typeface=".VnArial Narrow" panose="020B7200000000000000" pitchFamily="34" charset="0"/>
              </a:rPr>
              <a:t>dßng kªnh</a:t>
            </a:r>
            <a:endParaRPr lang="en-US" sz="8800" b="1">
              <a:latin typeface=".VnArial Narrow" panose="020B7200000000000000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74287" y="2365452"/>
            <a:ext cx="295757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 smtClean="0">
                <a:latin typeface=".VnArial Narrow" panose="020B7200000000000000" pitchFamily="34" charset="0"/>
              </a:rPr>
              <a:t> </a:t>
            </a:r>
            <a:r>
              <a:rPr lang="en-US" sz="8800" b="1" dirty="0" err="1" smtClean="0">
                <a:latin typeface=".VnArial Narrow" panose="020B7200000000000000" pitchFamily="34" charset="0"/>
              </a:rPr>
              <a:t>k</a:t>
            </a:r>
            <a:r>
              <a:rPr lang="en-US" sz="8800" b="1" dirty="0" err="1" smtClean="0">
                <a:solidFill>
                  <a:srgbClr val="FF0000"/>
                </a:solidFill>
                <a:latin typeface=".VnArial Narrow" panose="020B7200000000000000" pitchFamily="34" charset="0"/>
              </a:rPr>
              <a:t>ªnh</a:t>
            </a:r>
            <a:endParaRPr lang="en-US" sz="8800" b="1" dirty="0">
              <a:solidFill>
                <a:srgbClr val="FF0000"/>
              </a:solidFill>
              <a:latin typeface=".VnArial Narrow" panose="020B7200000000000000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22645" y="818068"/>
            <a:ext cx="220921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 smtClean="0">
                <a:solidFill>
                  <a:srgbClr val="FF0000"/>
                </a:solidFill>
                <a:latin typeface=".VnArial Narrow" panose="020B7200000000000000" pitchFamily="34" charset="0"/>
              </a:rPr>
              <a:t>ª</a:t>
            </a:r>
            <a:r>
              <a:rPr lang="en-US" sz="8800" b="1" dirty="0" err="1" smtClean="0">
                <a:solidFill>
                  <a:srgbClr val="FF0000"/>
                </a:solidFill>
                <a:latin typeface=".VnArial Narrow" panose="020B7200000000000000" pitchFamily="34" charset="0"/>
              </a:rPr>
              <a:t>nh</a:t>
            </a:r>
            <a:endParaRPr lang="en-US" sz="8800" b="1" dirty="0">
              <a:solidFill>
                <a:srgbClr val="FF0000"/>
              </a:solidFill>
              <a:latin typeface=".VnArial Narrow" panose="020B7200000000000000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13280" y="3912836"/>
            <a:ext cx="220921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 smtClean="0">
                <a:solidFill>
                  <a:srgbClr val="FF0000"/>
                </a:solidFill>
                <a:latin typeface=".VnArial Narrow" panose="020B7200000000000000" pitchFamily="34" charset="0"/>
              </a:rPr>
              <a:t>ª</a:t>
            </a:r>
            <a:r>
              <a:rPr lang="en-US" sz="8800" b="1" dirty="0" err="1" smtClean="0">
                <a:solidFill>
                  <a:srgbClr val="FF0000"/>
                </a:solidFill>
                <a:latin typeface=".VnArial Narrow" panose="020B7200000000000000" pitchFamily="34" charset="0"/>
              </a:rPr>
              <a:t>nh</a:t>
            </a:r>
            <a:endParaRPr lang="en-US" sz="8800" b="1" dirty="0">
              <a:solidFill>
                <a:srgbClr val="FF0000"/>
              </a:solidFill>
              <a:latin typeface=".VnArial Narrow" panose="020B7200000000000000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979342" y="805660"/>
            <a:ext cx="419871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smtClean="0">
                <a:latin typeface=".VnArial Narrow" panose="020B7200000000000000" pitchFamily="34" charset="0"/>
              </a:rPr>
              <a:t>con Õch</a:t>
            </a:r>
            <a:endParaRPr lang="en-US" sz="8800" b="1">
              <a:latin typeface=".VnArial Narrow" panose="020B7200000000000000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716165" y="818068"/>
            <a:ext cx="225901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>
                <a:solidFill>
                  <a:srgbClr val="FF0000"/>
                </a:solidFill>
                <a:latin typeface=".VnArial Narrow" panose="020B7200000000000000" pitchFamily="34" charset="0"/>
              </a:rPr>
              <a:t>ª</a:t>
            </a:r>
            <a:r>
              <a:rPr lang="en-US" sz="8800" b="1" dirty="0" err="1" smtClean="0">
                <a:solidFill>
                  <a:srgbClr val="FF0000"/>
                </a:solidFill>
                <a:latin typeface=".VnArial Narrow" panose="020B7200000000000000" pitchFamily="34" charset="0"/>
              </a:rPr>
              <a:t>ch</a:t>
            </a:r>
            <a:endParaRPr lang="en-US" sz="8800" b="1" dirty="0">
              <a:solidFill>
                <a:srgbClr val="FF0000"/>
              </a:solidFill>
              <a:latin typeface=".VnArial Narrow" panose="020B7200000000000000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775483" y="3855372"/>
            <a:ext cx="225901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>
                <a:solidFill>
                  <a:srgbClr val="FF0000"/>
                </a:solidFill>
                <a:latin typeface=".VnArial Narrow" panose="020B7200000000000000" pitchFamily="34" charset="0"/>
              </a:rPr>
              <a:t>ª</a:t>
            </a:r>
            <a:r>
              <a:rPr lang="en-US" sz="8800" b="1" dirty="0" err="1" smtClean="0">
                <a:solidFill>
                  <a:srgbClr val="FF0000"/>
                </a:solidFill>
                <a:latin typeface=".VnArial Narrow" panose="020B7200000000000000" pitchFamily="34" charset="0"/>
              </a:rPr>
              <a:t>ch</a:t>
            </a:r>
            <a:endParaRPr lang="en-US" sz="8800" b="1" dirty="0">
              <a:solidFill>
                <a:srgbClr val="FF0000"/>
              </a:solidFill>
              <a:latin typeface=".VnArial Narrow" panose="020B7200000000000000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775483" y="2252210"/>
            <a:ext cx="246221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 err="1" smtClean="0">
                <a:latin typeface=".VnArial Narrow" panose="020B7200000000000000" pitchFamily="34" charset="0"/>
              </a:rPr>
              <a:t>Õch</a:t>
            </a:r>
            <a:endParaRPr lang="en-US" sz="8800" b="1" dirty="0">
              <a:latin typeface=".VnArial Narrow" panose="020B7200000000000000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775483" y="2251148"/>
            <a:ext cx="225901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>
                <a:solidFill>
                  <a:srgbClr val="FF0000"/>
                </a:solidFill>
                <a:latin typeface=".VnArial Narrow" panose="020B7200000000000000" pitchFamily="34" charset="0"/>
              </a:rPr>
              <a:t>ª</a:t>
            </a:r>
            <a:r>
              <a:rPr lang="en-US" sz="8800" b="1" dirty="0" err="1" smtClean="0">
                <a:solidFill>
                  <a:srgbClr val="FF0000"/>
                </a:solidFill>
                <a:latin typeface=".VnArial Narrow" panose="020B7200000000000000" pitchFamily="34" charset="0"/>
              </a:rPr>
              <a:t>ch</a:t>
            </a:r>
            <a:endParaRPr lang="en-US" sz="8800" b="1" dirty="0">
              <a:solidFill>
                <a:srgbClr val="FF0000"/>
              </a:solidFill>
              <a:latin typeface=".VnArial Narrow" panose="020B7200000000000000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6390861"/>
            <a:ext cx="12192000" cy="467139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65667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3">
            <a:extLst>
              <a:ext uri="{FF2B5EF4-FFF2-40B4-BE49-F238E27FC236}">
                <a16:creationId xmlns:a16="http://schemas.microsoft.com/office/drawing/2014/main" id="{79C2934E-C395-4966-A07C-37C9C386B1F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177" y="674509"/>
            <a:ext cx="2248412" cy="5131969"/>
          </a:xfrm>
          <a:prstGeom prst="rect">
            <a:avLst/>
          </a:prstGeom>
        </p:spPr>
      </p:pic>
      <p:pic>
        <p:nvPicPr>
          <p:cNvPr id="3" name="图片 20">
            <a:extLst>
              <a:ext uri="{FF2B5EF4-FFF2-40B4-BE49-F238E27FC236}">
                <a16:creationId xmlns:a16="http://schemas.microsoft.com/office/drawing/2014/main" id="{E72DC7FA-F8AC-4F8D-8826-D069B4C7E9F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83" t="22962" r="50390" b="21927"/>
          <a:stretch/>
        </p:blipFill>
        <p:spPr>
          <a:xfrm>
            <a:off x="2609199" y="2611087"/>
            <a:ext cx="2304288" cy="2985381"/>
          </a:xfrm>
          <a:prstGeom prst="rect">
            <a:avLst/>
          </a:prstGeom>
        </p:spPr>
      </p:pic>
      <p:pic>
        <p:nvPicPr>
          <p:cNvPr id="4" name="图片 17">
            <a:extLst>
              <a:ext uri="{FF2B5EF4-FFF2-40B4-BE49-F238E27FC236}">
                <a16:creationId xmlns:a16="http://schemas.microsoft.com/office/drawing/2014/main" id="{C3C2091D-DDF7-4EE7-8A53-BB01FF4DDE5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06" t="22962" r="30485" b="21927"/>
          <a:stretch/>
        </p:blipFill>
        <p:spPr>
          <a:xfrm>
            <a:off x="4972597" y="2695601"/>
            <a:ext cx="1975104" cy="2985381"/>
          </a:xfrm>
          <a:prstGeom prst="rect">
            <a:avLst/>
          </a:prstGeom>
        </p:spPr>
      </p:pic>
      <p:pic>
        <p:nvPicPr>
          <p:cNvPr id="5" name="图片 3">
            <a:extLst>
              <a:ext uri="{FF2B5EF4-FFF2-40B4-BE49-F238E27FC236}">
                <a16:creationId xmlns:a16="http://schemas.microsoft.com/office/drawing/2014/main" id="{ECCF7FC9-BA6B-403C-B577-B02EA361942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262" t="22962" b="21927"/>
          <a:stretch/>
        </p:blipFill>
        <p:spPr>
          <a:xfrm>
            <a:off x="7219404" y="2695601"/>
            <a:ext cx="2960156" cy="2985381"/>
          </a:xfrm>
          <a:prstGeom prst="rect">
            <a:avLst/>
          </a:prstGeom>
        </p:spPr>
      </p:pic>
      <p:pic>
        <p:nvPicPr>
          <p:cNvPr id="6" name="图片 10">
            <a:extLst>
              <a:ext uri="{FF2B5EF4-FFF2-40B4-BE49-F238E27FC236}">
                <a16:creationId xmlns:a16="http://schemas.microsoft.com/office/drawing/2014/main" id="{2D79503E-9EFC-4C49-A462-A71FE4DD767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1118" y="2067042"/>
            <a:ext cx="2273818" cy="3671136"/>
          </a:xfrm>
          <a:prstGeom prst="rect">
            <a:avLst/>
          </a:prstGeom>
        </p:spPr>
      </p:pic>
      <p:grpSp>
        <p:nvGrpSpPr>
          <p:cNvPr id="7" name="组合 1">
            <a:extLst>
              <a:ext uri="{FF2B5EF4-FFF2-40B4-BE49-F238E27FC236}">
                <a16:creationId xmlns:a16="http://schemas.microsoft.com/office/drawing/2014/main" id="{D706B711-5BE4-428A-90A9-2792F025D9DB}"/>
              </a:ext>
            </a:extLst>
          </p:cNvPr>
          <p:cNvGrpSpPr/>
          <p:nvPr/>
        </p:nvGrpSpPr>
        <p:grpSpPr>
          <a:xfrm>
            <a:off x="-4356" y="3917124"/>
            <a:ext cx="12283440" cy="2505456"/>
            <a:chOff x="-91440" y="4352544"/>
            <a:chExt cx="12283440" cy="2505456"/>
          </a:xfrm>
        </p:grpSpPr>
        <p:pic>
          <p:nvPicPr>
            <p:cNvPr id="8" name="图片 4">
              <a:extLst>
                <a:ext uri="{FF2B5EF4-FFF2-40B4-BE49-F238E27FC236}">
                  <a16:creationId xmlns:a16="http://schemas.microsoft.com/office/drawing/2014/main" id="{7259A1EB-B5C6-4889-8417-1EFD6C4323D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5600" r="48883"/>
            <a:stretch/>
          </p:blipFill>
          <p:spPr>
            <a:xfrm flipH="1">
              <a:off x="-91440" y="4352544"/>
              <a:ext cx="4185322" cy="2505456"/>
            </a:xfrm>
            <a:prstGeom prst="rect">
              <a:avLst/>
            </a:prstGeom>
          </p:spPr>
        </p:pic>
        <p:pic>
          <p:nvPicPr>
            <p:cNvPr id="9" name="图片 7">
              <a:extLst>
                <a:ext uri="{FF2B5EF4-FFF2-40B4-BE49-F238E27FC236}">
                  <a16:creationId xmlns:a16="http://schemas.microsoft.com/office/drawing/2014/main" id="{E971D8E8-EB35-4259-8BFB-1D9D45E0834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9968"/>
            <a:stretch/>
          </p:blipFill>
          <p:spPr>
            <a:xfrm>
              <a:off x="4004236" y="4553712"/>
              <a:ext cx="8187764" cy="2304288"/>
            </a:xfrm>
            <a:prstGeom prst="rect">
              <a:avLst/>
            </a:prstGeom>
          </p:spPr>
        </p:pic>
      </p:grpSp>
      <p:pic>
        <p:nvPicPr>
          <p:cNvPr id="10" name="图片 9">
            <a:extLst>
              <a:ext uri="{FF2B5EF4-FFF2-40B4-BE49-F238E27FC236}">
                <a16:creationId xmlns:a16="http://schemas.microsoft.com/office/drawing/2014/main" id="{5CB94E10-E1F2-476D-A217-491521FF3A13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579" r="44063" b="10955"/>
          <a:stretch/>
        </p:blipFill>
        <p:spPr>
          <a:xfrm>
            <a:off x="1619018" y="31235"/>
            <a:ext cx="2557578" cy="3255264"/>
          </a:xfrm>
          <a:prstGeom prst="rect">
            <a:avLst/>
          </a:prstGeom>
        </p:spPr>
      </p:pic>
      <p:pic>
        <p:nvPicPr>
          <p:cNvPr id="11" name="图片 14">
            <a:extLst>
              <a:ext uri="{FF2B5EF4-FFF2-40B4-BE49-F238E27FC236}">
                <a16:creationId xmlns:a16="http://schemas.microsoft.com/office/drawing/2014/main" id="{B8CD1BC0-100A-457B-A5F3-0CFEB37ED8D4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65" t="65100" r="9338" b="10955"/>
          <a:stretch/>
        </p:blipFill>
        <p:spPr>
          <a:xfrm>
            <a:off x="9794948" y="643949"/>
            <a:ext cx="1536192" cy="1642172"/>
          </a:xfrm>
          <a:prstGeom prst="rect">
            <a:avLst/>
          </a:prstGeom>
        </p:spPr>
      </p:pic>
      <p:sp>
        <p:nvSpPr>
          <p:cNvPr id="15" name="矩形 13">
            <a:extLst>
              <a:ext uri="{FF2B5EF4-FFF2-40B4-BE49-F238E27FC236}">
                <a16:creationId xmlns:a16="http://schemas.microsoft.com/office/drawing/2014/main" id="{256CAB85-3DDA-4B1E-A762-59D148CF7ED8}"/>
              </a:ext>
            </a:extLst>
          </p:cNvPr>
          <p:cNvSpPr/>
          <p:nvPr/>
        </p:nvSpPr>
        <p:spPr>
          <a:xfrm>
            <a:off x="3150180" y="1616044"/>
            <a:ext cx="664476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vi-VN" altLang="zh-CN" sz="5400" b="1" dirty="0">
                <a:solidFill>
                  <a:srgbClr val="666666"/>
                </a:solidFill>
                <a:latin typeface="UTM Avo" panose="02040603050506020204" pitchFamily="18" charset="0"/>
                <a:ea typeface="汉仪喵小姐简" panose="02010509060101010101" pitchFamily="49" charset="-122"/>
              </a:rPr>
              <a:t>MỞ RỘNG VỐN TỪ</a:t>
            </a:r>
            <a:endParaRPr lang="zh-CN" altLang="en-US" sz="5400" b="1" i="0" dirty="0">
              <a:solidFill>
                <a:srgbClr val="666666"/>
              </a:solidFill>
              <a:effectLst/>
              <a:latin typeface="UTM Avo" panose="02040603050506020204" pitchFamily="18" charset="0"/>
              <a:ea typeface="汉仪喵小姐简" panose="02010509060101010101" pitchFamily="49" charset="-122"/>
            </a:endParaRPr>
          </a:p>
        </p:txBody>
      </p:sp>
      <p:pic>
        <p:nvPicPr>
          <p:cNvPr id="16" name="Bye Mugen - zzz">
            <a:hlinkClick r:id="" action="ppaction://media"/>
            <a:extLst>
              <a:ext uri="{FF2B5EF4-FFF2-40B4-BE49-F238E27FC236}">
                <a16:creationId xmlns:a16="http://schemas.microsoft.com/office/drawing/2014/main" id="{1F1AB27A-95E0-4E4D-932B-E062AF43761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2291019" y="1533912"/>
            <a:ext cx="609600" cy="6096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6422580"/>
            <a:ext cx="12192000" cy="435420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97627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49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FBB2194F-3DB3-464F-9BB5-300A131B326D}"/>
              </a:ext>
            </a:extLst>
          </p:cNvPr>
          <p:cNvSpPr/>
          <p:nvPr/>
        </p:nvSpPr>
        <p:spPr>
          <a:xfrm>
            <a:off x="198057" y="787020"/>
            <a:ext cx="11795886" cy="381400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3AB12731-D94D-4B8C-A74B-0E690BFA51F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91" t="46688" r="5912" b="15212"/>
          <a:stretch/>
        </p:blipFill>
        <p:spPr>
          <a:xfrm>
            <a:off x="8228578" y="1060102"/>
            <a:ext cx="3963422" cy="30468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10D8041-E764-4AF5-91E3-257308738B96}"/>
              </a:ext>
            </a:extLst>
          </p:cNvPr>
          <p:cNvSpPr txBox="1"/>
          <p:nvPr/>
        </p:nvSpPr>
        <p:spPr>
          <a:xfrm>
            <a:off x="1270160" y="108931"/>
            <a:ext cx="9506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600" dirty="0">
                <a:solidFill>
                  <a:schemeClr val="accent2">
                    <a:lumMod val="50000"/>
                  </a:schemeClr>
                </a:solidFill>
                <a:latin typeface="UTM Avo" panose="02040603050506020204" pitchFamily="18" charset="0"/>
              </a:rPr>
              <a:t>2. Tiếng nào có vần </a:t>
            </a:r>
            <a:r>
              <a:rPr lang="vi-VN" sz="3600" dirty="0">
                <a:solidFill>
                  <a:srgbClr val="FF0000"/>
                </a:solidFill>
                <a:latin typeface="UTM Avo" panose="02040603050506020204" pitchFamily="18" charset="0"/>
              </a:rPr>
              <a:t>ênh</a:t>
            </a:r>
            <a:r>
              <a:rPr lang="vi-VN" sz="3600" dirty="0">
                <a:solidFill>
                  <a:schemeClr val="accent2">
                    <a:lumMod val="50000"/>
                  </a:schemeClr>
                </a:solidFill>
                <a:latin typeface="UTM Avo" panose="02040603050506020204" pitchFamily="18" charset="0"/>
              </a:rPr>
              <a:t>? Tiếng nào có vần </a:t>
            </a:r>
            <a:r>
              <a:rPr lang="vi-VN" sz="3600" dirty="0">
                <a:solidFill>
                  <a:srgbClr val="FF0000"/>
                </a:solidFill>
                <a:latin typeface="UTM Avo" panose="02040603050506020204" pitchFamily="18" charset="0"/>
              </a:rPr>
              <a:t>êch</a:t>
            </a:r>
            <a:r>
              <a:rPr lang="vi-VN" sz="3600" dirty="0">
                <a:solidFill>
                  <a:schemeClr val="accent2">
                    <a:lumMod val="50000"/>
                  </a:schemeClr>
                </a:solidFill>
                <a:latin typeface="UTM Avo" panose="02040603050506020204" pitchFamily="18" charset="0"/>
              </a:rPr>
              <a:t>?</a:t>
            </a:r>
            <a:endParaRPr lang="en-US" sz="3600" dirty="0">
              <a:solidFill>
                <a:schemeClr val="accent2">
                  <a:lumMod val="50000"/>
                </a:schemeClr>
              </a:solidFill>
              <a:latin typeface="UTM Avo" panose="02040603050506020204" pitchFamily="18" charset="0"/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AA867234-9321-4E2A-820E-855318FED8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20" t="12192" r="60995" b="54225"/>
          <a:stretch/>
        </p:blipFill>
        <p:spPr>
          <a:xfrm>
            <a:off x="198057" y="1557050"/>
            <a:ext cx="2304191" cy="2593406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930C5220-9F9B-48B2-A7F6-86F53C8E571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95" t="9272" r="13320" b="54786"/>
          <a:stretch/>
        </p:blipFill>
        <p:spPr>
          <a:xfrm>
            <a:off x="2865163" y="1241530"/>
            <a:ext cx="2414815" cy="2908926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8409ED8B-1259-4EDD-87CE-059033379B6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06" t="50370" r="61798" b="15040"/>
          <a:stretch/>
        </p:blipFill>
        <p:spPr>
          <a:xfrm>
            <a:off x="5536889" y="1369834"/>
            <a:ext cx="2645157" cy="2766108"/>
          </a:xfrm>
          <a:prstGeom prst="rect">
            <a:avLst/>
          </a:prstGeom>
        </p:spPr>
      </p:pic>
      <p:sp>
        <p:nvSpPr>
          <p:cNvPr id="24" name="Oval 23">
            <a:extLst>
              <a:ext uri="{FF2B5EF4-FFF2-40B4-BE49-F238E27FC236}">
                <a16:creationId xmlns:a16="http://schemas.microsoft.com/office/drawing/2014/main" id="{7F85C988-7416-4094-87BE-7D62CB99A493}"/>
              </a:ext>
            </a:extLst>
          </p:cNvPr>
          <p:cNvSpPr/>
          <p:nvPr/>
        </p:nvSpPr>
        <p:spPr>
          <a:xfrm>
            <a:off x="6505889" y="5148662"/>
            <a:ext cx="1676157" cy="1194916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600" dirty="0">
                <a:solidFill>
                  <a:schemeClr val="tx1"/>
                </a:solidFill>
                <a:latin typeface="UTM Avo" panose="02040603050506020204" pitchFamily="18" charset="0"/>
              </a:rPr>
              <a:t>ênh</a:t>
            </a:r>
            <a:endParaRPr lang="en-US" sz="3600" dirty="0">
              <a:solidFill>
                <a:schemeClr val="tx1"/>
              </a:solidFill>
              <a:latin typeface="UTM Avo" panose="02040603050506020204" pitchFamily="18" charset="0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FEB90829-FC77-4457-8C9B-16D4AF344643}"/>
              </a:ext>
            </a:extLst>
          </p:cNvPr>
          <p:cNvSpPr/>
          <p:nvPr/>
        </p:nvSpPr>
        <p:spPr>
          <a:xfrm>
            <a:off x="4262884" y="5148662"/>
            <a:ext cx="1710331" cy="1201845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600" dirty="0">
                <a:solidFill>
                  <a:schemeClr val="tx1"/>
                </a:solidFill>
                <a:latin typeface="UTM Avo" panose="02040603050506020204" pitchFamily="18" charset="0"/>
              </a:rPr>
              <a:t>êch</a:t>
            </a:r>
            <a:endParaRPr lang="en-US" sz="3600" dirty="0">
              <a:solidFill>
                <a:schemeClr val="tx1"/>
              </a:solidFill>
              <a:latin typeface="UTM Avo" panose="02040603050506020204" pitchFamily="18" charset="0"/>
            </a:endParaRP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120EB69E-B4B8-4720-983D-65DA840A79DF}"/>
              </a:ext>
            </a:extLst>
          </p:cNvPr>
          <p:cNvCxnSpPr>
            <a:cxnSpLocks/>
            <a:stCxn id="24" idx="1"/>
          </p:cNvCxnSpPr>
          <p:nvPr/>
        </p:nvCxnSpPr>
        <p:spPr>
          <a:xfrm flipH="1" flipV="1">
            <a:off x="3873001" y="4021796"/>
            <a:ext cx="2878356" cy="1301857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93F19EFF-9A21-4185-B3AB-C38F41602EB4}"/>
              </a:ext>
            </a:extLst>
          </p:cNvPr>
          <p:cNvCxnSpPr>
            <a:cxnSpLocks/>
            <a:stCxn id="24" idx="0"/>
          </p:cNvCxnSpPr>
          <p:nvPr/>
        </p:nvCxnSpPr>
        <p:spPr>
          <a:xfrm flipV="1">
            <a:off x="7343968" y="4021796"/>
            <a:ext cx="204150" cy="1126866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46EA4307-D996-4327-8DC5-215F80AF8505}"/>
              </a:ext>
            </a:extLst>
          </p:cNvPr>
          <p:cNvCxnSpPr>
            <a:cxnSpLocks/>
            <a:stCxn id="24" idx="7"/>
          </p:cNvCxnSpPr>
          <p:nvPr/>
        </p:nvCxnSpPr>
        <p:spPr>
          <a:xfrm flipV="1">
            <a:off x="7936578" y="4021796"/>
            <a:ext cx="2903483" cy="1301857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120EB69E-B4B8-4720-983D-65DA840A79DF}"/>
              </a:ext>
            </a:extLst>
          </p:cNvPr>
          <p:cNvCxnSpPr>
            <a:cxnSpLocks/>
            <a:stCxn id="25" idx="1"/>
          </p:cNvCxnSpPr>
          <p:nvPr/>
        </p:nvCxnSpPr>
        <p:spPr>
          <a:xfrm flipH="1" flipV="1">
            <a:off x="1497814" y="4000501"/>
            <a:ext cx="3015542" cy="132416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20EB69E-B4B8-4720-983D-65DA840A79DF}"/>
              </a:ext>
            </a:extLst>
          </p:cNvPr>
          <p:cNvCxnSpPr>
            <a:cxnSpLocks/>
          </p:cNvCxnSpPr>
          <p:nvPr/>
        </p:nvCxnSpPr>
        <p:spPr>
          <a:xfrm flipH="1" flipV="1">
            <a:off x="4854842" y="4039478"/>
            <a:ext cx="47095" cy="110918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0" y="6550365"/>
            <a:ext cx="12192000" cy="294236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A_库_图片 6">
            <a:extLst>
              <a:ext uri="{FF2B5EF4-FFF2-40B4-BE49-F238E27FC236}">
                <a16:creationId xmlns:a16="http://schemas.microsoft.com/office/drawing/2014/main" id="{D752A238-C2DA-4CFF-ABFA-447743F7042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8210" y="148232"/>
            <a:ext cx="5568097" cy="4042698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</p:pic>
      <p:pic>
        <p:nvPicPr>
          <p:cNvPr id="19" name="图片 11">
            <a:extLst>
              <a:ext uri="{FF2B5EF4-FFF2-40B4-BE49-F238E27FC236}">
                <a16:creationId xmlns:a16="http://schemas.microsoft.com/office/drawing/2014/main" id="{6E70CCF6-9CC6-43A1-A461-A1C68710EF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02735" y="2063899"/>
            <a:ext cx="1607464" cy="4168998"/>
          </a:xfrm>
          <a:prstGeom prst="rect">
            <a:avLst/>
          </a:prstGeom>
        </p:spPr>
      </p:pic>
      <p:pic>
        <p:nvPicPr>
          <p:cNvPr id="11" name="图片 36">
            <a:extLst>
              <a:ext uri="{FF2B5EF4-FFF2-40B4-BE49-F238E27FC236}">
                <a16:creationId xmlns:a16="http://schemas.microsoft.com/office/drawing/2014/main" id="{C1F712D0-2E71-4485-8254-6DA8B5B6DB8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552"/>
          <a:stretch/>
        </p:blipFill>
        <p:spPr>
          <a:xfrm>
            <a:off x="9553998" y="190764"/>
            <a:ext cx="2638002" cy="5235304"/>
          </a:xfrm>
          <a:prstGeom prst="rect">
            <a:avLst/>
          </a:prstGeom>
        </p:spPr>
      </p:pic>
      <p:pic>
        <p:nvPicPr>
          <p:cNvPr id="12" name="图片 37">
            <a:extLst>
              <a:ext uri="{FF2B5EF4-FFF2-40B4-BE49-F238E27FC236}">
                <a16:creationId xmlns:a16="http://schemas.microsoft.com/office/drawing/2014/main" id="{E0982AC1-79A8-413F-942A-E91CC963AF7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364" r="68378" b="10021"/>
          <a:stretch/>
        </p:blipFill>
        <p:spPr>
          <a:xfrm>
            <a:off x="302044" y="42550"/>
            <a:ext cx="1445829" cy="1688125"/>
          </a:xfrm>
          <a:prstGeom prst="rect">
            <a:avLst/>
          </a:prstGeom>
        </p:spPr>
      </p:pic>
      <p:pic>
        <p:nvPicPr>
          <p:cNvPr id="13" name="图片 38">
            <a:extLst>
              <a:ext uri="{FF2B5EF4-FFF2-40B4-BE49-F238E27FC236}">
                <a16:creationId xmlns:a16="http://schemas.microsoft.com/office/drawing/2014/main" id="{3466E525-FD07-4D81-BC1D-CCFCF6B2421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27" t="62033" r="12160" b="11047"/>
          <a:stretch/>
        </p:blipFill>
        <p:spPr>
          <a:xfrm>
            <a:off x="7478408" y="497249"/>
            <a:ext cx="1072664" cy="1462568"/>
          </a:xfrm>
          <a:prstGeom prst="rect">
            <a:avLst/>
          </a:prstGeom>
        </p:spPr>
      </p:pic>
      <p:pic>
        <p:nvPicPr>
          <p:cNvPr id="6" name="图片 2">
            <a:extLst>
              <a:ext uri="{FF2B5EF4-FFF2-40B4-BE49-F238E27FC236}">
                <a16:creationId xmlns:a16="http://schemas.microsoft.com/office/drawing/2014/main" id="{87B1F0E0-D45E-488C-B3C5-8B256439F6DF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876"/>
          <a:stretch/>
        </p:blipFill>
        <p:spPr>
          <a:xfrm>
            <a:off x="6696297" y="1478795"/>
            <a:ext cx="3709549" cy="4732974"/>
          </a:xfrm>
          <a:prstGeom prst="rect">
            <a:avLst/>
          </a:prstGeom>
        </p:spPr>
      </p:pic>
      <p:grpSp>
        <p:nvGrpSpPr>
          <p:cNvPr id="7" name="组合 2">
            <a:extLst>
              <a:ext uri="{FF2B5EF4-FFF2-40B4-BE49-F238E27FC236}">
                <a16:creationId xmlns:a16="http://schemas.microsoft.com/office/drawing/2014/main" id="{A7AE0381-B9F1-45B3-A1C7-376FCAB77FD2}"/>
              </a:ext>
            </a:extLst>
          </p:cNvPr>
          <p:cNvGrpSpPr/>
          <p:nvPr/>
        </p:nvGrpSpPr>
        <p:grpSpPr>
          <a:xfrm>
            <a:off x="0" y="4371574"/>
            <a:ext cx="12193676" cy="2486426"/>
            <a:chOff x="-175847" y="4352544"/>
            <a:chExt cx="12367847" cy="2505456"/>
          </a:xfrm>
        </p:grpSpPr>
        <p:pic>
          <p:nvPicPr>
            <p:cNvPr id="8" name="图片 3">
              <a:extLst>
                <a:ext uri="{FF2B5EF4-FFF2-40B4-BE49-F238E27FC236}">
                  <a16:creationId xmlns:a16="http://schemas.microsoft.com/office/drawing/2014/main" id="{04DD59F0-5C20-4144-A0A3-9D3BF1644AE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5600" r="48883"/>
            <a:stretch/>
          </p:blipFill>
          <p:spPr>
            <a:xfrm flipH="1">
              <a:off x="-175847" y="4352544"/>
              <a:ext cx="4185322" cy="2505456"/>
            </a:xfrm>
            <a:prstGeom prst="rect">
              <a:avLst/>
            </a:prstGeom>
          </p:spPr>
        </p:pic>
        <p:pic>
          <p:nvPicPr>
            <p:cNvPr id="9" name="图片 4">
              <a:extLst>
                <a:ext uri="{FF2B5EF4-FFF2-40B4-BE49-F238E27FC236}">
                  <a16:creationId xmlns:a16="http://schemas.microsoft.com/office/drawing/2014/main" id="{E096FEFA-6F68-4ADE-9D5D-DD7495126A4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9968"/>
            <a:stretch/>
          </p:blipFill>
          <p:spPr>
            <a:xfrm>
              <a:off x="4004236" y="4553712"/>
              <a:ext cx="8187764" cy="2304288"/>
            </a:xfrm>
            <a:prstGeom prst="rect">
              <a:avLst/>
            </a:prstGeom>
          </p:spPr>
        </p:pic>
      </p:grpSp>
      <p:sp>
        <p:nvSpPr>
          <p:cNvPr id="16" name="原创设计师QQ：178119980 喵小姐">
            <a:extLst>
              <a:ext uri="{FF2B5EF4-FFF2-40B4-BE49-F238E27FC236}">
                <a16:creationId xmlns:a16="http://schemas.microsoft.com/office/drawing/2014/main" id="{9EFDE926-3307-419D-AB42-C0445F77D1DB}"/>
              </a:ext>
            </a:extLst>
          </p:cNvPr>
          <p:cNvSpPr/>
          <p:nvPr/>
        </p:nvSpPr>
        <p:spPr>
          <a:xfrm>
            <a:off x="3313805" y="1635546"/>
            <a:ext cx="3189323" cy="9457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vi-VN" altLang="zh-CN" sz="4800" b="1" dirty="0">
                <a:solidFill>
                  <a:srgbClr val="5F360E"/>
                </a:solidFill>
                <a:latin typeface="UTM Avo" panose="02040603050506020204" pitchFamily="18" charset="0"/>
              </a:rPr>
              <a:t>TẬP VIẾT</a:t>
            </a:r>
            <a:endParaRPr lang="zh-CN" altLang="en-US" sz="4800" b="1" dirty="0">
              <a:solidFill>
                <a:srgbClr val="5F360E"/>
              </a:solidFill>
              <a:latin typeface="UTM Avo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7942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TM Avo">
      <a:majorFont>
        <a:latin typeface="UTM Avo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2016</TotalTime>
  <Words>85</Words>
  <Application>Microsoft Office PowerPoint</Application>
  <PresentationFormat>Widescreen</PresentationFormat>
  <Paragraphs>42</Paragraphs>
  <Slides>17</Slides>
  <Notes>6</Notes>
  <HiddenSlides>0</HiddenSlides>
  <MMClips>2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5" baseType="lpstr">
      <vt:lpstr>.VnArial Narrow</vt:lpstr>
      <vt:lpstr>Arial</vt:lpstr>
      <vt:lpstr>Calibri</vt:lpstr>
      <vt:lpstr>Times New Roman</vt:lpstr>
      <vt:lpstr>UTM Avo</vt:lpstr>
      <vt:lpstr>方正静蕾简体</vt:lpstr>
      <vt:lpstr>汉仪喵小姐简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Thuy Van</dc:creator>
  <cp:lastModifiedBy>MTC</cp:lastModifiedBy>
  <cp:revision>125</cp:revision>
  <dcterms:created xsi:type="dcterms:W3CDTF">2021-10-30T04:56:06Z</dcterms:created>
  <dcterms:modified xsi:type="dcterms:W3CDTF">2023-01-12T06:50:25Z</dcterms:modified>
</cp:coreProperties>
</file>