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2"/>
  </p:notesMasterIdLst>
  <p:sldIdLst>
    <p:sldId id="454" r:id="rId2"/>
    <p:sldId id="422" r:id="rId3"/>
    <p:sldId id="423" r:id="rId4"/>
    <p:sldId id="424" r:id="rId5"/>
    <p:sldId id="428" r:id="rId6"/>
    <p:sldId id="429" r:id="rId7"/>
    <p:sldId id="451" r:id="rId8"/>
    <p:sldId id="449" r:id="rId9"/>
    <p:sldId id="431" r:id="rId10"/>
    <p:sldId id="452" r:id="rId11"/>
    <p:sldId id="440" r:id="rId12"/>
    <p:sldId id="442" r:id="rId13"/>
    <p:sldId id="433" r:id="rId14"/>
    <p:sldId id="434" r:id="rId15"/>
    <p:sldId id="435" r:id="rId16"/>
    <p:sldId id="436" r:id="rId17"/>
    <p:sldId id="437" r:id="rId18"/>
    <p:sldId id="439" r:id="rId19"/>
    <p:sldId id="441" r:id="rId20"/>
    <p:sldId id="27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7"/>
    <a:srgbClr val="5F360E"/>
    <a:srgbClr val="8C734A"/>
    <a:srgbClr val="FFFBF7"/>
    <a:srgbClr val="60380F"/>
    <a:srgbClr val="FFFFFF"/>
    <a:srgbClr val="E73843"/>
    <a:srgbClr val="9FBF1E"/>
    <a:srgbClr val="FFF2CC"/>
    <a:srgbClr val="A3C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8" autoAdjust="0"/>
    <p:restoredTop sz="90170" autoAdjust="0"/>
  </p:normalViewPr>
  <p:slideViewPr>
    <p:cSldViewPr snapToGrid="0">
      <p:cViewPr varScale="1">
        <p:scale>
          <a:sx n="82" d="100"/>
          <a:sy n="82" d="100"/>
        </p:scale>
        <p:origin x="9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E661F-F5BE-464F-8B8A-B312B9200B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5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0251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2454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3694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717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9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34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988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90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15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7237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3789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pPr/>
              <a:t>12/01/2023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16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12/01/2023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6" r:id="rId4"/>
    <p:sldLayoutId id="2147483687" r:id="rId5"/>
    <p:sldLayoutId id="2147483662" r:id="rId6"/>
    <p:sldLayoutId id="2147483681" r:id="rId7"/>
    <p:sldLayoutId id="2147483689" r:id="rId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8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30.png"/><Relationship Id="rId5" Type="http://schemas.openxmlformats.org/officeDocument/2006/relationships/image" Target="../media/image34.png"/><Relationship Id="rId10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34.png"/><Relationship Id="rId5" Type="http://schemas.openxmlformats.org/officeDocument/2006/relationships/image" Target="../media/image41.png"/><Relationship Id="rId10" Type="http://schemas.openxmlformats.org/officeDocument/2006/relationships/image" Target="../media/image32.png"/><Relationship Id="rId4" Type="http://schemas.openxmlformats.org/officeDocument/2006/relationships/image" Target="../media/image40.pn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7.png"/><Relationship Id="rId11" Type="http://schemas.openxmlformats.org/officeDocument/2006/relationships/image" Target="../media/image10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" y="0"/>
            <a:ext cx="11625944" cy="66375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12" y="0"/>
            <a:ext cx="1001080" cy="10010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71233" y="546387"/>
            <a:ext cx="5154210" cy="49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n-US" sz="2592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7252" y="2259325"/>
            <a:ext cx="10805148" cy="1695157"/>
          </a:xfrm>
          <a:prstGeom prst="rect">
            <a:avLst/>
          </a:prstGeom>
          <a:noFill/>
        </p:spPr>
        <p:txBody>
          <a:bodyPr wrap="square" lIns="98755" tIns="49378" rIns="98755" bIns="49378">
            <a:spAutoFit/>
          </a:bodyPr>
          <a:lstStyle/>
          <a:p>
            <a:pPr algn="ctr" defTabSz="822960">
              <a:defRPr/>
            </a:pPr>
            <a:r>
              <a:rPr lang="en-US" sz="3456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</a:t>
            </a:r>
          </a:p>
          <a:p>
            <a:pPr algn="ctr" defTabSz="822960">
              <a:defRPr/>
            </a:pPr>
            <a:r>
              <a:rPr lang="en-US" sz="3456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CÙNG CÁC EM HỌC SINH</a:t>
            </a:r>
          </a:p>
          <a:p>
            <a:pPr algn="ctr" defTabSz="822960">
              <a:defRPr/>
            </a:pPr>
            <a:r>
              <a:rPr lang="en-US" sz="3456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  <p:pic>
        <p:nvPicPr>
          <p:cNvPr id="6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00054" y="4515221"/>
            <a:ext cx="658368" cy="65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040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6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" b="10132"/>
          <a:stretch/>
        </p:blipFill>
        <p:spPr>
          <a:xfrm>
            <a:off x="831808" y="1"/>
            <a:ext cx="10503849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229600" y="3149600"/>
            <a:ext cx="1045029" cy="290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722914" y="6350000"/>
            <a:ext cx="1081315" cy="72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677885" y="3178629"/>
            <a:ext cx="1045029" cy="145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677884" y="3240316"/>
            <a:ext cx="1045029" cy="145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5123544" y="3155043"/>
            <a:ext cx="1045029" cy="145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123543" y="3216730"/>
            <a:ext cx="1045029" cy="145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8026399" y="6351814"/>
            <a:ext cx="1045029" cy="145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8026398" y="6413501"/>
            <a:ext cx="1045029" cy="145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252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图片 6">
            <a:extLst>
              <a:ext uri="{FF2B5EF4-FFF2-40B4-BE49-F238E27FC236}">
                <a16:creationId xmlns:a16="http://schemas.microsoft.com/office/drawing/2014/main" id="{D752A238-C2DA-4CFF-ABFA-447743F704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210" y="148232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9" name="图片 11">
            <a:extLst>
              <a:ext uri="{FF2B5EF4-FFF2-40B4-BE49-F238E27FC236}">
                <a16:creationId xmlns:a16="http://schemas.microsoft.com/office/drawing/2014/main" id="{6E70CCF6-9CC6-43A1-A461-A1C68710E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735" y="2063899"/>
            <a:ext cx="1607464" cy="4168998"/>
          </a:xfrm>
          <a:prstGeom prst="rect">
            <a:avLst/>
          </a:prstGeom>
        </p:spPr>
      </p:pic>
      <p:pic>
        <p:nvPicPr>
          <p:cNvPr id="11" name="图片 36">
            <a:extLst>
              <a:ext uri="{FF2B5EF4-FFF2-40B4-BE49-F238E27FC236}">
                <a16:creationId xmlns:a16="http://schemas.microsoft.com/office/drawing/2014/main" id="{C1F712D0-2E71-4485-8254-6DA8B5B6D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53998" y="190764"/>
            <a:ext cx="2638002" cy="5235304"/>
          </a:xfrm>
          <a:prstGeom prst="rect">
            <a:avLst/>
          </a:prstGeom>
        </p:spPr>
      </p:pic>
      <p:pic>
        <p:nvPicPr>
          <p:cNvPr id="12" name="图片 37">
            <a:extLst>
              <a:ext uri="{FF2B5EF4-FFF2-40B4-BE49-F238E27FC236}">
                <a16:creationId xmlns:a16="http://schemas.microsoft.com/office/drawing/2014/main" id="{E0982AC1-79A8-413F-942A-E91CC963AF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302044" y="42550"/>
            <a:ext cx="1445829" cy="1688125"/>
          </a:xfrm>
          <a:prstGeom prst="rect">
            <a:avLst/>
          </a:prstGeom>
        </p:spPr>
      </p:pic>
      <p:pic>
        <p:nvPicPr>
          <p:cNvPr id="13" name="图片 38">
            <a:extLst>
              <a:ext uri="{FF2B5EF4-FFF2-40B4-BE49-F238E27FC236}">
                <a16:creationId xmlns:a16="http://schemas.microsoft.com/office/drawing/2014/main" id="{3466E525-FD07-4D81-BC1D-CCFCF6B242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7478408" y="497249"/>
            <a:ext cx="1072664" cy="1462568"/>
          </a:xfrm>
          <a:prstGeom prst="rect">
            <a:avLst/>
          </a:prstGeom>
        </p:spPr>
      </p:pic>
      <p:pic>
        <p:nvPicPr>
          <p:cNvPr id="6" name="图片 2">
            <a:extLst>
              <a:ext uri="{FF2B5EF4-FFF2-40B4-BE49-F238E27FC236}">
                <a16:creationId xmlns:a16="http://schemas.microsoft.com/office/drawing/2014/main" id="{87B1F0E0-D45E-488C-B3C5-8B256439F6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6"/>
          <a:stretch/>
        </p:blipFill>
        <p:spPr>
          <a:xfrm>
            <a:off x="6696297" y="1478795"/>
            <a:ext cx="3709549" cy="4732974"/>
          </a:xfrm>
          <a:prstGeom prst="rect">
            <a:avLst/>
          </a:prstGeom>
        </p:spPr>
      </p:pic>
      <p:grpSp>
        <p:nvGrpSpPr>
          <p:cNvPr id="7" name="组合 2">
            <a:extLst>
              <a:ext uri="{FF2B5EF4-FFF2-40B4-BE49-F238E27FC236}">
                <a16:creationId xmlns:a16="http://schemas.microsoft.com/office/drawing/2014/main" id="{A7AE0381-B9F1-45B3-A1C7-376FCAB77FD2}"/>
              </a:ext>
            </a:extLst>
          </p:cNvPr>
          <p:cNvGrpSpPr/>
          <p:nvPr/>
        </p:nvGrpSpPr>
        <p:grpSpPr>
          <a:xfrm>
            <a:off x="0" y="4435031"/>
            <a:ext cx="12193676" cy="2486426"/>
            <a:chOff x="-175847" y="4352544"/>
            <a:chExt cx="12367847" cy="2505456"/>
          </a:xfrm>
        </p:grpSpPr>
        <p:pic>
          <p:nvPicPr>
            <p:cNvPr id="8" name="图片 3">
              <a:extLst>
                <a:ext uri="{FF2B5EF4-FFF2-40B4-BE49-F238E27FC236}">
                  <a16:creationId xmlns:a16="http://schemas.microsoft.com/office/drawing/2014/main" id="{04DD59F0-5C20-4144-A0A3-9D3BF1644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E096FEFA-6F68-4ADE-9D5D-DD7495126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6" name="原创设计师QQ：178119980 喵小姐">
            <a:extLst>
              <a:ext uri="{FF2B5EF4-FFF2-40B4-BE49-F238E27FC236}">
                <a16:creationId xmlns:a16="http://schemas.microsoft.com/office/drawing/2014/main" id="{9EFDE926-3307-419D-AB42-C0445F77D1DB}"/>
              </a:ext>
            </a:extLst>
          </p:cNvPr>
          <p:cNvSpPr/>
          <p:nvPr/>
        </p:nvSpPr>
        <p:spPr>
          <a:xfrm>
            <a:off x="3313805" y="1635546"/>
            <a:ext cx="3189323" cy="945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altLang="zh-CN" sz="4800" b="1" dirty="0">
                <a:solidFill>
                  <a:srgbClr val="5F360E"/>
                </a:solidFill>
                <a:latin typeface="UTM Avo" panose="02040603050506020204" pitchFamily="18" charset="0"/>
              </a:rPr>
              <a:t>TẬP VIẾT</a:t>
            </a:r>
            <a:endParaRPr lang="zh-CN" altLang="en-US" sz="48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94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>
            <a:extLst>
              <a:ext uri="{FF2B5EF4-FFF2-40B4-BE49-F238E27FC236}">
                <a16:creationId xmlns:a16="http://schemas.microsoft.com/office/drawing/2014/main" id="{3EAB1055-98A9-4813-B80E-B0C431573B23}"/>
              </a:ext>
            </a:extLst>
          </p:cNvPr>
          <p:cNvGrpSpPr/>
          <p:nvPr/>
        </p:nvGrpSpPr>
        <p:grpSpPr>
          <a:xfrm>
            <a:off x="-1676" y="4371574"/>
            <a:ext cx="12193676" cy="2486426"/>
            <a:chOff x="-175847" y="4352544"/>
            <a:chExt cx="12367847" cy="2505456"/>
          </a:xfrm>
        </p:grpSpPr>
        <p:pic>
          <p:nvPicPr>
            <p:cNvPr id="5" name="图片 3">
              <a:extLst>
                <a:ext uri="{FF2B5EF4-FFF2-40B4-BE49-F238E27FC236}">
                  <a16:creationId xmlns:a16="http://schemas.microsoft.com/office/drawing/2014/main" id="{16B1C2DF-9D63-4008-BE07-2DDC0B748A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:a16="http://schemas.microsoft.com/office/drawing/2014/main" id="{B3D47679-FC60-4C42-B4D1-5C37B1F8A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4CBBE0E1-F569-48EB-A3A5-67EF945709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" t="28995" r="4061"/>
          <a:stretch/>
        </p:blipFill>
        <p:spPr>
          <a:xfrm>
            <a:off x="414110" y="957518"/>
            <a:ext cx="11615738" cy="184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29">
            <a:extLst>
              <a:ext uri="{FF2B5EF4-FFF2-40B4-BE49-F238E27FC236}">
                <a16:creationId xmlns:a16="http://schemas.microsoft.com/office/drawing/2014/main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288" y="3526214"/>
            <a:ext cx="3048000" cy="24938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886" y="4652373"/>
            <a:ext cx="2200275" cy="2200275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:a16="http://schemas.microsoft.com/office/drawing/2014/main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81707" y="1047497"/>
            <a:ext cx="2638002" cy="5235304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:a16="http://schemas.microsoft.com/office/drawing/2014/main" id="{34CD9A9D-7C7E-4113-A437-517E9CB45775}"/>
              </a:ext>
            </a:extLst>
          </p:cNvPr>
          <p:cNvGrpSpPr/>
          <p:nvPr/>
        </p:nvGrpSpPr>
        <p:grpSpPr>
          <a:xfrm>
            <a:off x="15986" y="5721120"/>
            <a:ext cx="12203723" cy="112336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:a16="http://schemas.microsoft.com/office/drawing/2014/main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:a16="http://schemas.microsoft.com/office/drawing/2014/main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480974" y="576465"/>
            <a:ext cx="1445829" cy="168812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8464010" y="2794930"/>
            <a:ext cx="1072664" cy="1462568"/>
          </a:xfrm>
          <a:prstGeom prst="rect">
            <a:avLst/>
          </a:prstGeom>
        </p:spPr>
      </p:pic>
      <p:pic>
        <p:nvPicPr>
          <p:cNvPr id="44" name="PA_库_图片 6">
            <a:extLst>
              <a:ext uri="{FF2B5EF4-FFF2-40B4-BE49-F238E27FC236}">
                <a16:creationId xmlns:a16="http://schemas.microsoft.com/office/drawing/2014/main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8974" y="115769"/>
            <a:ext cx="5295360" cy="384467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68AA0C2-6150-4460-B185-C11B2CA25A3D}"/>
              </a:ext>
            </a:extLst>
          </p:cNvPr>
          <p:cNvSpPr txBox="1"/>
          <p:nvPr/>
        </p:nvSpPr>
        <p:spPr>
          <a:xfrm flipH="1">
            <a:off x="4974803" y="1704935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TẬP ĐỌC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51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3F4651-8685-46E0-8D4C-9318B1411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5394"/>
            <a:ext cx="12192000" cy="642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3BB385-074A-4C4F-9B52-EAA8818B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t="18658" r="8430" b="44767"/>
          <a:stretch/>
        </p:blipFill>
        <p:spPr>
          <a:xfrm>
            <a:off x="344331" y="454318"/>
            <a:ext cx="11677510" cy="4586515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:a16="http://schemas.microsoft.com/office/drawing/2014/main" id="{07A600F5-9996-4F1A-9C9E-7A5DE36C9C04}"/>
              </a:ext>
            </a:extLst>
          </p:cNvPr>
          <p:cNvGrpSpPr/>
          <p:nvPr/>
        </p:nvGrpSpPr>
        <p:grpSpPr>
          <a:xfrm>
            <a:off x="0" y="573463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:a16="http://schemas.microsoft.com/office/drawing/2014/main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:a16="http://schemas.microsoft.com/office/drawing/2014/main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2978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>
            <a:extLst>
              <a:ext uri="{FF2B5EF4-FFF2-40B4-BE49-F238E27FC236}">
                <a16:creationId xmlns:a16="http://schemas.microsoft.com/office/drawing/2014/main" id="{FCEA3511-83F6-468B-AAF1-897D77204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931" y="2101222"/>
            <a:ext cx="3048683" cy="3679854"/>
          </a:xfrm>
          <a:prstGeom prst="rect">
            <a:avLst/>
          </a:prstGeom>
        </p:spPr>
      </p:pic>
      <p:pic>
        <p:nvPicPr>
          <p:cNvPr id="5" name="图片 20">
            <a:extLst>
              <a:ext uri="{FF2B5EF4-FFF2-40B4-BE49-F238E27FC236}">
                <a16:creationId xmlns:a16="http://schemas.microsoft.com/office/drawing/2014/main" id="{77143CA1-8D86-4FFF-B431-8C5D9EAF2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089" y="2804871"/>
            <a:ext cx="2604152" cy="3143292"/>
          </a:xfrm>
          <a:prstGeom prst="rect">
            <a:avLst/>
          </a:prstGeom>
        </p:spPr>
      </p:pic>
      <p:pic>
        <p:nvPicPr>
          <p:cNvPr id="6" name="图片 21">
            <a:extLst>
              <a:ext uri="{FF2B5EF4-FFF2-40B4-BE49-F238E27FC236}">
                <a16:creationId xmlns:a16="http://schemas.microsoft.com/office/drawing/2014/main" id="{CF7EF899-F3B2-4168-B89E-08955851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700" y="3438751"/>
            <a:ext cx="1838450" cy="2219066"/>
          </a:xfrm>
          <a:prstGeom prst="rect">
            <a:avLst/>
          </a:prstGeom>
        </p:spPr>
      </p:pic>
      <p:grpSp>
        <p:nvGrpSpPr>
          <p:cNvPr id="7" name="组合 22">
            <a:extLst>
              <a:ext uri="{FF2B5EF4-FFF2-40B4-BE49-F238E27FC236}">
                <a16:creationId xmlns:a16="http://schemas.microsoft.com/office/drawing/2014/main" id="{B047831F-28AA-41BF-B39E-223D863B7D88}"/>
              </a:ext>
            </a:extLst>
          </p:cNvPr>
          <p:cNvGrpSpPr/>
          <p:nvPr/>
        </p:nvGrpSpPr>
        <p:grpSpPr>
          <a:xfrm>
            <a:off x="177912" y="5072659"/>
            <a:ext cx="12192001" cy="1842572"/>
            <a:chOff x="-175848" y="4352544"/>
            <a:chExt cx="12367848" cy="2310496"/>
          </a:xfrm>
        </p:grpSpPr>
        <p:pic>
          <p:nvPicPr>
            <p:cNvPr id="8" name="图片 23">
              <a:extLst>
                <a:ext uri="{FF2B5EF4-FFF2-40B4-BE49-F238E27FC236}">
                  <a16:creationId xmlns:a16="http://schemas.microsoft.com/office/drawing/2014/main" id="{B0F80113-881F-4939-B216-E6FFA5BCE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9" name="图片 24">
              <a:extLst>
                <a:ext uri="{FF2B5EF4-FFF2-40B4-BE49-F238E27FC236}">
                  <a16:creationId xmlns:a16="http://schemas.microsoft.com/office/drawing/2014/main" id="{0A3D6EC8-4BD7-44C2-9031-9E21A2FF4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DEAF830-D2B6-48E8-81AD-6F21C457E236}"/>
              </a:ext>
            </a:extLst>
          </p:cNvPr>
          <p:cNvSpPr/>
          <p:nvPr/>
        </p:nvSpPr>
        <p:spPr>
          <a:xfrm>
            <a:off x="901475" y="1378147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tủ sách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E6CE1D8-B92D-4181-B50C-5D11FBE3F4A0}"/>
              </a:ext>
            </a:extLst>
          </p:cNvPr>
          <p:cNvSpPr/>
          <p:nvPr/>
        </p:nvSpPr>
        <p:spPr>
          <a:xfrm>
            <a:off x="901475" y="248710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tranh ảnh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26A6ED5-8CE8-468C-A2C4-7808612CB6B3}"/>
              </a:ext>
            </a:extLst>
          </p:cNvPr>
          <p:cNvSpPr/>
          <p:nvPr/>
        </p:nvSpPr>
        <p:spPr>
          <a:xfrm>
            <a:off x="901475" y="3596063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chưa biết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04878A5-DBAC-4262-9BCC-14668D279081}"/>
              </a:ext>
            </a:extLst>
          </p:cNvPr>
          <p:cNvSpPr/>
          <p:nvPr/>
        </p:nvSpPr>
        <p:spPr>
          <a:xfrm>
            <a:off x="8381295" y="1378147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hiền lành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B716B0D-5205-4635-90AE-0348A690F12D}"/>
              </a:ext>
            </a:extLst>
          </p:cNvPr>
          <p:cNvSpPr/>
          <p:nvPr/>
        </p:nvSpPr>
        <p:spPr>
          <a:xfrm>
            <a:off x="8381295" y="244640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cục tác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4A2721E-3904-47CF-B5CF-E1B1C4BD9B6D}"/>
              </a:ext>
            </a:extLst>
          </p:cNvPr>
          <p:cNvSpPr/>
          <p:nvPr/>
        </p:nvSpPr>
        <p:spPr>
          <a:xfrm>
            <a:off x="8487778" y="3621811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rất nhanh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grpSp>
        <p:nvGrpSpPr>
          <p:cNvPr id="34" name="PA_库_组合 5">
            <a:extLst>
              <a:ext uri="{FF2B5EF4-FFF2-40B4-BE49-F238E27FC236}">
                <a16:creationId xmlns:a16="http://schemas.microsoft.com/office/drawing/2014/main" id="{49A18141-E269-4CBE-8FEA-7F811372D2C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35" name="任意多边形 10">
              <a:extLst>
                <a:ext uri="{FF2B5EF4-FFF2-40B4-BE49-F238E27FC236}">
                  <a16:creationId xmlns:a16="http://schemas.microsoft.com/office/drawing/2014/main" id="{26A1CD5B-D529-4D38-BCE0-368F747DA3D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11">
              <a:extLst>
                <a:ext uri="{FF2B5EF4-FFF2-40B4-BE49-F238E27FC236}">
                  <a16:creationId xmlns:a16="http://schemas.microsoft.com/office/drawing/2014/main" id="{4BFC1E88-62EB-45BA-84DE-0E4413DFE87A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12">
              <a:extLst>
                <a:ext uri="{FF2B5EF4-FFF2-40B4-BE49-F238E27FC236}">
                  <a16:creationId xmlns:a16="http://schemas.microsoft.com/office/drawing/2014/main" id="{A7A0E52D-8E57-41E9-9CC8-ABBE898283C0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Luyện đọc từ ngữ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6741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3BB385-074A-4C4F-9B52-EAA8818B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t="18658" r="8430" b="44767"/>
          <a:stretch/>
        </p:blipFill>
        <p:spPr>
          <a:xfrm>
            <a:off x="257245" y="542313"/>
            <a:ext cx="11677510" cy="4586515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:a16="http://schemas.microsoft.com/office/drawing/2014/main" id="{07A600F5-9996-4F1A-9C9E-7A5DE36C9C04}"/>
              </a:ext>
            </a:extLst>
          </p:cNvPr>
          <p:cNvGrpSpPr/>
          <p:nvPr/>
        </p:nvGrpSpPr>
        <p:grpSpPr>
          <a:xfrm>
            <a:off x="-47782" y="573463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:a16="http://schemas.microsoft.com/office/drawing/2014/main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:a16="http://schemas.microsoft.com/office/drawing/2014/main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9" name="Cloud 8">
            <a:extLst>
              <a:ext uri="{FF2B5EF4-FFF2-40B4-BE49-F238E27FC236}">
                <a16:creationId xmlns:a16="http://schemas.microsoft.com/office/drawing/2014/main" id="{A33E0316-681F-4510-8E13-B827791B9455}"/>
              </a:ext>
            </a:extLst>
          </p:cNvPr>
          <p:cNvSpPr/>
          <p:nvPr/>
        </p:nvSpPr>
        <p:spPr>
          <a:xfrm>
            <a:off x="747521" y="1123961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A55C599F-D489-4D99-93F4-AA0960832F80}"/>
              </a:ext>
            </a:extLst>
          </p:cNvPr>
          <p:cNvSpPr/>
          <p:nvPr/>
        </p:nvSpPr>
        <p:spPr>
          <a:xfrm>
            <a:off x="5943600" y="183952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81743558-F25E-4306-9204-0FF3EA24BC73}"/>
              </a:ext>
            </a:extLst>
          </p:cNvPr>
          <p:cNvSpPr/>
          <p:nvPr/>
        </p:nvSpPr>
        <p:spPr>
          <a:xfrm>
            <a:off x="2416855" y="2435521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3AB9684F-A3D3-44FF-AAFD-69CF9DC122B5}"/>
              </a:ext>
            </a:extLst>
          </p:cNvPr>
          <p:cNvSpPr/>
          <p:nvPr/>
        </p:nvSpPr>
        <p:spPr>
          <a:xfrm>
            <a:off x="8555383" y="2501648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:a16="http://schemas.microsoft.com/office/drawing/2014/main" id="{4C0BE426-7A40-4EFB-9C4D-BD2AD1202DDD}"/>
              </a:ext>
            </a:extLst>
          </p:cNvPr>
          <p:cNvSpPr/>
          <p:nvPr/>
        </p:nvSpPr>
        <p:spPr>
          <a:xfrm>
            <a:off x="755522" y="3761849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6E53E512-2BE4-49B9-995D-F450A79BE7B9}"/>
              </a:ext>
            </a:extLst>
          </p:cNvPr>
          <p:cNvSpPr/>
          <p:nvPr/>
        </p:nvSpPr>
        <p:spPr>
          <a:xfrm>
            <a:off x="7214379" y="364882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2474911" y="1972878"/>
            <a:ext cx="152400" cy="4626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783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3BB385-074A-4C4F-9B52-EAA8818B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t="18658" r="8430" b="44767"/>
          <a:stretch/>
        </p:blipFill>
        <p:spPr>
          <a:xfrm>
            <a:off x="257245" y="751863"/>
            <a:ext cx="11677510" cy="4586515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:a16="http://schemas.microsoft.com/office/drawing/2014/main" id="{07A600F5-9996-4F1A-9C9E-7A5DE36C9C04}"/>
              </a:ext>
            </a:extLst>
          </p:cNvPr>
          <p:cNvGrpSpPr/>
          <p:nvPr/>
        </p:nvGrpSpPr>
        <p:grpSpPr>
          <a:xfrm>
            <a:off x="0" y="573463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:a16="http://schemas.microsoft.com/office/drawing/2014/main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:a16="http://schemas.microsoft.com/office/drawing/2014/main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2" name="Oval 1"/>
          <p:cNvSpPr/>
          <p:nvPr/>
        </p:nvSpPr>
        <p:spPr>
          <a:xfrm>
            <a:off x="257245" y="1349829"/>
            <a:ext cx="599098" cy="58057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FF00"/>
                </a:solidFill>
              </a:rPr>
              <a:t>1</a:t>
            </a:r>
            <a:endParaRPr lang="en-US" sz="3200" b="1">
              <a:solidFill>
                <a:srgbClr val="FFFF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57245" y="4013200"/>
            <a:ext cx="599098" cy="58057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FF00"/>
                </a:solidFill>
              </a:rPr>
              <a:t>2</a:t>
            </a:r>
            <a:endParaRPr lang="en-US" sz="3200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203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" grpId="0" animBg="1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2">
            <a:extLst>
              <a:ext uri="{FF2B5EF4-FFF2-40B4-BE49-F238E27FC236}">
                <a16:creationId xmlns:a16="http://schemas.microsoft.com/office/drawing/2014/main" id="{87094C15-A67B-49D6-AD5A-F1A561F544E1}"/>
              </a:ext>
            </a:extLst>
          </p:cNvPr>
          <p:cNvGrpSpPr/>
          <p:nvPr/>
        </p:nvGrpSpPr>
        <p:grpSpPr>
          <a:xfrm>
            <a:off x="0" y="4547504"/>
            <a:ext cx="12192001" cy="2310496"/>
            <a:chOff x="-175848" y="4352544"/>
            <a:chExt cx="12367848" cy="2310496"/>
          </a:xfrm>
        </p:grpSpPr>
        <p:pic>
          <p:nvPicPr>
            <p:cNvPr id="5" name="图片 23">
              <a:extLst>
                <a:ext uri="{FF2B5EF4-FFF2-40B4-BE49-F238E27FC236}">
                  <a16:creationId xmlns:a16="http://schemas.microsoft.com/office/drawing/2014/main" id="{E8D6C13A-4A3E-41FC-9051-17E6F086C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6" name="图片 24">
              <a:extLst>
                <a:ext uri="{FF2B5EF4-FFF2-40B4-BE49-F238E27FC236}">
                  <a16:creationId xmlns:a16="http://schemas.microsoft.com/office/drawing/2014/main" id="{B8683575-BD74-4B2D-8A03-963752159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grpSp>
        <p:nvGrpSpPr>
          <p:cNvPr id="9" name="PA_库_组合 5">
            <a:extLst>
              <a:ext uri="{FF2B5EF4-FFF2-40B4-BE49-F238E27FC236}">
                <a16:creationId xmlns:a16="http://schemas.microsoft.com/office/drawing/2014/main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hiểu bài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B0B05C6-50FF-4210-876A-60BBA7D98C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" t="13398" r="3970" b="13593"/>
          <a:stretch/>
        </p:blipFill>
        <p:spPr>
          <a:xfrm>
            <a:off x="200025" y="1268765"/>
            <a:ext cx="11791950" cy="3327825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35A7C6-BBC6-48B5-92D1-4579A6D30E0C}"/>
              </a:ext>
            </a:extLst>
          </p:cNvPr>
          <p:cNvCxnSpPr>
            <a:cxnSpLocks/>
          </p:cNvCxnSpPr>
          <p:nvPr/>
        </p:nvCxnSpPr>
        <p:spPr>
          <a:xfrm flipH="1" flipV="1">
            <a:off x="5873751" y="2744540"/>
            <a:ext cx="599238" cy="120061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8C4EF3-180C-4D6B-AECE-56C562495AA6}"/>
              </a:ext>
            </a:extLst>
          </p:cNvPr>
          <p:cNvCxnSpPr>
            <a:cxnSpLocks/>
          </p:cNvCxnSpPr>
          <p:nvPr/>
        </p:nvCxnSpPr>
        <p:spPr>
          <a:xfrm flipH="1">
            <a:off x="5873751" y="2744540"/>
            <a:ext cx="599238" cy="120061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iếng Việt 1 Tập hai (thuộc bộ sách Cánh Diều) - VEPIC">
            <a:extLst>
              <a:ext uri="{FF2B5EF4-FFF2-40B4-BE49-F238E27FC236}">
                <a16:creationId xmlns:a16="http://schemas.microsoft.com/office/drawing/2014/main" id="{74DE5DB7-C033-4958-931E-1CD34D185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023" y="0"/>
            <a:ext cx="4248537" cy="596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22">
            <a:extLst>
              <a:ext uri="{FF2B5EF4-FFF2-40B4-BE49-F238E27FC236}">
                <a16:creationId xmlns:a16="http://schemas.microsoft.com/office/drawing/2014/main" id="{DE0CA100-CA22-4396-89E7-22F2AF518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267" y="1694934"/>
            <a:ext cx="4177262" cy="4248666"/>
          </a:xfrm>
          <a:prstGeom prst="rect">
            <a:avLst/>
          </a:prstGeom>
        </p:spPr>
      </p:pic>
      <p:grpSp>
        <p:nvGrpSpPr>
          <p:cNvPr id="6" name="组合 23">
            <a:extLst>
              <a:ext uri="{FF2B5EF4-FFF2-40B4-BE49-F238E27FC236}">
                <a16:creationId xmlns:a16="http://schemas.microsoft.com/office/drawing/2014/main" id="{6F52ACA9-6030-497A-A7D3-8828F54BF981}"/>
              </a:ext>
            </a:extLst>
          </p:cNvPr>
          <p:cNvGrpSpPr/>
          <p:nvPr/>
        </p:nvGrpSpPr>
        <p:grpSpPr>
          <a:xfrm>
            <a:off x="0" y="5734638"/>
            <a:ext cx="12203723" cy="1123362"/>
            <a:chOff x="-17585" y="5729324"/>
            <a:chExt cx="12203723" cy="1123362"/>
          </a:xfrm>
        </p:grpSpPr>
        <p:pic>
          <p:nvPicPr>
            <p:cNvPr id="7" name="图片 24">
              <a:extLst>
                <a:ext uri="{FF2B5EF4-FFF2-40B4-BE49-F238E27FC236}">
                  <a16:creationId xmlns:a16="http://schemas.microsoft.com/office/drawing/2014/main" id="{5E2CDCE7-C23B-41B1-9253-5FDFCFC04B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25">
              <a:extLst>
                <a:ext uri="{FF2B5EF4-FFF2-40B4-BE49-F238E27FC236}">
                  <a16:creationId xmlns:a16="http://schemas.microsoft.com/office/drawing/2014/main" id="{44B23A66-4234-4726-8FD3-CFE1E38965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E141B74-7C1A-4E4D-8A0B-1153D1D8129C}"/>
              </a:ext>
            </a:extLst>
          </p:cNvPr>
          <p:cNvCxnSpPr>
            <a:cxnSpLocks/>
          </p:cNvCxnSpPr>
          <p:nvPr/>
        </p:nvCxnSpPr>
        <p:spPr>
          <a:xfrm>
            <a:off x="757154" y="3573619"/>
            <a:ext cx="2464348" cy="0"/>
          </a:xfrm>
          <a:prstGeom prst="line">
            <a:avLst/>
          </a:prstGeom>
          <a:ln w="38100">
            <a:solidFill>
              <a:srgbClr val="CF7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A407FA5-0948-4B36-8D07-7341877BC333}"/>
              </a:ext>
            </a:extLst>
          </p:cNvPr>
          <p:cNvSpPr txBox="1"/>
          <p:nvPr/>
        </p:nvSpPr>
        <p:spPr>
          <a:xfrm flipH="1">
            <a:off x="605306" y="2797628"/>
            <a:ext cx="3001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CF734E"/>
                </a:solidFill>
                <a:latin typeface="UTM Avo" panose="02040603050506020204" pitchFamily="18" charset="0"/>
              </a:rPr>
              <a:t>GIỚI THIỆU</a:t>
            </a:r>
            <a:endParaRPr lang="en-US" sz="3600" b="1" dirty="0">
              <a:solidFill>
                <a:srgbClr val="CF734E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60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2D8D6F-8754-4010-B1AD-78BC212921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" b="5251"/>
          <a:stretch/>
        </p:blipFill>
        <p:spPr>
          <a:xfrm>
            <a:off x="5973858" y="0"/>
            <a:ext cx="5260199" cy="68980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2A4DCE2-93C1-4FE7-A3FF-20B0AD310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4" b="5251"/>
          <a:stretch/>
        </p:blipFill>
        <p:spPr>
          <a:xfrm>
            <a:off x="893695" y="0"/>
            <a:ext cx="4345961" cy="683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95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5">
            <a:extLst>
              <a:ext uri="{FF2B5EF4-FFF2-40B4-BE49-F238E27FC236}">
                <a16:creationId xmlns:a16="http://schemas.microsoft.com/office/drawing/2014/main" id="{EC3AB160-963A-45A4-A747-F666C0BCC2F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19569" y="737667"/>
            <a:ext cx="6571155" cy="3025107"/>
            <a:chOff x="1725256" y="2333051"/>
            <a:chExt cx="1683673" cy="819009"/>
          </a:xfrm>
        </p:grpSpPr>
        <p:sp>
          <p:nvSpPr>
            <p:cNvPr id="5" name="任意多边形 10">
              <a:extLst>
                <a:ext uri="{FF2B5EF4-FFF2-40B4-BE49-F238E27FC236}">
                  <a16:creationId xmlns:a16="http://schemas.microsoft.com/office/drawing/2014/main" id="{72CECC71-9435-47C9-AD85-C94A4A67A670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1">
              <a:extLst>
                <a:ext uri="{FF2B5EF4-FFF2-40B4-BE49-F238E27FC236}">
                  <a16:creationId xmlns:a16="http://schemas.microsoft.com/office/drawing/2014/main" id="{77901CAA-86F8-4908-8B85-16A6C8B3BE73}"/>
                </a:ext>
              </a:extLst>
            </p:cNvPr>
            <p:cNvSpPr/>
            <p:nvPr/>
          </p:nvSpPr>
          <p:spPr>
            <a:xfrm>
              <a:off x="1740320" y="2333051"/>
              <a:ext cx="1590457" cy="772586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2">
              <a:extLst>
                <a:ext uri="{FF2B5EF4-FFF2-40B4-BE49-F238E27FC236}">
                  <a16:creationId xmlns:a16="http://schemas.microsoft.com/office/drawing/2014/main" id="{17969501-F4DC-44C4-A8C8-7A2EE9CE547C}"/>
                </a:ext>
              </a:extLst>
            </p:cNvPr>
            <p:cNvSpPr txBox="1"/>
            <p:nvPr/>
          </p:nvSpPr>
          <p:spPr>
            <a:xfrm>
              <a:off x="1725256" y="2388902"/>
              <a:ext cx="1605521" cy="6332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vi-VN" altLang="zh-CN" sz="6600" b="1" dirty="0">
                  <a:solidFill>
                    <a:srgbClr val="FF0000"/>
                  </a:solidFill>
                  <a:ea typeface="方正静蕾简体" panose="02000000000000000000" pitchFamily="2" charset="-122"/>
                </a:rPr>
                <a:t>Bài 94</a:t>
              </a:r>
              <a:r>
                <a:rPr lang="vi-VN" altLang="zh-CN" sz="6600" b="1" dirty="0" smtClean="0">
                  <a:solidFill>
                    <a:srgbClr val="FF0000"/>
                  </a:solidFill>
                  <a:ea typeface="方正静蕾简体" panose="02000000000000000000" pitchFamily="2" charset="-122"/>
                </a:rPr>
                <a:t>:</a:t>
              </a:r>
              <a:endParaRPr lang="en-US" altLang="zh-CN" sz="6600" b="1" dirty="0" smtClean="0">
                <a:solidFill>
                  <a:srgbClr val="FF0000"/>
                </a:solidFill>
                <a:ea typeface="方正静蕾简体" panose="02000000000000000000" pitchFamily="2" charset="-122"/>
              </a:endParaRPr>
            </a:p>
            <a:p>
              <a:pPr algn="ctr"/>
              <a:r>
                <a:rPr lang="vi-VN" altLang="zh-CN" sz="8000" b="1" dirty="0" smtClean="0">
                  <a:solidFill>
                    <a:srgbClr val="FF0000"/>
                  </a:solidFill>
                  <a:ea typeface="方正静蕾简体" panose="02000000000000000000" pitchFamily="2" charset="-122"/>
                </a:rPr>
                <a:t> </a:t>
              </a:r>
              <a:r>
                <a:rPr lang="en-US" altLang="zh-CN" sz="8000" b="1" dirty="0" err="1" smtClean="0">
                  <a:solidFill>
                    <a:srgbClr val="0070C0"/>
                  </a:solidFill>
                  <a:ea typeface="方正静蕾简体" panose="02000000000000000000" pitchFamily="2" charset="-122"/>
                </a:rPr>
                <a:t>anh</a:t>
              </a:r>
              <a:r>
                <a:rPr lang="vi-VN" altLang="zh-CN" sz="8000" b="1" dirty="0" smtClean="0">
                  <a:solidFill>
                    <a:srgbClr val="0070C0"/>
                  </a:solidFill>
                  <a:ea typeface="方正静蕾简体" panose="02000000000000000000" pitchFamily="2" charset="-122"/>
                </a:rPr>
                <a:t> </a:t>
              </a:r>
              <a:r>
                <a:rPr lang="vi-VN" altLang="zh-CN" sz="8000" b="1" dirty="0">
                  <a:solidFill>
                    <a:srgbClr val="0070C0"/>
                  </a:solidFill>
                  <a:ea typeface="方正静蕾简体" panose="02000000000000000000" pitchFamily="2" charset="-122"/>
                </a:rPr>
                <a:t>- </a:t>
              </a:r>
              <a:r>
                <a:rPr lang="en-US" altLang="zh-CN" sz="8000" b="1" dirty="0" smtClean="0">
                  <a:solidFill>
                    <a:srgbClr val="0070C0"/>
                  </a:solidFill>
                  <a:ea typeface="方正静蕾简体" panose="02000000000000000000" pitchFamily="2" charset="-122"/>
                </a:rPr>
                <a:t>ach</a:t>
              </a:r>
              <a:endParaRPr lang="en-US" altLang="zh-CN" sz="8000" b="1" dirty="0">
                <a:solidFill>
                  <a:srgbClr val="0070C0"/>
                </a:solidFill>
                <a:ea typeface="方正静蕾简体" panose="02000000000000000000" pitchFamily="2" charset="-122"/>
              </a:endParaRPr>
            </a:p>
          </p:txBody>
        </p:sp>
      </p:grpSp>
      <p:pic>
        <p:nvPicPr>
          <p:cNvPr id="15" name="图片 20">
            <a:extLst>
              <a:ext uri="{FF2B5EF4-FFF2-40B4-BE49-F238E27FC236}">
                <a16:creationId xmlns:a16="http://schemas.microsoft.com/office/drawing/2014/main" id="{EC2A9EB7-9C0A-4142-BDBD-FC04C4BC5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4" t="-987" r="-3110" b="987"/>
          <a:stretch/>
        </p:blipFill>
        <p:spPr>
          <a:xfrm flipH="1">
            <a:off x="9352653" y="2081737"/>
            <a:ext cx="2901200" cy="4277340"/>
          </a:xfrm>
          <a:prstGeom prst="rect">
            <a:avLst/>
          </a:prstGeom>
        </p:spPr>
      </p:pic>
      <p:pic>
        <p:nvPicPr>
          <p:cNvPr id="16" name="图片 21">
            <a:extLst>
              <a:ext uri="{FF2B5EF4-FFF2-40B4-BE49-F238E27FC236}">
                <a16:creationId xmlns:a16="http://schemas.microsoft.com/office/drawing/2014/main" id="{C8C7B69D-FBA7-4207-B9E8-4B7B905936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650" y="2286041"/>
            <a:ext cx="3722008" cy="3722008"/>
          </a:xfrm>
          <a:prstGeom prst="rect">
            <a:avLst/>
          </a:prstGeom>
        </p:spPr>
      </p:pic>
      <p:pic>
        <p:nvPicPr>
          <p:cNvPr id="17" name="图片 22">
            <a:extLst>
              <a:ext uri="{FF2B5EF4-FFF2-40B4-BE49-F238E27FC236}">
                <a16:creationId xmlns:a16="http://schemas.microsoft.com/office/drawing/2014/main" id="{A2BC2183-0426-45B8-B08A-B35382EA9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9" y="737667"/>
            <a:ext cx="775680" cy="718456"/>
          </a:xfrm>
          <a:prstGeom prst="rect">
            <a:avLst/>
          </a:prstGeom>
        </p:spPr>
      </p:pic>
      <p:pic>
        <p:nvPicPr>
          <p:cNvPr id="18" name="图片 23">
            <a:extLst>
              <a:ext uri="{FF2B5EF4-FFF2-40B4-BE49-F238E27FC236}">
                <a16:creationId xmlns:a16="http://schemas.microsoft.com/office/drawing/2014/main" id="{B74DACB9-51DD-435C-8F5A-313D31D8D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470737" y="2124050"/>
            <a:ext cx="544288" cy="406840"/>
          </a:xfrm>
          <a:prstGeom prst="rect">
            <a:avLst/>
          </a:prstGeom>
        </p:spPr>
      </p:pic>
      <p:grpSp>
        <p:nvGrpSpPr>
          <p:cNvPr id="19" name="组合 27">
            <a:extLst>
              <a:ext uri="{FF2B5EF4-FFF2-40B4-BE49-F238E27FC236}">
                <a16:creationId xmlns:a16="http://schemas.microsoft.com/office/drawing/2014/main" id="{C7129C61-681B-42D5-AB64-05BFB0A70338}"/>
              </a:ext>
            </a:extLst>
          </p:cNvPr>
          <p:cNvGrpSpPr/>
          <p:nvPr/>
        </p:nvGrpSpPr>
        <p:grpSpPr>
          <a:xfrm>
            <a:off x="0" y="4375079"/>
            <a:ext cx="12192000" cy="2505456"/>
            <a:chOff x="-175847" y="4352544"/>
            <a:chExt cx="12367847" cy="2505456"/>
          </a:xfrm>
        </p:grpSpPr>
        <p:pic>
          <p:nvPicPr>
            <p:cNvPr id="20" name="图片 28">
              <a:extLst>
                <a:ext uri="{FF2B5EF4-FFF2-40B4-BE49-F238E27FC236}">
                  <a16:creationId xmlns:a16="http://schemas.microsoft.com/office/drawing/2014/main" id="{9111AC26-8D1A-4D2D-B1FA-1E25E17551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21" name="图片 29">
              <a:extLst>
                <a:ext uri="{FF2B5EF4-FFF2-40B4-BE49-F238E27FC236}">
                  <a16:creationId xmlns:a16="http://schemas.microsoft.com/office/drawing/2014/main" id="{4B7FF920-121C-45D2-B8C1-A60EF85BD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2636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5DA1F4-FD9D-4A6D-A855-AA89C107BB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2050" name="Picture 2" descr="Thuốc quý từ quả chanh">
            <a:extLst>
              <a:ext uri="{FF2B5EF4-FFF2-40B4-BE49-F238E27FC236}">
                <a16:creationId xmlns:a16="http://schemas.microsoft.com/office/drawing/2014/main" id="{C2AD8AA7-B110-46FD-940E-DC17D3F28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49" y="599622"/>
            <a:ext cx="4948859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91232" y="599622"/>
            <a:ext cx="50219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atin typeface=".VnArial Narrow" panose="020B7200000000000000" pitchFamily="34" charset="0"/>
              </a:rPr>
              <a:t> </a:t>
            </a:r>
            <a:r>
              <a:rPr lang="en-US" sz="8000" b="1" dirty="0" err="1" smtClean="0">
                <a:latin typeface=".VnArial Narrow" panose="020B7200000000000000" pitchFamily="34" charset="0"/>
              </a:rPr>
              <a:t>quả</a:t>
            </a:r>
            <a:r>
              <a:rPr lang="en-US" sz="8000" b="1" dirty="0" smtClean="0">
                <a:latin typeface=".VnArial Narrow" panose="020B7200000000000000" pitchFamily="34" charset="0"/>
              </a:rPr>
              <a:t> </a:t>
            </a:r>
            <a:r>
              <a:rPr lang="en-US" sz="8000" b="1" dirty="0" err="1" smtClean="0">
                <a:latin typeface=".VnArial Narrow" panose="020B7200000000000000" pitchFamily="34" charset="0"/>
              </a:rPr>
              <a:t>ch</a:t>
            </a:r>
            <a:r>
              <a:rPr lang="en-US" sz="80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anh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99747" y="3292682"/>
            <a:ext cx="2213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anh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03398" y="1946152"/>
            <a:ext cx="32145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atin typeface=".VnArial Narrow" panose="020B7200000000000000" pitchFamily="34" charset="0"/>
              </a:rPr>
              <a:t>  </a:t>
            </a:r>
            <a:r>
              <a:rPr lang="en-US" sz="8000" b="1" dirty="0" err="1" smtClean="0">
                <a:latin typeface=".VnArial Narrow" panose="020B7200000000000000" pitchFamily="34" charset="0"/>
              </a:rPr>
              <a:t>ch</a:t>
            </a:r>
            <a:r>
              <a:rPr lang="en-US" sz="80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anh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23E018D-2E58-4603-A603-BA27ACCA44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C2AD8AA7-B110-46FD-940E-DC17D3F28F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02" b="24585"/>
          <a:stretch/>
        </p:blipFill>
        <p:spPr bwMode="auto">
          <a:xfrm>
            <a:off x="-540952" y="-224852"/>
            <a:ext cx="6057331" cy="560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89785" y="644578"/>
            <a:ext cx="52871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 smtClean="0">
                <a:latin typeface=".VnArial Narrow" panose="020B7200000000000000" pitchFamily="34" charset="0"/>
              </a:rPr>
              <a:t>cuèn</a:t>
            </a:r>
            <a:r>
              <a:rPr lang="en-US" sz="8000" b="1" dirty="0" smtClean="0">
                <a:latin typeface=".VnArial Narrow" panose="020B7200000000000000" pitchFamily="34" charset="0"/>
              </a:rPr>
              <a:t> </a:t>
            </a:r>
            <a:r>
              <a:rPr lang="en-US" sz="8000" b="1" dirty="0" err="1" smtClean="0">
                <a:latin typeface=".VnArial Narrow" panose="020B7200000000000000" pitchFamily="34" charset="0"/>
              </a:rPr>
              <a:t>s¸ch</a:t>
            </a:r>
            <a:endParaRPr lang="en-US" sz="8000" b="1" dirty="0">
              <a:latin typeface=".VnArial Narrow" panose="020B72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75745" y="2024994"/>
            <a:ext cx="25542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mtClean="0">
                <a:latin typeface=".VnArial Narrow" panose="020B7200000000000000" pitchFamily="34" charset="0"/>
              </a:rPr>
              <a:t>s¸ch</a:t>
            </a:r>
            <a:endParaRPr lang="en-US" sz="8000" b="1">
              <a:latin typeface=".VnArial Narrow" panose="020B7200000000000000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77068" y="645951"/>
            <a:ext cx="2481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ach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91356" y="2024993"/>
            <a:ext cx="1867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ach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91356" y="3348432"/>
            <a:ext cx="2138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ach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192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nh-nen-power-point-173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15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loud 2"/>
          <p:cNvSpPr/>
          <p:nvPr/>
        </p:nvSpPr>
        <p:spPr>
          <a:xfrm>
            <a:off x="3989410" y="659590"/>
            <a:ext cx="3811563" cy="1228299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62178" y="891371"/>
            <a:ext cx="2866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>
                <a:solidFill>
                  <a:srgbClr val="C00000"/>
                </a:solidFill>
              </a:rPr>
              <a:t>So sánh </a:t>
            </a:r>
            <a:endParaRPr lang="en-US" sz="4400" b="1" dirty="0">
              <a:solidFill>
                <a:srgbClr val="C00000"/>
              </a:solidFill>
            </a:endParaRPr>
          </a:p>
        </p:txBody>
      </p:sp>
      <p:pic>
        <p:nvPicPr>
          <p:cNvPr id="6" name="Picture 5" descr="boy-5888240_960_7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819497" y="1801506"/>
            <a:ext cx="4579963" cy="5056496"/>
          </a:xfrm>
          <a:prstGeom prst="rect">
            <a:avLst/>
          </a:prstGeom>
        </p:spPr>
      </p:pic>
      <p:pic>
        <p:nvPicPr>
          <p:cNvPr id="7" name="Picture 6" descr="boy-5888240_960_7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10" y="1893206"/>
            <a:ext cx="4380932" cy="50564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92689" y="2711024"/>
            <a:ext cx="2342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mtClean="0">
                <a:latin typeface=".VnArial Narrow" panose="020B7200000000000000" pitchFamily="34" charset="0"/>
              </a:rPr>
              <a:t>ach</a:t>
            </a:r>
            <a:endParaRPr lang="en-US" sz="8000" b="1" dirty="0">
              <a:latin typeface=".VnArial Narrow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5399" y="2766719"/>
            <a:ext cx="2342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mtClean="0">
                <a:latin typeface=".VnArial Narrow" panose="020B7200000000000000" pitchFamily="34" charset="0"/>
              </a:rPr>
              <a:t>anh</a:t>
            </a:r>
            <a:endParaRPr lang="en-US" sz="8000" b="1" dirty="0">
              <a:latin typeface=".VnArial Narrow" panose="020B7200000000000000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65399" y="2761402"/>
            <a:ext cx="2342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92689" y="2708104"/>
            <a:ext cx="2342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13740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0879" y="926840"/>
            <a:ext cx="50219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mtClean="0">
                <a:latin typeface=".VnArial Narrow" panose="020B7200000000000000" pitchFamily="34" charset="0"/>
              </a:rPr>
              <a:t>qu¶ chanh</a:t>
            </a:r>
            <a:endParaRPr lang="en-US" sz="8000" b="1">
              <a:latin typeface=".VnArial Narrow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0036" y="915834"/>
            <a:ext cx="2197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anh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9108" y="2349790"/>
            <a:ext cx="2657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 smtClean="0">
                <a:latin typeface=".VnArial Narrow" panose="020B7200000000000000" pitchFamily="34" charset="0"/>
              </a:rPr>
              <a:t>chanh</a:t>
            </a:r>
            <a:endParaRPr lang="en-US" sz="8000" b="1" dirty="0">
              <a:latin typeface=".VnArial Narrow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0744" y="2349790"/>
            <a:ext cx="2213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anh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4394" y="3886514"/>
            <a:ext cx="2213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 smtClean="0">
                <a:solidFill>
                  <a:srgbClr val="FF0000"/>
                </a:solidFill>
                <a:latin typeface=".VnArial Narrow" panose="020B7200000000000000" pitchFamily="34" charset="0"/>
              </a:rPr>
              <a:t>anh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11816" y="926840"/>
            <a:ext cx="4318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err="1" smtClean="0">
                <a:latin typeface=".VnArial Narrow" panose="020B7200000000000000" pitchFamily="34" charset="0"/>
              </a:rPr>
              <a:t>cuèn</a:t>
            </a:r>
            <a:r>
              <a:rPr lang="en-US" sz="8000" b="1" dirty="0" smtClean="0">
                <a:latin typeface=".VnArial Narrow" panose="020B7200000000000000" pitchFamily="34" charset="0"/>
              </a:rPr>
              <a:t> </a:t>
            </a:r>
            <a:r>
              <a:rPr lang="en-US" sz="8000" b="1" dirty="0" err="1" smtClean="0">
                <a:latin typeface=".VnArial Narrow" panose="020B7200000000000000" pitchFamily="34" charset="0"/>
              </a:rPr>
              <a:t>s¸ch</a:t>
            </a:r>
            <a:endParaRPr lang="en-US" sz="8000" b="1" dirty="0">
              <a:latin typeface=".VnArial Narrow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33020" y="2350120"/>
            <a:ext cx="2197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smtClean="0">
                <a:latin typeface=".VnArial Narrow" panose="020B7200000000000000" pitchFamily="34" charset="0"/>
              </a:rPr>
              <a:t>s¸ch</a:t>
            </a:r>
            <a:endParaRPr lang="en-US" sz="8000" b="1">
              <a:latin typeface=".VnArial Narrow" panose="020B72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08123" y="926840"/>
            <a:ext cx="25223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ach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8179" y="2349790"/>
            <a:ext cx="2424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ach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91478" y="3886513"/>
            <a:ext cx="20670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latin typeface=".VnArial Narrow" panose="020B7200000000000000" pitchFamily="34" charset="0"/>
              </a:rPr>
              <a:t>ach</a:t>
            </a:r>
            <a:endParaRPr lang="en-US" sz="8000" b="1" dirty="0">
              <a:solidFill>
                <a:srgbClr val="FF0000"/>
              </a:solidFill>
              <a:latin typeface=".VnArial Narrow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135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>
            <a:extLst>
              <a:ext uri="{FF2B5EF4-FFF2-40B4-BE49-F238E27FC236}">
                <a16:creationId xmlns:a16="http://schemas.microsoft.com/office/drawing/2014/main" id="{79C2934E-C395-4966-A07C-37C9C386B1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77" y="674509"/>
            <a:ext cx="2248412" cy="5131969"/>
          </a:xfrm>
          <a:prstGeom prst="rect">
            <a:avLst/>
          </a:prstGeom>
        </p:spPr>
      </p:pic>
      <p:pic>
        <p:nvPicPr>
          <p:cNvPr id="3" name="图片 20">
            <a:extLst>
              <a:ext uri="{FF2B5EF4-FFF2-40B4-BE49-F238E27FC236}">
                <a16:creationId xmlns:a16="http://schemas.microsoft.com/office/drawing/2014/main" id="{E72DC7FA-F8AC-4F8D-8826-D069B4C7E9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3" t="22962" r="50390" b="21927"/>
          <a:stretch/>
        </p:blipFill>
        <p:spPr>
          <a:xfrm>
            <a:off x="2609199" y="2611087"/>
            <a:ext cx="2304288" cy="2985381"/>
          </a:xfrm>
          <a:prstGeom prst="rect">
            <a:avLst/>
          </a:prstGeom>
        </p:spPr>
      </p:pic>
      <p:pic>
        <p:nvPicPr>
          <p:cNvPr id="4" name="图片 17">
            <a:extLst>
              <a:ext uri="{FF2B5EF4-FFF2-40B4-BE49-F238E27FC236}">
                <a16:creationId xmlns:a16="http://schemas.microsoft.com/office/drawing/2014/main" id="{C3C2091D-DDF7-4EE7-8A53-BB01FF4DDE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6" t="22962" r="30485" b="21927"/>
          <a:stretch/>
        </p:blipFill>
        <p:spPr>
          <a:xfrm>
            <a:off x="5107359" y="2922762"/>
            <a:ext cx="1975104" cy="2985381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:a16="http://schemas.microsoft.com/office/drawing/2014/main" id="{ECCF7FC9-BA6B-403C-B577-B02EA36194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2" t="22962" b="21927"/>
          <a:stretch/>
        </p:blipFill>
        <p:spPr>
          <a:xfrm>
            <a:off x="7282710" y="3023347"/>
            <a:ext cx="2960156" cy="2985381"/>
          </a:xfrm>
          <a:prstGeom prst="rect">
            <a:avLst/>
          </a:prstGeom>
        </p:spPr>
      </p:pic>
      <p:pic>
        <p:nvPicPr>
          <p:cNvPr id="6" name="图片 10">
            <a:extLst>
              <a:ext uri="{FF2B5EF4-FFF2-40B4-BE49-F238E27FC236}">
                <a16:creationId xmlns:a16="http://schemas.microsoft.com/office/drawing/2014/main" id="{2D79503E-9EFC-4C49-A462-A71FE4DD76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118" y="2067042"/>
            <a:ext cx="2273818" cy="3671136"/>
          </a:xfrm>
          <a:prstGeom prst="rect">
            <a:avLst/>
          </a:prstGeom>
        </p:spPr>
      </p:pic>
      <p:grpSp>
        <p:nvGrpSpPr>
          <p:cNvPr id="7" name="组合 1">
            <a:extLst>
              <a:ext uri="{FF2B5EF4-FFF2-40B4-BE49-F238E27FC236}">
                <a16:creationId xmlns:a16="http://schemas.microsoft.com/office/drawing/2014/main" id="{D706B711-5BE4-428A-90A9-2792F025D9DB}"/>
              </a:ext>
            </a:extLst>
          </p:cNvPr>
          <p:cNvGrpSpPr/>
          <p:nvPr/>
        </p:nvGrpSpPr>
        <p:grpSpPr>
          <a:xfrm>
            <a:off x="0" y="4415453"/>
            <a:ext cx="12283440" cy="2505456"/>
            <a:chOff x="-91440" y="4352544"/>
            <a:chExt cx="12283440" cy="2505456"/>
          </a:xfrm>
        </p:grpSpPr>
        <p:pic>
          <p:nvPicPr>
            <p:cNvPr id="8" name="图片 4">
              <a:extLst>
                <a:ext uri="{FF2B5EF4-FFF2-40B4-BE49-F238E27FC236}">
                  <a16:creationId xmlns:a16="http://schemas.microsoft.com/office/drawing/2014/main" id="{7259A1EB-B5C6-4889-8417-1EFD6C432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7">
              <a:extLst>
                <a:ext uri="{FF2B5EF4-FFF2-40B4-BE49-F238E27FC236}">
                  <a16:creationId xmlns:a16="http://schemas.microsoft.com/office/drawing/2014/main" id="{E971D8E8-EB35-4259-8BFB-1D9D45E08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5CB94E10-E1F2-476D-A217-491521FF3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619018" y="31235"/>
            <a:ext cx="2557578" cy="3255264"/>
          </a:xfrm>
          <a:prstGeom prst="rect">
            <a:avLst/>
          </a:prstGeom>
        </p:spPr>
      </p:pic>
      <p:pic>
        <p:nvPicPr>
          <p:cNvPr id="11" name="图片 14">
            <a:extLst>
              <a:ext uri="{FF2B5EF4-FFF2-40B4-BE49-F238E27FC236}">
                <a16:creationId xmlns:a16="http://schemas.microsoft.com/office/drawing/2014/main" id="{B8CD1BC0-100A-457B-A5F3-0CFEB37ED8D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794948" y="643949"/>
            <a:ext cx="1536192" cy="1642172"/>
          </a:xfrm>
          <a:prstGeom prst="rect">
            <a:avLst/>
          </a:prstGeom>
        </p:spPr>
      </p:pic>
      <p:sp>
        <p:nvSpPr>
          <p:cNvPr id="15" name="矩形 13">
            <a:extLst>
              <a:ext uri="{FF2B5EF4-FFF2-40B4-BE49-F238E27FC236}">
                <a16:creationId xmlns:a16="http://schemas.microsoft.com/office/drawing/2014/main" id="{256CAB85-3DDA-4B1E-A762-59D148CF7ED8}"/>
              </a:ext>
            </a:extLst>
          </p:cNvPr>
          <p:cNvSpPr/>
          <p:nvPr/>
        </p:nvSpPr>
        <p:spPr>
          <a:xfrm>
            <a:off x="3663388" y="1020468"/>
            <a:ext cx="66447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vi-VN" altLang="zh-CN" sz="5400" b="1" dirty="0">
                <a:solidFill>
                  <a:srgbClr val="666666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MỞ RỘNG VỐN TỪ</a:t>
            </a:r>
            <a:endParaRPr lang="zh-CN" altLang="en-US" sz="5400" b="1" i="0" dirty="0">
              <a:solidFill>
                <a:srgbClr val="666666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6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1818</TotalTime>
  <Words>97</Words>
  <Application>Microsoft Office PowerPoint</Application>
  <PresentationFormat>Widescreen</PresentationFormat>
  <Paragraphs>50</Paragraphs>
  <Slides>20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.VnArial Narrow</vt:lpstr>
      <vt:lpstr>Arial</vt:lpstr>
      <vt:lpstr>Calibri</vt:lpstr>
      <vt:lpstr>Times New Roman</vt:lpstr>
      <vt:lpstr>UTM Avo</vt:lpstr>
      <vt:lpstr>方正静蕾简体</vt:lpstr>
      <vt:lpstr>汉仪喵小姐简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MTC</cp:lastModifiedBy>
  <cp:revision>124</cp:revision>
  <dcterms:created xsi:type="dcterms:W3CDTF">2021-10-30T04:56:06Z</dcterms:created>
  <dcterms:modified xsi:type="dcterms:W3CDTF">2023-01-12T06:48:06Z</dcterms:modified>
</cp:coreProperties>
</file>