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1" r:id="rId3"/>
    <p:sldMasterId id="2147483686" r:id="rId4"/>
  </p:sldMasterIdLst>
  <p:notesMasterIdLst>
    <p:notesMasterId r:id="rId24"/>
  </p:notesMasterIdLst>
  <p:sldIdLst>
    <p:sldId id="276" r:id="rId5"/>
    <p:sldId id="256" r:id="rId6"/>
    <p:sldId id="257" r:id="rId7"/>
    <p:sldId id="258" r:id="rId8"/>
    <p:sldId id="274" r:id="rId9"/>
    <p:sldId id="275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1DBDB-CDDA-4338-A2C4-610DABD450EC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B4E0C-1BCF-4395-ADCF-F56AA3CCF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91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>
              <a:cs typeface="Arial" panose="020B0604020202020204" pitchFamily="34" charset="0"/>
            </a:endParaRPr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2303B-E1A4-43D8-9890-2D7242D976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40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CAD2C3-8E41-4AD4-B549-E91FD55912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129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67E6B1-08A6-49D9-8643-AD4CD82972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/>
                <a:ea typeface="宋体" panose="02010600030101010101" pitchFamily="2" charset="-122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04A65-FED2-458F-8760-D4B912626E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589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2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23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65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57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514350" fontAlgn="base">
              <a:spcBef>
                <a:spcPct val="0"/>
              </a:spcBef>
              <a:spcAft>
                <a:spcPct val="0"/>
              </a:spcAft>
              <a:defRPr/>
            </a:pPr>
            <a:fld id="{BBE61366-8354-4DC8-BA1E-ABF148E4041F}" type="slidenum">
              <a:rPr lang="vi-VN" altLang="en-US" sz="788" smtClean="0">
                <a:solidFill>
                  <a:srgbClr val="006699"/>
                </a:solidFill>
                <a:latin typeface="Verdana" panose="020B0604030504040204" pitchFamily="34" charset="0"/>
                <a:cs typeface="Arial"/>
              </a:rPr>
              <a:pPr algn="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 altLang="en-US" sz="788">
              <a:solidFill>
                <a:srgbClr val="006699"/>
              </a:solidFill>
              <a:latin typeface="Verdana" panose="020B060403050404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631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514350" fontAlgn="base">
              <a:spcBef>
                <a:spcPct val="0"/>
              </a:spcBef>
              <a:spcAft>
                <a:spcPct val="0"/>
              </a:spcAft>
              <a:defRPr/>
            </a:pPr>
            <a:fld id="{0EC77E75-469B-4D0B-8F28-DC834DD29AA0}" type="slidenum">
              <a:rPr lang="vi-VN" altLang="en-US" sz="788" smtClean="0">
                <a:solidFill>
                  <a:srgbClr val="006699"/>
                </a:solidFill>
                <a:latin typeface="Verdana" panose="020B0604030504040204" pitchFamily="34" charset="0"/>
                <a:cs typeface="Arial"/>
              </a:rPr>
              <a:pPr algn="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 altLang="en-US" sz="788">
              <a:solidFill>
                <a:srgbClr val="006699"/>
              </a:solidFill>
              <a:latin typeface="Verdana" panose="020B060403050404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558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42915" y="103192"/>
            <a:ext cx="8243887" cy="5953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788">
              <a:solidFill>
                <a:srgbClr val="006699"/>
              </a:solidFill>
              <a:latin typeface="Verdana" panose="020B0604030504040204" pitchFamily="34" charset="0"/>
              <a:cs typeface="Arial" charset="0"/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defTabSz="514350" fontAlgn="base">
              <a:spcBef>
                <a:spcPct val="0"/>
              </a:spcBef>
              <a:spcAft>
                <a:spcPct val="0"/>
              </a:spcAft>
              <a:defRPr/>
            </a:pPr>
            <a:fld id="{CD199C87-088B-4919-9F19-58B5173B3B6F}" type="slidenum">
              <a:rPr lang="vi-VN" altLang="en-US" sz="788" smtClean="0">
                <a:solidFill>
                  <a:srgbClr val="006699"/>
                </a:solidFill>
                <a:latin typeface="Verdana" panose="020B0604030504040204" pitchFamily="34" charset="0"/>
                <a:cs typeface="Arial"/>
              </a:rPr>
              <a:pPr algn="r" defTabSz="51435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 altLang="en-US" sz="788">
              <a:solidFill>
                <a:srgbClr val="006699"/>
              </a:solidFill>
              <a:latin typeface="Verdana" panose="020B060403050404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23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" name="组合 376"/>
          <p:cNvGrpSpPr/>
          <p:nvPr userDrawn="1"/>
        </p:nvGrpSpPr>
        <p:grpSpPr>
          <a:xfrm>
            <a:off x="1" y="4920344"/>
            <a:ext cx="9143999" cy="1937657"/>
            <a:chOff x="1" y="4546271"/>
            <a:chExt cx="12191999" cy="2326243"/>
          </a:xfr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  <a:tileRect/>
          </a:gradFill>
        </p:grpSpPr>
        <p:sp>
          <p:nvSpPr>
            <p:cNvPr id="378" name="任意多边形 377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191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8699148" y="6317858"/>
            <a:ext cx="455692" cy="424295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727547" y="6340869"/>
            <a:ext cx="45768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31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36B7D2-B98C-44FD-8D04-7EC62A5649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rPr>
              <a:pPr marL="0" marR="0" lvl="0" indent="0" algn="ctr" defTabSz="1031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50000"/>
                  <a:lumOff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35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752601" y="356630"/>
            <a:ext cx="56388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399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1" y="825952"/>
            <a:ext cx="41148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 marL="457086" indent="0">
              <a:buNone/>
              <a:defRPr sz="1200"/>
            </a:lvl2pPr>
            <a:lvl3pPr marL="914171" indent="0">
              <a:buNone/>
              <a:defRPr sz="1000"/>
            </a:lvl3pPr>
            <a:lvl4pPr marL="1371257" indent="0">
              <a:buNone/>
              <a:defRPr sz="900"/>
            </a:lvl4pPr>
            <a:lvl5pPr marL="1828343" indent="0">
              <a:buNone/>
              <a:defRPr sz="900"/>
            </a:lvl5pPr>
            <a:lvl6pPr marL="2285429" indent="0">
              <a:buNone/>
              <a:defRPr sz="900"/>
            </a:lvl6pPr>
            <a:lvl7pPr marL="2742515" indent="0">
              <a:buNone/>
              <a:defRPr sz="900"/>
            </a:lvl7pPr>
            <a:lvl8pPr marL="3199600" indent="0">
              <a:buNone/>
              <a:defRPr sz="900"/>
            </a:lvl8pPr>
            <a:lvl9pPr marL="3656686" indent="0">
              <a:buNone/>
              <a:defRPr sz="9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sp>
        <p:nvSpPr>
          <p:cNvPr id="8" name="Flowchart: Off-page Connector 6"/>
          <p:cNvSpPr/>
          <p:nvPr userDrawn="1"/>
        </p:nvSpPr>
        <p:spPr>
          <a:xfrm rot="5400000">
            <a:off x="8722527" y="6314826"/>
            <a:ext cx="455692" cy="424295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750926" y="6337837"/>
            <a:ext cx="45768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31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36B7D2-B98C-44FD-8D04-7EC62A5649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rPr>
              <a:pPr marL="0" marR="0" lvl="0" indent="0" algn="ctr" defTabSz="10314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17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>
            <a:off x="8762392" y="150969"/>
            <a:ext cx="267308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27" name="Round Diagonal Corner Rectangle 26"/>
          <p:cNvSpPr/>
          <p:nvPr userDrawn="1"/>
        </p:nvSpPr>
        <p:spPr>
          <a:xfrm>
            <a:off x="8748991" y="128915"/>
            <a:ext cx="267308" cy="287010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30" name="Slide Number Placeholder 5"/>
          <p:cNvSpPr txBox="1">
            <a:spLocks/>
          </p:cNvSpPr>
          <p:nvPr userDrawn="1"/>
        </p:nvSpPr>
        <p:spPr>
          <a:xfrm>
            <a:off x="8723442" y="173194"/>
            <a:ext cx="323843" cy="191932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ECB15-F748-C140-A5C3-CF0090C943BA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9" name="Group 38"/>
          <p:cNvGrpSpPr/>
          <p:nvPr userDrawn="1"/>
        </p:nvGrpSpPr>
        <p:grpSpPr>
          <a:xfrm>
            <a:off x="8722788" y="6542411"/>
            <a:ext cx="292625" cy="171788"/>
            <a:chOff x="11125576" y="6251575"/>
            <a:chExt cx="288549" cy="117476"/>
          </a:xfrm>
        </p:grpSpPr>
        <p:sp>
          <p:nvSpPr>
            <p:cNvPr id="33" name="Chevron 32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321095" y="6251575"/>
              <a:ext cx="93030" cy="117476"/>
            </a:xfrm>
            <a:prstGeom prst="chevron">
              <a:avLst>
                <a:gd name="adj" fmla="val 66337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sp>
          <p:nvSpPr>
            <p:cNvPr id="34" name="Chevron 33">
              <a:hlinkClick r:id="" action="ppaction://hlinkshowjump?jump=previousslide" tooltip="Previous Slide"/>
            </p:cNvPr>
            <p:cNvSpPr/>
            <p:nvPr userDrawn="1"/>
          </p:nvSpPr>
          <p:spPr>
            <a:xfrm rot="10800000">
              <a:off x="11125576" y="6251575"/>
              <a:ext cx="93030" cy="117476"/>
            </a:xfrm>
            <a:prstGeom prst="chevron">
              <a:avLst>
                <a:gd name="adj" fmla="val 64003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cxnSp>
          <p:nvCxnSpPr>
            <p:cNvPr id="38" name="Straight Connector 37"/>
            <p:cNvCxnSpPr/>
            <p:nvPr userDrawn="1"/>
          </p:nvCxnSpPr>
          <p:spPr>
            <a:xfrm flipV="1">
              <a:off x="11268075" y="6251575"/>
              <a:ext cx="0" cy="11747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Placeholder 4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408197" y="6514090"/>
            <a:ext cx="2248701" cy="203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3429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6858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0287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37160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dirty="0"/>
              <a:t>Click to edit Master text styles for your custom footer</a:t>
            </a:r>
          </a:p>
        </p:txBody>
      </p:sp>
    </p:spTree>
    <p:extLst>
      <p:ext uri="{BB962C8B-B14F-4D97-AF65-F5344CB8AC3E}">
        <p14:creationId xmlns:p14="http://schemas.microsoft.com/office/powerpoint/2010/main" val="16517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16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34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8799516-F674-4044-821B-517950604743}" type="slidenum">
              <a:rPr lang="en-US" altLang="vi-VN" sz="2100" smtClean="0">
                <a:solidFill>
                  <a:prstClr val="black"/>
                </a:solidFill>
                <a:latin typeface="Times New Roman" panose="02020603050405020304" pitchFamily="18" charset="0"/>
              </a:rPr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vi-VN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44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A58DE0A-30AA-4A56-96D1-16BDE7D80E95}" type="slidenum">
              <a:rPr lang="en-US" altLang="vi-VN" sz="2100" smtClean="0">
                <a:solidFill>
                  <a:prstClr val="black"/>
                </a:solidFill>
                <a:latin typeface="Times New Roman" panose="02020603050405020304" pitchFamily="18" charset="0"/>
              </a:rPr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vi-VN" sz="210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93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cs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algn="ctr" eaLnBrk="1" hangingPunct="1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100">
              <a:cs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2E4A89B2-F7D7-4EA5-BB39-A0220A046680}" type="slidenum">
              <a:rPr lang="en-US" altLang="en-US" sz="2100" smtClean="0">
                <a:cs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 sz="210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61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939260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481211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05416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918071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defTabSz="685819" eaLnBrk="1" fontAlgn="auto" hangingPunct="1">
              <a:spcBef>
                <a:spcPts val="0"/>
              </a:spcBef>
              <a:spcAft>
                <a:spcPts val="0"/>
              </a:spcAft>
              <a:defRPr sz="1350" b="0">
                <a:solidFill>
                  <a:srgbClr val="000000"/>
                </a:solidFill>
                <a:latin typeface="Arial"/>
              </a:defRPr>
            </a:lvl1pPr>
          </a:lstStyle>
          <a:p>
            <a:pPr marL="0" marR="0" lvl="0" indent="0" algn="l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defTabSz="685819" eaLnBrk="1" fontAlgn="auto" hangingPunct="1">
              <a:spcBef>
                <a:spcPts val="0"/>
              </a:spcBef>
              <a:spcAft>
                <a:spcPts val="0"/>
              </a:spcAft>
              <a:defRPr sz="1350" b="0">
                <a:solidFill>
                  <a:srgbClr val="000000"/>
                </a:solidFill>
                <a:latin typeface="Arial"/>
              </a:defRPr>
            </a:lvl1pPr>
          </a:lstStyle>
          <a:p>
            <a:pPr marL="0" marR="0" lvl="0" indent="0" algn="l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defTabSz="685819" eaLnBrk="1" fontAlgn="auto" hangingPunct="1">
              <a:spcBef>
                <a:spcPts val="0"/>
              </a:spcBef>
              <a:spcAft>
                <a:spcPts val="0"/>
              </a:spcAft>
              <a:defRPr sz="1350" b="0" smtClean="0">
                <a:solidFill>
                  <a:srgbClr val="000000"/>
                </a:solidFill>
                <a:latin typeface="Arial"/>
              </a:defRPr>
            </a:lvl1pPr>
          </a:lstStyle>
          <a:p>
            <a:pPr marL="0" marR="0" lvl="0" indent="0" algn="l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B8BE06-1DEA-46F2-8E16-25A4E1EB88D0}" type="slidenum">
              <a:rPr kumimoji="0" lang="en-US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485590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9" indent="0" algn="ctr">
              <a:buNone/>
              <a:defRPr sz="1500"/>
            </a:lvl2pPr>
            <a:lvl3pPr marL="685819" indent="0" algn="ctr">
              <a:buNone/>
              <a:defRPr sz="1350"/>
            </a:lvl3pPr>
            <a:lvl4pPr marL="1028728" indent="0" algn="ctr">
              <a:buNone/>
              <a:defRPr sz="1200"/>
            </a:lvl4pPr>
            <a:lvl5pPr marL="1371637" indent="0" algn="ctr">
              <a:buNone/>
              <a:defRPr sz="1200"/>
            </a:lvl5pPr>
            <a:lvl6pPr marL="1714546" indent="0" algn="ctr">
              <a:buNone/>
              <a:defRPr sz="1200"/>
            </a:lvl6pPr>
            <a:lvl7pPr marL="2057456" indent="0" algn="ctr">
              <a:buNone/>
              <a:defRPr sz="1200"/>
            </a:lvl7pPr>
            <a:lvl8pPr marL="2400365" indent="0" algn="ctr">
              <a:buNone/>
              <a:defRPr sz="1200"/>
            </a:lvl8pPr>
            <a:lvl9pPr marL="2743274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defTabSz="685819" eaLnBrk="1" fontAlgn="auto" hangingPunct="1">
              <a:spcBef>
                <a:spcPts val="0"/>
              </a:spcBef>
              <a:spcAft>
                <a:spcPts val="0"/>
              </a:spcAft>
              <a:defRPr sz="900" b="0" smtClean="0">
                <a:solidFill>
                  <a:srgbClr val="000000">
                    <a:tint val="75000"/>
                  </a:srgb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pPr marL="0" marR="0" lvl="0" indent="0" algn="l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328BB1-EF30-47AE-8650-234FA3BDF8AD}" type="datetimeFigureOut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2021/12/4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algn="ctr" defTabSz="685819" eaLnBrk="1" fontAlgn="auto" hangingPunct="1">
              <a:spcBef>
                <a:spcPts val="0"/>
              </a:spcBef>
              <a:spcAft>
                <a:spcPts val="0"/>
              </a:spcAft>
              <a:defRPr sz="900" b="0">
                <a:solidFill>
                  <a:srgbClr val="000000">
                    <a:tint val="75000"/>
                  </a:srgb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algn="r" defTabSz="685819" eaLnBrk="1" fontAlgn="auto" hangingPunct="1">
              <a:spcBef>
                <a:spcPts val="0"/>
              </a:spcBef>
              <a:spcAft>
                <a:spcPts val="0"/>
              </a:spcAft>
              <a:defRPr sz="900" b="0" smtClean="0">
                <a:solidFill>
                  <a:srgbClr val="000000">
                    <a:tint val="75000"/>
                  </a:srgb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pPr marL="0" marR="0" lvl="0" indent="0" algn="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7AB06D-190B-4412-81EA-C67BC96EA3B4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82232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9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76"/>
          <p:cNvGrpSpPr/>
          <p:nvPr userDrawn="1"/>
        </p:nvGrpSpPr>
        <p:grpSpPr>
          <a:xfrm>
            <a:off x="1" y="4920345"/>
            <a:ext cx="9143999" cy="1937657"/>
            <a:chOff x="1" y="4546271"/>
            <a:chExt cx="12191999" cy="2326243"/>
          </a:xfr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  <a:tileRect/>
          </a:gradFill>
        </p:grpSpPr>
        <p:sp>
          <p:nvSpPr>
            <p:cNvPr id="3" name="任意多边形 377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sp>
          <p:nvSpPr>
            <p:cNvPr id="4" name="任意多边形 378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607262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Off-page Connector 4"/>
          <p:cNvSpPr/>
          <p:nvPr userDrawn="1"/>
        </p:nvSpPr>
        <p:spPr>
          <a:xfrm rot="5400000">
            <a:off x="8698706" y="6317457"/>
            <a:ext cx="455613" cy="425450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3" name="Slide Number Placeholder 4"/>
          <p:cNvSpPr txBox="1">
            <a:spLocks/>
          </p:cNvSpPr>
          <p:nvPr userDrawn="1"/>
        </p:nvSpPr>
        <p:spPr>
          <a:xfrm>
            <a:off x="8728075" y="6340475"/>
            <a:ext cx="457200" cy="36671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314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7E18B3-4FF2-4176-B7C7-E3594F7F80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rPr>
              <a:pPr marL="0" marR="0" lvl="0" indent="0" algn="ctr" defTabSz="10314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50000"/>
                  <a:lumOff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350307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Off-page Connector 6"/>
          <p:cNvSpPr/>
          <p:nvPr userDrawn="1"/>
        </p:nvSpPr>
        <p:spPr>
          <a:xfrm rot="5400000">
            <a:off x="8722518" y="6314282"/>
            <a:ext cx="455613" cy="425450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7" name="Slide Number Placeholder 4"/>
          <p:cNvSpPr txBox="1">
            <a:spLocks/>
          </p:cNvSpPr>
          <p:nvPr userDrawn="1"/>
        </p:nvSpPr>
        <p:spPr>
          <a:xfrm>
            <a:off x="8751888" y="6337300"/>
            <a:ext cx="457200" cy="36671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314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5EC5E6-CB60-485D-8045-4474CA3AED0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rPr>
              <a:pPr marL="0" marR="0" lvl="0" indent="0" algn="ctr" defTabSz="10314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52601" y="356631"/>
            <a:ext cx="56388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399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4601" y="825953"/>
            <a:ext cx="41148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200" b="1" i="0" baseline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 marL="457098" indent="0">
              <a:buNone/>
              <a:defRPr sz="1200"/>
            </a:lvl2pPr>
            <a:lvl3pPr marL="914196" indent="0">
              <a:buNone/>
              <a:defRPr sz="1000"/>
            </a:lvl3pPr>
            <a:lvl4pPr marL="1371294" indent="0">
              <a:buNone/>
              <a:defRPr sz="900"/>
            </a:lvl4pPr>
            <a:lvl5pPr marL="1828392" indent="0">
              <a:buNone/>
              <a:defRPr sz="900"/>
            </a:lvl5pPr>
            <a:lvl6pPr marL="2285490" indent="0">
              <a:buNone/>
              <a:defRPr sz="900"/>
            </a:lvl6pPr>
            <a:lvl7pPr marL="2742588" indent="0">
              <a:buNone/>
              <a:defRPr sz="900"/>
            </a:lvl7pPr>
            <a:lvl8pPr marL="3199686" indent="0">
              <a:buNone/>
              <a:defRPr sz="900"/>
            </a:lvl8pPr>
            <a:lvl9pPr marL="3656784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4128109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2"/>
          <p:cNvSpPr/>
          <p:nvPr userDrawn="1"/>
        </p:nvSpPr>
        <p:spPr>
          <a:xfrm>
            <a:off x="8761413" y="150813"/>
            <a:ext cx="268287" cy="287337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4" name="Round Diagonal Corner Rectangle 3"/>
          <p:cNvSpPr/>
          <p:nvPr userDrawn="1"/>
        </p:nvSpPr>
        <p:spPr>
          <a:xfrm>
            <a:off x="8748713" y="128588"/>
            <a:ext cx="268287" cy="287337"/>
          </a:xfrm>
          <a:prstGeom prst="round2DiagRect">
            <a:avLst>
              <a:gd name="adj1" fmla="val 32340"/>
              <a:gd name="adj2" fmla="val 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张海山锐谐体"/>
              <a:cs typeface="+mn-cs"/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723313" y="173038"/>
            <a:ext cx="323850" cy="192087"/>
          </a:xfrm>
          <a:prstGeom prst="rect">
            <a:avLst/>
          </a:prstGeom>
        </p:spPr>
        <p:txBody>
          <a:bodyPr lIns="68580" tIns="34290" rIns="68580" bIns="3429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B0A58E-3420-4A5C-9B94-C346962E898C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pPr marL="0" marR="0" lvl="0" indent="0" algn="ct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6" name="Group 12"/>
          <p:cNvGrpSpPr>
            <a:grpSpLocks/>
          </p:cNvGrpSpPr>
          <p:nvPr userDrawn="1"/>
        </p:nvGrpSpPr>
        <p:grpSpPr bwMode="auto">
          <a:xfrm>
            <a:off x="8723313" y="6542088"/>
            <a:ext cx="292100" cy="171450"/>
            <a:chOff x="11125576" y="6251575"/>
            <a:chExt cx="288549" cy="117476"/>
          </a:xfrm>
        </p:grpSpPr>
        <p:sp>
          <p:nvSpPr>
            <p:cNvPr id="7" name="Chevron 6">
              <a:hlinkClick r:id="" action="ppaction://hlinkshowjump?jump=nextslide" tooltip="Next Slide"/>
            </p:cNvPr>
            <p:cNvSpPr/>
            <p:nvPr userDrawn="1"/>
          </p:nvSpPr>
          <p:spPr>
            <a:xfrm>
              <a:off x="11321601" y="6251575"/>
              <a:ext cx="92524" cy="117476"/>
            </a:xfrm>
            <a:prstGeom prst="chevron">
              <a:avLst>
                <a:gd name="adj" fmla="val 66337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sp>
          <p:nvSpPr>
            <p:cNvPr id="8" name="Chevron 7">
              <a:hlinkClick r:id="" action="ppaction://hlinkshowjump?jump=previousslide" tooltip="Previous Slide"/>
            </p:cNvPr>
            <p:cNvSpPr/>
            <p:nvPr userDrawn="1"/>
          </p:nvSpPr>
          <p:spPr>
            <a:xfrm rot="10800000">
              <a:off x="11125576" y="6251575"/>
              <a:ext cx="92523" cy="117476"/>
            </a:xfrm>
            <a:prstGeom prst="chevron">
              <a:avLst>
                <a:gd name="adj" fmla="val 64003"/>
              </a:avLst>
            </a:prstGeom>
            <a:solidFill>
              <a:schemeClr val="bg1">
                <a:lumMod val="7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张海山锐谐体"/>
                <a:cs typeface="+mn-cs"/>
              </a:endParaRPr>
            </a:p>
          </p:txBody>
        </p:sp>
        <p:cxnSp>
          <p:nvCxnSpPr>
            <p:cNvPr id="9" name="Straight Connector 8"/>
            <p:cNvCxnSpPr/>
            <p:nvPr userDrawn="1"/>
          </p:nvCxnSpPr>
          <p:spPr>
            <a:xfrm flipV="1">
              <a:off x="11268282" y="6251575"/>
              <a:ext cx="0" cy="117476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Placeholder 42"/>
          <p:cNvSpPr>
            <a:spLocks noGrp="1"/>
          </p:cNvSpPr>
          <p:nvPr>
            <p:ph type="body" sz="quarter" idx="10"/>
          </p:nvPr>
        </p:nvSpPr>
        <p:spPr>
          <a:xfrm>
            <a:off x="6408197" y="6514090"/>
            <a:ext cx="2248701" cy="203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342909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685819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028728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371637" indent="0" algn="r">
              <a:buNone/>
              <a:defRPr sz="6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6802507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8141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4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7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815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470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0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86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21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theme" Target="../theme/theme3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21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4CA9A-8ABA-45FE-B9D8-FA98B15D0389}" type="datetimeFigureOut">
              <a:rPr lang="en-US" smtClean="0"/>
              <a:t>04/12/2021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8C97A3-4086-4DF4-ABB7-DAEB15A7F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1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43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238500" y="2971800"/>
            <a:ext cx="2667000" cy="1703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257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  <a:sym typeface="+mn-ea"/>
              </a:rPr>
              <a:t>感谢您下载包图网平台上提供的</a:t>
            </a:r>
            <a:r>
              <a:rPr kumimoji="0" lang="en-US" altLang="zh-CN" sz="16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  <a:sym typeface="+mn-ea"/>
              </a:rPr>
              <a:t>PPT</a:t>
            </a:r>
            <a:r>
              <a:rPr kumimoji="0" lang="zh-CN" altLang="en-US" sz="16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2571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3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  <a:sym typeface="+mn-ea"/>
              </a:rPr>
              <a:t>ibaotu.com</a:t>
            </a:r>
          </a:p>
        </p:txBody>
      </p:sp>
      <p:grpSp>
        <p:nvGrpSpPr>
          <p:cNvPr id="3075" name="组合 2"/>
          <p:cNvGrpSpPr>
            <a:grpSpLocks/>
          </p:cNvGrpSpPr>
          <p:nvPr userDrawn="1"/>
        </p:nvGrpSpPr>
        <p:grpSpPr bwMode="auto">
          <a:xfrm>
            <a:off x="0" y="1"/>
            <a:ext cx="9144000" cy="6951663"/>
            <a:chOff x="0" y="0"/>
            <a:chExt cx="12192000" cy="6951405"/>
          </a:xfrm>
        </p:grpSpPr>
        <p:pic>
          <p:nvPicPr>
            <p:cNvPr id="3076" name="图片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24" b="12839"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77" name="组合 4"/>
            <p:cNvGrpSpPr>
              <a:grpSpLocks/>
            </p:cNvGrpSpPr>
            <p:nvPr/>
          </p:nvGrpSpPr>
          <p:grpSpPr bwMode="auto">
            <a:xfrm>
              <a:off x="6892413" y="4494682"/>
              <a:ext cx="5299587" cy="2456723"/>
              <a:chOff x="5616923" y="3903406"/>
              <a:chExt cx="6575077" cy="3048000"/>
            </a:xfrm>
          </p:grpSpPr>
          <p:pic>
            <p:nvPicPr>
              <p:cNvPr id="3087" name="图片 1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968" t="70708" r="42426" b="104"/>
              <a:stretch>
                <a:fillRect/>
              </a:stretch>
            </p:blipFill>
            <p:spPr bwMode="auto">
              <a:xfrm>
                <a:off x="10014154" y="4095135"/>
                <a:ext cx="1489587" cy="27628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8" name="图片 1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474" t="56918"/>
              <a:stretch>
                <a:fillRect/>
              </a:stretch>
            </p:blipFill>
            <p:spPr bwMode="auto">
              <a:xfrm>
                <a:off x="11390671" y="3903406"/>
                <a:ext cx="801329" cy="2954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89" name="图片 17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918" r="79247" b="5949"/>
              <a:stretch>
                <a:fillRect/>
              </a:stretch>
            </p:blipFill>
            <p:spPr bwMode="auto">
              <a:xfrm>
                <a:off x="10893162" y="4404851"/>
                <a:ext cx="948813" cy="2546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0" name="图片 18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57" t="84370" r="6825" b="360"/>
              <a:stretch>
                <a:fillRect/>
              </a:stretch>
            </p:blipFill>
            <p:spPr bwMode="auto">
              <a:xfrm>
                <a:off x="8634438" y="5722374"/>
                <a:ext cx="2711405" cy="11432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1" name="图片 19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454" t="50539" r="1953" b="31638"/>
              <a:stretch>
                <a:fillRect/>
              </a:stretch>
            </p:blipFill>
            <p:spPr bwMode="auto">
              <a:xfrm>
                <a:off x="6344213" y="5800896"/>
                <a:ext cx="2069533" cy="10647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2" name="图片 2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64" t="71506" r="69295" b="8801"/>
              <a:stretch>
                <a:fillRect/>
              </a:stretch>
            </p:blipFill>
            <p:spPr bwMode="auto">
              <a:xfrm>
                <a:off x="7723908" y="5257934"/>
                <a:ext cx="1232303" cy="1607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3" name="图片 21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6918" r="79247" b="25085"/>
              <a:stretch>
                <a:fillRect/>
              </a:stretch>
            </p:blipFill>
            <p:spPr bwMode="auto">
              <a:xfrm>
                <a:off x="6470542" y="5631426"/>
                <a:ext cx="948813" cy="1234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94" name="图片 22"/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454" t="50539" r="1953" b="33640"/>
              <a:stretch>
                <a:fillRect/>
              </a:stretch>
            </p:blipFill>
            <p:spPr bwMode="auto">
              <a:xfrm>
                <a:off x="5616923" y="6255880"/>
                <a:ext cx="1335123" cy="6097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8" name="组合 5"/>
            <p:cNvGrpSpPr>
              <a:grpSpLocks/>
            </p:cNvGrpSpPr>
            <p:nvPr/>
          </p:nvGrpSpPr>
          <p:grpSpPr bwMode="auto">
            <a:xfrm>
              <a:off x="513677" y="493864"/>
              <a:ext cx="2901074" cy="633507"/>
              <a:chOff x="1052519" y="1581116"/>
              <a:chExt cx="3205260" cy="840919"/>
            </a:xfrm>
          </p:grpSpPr>
          <p:grpSp>
            <p:nvGrpSpPr>
              <p:cNvPr id="3083" name="组合 11"/>
              <p:cNvGrpSpPr>
                <a:grpSpLocks/>
              </p:cNvGrpSpPr>
              <p:nvPr/>
            </p:nvGrpSpPr>
            <p:grpSpPr bwMode="auto">
              <a:xfrm>
                <a:off x="1052519" y="1581116"/>
                <a:ext cx="3205260" cy="840919"/>
                <a:chOff x="1513192" y="1554345"/>
                <a:chExt cx="9542584" cy="2489152"/>
              </a:xfrm>
            </p:grpSpPr>
            <p:sp>
              <p:nvSpPr>
                <p:cNvPr id="14" name="Rectangle 4">
                  <a:extLst>
                    <a:ext uri="{FF2B5EF4-FFF2-40B4-BE49-F238E27FC236}">
                      <a16:creationId xmlns:a16="http://schemas.microsoft.com/office/drawing/2014/main" id="{A4212766-825B-4428-BA1C-8199436B33FD}"/>
                    </a:ext>
                  </a:extLst>
                </p:cNvPr>
                <p:cNvSpPr/>
                <p:nvPr/>
              </p:nvSpPr>
              <p:spPr>
                <a:xfrm>
                  <a:off x="1515406" y="1553681"/>
                  <a:ext cx="9540245" cy="248868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2571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Rectangle 4">
                  <a:extLst>
                    <a:ext uri="{FF2B5EF4-FFF2-40B4-BE49-F238E27FC236}">
                      <a16:creationId xmlns:a16="http://schemas.microsoft.com/office/drawing/2014/main" id="{634703CE-59CA-418E-A666-BF9BF70A4E87}"/>
                    </a:ext>
                  </a:extLst>
                </p:cNvPr>
                <p:cNvSpPr/>
                <p:nvPr/>
              </p:nvSpPr>
              <p:spPr>
                <a:xfrm>
                  <a:off x="1708614" y="1728326"/>
                  <a:ext cx="9174715" cy="2108211"/>
                </a:xfrm>
                <a:prstGeom prst="roundRect">
                  <a:avLst>
                    <a:gd name="adj" fmla="val 50000"/>
                  </a:avLst>
                </a:prstGeom>
                <a:noFill/>
                <a:ln w="25400" cap="rnd">
                  <a:solidFill>
                    <a:srgbClr val="1FC2A4"/>
                  </a:solidFill>
                  <a:prstDash val="dash"/>
                  <a:round/>
                </a:ln>
                <a:effectLst>
                  <a:outerShdw blurRad="1524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2571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1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84" name="文本框 12"/>
              <p:cNvSpPr txBox="1">
                <a:spLocks noChangeArrowheads="1"/>
              </p:cNvSpPr>
              <p:nvPr/>
            </p:nvSpPr>
            <p:spPr bwMode="auto">
              <a:xfrm>
                <a:off x="1354943" y="1682036"/>
                <a:ext cx="2739676" cy="398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342900"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defTabSz="342900"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defTabSz="342900"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defTabSz="342900"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defTabSz="342900"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defTabSz="342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defTabSz="342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defTabSz="342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defTabSz="342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25717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135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1FC2A4"/>
                    </a:solidFill>
                    <a:effectLst/>
                    <a:uLnTx/>
                    <a:uFillTx/>
                    <a:latin typeface="小单纯体"/>
                    <a:ea typeface="小单纯体"/>
                    <a:cs typeface="Microsoft YaHei" panose="020B0503020204020204" pitchFamily="34" charset="-122"/>
                  </a:rPr>
                  <a:t>请输入您的标题</a:t>
                </a:r>
              </a:p>
            </p:txBody>
          </p:sp>
        </p:grpSp>
        <p:pic>
          <p:nvPicPr>
            <p:cNvPr id="3079" name="图片 7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40" t="47311" r="806" b="42651"/>
            <a:stretch>
              <a:fillRect/>
            </a:stretch>
          </p:blipFill>
          <p:spPr bwMode="auto">
            <a:xfrm>
              <a:off x="449983" y="104044"/>
              <a:ext cx="459724" cy="688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图片 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40" t="47311" r="806" b="42651"/>
            <a:stretch>
              <a:fillRect/>
            </a:stretch>
          </p:blipFill>
          <p:spPr bwMode="auto">
            <a:xfrm>
              <a:off x="259236" y="615708"/>
              <a:ext cx="626649" cy="688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图片 9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473" b="82004"/>
            <a:stretch>
              <a:fillRect/>
            </a:stretch>
          </p:blipFill>
          <p:spPr bwMode="auto">
            <a:xfrm>
              <a:off x="10880260" y="423590"/>
              <a:ext cx="988800" cy="71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2" name="图片 10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2473" b="82004"/>
            <a:stretch>
              <a:fillRect/>
            </a:stretch>
          </p:blipFill>
          <p:spPr bwMode="auto">
            <a:xfrm>
              <a:off x="335530" y="6157622"/>
              <a:ext cx="574177" cy="413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2890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5pPr>
      <a:lvl6pPr marL="3429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6pPr>
      <a:lvl7pPr marL="685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7pPr>
      <a:lvl8pPr marL="10287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8pPr>
      <a:lvl9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8588" indent="-128588" algn="l" defTabSz="51435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4" b="73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AB4E442-A751-43E9-A45C-7DDB7A47685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28300">
                <a:srgbClr val="FFFFFF">
                  <a:alpha val="79000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3429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r="7187" b="19473"/>
          <a:stretch>
            <a:fillRect/>
          </a:stretch>
        </p:blipFill>
        <p:spPr bwMode="auto">
          <a:xfrm>
            <a:off x="0" y="5518150"/>
            <a:ext cx="91440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6237288"/>
            <a:ext cx="4186238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5903913"/>
            <a:ext cx="1017587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70700"/>
            <a:ext cx="871538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6381750"/>
            <a:ext cx="99060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00" y="4851400"/>
            <a:ext cx="16351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989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>
    <p:random/>
  </p:transition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Microsoft YaHei" panose="020B0503020204020204" pitchFamily="34" charset="-122"/>
          <a:cs typeface="+mj-cs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343769" algn="l" defTabSz="685150" rtl="0" fontAlgn="base">
        <a:lnSpc>
          <a:spcPct val="90000"/>
        </a:lnSpc>
        <a:spcBef>
          <a:spcPct val="0"/>
        </a:spcBef>
        <a:spcAft>
          <a:spcPct val="0"/>
        </a:spcAft>
        <a:defRPr sz="3233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687537" algn="l" defTabSz="685150" rtl="0" fontAlgn="base">
        <a:lnSpc>
          <a:spcPct val="90000"/>
        </a:lnSpc>
        <a:spcBef>
          <a:spcPct val="0"/>
        </a:spcBef>
        <a:spcAft>
          <a:spcPct val="0"/>
        </a:spcAft>
        <a:defRPr sz="3233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1031306" algn="l" defTabSz="685150" rtl="0" fontAlgn="base">
        <a:lnSpc>
          <a:spcPct val="90000"/>
        </a:lnSpc>
        <a:spcBef>
          <a:spcPct val="0"/>
        </a:spcBef>
        <a:spcAft>
          <a:spcPct val="0"/>
        </a:spcAft>
        <a:defRPr sz="3233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1375075" algn="l" defTabSz="685150" rtl="0" fontAlgn="base">
        <a:lnSpc>
          <a:spcPct val="90000"/>
        </a:lnSpc>
        <a:spcBef>
          <a:spcPct val="0"/>
        </a:spcBef>
        <a:spcAft>
          <a:spcPct val="0"/>
        </a:spcAft>
        <a:defRPr sz="3233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Microsoft YaHei" panose="020B0503020204020204" pitchFamily="34" charset="-122"/>
          <a:cs typeface="+mn-cs"/>
        </a:defRPr>
      </a:lvl5pPr>
      <a:lvl6pPr marL="1886001" indent="-171455" algn="l" defTabSz="68581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911" indent="-171455" algn="l" defTabSz="68581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820" indent="-171455" algn="l" defTabSz="68581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729" indent="-171455" algn="l" defTabSz="68581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9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9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8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37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46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6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65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74" algn="l" defTabSz="68581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2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91"/>
          <p:cNvGrpSpPr>
            <a:grpSpLocks/>
          </p:cNvGrpSpPr>
          <p:nvPr/>
        </p:nvGrpSpPr>
        <p:grpSpPr bwMode="auto">
          <a:xfrm>
            <a:off x="-7374" y="5380625"/>
            <a:ext cx="9144000" cy="1509713"/>
            <a:chOff x="1" y="4546271"/>
            <a:chExt cx="12191999" cy="2326243"/>
          </a:xfrm>
        </p:grpSpPr>
        <p:sp>
          <p:nvSpPr>
            <p:cNvPr id="67" name="任意多边形 38"/>
            <p:cNvSpPr/>
            <p:nvPr/>
          </p:nvSpPr>
          <p:spPr>
            <a:xfrm>
              <a:off x="1" y="4546271"/>
              <a:ext cx="12191999" cy="2311566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  <p:sp>
          <p:nvSpPr>
            <p:cNvPr id="68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1215518" y="1202551"/>
            <a:ext cx="7014082" cy="368694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22F1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514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7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微软雅黑"/>
              <a:cs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55693" y="2056841"/>
            <a:ext cx="4426014" cy="731133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marL="0" marR="0" lvl="0" indent="0" algn="ctr" defTabSz="514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</a:t>
            </a: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HÀO MỪNG </a:t>
            </a:r>
          </a:p>
          <a:p>
            <a:pPr marL="0" marR="0" lvl="0" indent="0" algn="ctr" defTabSz="514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CÁC CON THAM GIA TIẾT HỌC</a:t>
            </a:r>
            <a:endParaRPr kumimoji="0" lang="en-US" sz="8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2447" y="2781051"/>
            <a:ext cx="38822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14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22225">
                  <a:solidFill>
                    <a:srgbClr val="EBF7FF"/>
                  </a:solidFill>
                  <a:prstDash val="solid"/>
                </a:ln>
                <a:solidFill>
                  <a:srgbClr val="F4FCE5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KHOA HỌC LỚP 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10000" y="5721350"/>
            <a:ext cx="26342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5143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Năm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học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 2021 - 2022</a:t>
            </a:r>
          </a:p>
        </p:txBody>
      </p:sp>
      <p:sp>
        <p:nvSpPr>
          <p:cNvPr id="10247" name="文本框 11"/>
          <p:cNvSpPr txBox="1">
            <a:spLocks noChangeArrowheads="1"/>
          </p:cNvSpPr>
          <p:nvPr/>
        </p:nvSpPr>
        <p:spPr bwMode="auto">
          <a:xfrm>
            <a:off x="2778943" y="3890757"/>
            <a:ext cx="52149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Giáo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viên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thực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hiện</a:t>
            </a:r>
            <a:r>
              <a:rPr kumimoji="0" lang="vi-VN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: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Vũ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Thúy</a:t>
            </a:r>
            <a:r>
              <a:rPr kumimoji="0" lang="en-US" altLang="zh-CN" sz="2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kumimoji="0" lang="en-US" altLang="zh-CN" sz="2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E94B52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Quỳnh</a:t>
            </a:r>
            <a:endParaRPr kumimoji="0" lang="zh-CN" altLang="en-US" sz="2200" b="1" i="1" u="none" strike="noStrike" kern="1200" cap="none" spc="0" normalizeH="0" baseline="0" noProof="0" dirty="0" smtClean="0">
              <a:ln>
                <a:noFill/>
              </a:ln>
              <a:solidFill>
                <a:srgbClr val="E94B52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0248" name="TextBox 19"/>
          <p:cNvSpPr txBox="1">
            <a:spLocks noChangeArrowheads="1"/>
          </p:cNvSpPr>
          <p:nvPr/>
        </p:nvSpPr>
        <p:spPr bwMode="auto">
          <a:xfrm>
            <a:off x="2658813" y="360723"/>
            <a:ext cx="495141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TRƯỜNG TIỂU HỌC ĐOÀN KẾT</a:t>
            </a:r>
          </a:p>
        </p:txBody>
      </p:sp>
      <p:grpSp>
        <p:nvGrpSpPr>
          <p:cNvPr id="10249" name="组合 75"/>
          <p:cNvGrpSpPr>
            <a:grpSpLocks/>
          </p:cNvGrpSpPr>
          <p:nvPr/>
        </p:nvGrpSpPr>
        <p:grpSpPr bwMode="auto">
          <a:xfrm rot="691748">
            <a:off x="6538913" y="3497263"/>
            <a:ext cx="200025" cy="203200"/>
            <a:chOff x="10646778" y="4753862"/>
            <a:chExt cx="751521" cy="737702"/>
          </a:xfrm>
        </p:grpSpPr>
        <p:sp>
          <p:nvSpPr>
            <p:cNvPr id="22" name="五角星 2"/>
            <p:cNvSpPr/>
            <p:nvPr/>
          </p:nvSpPr>
          <p:spPr>
            <a:xfrm rot="20227648" flipH="1">
              <a:off x="10651488" y="4753403"/>
              <a:ext cx="745558" cy="72617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  <p:grpSp>
          <p:nvGrpSpPr>
            <p:cNvPr id="10276" name="组合 77"/>
            <p:cNvGrpSpPr>
              <a:grpSpLocks/>
            </p:cNvGrpSpPr>
            <p:nvPr/>
          </p:nvGrpSpPr>
          <p:grpSpPr bwMode="auto"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2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25" name="五角星 2"/>
              <p:cNvSpPr/>
              <p:nvPr/>
            </p:nvSpPr>
            <p:spPr>
              <a:xfrm rot="20424262">
                <a:off x="10959167" y="4600651"/>
                <a:ext cx="286294" cy="21900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26" name="五角星 2"/>
              <p:cNvSpPr/>
              <p:nvPr/>
            </p:nvSpPr>
            <p:spPr>
              <a:xfrm rot="6997346">
                <a:off x="11487792" y="4846580"/>
                <a:ext cx="132558" cy="143147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0250" name="组合 95"/>
          <p:cNvGrpSpPr>
            <a:grpSpLocks/>
          </p:cNvGrpSpPr>
          <p:nvPr/>
        </p:nvGrpSpPr>
        <p:grpSpPr bwMode="auto">
          <a:xfrm rot="1562261">
            <a:off x="6773863" y="2524125"/>
            <a:ext cx="204787" cy="195263"/>
            <a:chOff x="10646778" y="4753862"/>
            <a:chExt cx="751521" cy="737702"/>
          </a:xfrm>
        </p:grpSpPr>
        <p:sp>
          <p:nvSpPr>
            <p:cNvPr id="28" name="五角星 2"/>
            <p:cNvSpPr/>
            <p:nvPr/>
          </p:nvSpPr>
          <p:spPr>
            <a:xfrm rot="20227648" flipH="1">
              <a:off x="10635148" y="4746021"/>
              <a:ext cx="751525" cy="731703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7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  <p:grpSp>
          <p:nvGrpSpPr>
            <p:cNvPr id="10269" name="组合 98"/>
            <p:cNvGrpSpPr>
              <a:grpSpLocks/>
            </p:cNvGrpSpPr>
            <p:nvPr/>
          </p:nvGrpSpPr>
          <p:grpSpPr bwMode="auto"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3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31" name="五角星 2"/>
              <p:cNvSpPr/>
              <p:nvPr/>
            </p:nvSpPr>
            <p:spPr>
              <a:xfrm rot="20424262">
                <a:off x="10978209" y="4630308"/>
                <a:ext cx="285464" cy="22191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32" name="五角星 2"/>
              <p:cNvSpPr/>
              <p:nvPr/>
            </p:nvSpPr>
            <p:spPr>
              <a:xfrm rot="6997346">
                <a:off x="11516938" y="4869970"/>
                <a:ext cx="131946" cy="145642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7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0251" name="组合 140"/>
          <p:cNvGrpSpPr>
            <a:grpSpLocks/>
          </p:cNvGrpSpPr>
          <p:nvPr/>
        </p:nvGrpSpPr>
        <p:grpSpPr bwMode="auto">
          <a:xfrm rot="920444">
            <a:off x="2662238" y="1685925"/>
            <a:ext cx="201612" cy="184150"/>
            <a:chOff x="10646773" y="4753862"/>
            <a:chExt cx="751526" cy="737702"/>
          </a:xfrm>
        </p:grpSpPr>
        <p:sp>
          <p:nvSpPr>
            <p:cNvPr id="34" name="五角星 2"/>
            <p:cNvSpPr/>
            <p:nvPr/>
          </p:nvSpPr>
          <p:spPr>
            <a:xfrm rot="20227648" flipH="1">
              <a:off x="10645990" y="4753975"/>
              <a:ext cx="751526" cy="73134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  <p:grpSp>
          <p:nvGrpSpPr>
            <p:cNvPr id="10262" name="组合 142"/>
            <p:cNvGrpSpPr>
              <a:grpSpLocks/>
            </p:cNvGrpSpPr>
            <p:nvPr/>
          </p:nvGrpSpPr>
          <p:grpSpPr bwMode="auto">
            <a:xfrm>
              <a:off x="10646773" y="4762829"/>
              <a:ext cx="749726" cy="728735"/>
              <a:chOff x="11012534" y="4493889"/>
              <a:chExt cx="749726" cy="728735"/>
            </a:xfrm>
          </p:grpSpPr>
          <p:sp>
            <p:nvSpPr>
              <p:cNvPr id="36" name="五角星 2"/>
              <p:cNvSpPr/>
              <p:nvPr/>
            </p:nvSpPr>
            <p:spPr>
              <a:xfrm rot="20227648" flipH="1">
                <a:off x="11012534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37" name="五角星 2"/>
              <p:cNvSpPr/>
              <p:nvPr/>
            </p:nvSpPr>
            <p:spPr>
              <a:xfrm rot="20424262">
                <a:off x="10961035" y="4604555"/>
                <a:ext cx="289962" cy="20986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  <p:sp>
            <p:nvSpPr>
              <p:cNvPr id="38" name="五角星 2"/>
              <p:cNvSpPr/>
              <p:nvPr/>
            </p:nvSpPr>
            <p:spPr>
              <a:xfrm rot="6997346">
                <a:off x="11494437" y="4847187"/>
                <a:ext cx="133547" cy="14202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51436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Arial"/>
                </a:endParaRPr>
              </a:p>
            </p:txBody>
          </p:sp>
        </p:grpSp>
      </p:grpSp>
      <p:grpSp>
        <p:nvGrpSpPr>
          <p:cNvPr id="10252" name="组合 47"/>
          <p:cNvGrpSpPr>
            <a:grpSpLocks/>
          </p:cNvGrpSpPr>
          <p:nvPr/>
        </p:nvGrpSpPr>
        <p:grpSpPr bwMode="auto">
          <a:xfrm rot="-264783">
            <a:off x="2192338" y="3517900"/>
            <a:ext cx="188912" cy="185738"/>
            <a:chOff x="7973454" y="5027358"/>
            <a:chExt cx="1573288" cy="1594782"/>
          </a:xfrm>
        </p:grpSpPr>
        <p:sp>
          <p:nvSpPr>
            <p:cNvPr id="43" name="五角星 2"/>
            <p:cNvSpPr/>
            <p:nvPr/>
          </p:nvSpPr>
          <p:spPr>
            <a:xfrm rot="20480842">
              <a:off x="7847740" y="4948964"/>
              <a:ext cx="1573288" cy="156751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C4EF39"/>
            </a:solidFill>
            <a:ln w="63500">
              <a:noFill/>
            </a:ln>
            <a:effectLst>
              <a:outerShdw blurRad="1905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  <p:sp>
          <p:nvSpPr>
            <p:cNvPr id="44" name="五角星 2"/>
            <p:cNvSpPr/>
            <p:nvPr/>
          </p:nvSpPr>
          <p:spPr>
            <a:xfrm rot="20480842">
              <a:off x="7973454" y="5040993"/>
              <a:ext cx="1573288" cy="1567512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rgbClr val="FFA3C4"/>
            </a:solidFill>
            <a:ln w="666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Arial"/>
              </a:endParaRPr>
            </a:p>
          </p:txBody>
        </p:sp>
      </p:grpSp>
      <p:pic>
        <p:nvPicPr>
          <p:cNvPr id="10253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1" t="47739" r="25874" b="33614"/>
          <a:stretch>
            <a:fillRect/>
          </a:stretch>
        </p:blipFill>
        <p:spPr bwMode="auto">
          <a:xfrm rot="1121511">
            <a:off x="3167063" y="5049838"/>
            <a:ext cx="4032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2" t="37048" r="27692" b="32121"/>
          <a:stretch>
            <a:fillRect/>
          </a:stretch>
        </p:blipFill>
        <p:spPr bwMode="auto">
          <a:xfrm>
            <a:off x="5510213" y="4905375"/>
            <a:ext cx="255587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Group 23"/>
          <p:cNvGrpSpPr>
            <a:grpSpLocks/>
          </p:cNvGrpSpPr>
          <p:nvPr/>
        </p:nvGrpSpPr>
        <p:grpSpPr bwMode="auto">
          <a:xfrm rot="165186">
            <a:off x="6794762" y="4808575"/>
            <a:ext cx="316241" cy="263016"/>
            <a:chOff x="0" y="0"/>
            <a:chExt cx="389342" cy="339426"/>
          </a:xfrm>
          <a:solidFill>
            <a:srgbClr val="93D7E5"/>
          </a:solidFill>
        </p:grpSpPr>
        <p:sp>
          <p:nvSpPr>
            <p:cNvPr id="51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3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4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5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6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7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58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65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0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1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  <p:sp>
          <p:nvSpPr>
            <p:cNvPr id="72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51436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75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微软雅黑"/>
                <a:cs typeface="Arial" panose="020B0604020202020204" pitchFamily="34" charset="0"/>
                <a:sym typeface="Calibri" pitchFamily="34" charset="0"/>
              </a:endParaRPr>
            </a:p>
          </p:txBody>
        </p:sp>
      </p:grpSp>
      <p:pic>
        <p:nvPicPr>
          <p:cNvPr id="10256" name="图片 10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6" t="37503" r="39510" b="33696"/>
          <a:stretch>
            <a:fillRect/>
          </a:stretch>
        </p:blipFill>
        <p:spPr bwMode="auto">
          <a:xfrm>
            <a:off x="6210300" y="4976813"/>
            <a:ext cx="32861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7" r="32761"/>
          <a:stretch>
            <a:fillRect/>
          </a:stretch>
        </p:blipFill>
        <p:spPr bwMode="auto">
          <a:xfrm>
            <a:off x="893524" y="4161432"/>
            <a:ext cx="1073150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1000" y="151426"/>
            <a:ext cx="834518" cy="8345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69956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7287" y="5222856"/>
            <a:ext cx="48850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r>
              <a:rPr lang="en-US" altLang="en-US" sz="28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2: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hai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đang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đổ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thải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chất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bẩn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xuống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ao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022386" y="5345967"/>
            <a:ext cx="55020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24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8" descr="Untitled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115599"/>
            <a:ext cx="7027892" cy="4082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773397" y="1305011"/>
            <a:ext cx="721769" cy="685800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8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8006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6561" y="4723034"/>
            <a:ext cx="602850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3: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sọt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đựng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thải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mọi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đang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bỏ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sọt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340384" y="4907700"/>
            <a:ext cx="28738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24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8" descr="Untitled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902148"/>
            <a:ext cx="7053943" cy="382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218171" y="1078346"/>
            <a:ext cx="740456" cy="685800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35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Untitled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" y="895929"/>
            <a:ext cx="7511143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8086807" y="1124529"/>
            <a:ext cx="768843" cy="672737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40094" y="5050793"/>
            <a:ext cx="67365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4: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Sơ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tiêu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hoại</a:t>
            </a:r>
            <a:r>
              <a:rPr lang="en-US" alt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177014" y="4958459"/>
            <a:ext cx="27606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4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4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4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endParaRPr lang="en-US" altLang="en-US" sz="4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06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94679" y="4826595"/>
            <a:ext cx="65807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r>
              <a:rPr lang="en-US" altLang="en-US" sz="28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5: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gia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đình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đang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xung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quanh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giếng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688183" y="4980482"/>
            <a:ext cx="24558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280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12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8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14" y="667279"/>
            <a:ext cx="7903029" cy="41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286198" y="854363"/>
            <a:ext cx="625610" cy="625610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8064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8464" y="5048885"/>
            <a:ext cx="65021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Tranh</a:t>
            </a:r>
            <a:r>
              <a:rPr lang="en-US" altLang="en-US" sz="28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6: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cô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chú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công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nhân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đang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xây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dựng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hệ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thống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thoát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thải</a:t>
            </a:r>
            <a:r>
              <a:rPr lang="en-U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716049" y="5202772"/>
            <a:ext cx="24926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8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" y="969819"/>
            <a:ext cx="8020594" cy="4052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252893" y="1305099"/>
            <a:ext cx="609600" cy="533400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4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9588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23907" y="1012792"/>
            <a:ext cx="7086599" cy="2826306"/>
          </a:xfrm>
          <a:prstGeom prst="wedgeRoundRectCallout">
            <a:avLst>
              <a:gd name="adj1" fmla="val 46628"/>
              <a:gd name="adj2" fmla="val 71407"/>
              <a:gd name="adj3" fmla="val 16667"/>
            </a:avLst>
          </a:prstGeom>
          <a:solidFill>
            <a:srgbClr val="91D9D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đình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địa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phương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000" b="1" dirty="0" err="1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altLang="en-US" sz="4000" b="1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pSp>
        <p:nvGrpSpPr>
          <p:cNvPr id="5" name="Google Shape;12247;p66"/>
          <p:cNvGrpSpPr/>
          <p:nvPr/>
        </p:nvGrpSpPr>
        <p:grpSpPr>
          <a:xfrm>
            <a:off x="7009042" y="3690532"/>
            <a:ext cx="2045506" cy="2033512"/>
            <a:chOff x="4667216" y="2915382"/>
            <a:chExt cx="320273" cy="318395"/>
          </a:xfrm>
        </p:grpSpPr>
        <p:sp>
          <p:nvSpPr>
            <p:cNvPr id="6" name="Google Shape;12248;p66"/>
            <p:cNvSpPr/>
            <p:nvPr/>
          </p:nvSpPr>
          <p:spPr>
            <a:xfrm>
              <a:off x="4686154" y="2938140"/>
              <a:ext cx="166789" cy="163734"/>
            </a:xfrm>
            <a:custGeom>
              <a:avLst/>
              <a:gdLst/>
              <a:ahLst/>
              <a:cxnLst/>
              <a:rect l="l" t="t" r="r" b="b"/>
              <a:pathLst>
                <a:path w="5240" h="5144" extrusionOk="0">
                  <a:moveTo>
                    <a:pt x="2668" y="0"/>
                  </a:moveTo>
                  <a:cubicBezTo>
                    <a:pt x="2013" y="0"/>
                    <a:pt x="1358" y="250"/>
                    <a:pt x="858" y="750"/>
                  </a:cubicBezTo>
                  <a:cubicBezTo>
                    <a:pt x="620" y="989"/>
                    <a:pt x="429" y="1286"/>
                    <a:pt x="298" y="1608"/>
                  </a:cubicBezTo>
                  <a:cubicBezTo>
                    <a:pt x="263" y="1679"/>
                    <a:pt x="298" y="1762"/>
                    <a:pt x="370" y="1798"/>
                  </a:cubicBezTo>
                  <a:cubicBezTo>
                    <a:pt x="388" y="1804"/>
                    <a:pt x="407" y="1807"/>
                    <a:pt x="426" y="1807"/>
                  </a:cubicBezTo>
                  <a:cubicBezTo>
                    <a:pt x="484" y="1807"/>
                    <a:pt x="542" y="1780"/>
                    <a:pt x="560" y="1727"/>
                  </a:cubicBezTo>
                  <a:cubicBezTo>
                    <a:pt x="679" y="1441"/>
                    <a:pt x="846" y="1191"/>
                    <a:pt x="1060" y="977"/>
                  </a:cubicBezTo>
                  <a:cubicBezTo>
                    <a:pt x="1495" y="536"/>
                    <a:pt x="2075" y="316"/>
                    <a:pt x="2656" y="316"/>
                  </a:cubicBezTo>
                  <a:cubicBezTo>
                    <a:pt x="3236" y="316"/>
                    <a:pt x="3817" y="536"/>
                    <a:pt x="4251" y="977"/>
                  </a:cubicBezTo>
                  <a:cubicBezTo>
                    <a:pt x="4692" y="1405"/>
                    <a:pt x="4930" y="1977"/>
                    <a:pt x="4930" y="2584"/>
                  </a:cubicBezTo>
                  <a:cubicBezTo>
                    <a:pt x="4930" y="3191"/>
                    <a:pt x="4692" y="3763"/>
                    <a:pt x="4251" y="4191"/>
                  </a:cubicBezTo>
                  <a:cubicBezTo>
                    <a:pt x="3823" y="4620"/>
                    <a:pt x="3263" y="4858"/>
                    <a:pt x="2644" y="4858"/>
                  </a:cubicBezTo>
                  <a:cubicBezTo>
                    <a:pt x="2037" y="4858"/>
                    <a:pt x="1477" y="4620"/>
                    <a:pt x="1037" y="4191"/>
                  </a:cubicBezTo>
                  <a:cubicBezTo>
                    <a:pt x="536" y="3679"/>
                    <a:pt x="298" y="2989"/>
                    <a:pt x="405" y="2274"/>
                  </a:cubicBezTo>
                  <a:cubicBezTo>
                    <a:pt x="417" y="2191"/>
                    <a:pt x="358" y="2120"/>
                    <a:pt x="286" y="2108"/>
                  </a:cubicBezTo>
                  <a:cubicBezTo>
                    <a:pt x="279" y="2107"/>
                    <a:pt x="272" y="2106"/>
                    <a:pt x="265" y="2106"/>
                  </a:cubicBezTo>
                  <a:cubicBezTo>
                    <a:pt x="191" y="2106"/>
                    <a:pt x="131" y="2162"/>
                    <a:pt x="120" y="2227"/>
                  </a:cubicBezTo>
                  <a:cubicBezTo>
                    <a:pt x="1" y="3024"/>
                    <a:pt x="263" y="3822"/>
                    <a:pt x="846" y="4394"/>
                  </a:cubicBezTo>
                  <a:cubicBezTo>
                    <a:pt x="1334" y="4894"/>
                    <a:pt x="1977" y="5144"/>
                    <a:pt x="2668" y="5144"/>
                  </a:cubicBezTo>
                  <a:cubicBezTo>
                    <a:pt x="3346" y="5144"/>
                    <a:pt x="3989" y="4870"/>
                    <a:pt x="4477" y="4394"/>
                  </a:cubicBezTo>
                  <a:cubicBezTo>
                    <a:pt x="4966" y="3906"/>
                    <a:pt x="5228" y="3263"/>
                    <a:pt x="5228" y="2584"/>
                  </a:cubicBezTo>
                  <a:cubicBezTo>
                    <a:pt x="5239" y="1870"/>
                    <a:pt x="4966" y="1227"/>
                    <a:pt x="4477" y="750"/>
                  </a:cubicBezTo>
                  <a:cubicBezTo>
                    <a:pt x="3977" y="250"/>
                    <a:pt x="3323" y="0"/>
                    <a:pt x="26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2249;p66"/>
            <p:cNvSpPr/>
            <p:nvPr/>
          </p:nvSpPr>
          <p:spPr>
            <a:xfrm>
              <a:off x="4667216" y="2915382"/>
              <a:ext cx="320273" cy="318395"/>
            </a:xfrm>
            <a:custGeom>
              <a:avLst/>
              <a:gdLst/>
              <a:ahLst/>
              <a:cxnLst/>
              <a:rect l="l" t="t" r="r" b="b"/>
              <a:pathLst>
                <a:path w="10062" h="10003" extrusionOk="0">
                  <a:moveTo>
                    <a:pt x="5668" y="5502"/>
                  </a:moveTo>
                  <a:lnTo>
                    <a:pt x="5977" y="5811"/>
                  </a:lnTo>
                  <a:lnTo>
                    <a:pt x="5799" y="5990"/>
                  </a:lnTo>
                  <a:lnTo>
                    <a:pt x="5489" y="5680"/>
                  </a:lnTo>
                  <a:lnTo>
                    <a:pt x="5584" y="5585"/>
                  </a:lnTo>
                  <a:lnTo>
                    <a:pt x="5668" y="5502"/>
                  </a:lnTo>
                  <a:close/>
                  <a:moveTo>
                    <a:pt x="8347" y="7597"/>
                  </a:moveTo>
                  <a:lnTo>
                    <a:pt x="8501" y="7752"/>
                  </a:lnTo>
                  <a:lnTo>
                    <a:pt x="7739" y="8502"/>
                  </a:lnTo>
                  <a:lnTo>
                    <a:pt x="7585" y="8359"/>
                  </a:lnTo>
                  <a:lnTo>
                    <a:pt x="8347" y="7597"/>
                  </a:lnTo>
                  <a:close/>
                  <a:moveTo>
                    <a:pt x="8704" y="7954"/>
                  </a:moveTo>
                  <a:lnTo>
                    <a:pt x="8894" y="8157"/>
                  </a:lnTo>
                  <a:lnTo>
                    <a:pt x="8132" y="8907"/>
                  </a:lnTo>
                  <a:lnTo>
                    <a:pt x="7989" y="8764"/>
                  </a:lnTo>
                  <a:lnTo>
                    <a:pt x="7942" y="8716"/>
                  </a:lnTo>
                  <a:lnTo>
                    <a:pt x="8704" y="7954"/>
                  </a:lnTo>
                  <a:close/>
                  <a:moveTo>
                    <a:pt x="9097" y="8359"/>
                  </a:moveTo>
                  <a:lnTo>
                    <a:pt x="9621" y="8895"/>
                  </a:lnTo>
                  <a:cubicBezTo>
                    <a:pt x="9728" y="8966"/>
                    <a:pt x="9728" y="9121"/>
                    <a:pt x="9644" y="9228"/>
                  </a:cubicBezTo>
                  <a:lnTo>
                    <a:pt x="9216" y="9657"/>
                  </a:lnTo>
                  <a:cubicBezTo>
                    <a:pt x="9168" y="9699"/>
                    <a:pt x="9109" y="9719"/>
                    <a:pt x="9048" y="9719"/>
                  </a:cubicBezTo>
                  <a:cubicBezTo>
                    <a:pt x="8987" y="9719"/>
                    <a:pt x="8924" y="9699"/>
                    <a:pt x="8871" y="9657"/>
                  </a:cubicBezTo>
                  <a:lnTo>
                    <a:pt x="8335" y="9121"/>
                  </a:lnTo>
                  <a:lnTo>
                    <a:pt x="9097" y="8359"/>
                  </a:lnTo>
                  <a:close/>
                  <a:moveTo>
                    <a:pt x="3282" y="1"/>
                  </a:moveTo>
                  <a:cubicBezTo>
                    <a:pt x="2441" y="1"/>
                    <a:pt x="1602" y="322"/>
                    <a:pt x="965" y="965"/>
                  </a:cubicBezTo>
                  <a:cubicBezTo>
                    <a:pt x="334" y="1584"/>
                    <a:pt x="0" y="2406"/>
                    <a:pt x="0" y="3287"/>
                  </a:cubicBezTo>
                  <a:cubicBezTo>
                    <a:pt x="0" y="4156"/>
                    <a:pt x="334" y="4978"/>
                    <a:pt x="965" y="5609"/>
                  </a:cubicBezTo>
                  <a:cubicBezTo>
                    <a:pt x="1608" y="6240"/>
                    <a:pt x="2441" y="6573"/>
                    <a:pt x="3286" y="6573"/>
                  </a:cubicBezTo>
                  <a:cubicBezTo>
                    <a:pt x="3989" y="6573"/>
                    <a:pt x="4703" y="6347"/>
                    <a:pt x="5275" y="5883"/>
                  </a:cubicBezTo>
                  <a:lnTo>
                    <a:pt x="5608" y="6216"/>
                  </a:lnTo>
                  <a:cubicBezTo>
                    <a:pt x="5477" y="6418"/>
                    <a:pt x="5501" y="6692"/>
                    <a:pt x="5680" y="6871"/>
                  </a:cubicBezTo>
                  <a:lnTo>
                    <a:pt x="6370" y="7561"/>
                  </a:lnTo>
                  <a:cubicBezTo>
                    <a:pt x="6400" y="7585"/>
                    <a:pt x="6436" y="7597"/>
                    <a:pt x="6471" y="7597"/>
                  </a:cubicBezTo>
                  <a:cubicBezTo>
                    <a:pt x="6507" y="7597"/>
                    <a:pt x="6543" y="7585"/>
                    <a:pt x="6573" y="7561"/>
                  </a:cubicBezTo>
                  <a:cubicBezTo>
                    <a:pt x="6632" y="7502"/>
                    <a:pt x="6632" y="7407"/>
                    <a:pt x="6573" y="7347"/>
                  </a:cubicBezTo>
                  <a:lnTo>
                    <a:pt x="5894" y="6668"/>
                  </a:lnTo>
                  <a:cubicBezTo>
                    <a:pt x="5799" y="6573"/>
                    <a:pt x="5799" y="6418"/>
                    <a:pt x="5894" y="6323"/>
                  </a:cubicBezTo>
                  <a:lnTo>
                    <a:pt x="6323" y="5895"/>
                  </a:lnTo>
                  <a:cubicBezTo>
                    <a:pt x="6370" y="5847"/>
                    <a:pt x="6430" y="5811"/>
                    <a:pt x="6489" y="5811"/>
                  </a:cubicBezTo>
                  <a:cubicBezTo>
                    <a:pt x="6549" y="5811"/>
                    <a:pt x="6608" y="5847"/>
                    <a:pt x="6644" y="5895"/>
                  </a:cubicBezTo>
                  <a:lnTo>
                    <a:pt x="8156" y="7395"/>
                  </a:lnTo>
                  <a:lnTo>
                    <a:pt x="7394" y="8157"/>
                  </a:lnTo>
                  <a:lnTo>
                    <a:pt x="6966" y="7716"/>
                  </a:lnTo>
                  <a:cubicBezTo>
                    <a:pt x="6936" y="7686"/>
                    <a:pt x="6897" y="7672"/>
                    <a:pt x="6858" y="7672"/>
                  </a:cubicBezTo>
                  <a:cubicBezTo>
                    <a:pt x="6820" y="7672"/>
                    <a:pt x="6781" y="7686"/>
                    <a:pt x="6751" y="7716"/>
                  </a:cubicBezTo>
                  <a:cubicBezTo>
                    <a:pt x="6692" y="7776"/>
                    <a:pt x="6692" y="7871"/>
                    <a:pt x="6751" y="7930"/>
                  </a:cubicBezTo>
                  <a:lnTo>
                    <a:pt x="8668" y="9847"/>
                  </a:lnTo>
                  <a:cubicBezTo>
                    <a:pt x="8775" y="9955"/>
                    <a:pt x="8906" y="10002"/>
                    <a:pt x="9049" y="10002"/>
                  </a:cubicBezTo>
                  <a:cubicBezTo>
                    <a:pt x="9180" y="10002"/>
                    <a:pt x="9311" y="9955"/>
                    <a:pt x="9418" y="9847"/>
                  </a:cubicBezTo>
                  <a:lnTo>
                    <a:pt x="9847" y="9419"/>
                  </a:lnTo>
                  <a:cubicBezTo>
                    <a:pt x="10061" y="9228"/>
                    <a:pt x="10061" y="8883"/>
                    <a:pt x="9847" y="8669"/>
                  </a:cubicBezTo>
                  <a:lnTo>
                    <a:pt x="6858" y="5680"/>
                  </a:lnTo>
                  <a:cubicBezTo>
                    <a:pt x="6751" y="5573"/>
                    <a:pt x="6620" y="5525"/>
                    <a:pt x="6489" y="5525"/>
                  </a:cubicBezTo>
                  <a:cubicBezTo>
                    <a:pt x="6382" y="5525"/>
                    <a:pt x="6299" y="5561"/>
                    <a:pt x="6204" y="5609"/>
                  </a:cubicBezTo>
                  <a:lnTo>
                    <a:pt x="5870" y="5275"/>
                  </a:lnTo>
                  <a:cubicBezTo>
                    <a:pt x="6144" y="4930"/>
                    <a:pt x="6334" y="4537"/>
                    <a:pt x="6454" y="4097"/>
                  </a:cubicBezTo>
                  <a:cubicBezTo>
                    <a:pt x="6465" y="4025"/>
                    <a:pt x="6430" y="3942"/>
                    <a:pt x="6346" y="3918"/>
                  </a:cubicBezTo>
                  <a:cubicBezTo>
                    <a:pt x="6339" y="3917"/>
                    <a:pt x="6332" y="3916"/>
                    <a:pt x="6324" y="3916"/>
                  </a:cubicBezTo>
                  <a:cubicBezTo>
                    <a:pt x="6258" y="3916"/>
                    <a:pt x="6189" y="3961"/>
                    <a:pt x="6168" y="4025"/>
                  </a:cubicBezTo>
                  <a:cubicBezTo>
                    <a:pt x="6037" y="4537"/>
                    <a:pt x="5775" y="5013"/>
                    <a:pt x="5394" y="5383"/>
                  </a:cubicBezTo>
                  <a:cubicBezTo>
                    <a:pt x="4816" y="5960"/>
                    <a:pt x="4051" y="6249"/>
                    <a:pt x="3285" y="6249"/>
                  </a:cubicBezTo>
                  <a:cubicBezTo>
                    <a:pt x="2519" y="6249"/>
                    <a:pt x="1751" y="5960"/>
                    <a:pt x="1167" y="5383"/>
                  </a:cubicBezTo>
                  <a:cubicBezTo>
                    <a:pt x="608" y="4823"/>
                    <a:pt x="298" y="4073"/>
                    <a:pt x="298" y="3263"/>
                  </a:cubicBezTo>
                  <a:cubicBezTo>
                    <a:pt x="298" y="2466"/>
                    <a:pt x="608" y="1715"/>
                    <a:pt x="1167" y="1156"/>
                  </a:cubicBezTo>
                  <a:cubicBezTo>
                    <a:pt x="1751" y="572"/>
                    <a:pt x="2519" y="281"/>
                    <a:pt x="3285" y="281"/>
                  </a:cubicBezTo>
                  <a:cubicBezTo>
                    <a:pt x="4051" y="281"/>
                    <a:pt x="4816" y="572"/>
                    <a:pt x="5394" y="1156"/>
                  </a:cubicBezTo>
                  <a:cubicBezTo>
                    <a:pt x="6013" y="1763"/>
                    <a:pt x="6323" y="2608"/>
                    <a:pt x="6263" y="3478"/>
                  </a:cubicBezTo>
                  <a:cubicBezTo>
                    <a:pt x="6263" y="3549"/>
                    <a:pt x="6323" y="3620"/>
                    <a:pt x="6394" y="3644"/>
                  </a:cubicBezTo>
                  <a:cubicBezTo>
                    <a:pt x="6465" y="3644"/>
                    <a:pt x="6549" y="3585"/>
                    <a:pt x="6561" y="3501"/>
                  </a:cubicBezTo>
                  <a:cubicBezTo>
                    <a:pt x="6620" y="2549"/>
                    <a:pt x="6275" y="1632"/>
                    <a:pt x="5608" y="965"/>
                  </a:cubicBezTo>
                  <a:cubicBezTo>
                    <a:pt x="4965" y="322"/>
                    <a:pt x="4123" y="1"/>
                    <a:pt x="3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250;p66"/>
            <p:cNvSpPr/>
            <p:nvPr/>
          </p:nvSpPr>
          <p:spPr>
            <a:xfrm>
              <a:off x="4733899" y="2960772"/>
              <a:ext cx="75469" cy="86546"/>
            </a:xfrm>
            <a:custGeom>
              <a:avLst/>
              <a:gdLst/>
              <a:ahLst/>
              <a:cxnLst/>
              <a:rect l="l" t="t" r="r" b="b"/>
              <a:pathLst>
                <a:path w="2371" h="2719" extrusionOk="0">
                  <a:moveTo>
                    <a:pt x="1218" y="276"/>
                  </a:moveTo>
                  <a:cubicBezTo>
                    <a:pt x="1233" y="276"/>
                    <a:pt x="1248" y="277"/>
                    <a:pt x="1263" y="278"/>
                  </a:cubicBezTo>
                  <a:cubicBezTo>
                    <a:pt x="1703" y="313"/>
                    <a:pt x="2061" y="647"/>
                    <a:pt x="2084" y="1099"/>
                  </a:cubicBezTo>
                  <a:cubicBezTo>
                    <a:pt x="2073" y="1456"/>
                    <a:pt x="1858" y="1802"/>
                    <a:pt x="1537" y="1944"/>
                  </a:cubicBezTo>
                  <a:cubicBezTo>
                    <a:pt x="1430" y="1992"/>
                    <a:pt x="1370" y="2099"/>
                    <a:pt x="1370" y="2218"/>
                  </a:cubicBezTo>
                  <a:cubicBezTo>
                    <a:pt x="1370" y="2313"/>
                    <a:pt x="1275" y="2409"/>
                    <a:pt x="1180" y="2409"/>
                  </a:cubicBezTo>
                  <a:cubicBezTo>
                    <a:pt x="1072" y="2409"/>
                    <a:pt x="989" y="2313"/>
                    <a:pt x="989" y="2218"/>
                  </a:cubicBezTo>
                  <a:cubicBezTo>
                    <a:pt x="989" y="1944"/>
                    <a:pt x="1132" y="1694"/>
                    <a:pt x="1382" y="1587"/>
                  </a:cubicBezTo>
                  <a:cubicBezTo>
                    <a:pt x="1561" y="1504"/>
                    <a:pt x="1680" y="1325"/>
                    <a:pt x="1668" y="1111"/>
                  </a:cubicBezTo>
                  <a:cubicBezTo>
                    <a:pt x="1656" y="873"/>
                    <a:pt x="1465" y="682"/>
                    <a:pt x="1227" y="670"/>
                  </a:cubicBezTo>
                  <a:lnTo>
                    <a:pt x="1191" y="670"/>
                  </a:lnTo>
                  <a:cubicBezTo>
                    <a:pt x="1072" y="670"/>
                    <a:pt x="953" y="706"/>
                    <a:pt x="870" y="801"/>
                  </a:cubicBezTo>
                  <a:cubicBezTo>
                    <a:pt x="763" y="885"/>
                    <a:pt x="715" y="1028"/>
                    <a:pt x="715" y="1159"/>
                  </a:cubicBezTo>
                  <a:cubicBezTo>
                    <a:pt x="715" y="1266"/>
                    <a:pt x="632" y="1349"/>
                    <a:pt x="525" y="1349"/>
                  </a:cubicBezTo>
                  <a:cubicBezTo>
                    <a:pt x="418" y="1349"/>
                    <a:pt x="334" y="1266"/>
                    <a:pt x="334" y="1159"/>
                  </a:cubicBezTo>
                  <a:cubicBezTo>
                    <a:pt x="334" y="920"/>
                    <a:pt x="429" y="682"/>
                    <a:pt x="608" y="516"/>
                  </a:cubicBezTo>
                  <a:cubicBezTo>
                    <a:pt x="775" y="359"/>
                    <a:pt x="995" y="276"/>
                    <a:pt x="1218" y="276"/>
                  </a:cubicBezTo>
                  <a:close/>
                  <a:moveTo>
                    <a:pt x="1163" y="0"/>
                  </a:moveTo>
                  <a:cubicBezTo>
                    <a:pt x="872" y="0"/>
                    <a:pt x="586" y="108"/>
                    <a:pt x="370" y="313"/>
                  </a:cubicBezTo>
                  <a:cubicBezTo>
                    <a:pt x="132" y="539"/>
                    <a:pt x="1" y="849"/>
                    <a:pt x="1" y="1159"/>
                  </a:cubicBezTo>
                  <a:cubicBezTo>
                    <a:pt x="1" y="1432"/>
                    <a:pt x="227" y="1647"/>
                    <a:pt x="489" y="1647"/>
                  </a:cubicBezTo>
                  <a:cubicBezTo>
                    <a:pt x="763" y="1647"/>
                    <a:pt x="989" y="1432"/>
                    <a:pt x="989" y="1159"/>
                  </a:cubicBezTo>
                  <a:cubicBezTo>
                    <a:pt x="989" y="1099"/>
                    <a:pt x="1001" y="1051"/>
                    <a:pt x="1049" y="1028"/>
                  </a:cubicBezTo>
                  <a:cubicBezTo>
                    <a:pt x="1078" y="998"/>
                    <a:pt x="1115" y="977"/>
                    <a:pt x="1161" y="977"/>
                  </a:cubicBezTo>
                  <a:cubicBezTo>
                    <a:pt x="1171" y="977"/>
                    <a:pt x="1181" y="978"/>
                    <a:pt x="1191" y="980"/>
                  </a:cubicBezTo>
                  <a:cubicBezTo>
                    <a:pt x="1287" y="980"/>
                    <a:pt x="1358" y="1075"/>
                    <a:pt x="1370" y="1159"/>
                  </a:cubicBezTo>
                  <a:cubicBezTo>
                    <a:pt x="1370" y="1230"/>
                    <a:pt x="1322" y="1313"/>
                    <a:pt x="1263" y="1337"/>
                  </a:cubicBezTo>
                  <a:cubicBezTo>
                    <a:pt x="930" y="1504"/>
                    <a:pt x="703" y="1849"/>
                    <a:pt x="703" y="2230"/>
                  </a:cubicBezTo>
                  <a:cubicBezTo>
                    <a:pt x="703" y="2504"/>
                    <a:pt x="930" y="2718"/>
                    <a:pt x="1191" y="2718"/>
                  </a:cubicBezTo>
                  <a:cubicBezTo>
                    <a:pt x="1465" y="2718"/>
                    <a:pt x="1680" y="2504"/>
                    <a:pt x="1680" y="2230"/>
                  </a:cubicBezTo>
                  <a:lnTo>
                    <a:pt x="1680" y="2218"/>
                  </a:lnTo>
                  <a:cubicBezTo>
                    <a:pt x="2096" y="2004"/>
                    <a:pt x="2370" y="1563"/>
                    <a:pt x="2334" y="1087"/>
                  </a:cubicBezTo>
                  <a:cubicBezTo>
                    <a:pt x="2311" y="504"/>
                    <a:pt x="1834" y="27"/>
                    <a:pt x="1251" y="4"/>
                  </a:cubicBezTo>
                  <a:cubicBezTo>
                    <a:pt x="1222" y="1"/>
                    <a:pt x="1192" y="0"/>
                    <a:pt x="11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251;p66"/>
            <p:cNvSpPr/>
            <p:nvPr/>
          </p:nvSpPr>
          <p:spPr>
            <a:xfrm>
              <a:off x="4755894" y="3048431"/>
              <a:ext cx="31098" cy="32244"/>
            </a:xfrm>
            <a:custGeom>
              <a:avLst/>
              <a:gdLst/>
              <a:ahLst/>
              <a:cxnLst/>
              <a:rect l="l" t="t" r="r" b="b"/>
              <a:pathLst>
                <a:path w="977" h="1013" extrusionOk="0">
                  <a:moveTo>
                    <a:pt x="489" y="298"/>
                  </a:moveTo>
                  <a:cubicBezTo>
                    <a:pt x="596" y="298"/>
                    <a:pt x="679" y="381"/>
                    <a:pt x="679" y="488"/>
                  </a:cubicBezTo>
                  <a:lnTo>
                    <a:pt x="679" y="500"/>
                  </a:lnTo>
                  <a:cubicBezTo>
                    <a:pt x="679" y="607"/>
                    <a:pt x="596" y="702"/>
                    <a:pt x="489" y="702"/>
                  </a:cubicBezTo>
                  <a:cubicBezTo>
                    <a:pt x="381" y="702"/>
                    <a:pt x="298" y="607"/>
                    <a:pt x="298" y="500"/>
                  </a:cubicBezTo>
                  <a:lnTo>
                    <a:pt x="298" y="488"/>
                  </a:lnTo>
                  <a:cubicBezTo>
                    <a:pt x="298" y="381"/>
                    <a:pt x="381" y="298"/>
                    <a:pt x="489" y="298"/>
                  </a:cubicBezTo>
                  <a:close/>
                  <a:moveTo>
                    <a:pt x="489" y="0"/>
                  </a:moveTo>
                  <a:cubicBezTo>
                    <a:pt x="215" y="0"/>
                    <a:pt x="0" y="226"/>
                    <a:pt x="0" y="488"/>
                  </a:cubicBezTo>
                  <a:lnTo>
                    <a:pt x="0" y="524"/>
                  </a:lnTo>
                  <a:cubicBezTo>
                    <a:pt x="0" y="786"/>
                    <a:pt x="215" y="1012"/>
                    <a:pt x="489" y="1012"/>
                  </a:cubicBezTo>
                  <a:cubicBezTo>
                    <a:pt x="751" y="1012"/>
                    <a:pt x="977" y="786"/>
                    <a:pt x="977" y="524"/>
                  </a:cubicBezTo>
                  <a:lnTo>
                    <a:pt x="977" y="488"/>
                  </a:lnTo>
                  <a:cubicBezTo>
                    <a:pt x="977" y="226"/>
                    <a:pt x="751" y="0"/>
                    <a:pt x="4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0160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505" y="-294085"/>
            <a:ext cx="7886700" cy="1325563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Bao_ve_bau_khong_khi_trong_sa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2" b="52208"/>
          <a:stretch>
            <a:fillRect/>
          </a:stretch>
        </p:blipFill>
        <p:spPr bwMode="auto">
          <a:xfrm>
            <a:off x="4524960" y="3683188"/>
            <a:ext cx="4203404" cy="274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 descr="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82" y="3697999"/>
            <a:ext cx="4035578" cy="277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Users\ut\Desktop\nuocsach (Custom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959" y="891210"/>
            <a:ext cx="4092567" cy="279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:\Users\ut\Desktop\tang cuong tham gia bvm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82" y="891210"/>
            <a:ext cx="3984420" cy="279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59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1" y="972125"/>
            <a:ext cx="8568495" cy="42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en-US" altLang="en-US" sz="200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70667" y="2035949"/>
            <a:ext cx="6894278" cy="70788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Giữ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sạch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sẽ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xung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quanh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như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giếng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bể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nước,đường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ống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dẫn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270667" y="2918624"/>
            <a:ext cx="6894278" cy="70788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đục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phá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ống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chất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bẩn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thấm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270667" y="3801299"/>
            <a:ext cx="6894278" cy="70788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xả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bừa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bãi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chất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thải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thải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,…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xuống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ao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sông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,….</a:t>
            </a:r>
            <a:endParaRPr lang="en-US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270667" y="4683974"/>
            <a:ext cx="6894278" cy="70788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Tuyên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truyền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mọi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cùng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chung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tay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endParaRPr lang="en-US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67656" y="1418906"/>
            <a:ext cx="6492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Để bảo vệ nguồn nước chúng ta cần: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560163" y="770717"/>
            <a:ext cx="2470197" cy="5847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GHI NHỚ</a:t>
            </a:r>
            <a:endParaRPr lang="en-US" altLang="en-US" sz="32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4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93844" y="1286641"/>
            <a:ext cx="381000" cy="382217"/>
            <a:chOff x="567" y="73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567" y="73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57" y="164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84319" y="1761527"/>
            <a:ext cx="381000" cy="382217"/>
            <a:chOff x="567" y="346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567" y="346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57" y="436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384319" y="2327149"/>
            <a:ext cx="381000" cy="382217"/>
            <a:chOff x="576" y="1200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576" y="1200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645" y="1248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 dirty="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393844" y="3287479"/>
            <a:ext cx="381000" cy="382217"/>
            <a:chOff x="576" y="2160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576" y="2160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72" y="2208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07819" y="2807071"/>
            <a:ext cx="381000" cy="382217"/>
            <a:chOff x="576" y="1536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576" y="1536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651" y="1611"/>
              <a:ext cx="96" cy="144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 dirty="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407819" y="3737002"/>
            <a:ext cx="381000" cy="382217"/>
            <a:chOff x="567" y="73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567" y="73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57" y="164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393844" y="4229916"/>
            <a:ext cx="381000" cy="382217"/>
            <a:chOff x="567" y="73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3" name="Rectangle 3"/>
            <p:cNvSpPr>
              <a:spLocks noChangeArrowheads="1"/>
            </p:cNvSpPr>
            <p:nvPr/>
          </p:nvSpPr>
          <p:spPr bwMode="auto">
            <a:xfrm>
              <a:off x="567" y="73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657" y="164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</a:t>
              </a:r>
            </a:p>
          </p:txBody>
        </p:sp>
      </p:grp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389004" y="4720237"/>
            <a:ext cx="381000" cy="382217"/>
            <a:chOff x="576" y="2160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576" y="2160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72" y="2208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392829" y="5229437"/>
            <a:ext cx="381000" cy="382217"/>
            <a:chOff x="576" y="2160"/>
            <a:chExt cx="240" cy="288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576" y="2160"/>
              <a:ext cx="240" cy="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vi-VN" altLang="en-US" sz="120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72" y="2208"/>
              <a:ext cx="96" cy="149"/>
            </a:xfrm>
            <a:prstGeom prst="rect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kern="10">
                  <a:solidFill>
                    <a:srgbClr val="FF33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Đ</a:t>
              </a:r>
            </a:p>
          </p:txBody>
        </p:sp>
      </p:grp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22381" y="731693"/>
            <a:ext cx="9067800" cy="466725"/>
          </a:xfrm>
          <a:prstGeom prst="rect">
            <a:avLst/>
          </a:prstGeom>
          <a:solidFill>
            <a:schemeClr val="bg2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 smtClean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tập</a:t>
            </a:r>
            <a:r>
              <a:rPr lang="en-US" altLang="en-US" sz="2400" b="1" dirty="0" smtClean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Lựa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chọn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(Đ) hay Sai (S)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ý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kiến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dưới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đây</a:t>
            </a:r>
            <a:r>
              <a:rPr lang="en-US" altLang="en-US" sz="2400" b="1" dirty="0">
                <a:solidFill>
                  <a:srgbClr val="00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31994" y="1270803"/>
            <a:ext cx="6865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rất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dồi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dào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301191" y="1649931"/>
            <a:ext cx="7759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ô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gây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hại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sức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khỏe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con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động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vật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thực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vật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4830" y="2287424"/>
            <a:ext cx="5881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Thường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xuyên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quét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dọn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sân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giếng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94340" y="3269586"/>
            <a:ext cx="7148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Giữ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chung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tại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08315" y="2827912"/>
            <a:ext cx="8645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mọi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quan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1694" y="3719690"/>
            <a:ext cx="3246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Vứt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rác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xuống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hồ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91308" y="4191896"/>
            <a:ext cx="72528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Chỉ cần bảo vệ nguồn nước ở gia đình mình.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08315" y="4720237"/>
            <a:ext cx="9189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 algn="just">
              <a:buFont typeface="Wingdings" panose="05000000000000000000" pitchFamily="2" charset="2"/>
              <a:buNone/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quản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ống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ở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nhà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nơi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công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cộng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45969" y="5189712"/>
            <a:ext cx="4987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nơi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qui </a:t>
            </a: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định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79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 rot="691748">
            <a:off x="6494272" y="6066994"/>
            <a:ext cx="712040" cy="698948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 rot="1562261">
            <a:off x="8414417" y="3713965"/>
            <a:ext cx="349951" cy="343516"/>
            <a:chOff x="10646778" y="4753862"/>
            <a:chExt cx="751521" cy="737702"/>
          </a:xfrm>
        </p:grpSpPr>
        <p:sp>
          <p:nvSpPr>
            <p:cNvPr id="9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0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0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 rot="920444">
            <a:off x="1241794" y="3643759"/>
            <a:ext cx="433085" cy="425121"/>
            <a:chOff x="10646778" y="4753862"/>
            <a:chExt cx="751521" cy="737702"/>
          </a:xfrm>
        </p:grpSpPr>
        <p:sp>
          <p:nvSpPr>
            <p:cNvPr id="142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4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45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46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7859960" y="4506511"/>
            <a:ext cx="1242570" cy="1322591"/>
            <a:chOff x="9945761" y="4535871"/>
            <a:chExt cx="1772498" cy="1986264"/>
          </a:xfrm>
        </p:grpSpPr>
        <p:sp>
          <p:nvSpPr>
            <p:cNvPr id="148" name="圆角矩形 147"/>
            <p:cNvSpPr/>
            <p:nvPr/>
          </p:nvSpPr>
          <p:spPr>
            <a:xfrm>
              <a:off x="10526487" y="5428190"/>
              <a:ext cx="328183" cy="134639"/>
            </a:xfrm>
            <a:prstGeom prst="roundRect">
              <a:avLst/>
            </a:prstGeom>
            <a:solidFill>
              <a:srgbClr val="C87404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sp>
          <p:nvSpPr>
            <p:cNvPr id="149" name="圆角矩形 148"/>
            <p:cNvSpPr/>
            <p:nvPr/>
          </p:nvSpPr>
          <p:spPr>
            <a:xfrm rot="1452078">
              <a:off x="10593807" y="5007442"/>
              <a:ext cx="286109" cy="488068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 rot="17559220">
              <a:off x="10526211" y="4117280"/>
              <a:ext cx="611597" cy="1772498"/>
              <a:chOff x="2994660" y="1680210"/>
              <a:chExt cx="1234440" cy="3577590"/>
            </a:xfrm>
            <a:solidFill>
              <a:srgbClr val="FFC000"/>
            </a:solidFill>
          </p:grpSpPr>
          <p:sp>
            <p:nvSpPr>
              <p:cNvPr id="162" name="椭圆 161"/>
              <p:cNvSpPr/>
              <p:nvPr/>
            </p:nvSpPr>
            <p:spPr>
              <a:xfrm>
                <a:off x="3080385" y="1680210"/>
                <a:ext cx="1062990" cy="1062990"/>
              </a:xfrm>
              <a:prstGeom prst="ellipse">
                <a:avLst/>
              </a:prstGeom>
              <a:solidFill>
                <a:srgbClr val="84F6FC"/>
              </a:solidFill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3423285" y="4983480"/>
                <a:ext cx="377190" cy="27432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3314700" y="4297680"/>
                <a:ext cx="594360" cy="742950"/>
              </a:xfrm>
              <a:prstGeom prst="rect">
                <a:avLst/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3177540" y="2514600"/>
                <a:ext cx="868680" cy="1874520"/>
              </a:xfrm>
              <a:prstGeom prst="rect">
                <a:avLst/>
              </a:prstGeom>
              <a:grpFill/>
              <a:ln w="63500" cap="rnd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  <p:sp>
            <p:nvSpPr>
              <p:cNvPr id="166" name="梯形 165"/>
              <p:cNvSpPr/>
              <p:nvPr/>
            </p:nvSpPr>
            <p:spPr>
              <a:xfrm>
                <a:off x="2994660" y="2137410"/>
                <a:ext cx="1234440" cy="457200"/>
              </a:xfrm>
              <a:prstGeom prst="trapezoid">
                <a:avLst>
                  <a:gd name="adj" fmla="val 4323"/>
                </a:avLst>
              </a:prstGeom>
              <a:grpFill/>
              <a:ln w="635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zh-CN" altLang="en-US" sz="1350" dirty="0">
                  <a:solidFill>
                    <a:prstClr val="white"/>
                  </a:solidFill>
                  <a:latin typeface="Calibri" panose="020F0502020204030204" pitchFamily="34" charset="0"/>
                  <a:ea typeface="张海山锐谐体"/>
                </a:endParaRPr>
              </a:p>
            </p:txBody>
          </p:sp>
        </p:grpSp>
        <p:sp>
          <p:nvSpPr>
            <p:cNvPr id="151" name="椭圆 150"/>
            <p:cNvSpPr/>
            <p:nvPr/>
          </p:nvSpPr>
          <p:spPr>
            <a:xfrm>
              <a:off x="10644296" y="5276721"/>
              <a:ext cx="100980" cy="10098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cxnSp>
          <p:nvCxnSpPr>
            <p:cNvPr id="152" name="直接连接符 151"/>
            <p:cNvCxnSpPr>
              <a:stCxn id="148" idx="2"/>
            </p:cNvCxnSpPr>
            <p:nvPr/>
          </p:nvCxnSpPr>
          <p:spPr>
            <a:xfrm flipH="1">
              <a:off x="10686371" y="5562830"/>
              <a:ext cx="4207" cy="95089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>
              <a:off x="10274038" y="5565635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10806985" y="5551610"/>
              <a:ext cx="293122" cy="95650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矩形 157"/>
            <p:cNvSpPr/>
            <p:nvPr/>
          </p:nvSpPr>
          <p:spPr>
            <a:xfrm rot="17559220">
              <a:off x="10853495" y="4455518"/>
              <a:ext cx="79608" cy="824798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 rot="17559220">
              <a:off x="10743004" y="4722219"/>
              <a:ext cx="79608" cy="824798"/>
            </a:xfrm>
            <a:prstGeom prst="rect">
              <a:avLst/>
            </a:prstGeom>
            <a:solidFill>
              <a:srgbClr val="FC9204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 rot="17559220">
              <a:off x="10372657" y="4488927"/>
              <a:ext cx="84972" cy="178859"/>
            </a:xfrm>
            <a:prstGeom prst="rect">
              <a:avLst/>
            </a:prstGeom>
            <a:solidFill>
              <a:schemeClr val="bg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 rot="17559220">
              <a:off x="11189014" y="5155725"/>
              <a:ext cx="256730" cy="87380"/>
            </a:xfrm>
            <a:prstGeom prst="rect">
              <a:avLst/>
            </a:prstGeom>
            <a:solidFill>
              <a:schemeClr val="tx1"/>
            </a:solidFill>
            <a:ln w="63500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01559" y="5103341"/>
            <a:ext cx="1731269" cy="1085846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zh-CN" altLang="en-US" sz="1350" dirty="0">
                <a:solidFill>
                  <a:prstClr val="white"/>
                </a:solidFill>
                <a:latin typeface="Calibri" panose="020F0502020204030204" pitchFamily="34" charset="0"/>
                <a:ea typeface="张海山锐谐体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934289" y="1166462"/>
            <a:ext cx="73612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US" altLang="zh-CN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张海山锐谐体"/>
                <a:cs typeface="+mn-ea"/>
                <a:sym typeface="+mn-lt"/>
              </a:rPr>
              <a:t>CHÚC CÁC CON </a:t>
            </a:r>
          </a:p>
          <a:p>
            <a:pPr algn="ctr" defTabSz="685800">
              <a:defRPr/>
            </a:pPr>
            <a:r>
              <a:rPr lang="en-US" altLang="zh-CN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张海山锐谐体"/>
                <a:cs typeface="+mn-ea"/>
                <a:sym typeface="+mn-lt"/>
              </a:rPr>
              <a:t>CHĂM NGOAN, HỌC TỐT</a:t>
            </a:r>
            <a:endParaRPr lang="zh-CN" altLang="en-US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张海山锐谐体"/>
              <a:cs typeface="+mn-ea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4981"/>
            <a:ext cx="3629891" cy="362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5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57200" y="65514"/>
            <a:ext cx="8229600" cy="830997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/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1" lang="en-US" altLang="en-US" sz="24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ảnh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ô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môi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hậu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ô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môi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thời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gian</a:t>
            </a:r>
            <a:r>
              <a:rPr kumimoji="1"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qua</a:t>
            </a:r>
          </a:p>
        </p:txBody>
      </p:sp>
      <p:pic>
        <p:nvPicPr>
          <p:cNvPr id="10" name="Picture 13" descr="2_1005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154" y="3822985"/>
            <a:ext cx="4186918" cy="222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1" descr="images (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96" y="3822985"/>
            <a:ext cx="3969177" cy="222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20150518-chum-anh-o-nhiem-moi-truong-do-con-nguoi-gay-ra-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154" y="1246909"/>
            <a:ext cx="4186918" cy="218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3" descr="images (3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98" y="1246909"/>
            <a:ext cx="3969175" cy="222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28250" y="52755"/>
            <a:ext cx="8469923" cy="954107"/>
          </a:xfrm>
          <a:prstGeom prst="rect">
            <a:avLst/>
          </a:prstGeom>
          <a:solidFill>
            <a:sysClr val="window" lastClr="FFFFFF">
              <a:lumMod val="20000"/>
              <a:lumOff val="80000"/>
            </a:sys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en-US" sz="2800" b="1" i="0" u="none" strike="noStrike" kern="0" cap="none" spc="0" normalizeH="0" baseline="0" noProof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cs typeface="Calibri" panose="020F0502020204030204" pitchFamily="34" charset="0"/>
                <a:sym typeface="Arial"/>
              </a:rPr>
              <a:t>          Ô nhiễm ở miền Trung do Công ty Formosa xả trực tiếp nước thải ra biển (Tháng 4-2016)</a:t>
            </a:r>
          </a:p>
        </p:txBody>
      </p:sp>
      <p:pic>
        <p:nvPicPr>
          <p:cNvPr id="8" name="Picture 8" descr="vu-ca-chet-hang-loat-tai-bien-vung-ang-xet-nghiem-nuoc-xa-thai-cua-formo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8" y="1331408"/>
            <a:ext cx="4173831" cy="503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á chết hàng loạt nổi vào bờ biển miền Tru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558" y="1331408"/>
            <a:ext cx="4029905" cy="503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16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19834"/>
            <a:ext cx="8534400" cy="954107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/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Ô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nhiễm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sông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Bưởi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huyện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Thạch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tỉnh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Thanh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Hóa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gây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hậu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nghiêm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trọng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kumimoji="1" lang="en-US" altLang="en-US" sz="2800" b="1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Tháng</a:t>
            </a:r>
            <a:r>
              <a:rPr kumimoji="1" lang="en-US" altLang="en-US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4-2016)</a:t>
            </a:r>
          </a:p>
        </p:txBody>
      </p:sp>
      <p:pic>
        <p:nvPicPr>
          <p:cNvPr id="5" name="Picture 14" descr="Cá chết trên sông Bưở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0" y="4082562"/>
            <a:ext cx="4343400" cy="2429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Cá nuôi bè chết như ngả r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70" y="3991265"/>
            <a:ext cx="4267200" cy="252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Nước sông Bưởi bị ô nhiễ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0" y="1309318"/>
            <a:ext cx="4343400" cy="243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7" descr="Nước sông Bưởi đổi màu do bị ô nhiễ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70" y="1323214"/>
            <a:ext cx="4267200" cy="247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6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4" b="12839"/>
          <a:stretch>
            <a:fillRect/>
          </a:stretch>
        </p:blipFill>
        <p:spPr bwMode="auto">
          <a:xfrm>
            <a:off x="0" y="-64655"/>
            <a:ext cx="9144000" cy="606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2" b="29156"/>
          <a:stretch>
            <a:fillRect/>
          </a:stretch>
        </p:blipFill>
        <p:spPr bwMode="auto">
          <a:xfrm>
            <a:off x="2135981" y="626269"/>
            <a:ext cx="4910138" cy="448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1044178" y="2215754"/>
            <a:ext cx="7156847" cy="2072878"/>
            <a:chOff x="1513192" y="1554345"/>
            <a:chExt cx="9542584" cy="2489152"/>
          </a:xfrm>
        </p:grpSpPr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00A67596-2EB2-4837-B74A-316515AF7756}"/>
                </a:ext>
              </a:extLst>
            </p:cNvPr>
            <p:cNvSpPr/>
            <p:nvPr/>
          </p:nvSpPr>
          <p:spPr>
            <a:xfrm>
              <a:off x="1513192" y="1554345"/>
              <a:ext cx="9542584" cy="24891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id="{F9C7C0CC-8E3E-4C2C-9914-3AD4F499DE67}"/>
                </a:ext>
              </a:extLst>
            </p:cNvPr>
            <p:cNvSpPr/>
            <p:nvPr/>
          </p:nvSpPr>
          <p:spPr>
            <a:xfrm>
              <a:off x="1706869" y="1727341"/>
              <a:ext cx="9177454" cy="2113135"/>
            </a:xfrm>
            <a:prstGeom prst="roundRect">
              <a:avLst>
                <a:gd name="adj" fmla="val 50000"/>
              </a:avLst>
            </a:prstGeom>
            <a:noFill/>
            <a:ln w="38100" cap="rnd">
              <a:solidFill>
                <a:srgbClr val="1FC2A4"/>
              </a:solidFill>
              <a:prstDash val="dash"/>
              <a:round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39" t="57993" r="24513" b="-1076"/>
          <a:stretch>
            <a:fillRect/>
          </a:stretch>
        </p:blipFill>
        <p:spPr bwMode="auto">
          <a:xfrm>
            <a:off x="963216" y="3925491"/>
            <a:ext cx="1003697" cy="221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-85725" y="3429001"/>
            <a:ext cx="9229725" cy="3498272"/>
            <a:chOff x="-113629" y="3428999"/>
            <a:chExt cx="12305629" cy="3522407"/>
          </a:xfrm>
        </p:grpSpPr>
        <p:pic>
          <p:nvPicPr>
            <p:cNvPr id="43022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918" r="79247" b="5949"/>
            <a:stretch>
              <a:fillRect/>
            </a:stretch>
          </p:blipFill>
          <p:spPr bwMode="auto">
            <a:xfrm>
              <a:off x="-113629" y="3763295"/>
              <a:ext cx="948813" cy="2546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3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68" t="70708" r="42426" b="104"/>
            <a:stretch>
              <a:fillRect/>
            </a:stretch>
          </p:blipFill>
          <p:spPr bwMode="auto">
            <a:xfrm>
              <a:off x="10014154" y="4095135"/>
              <a:ext cx="1489587" cy="2762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4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74" t="56918"/>
            <a:stretch>
              <a:fillRect/>
            </a:stretch>
          </p:blipFill>
          <p:spPr bwMode="auto">
            <a:xfrm>
              <a:off x="11390671" y="3903406"/>
              <a:ext cx="801329" cy="2954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5" name="图片 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4" t="71506" r="69295" b="-2"/>
            <a:stretch>
              <a:fillRect/>
            </a:stretch>
          </p:blipFill>
          <p:spPr bwMode="auto">
            <a:xfrm>
              <a:off x="89013" y="3428999"/>
              <a:ext cx="1816433" cy="342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6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54" t="50539" r="1953"/>
            <a:stretch>
              <a:fillRect/>
            </a:stretch>
          </p:blipFill>
          <p:spPr bwMode="auto">
            <a:xfrm>
              <a:off x="1702980" y="3903404"/>
              <a:ext cx="2069533" cy="2954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7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013" r="72008"/>
            <a:stretch>
              <a:fillRect/>
            </a:stretch>
          </p:blipFill>
          <p:spPr bwMode="auto">
            <a:xfrm>
              <a:off x="2225" y="5158905"/>
              <a:ext cx="1983524" cy="1699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918" r="79247" b="5949"/>
            <a:stretch>
              <a:fillRect/>
            </a:stretch>
          </p:blipFill>
          <p:spPr bwMode="auto">
            <a:xfrm>
              <a:off x="10893162" y="4404851"/>
              <a:ext cx="948813" cy="2546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29" name="图片 1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4" t="71506" r="69295" b="-2"/>
            <a:stretch>
              <a:fillRect/>
            </a:stretch>
          </p:blipFill>
          <p:spPr bwMode="auto">
            <a:xfrm>
              <a:off x="2788972" y="4516468"/>
              <a:ext cx="1232303" cy="2326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0" name="图片 1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54" t="50539" r="1953"/>
            <a:stretch>
              <a:fillRect/>
            </a:stretch>
          </p:blipFill>
          <p:spPr bwMode="auto">
            <a:xfrm>
              <a:off x="3467342" y="4951894"/>
              <a:ext cx="1335123" cy="1906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1" name="图片 1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57" t="84370" r="6825" b="360"/>
            <a:stretch>
              <a:fillRect/>
            </a:stretch>
          </p:blipFill>
          <p:spPr bwMode="auto">
            <a:xfrm>
              <a:off x="3557664" y="5722374"/>
              <a:ext cx="2711405" cy="114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2" name="图片 2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57" t="84370" r="6825" b="360"/>
            <a:stretch>
              <a:fillRect/>
            </a:stretch>
          </p:blipFill>
          <p:spPr bwMode="auto">
            <a:xfrm>
              <a:off x="8634438" y="5722374"/>
              <a:ext cx="2711405" cy="114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3" name="图片 2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54" t="50539" r="1953" b="31638"/>
            <a:stretch>
              <a:fillRect/>
            </a:stretch>
          </p:blipFill>
          <p:spPr bwMode="auto">
            <a:xfrm>
              <a:off x="6344213" y="5800896"/>
              <a:ext cx="2069533" cy="1064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4" name="图片 2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64" t="71506" r="69295" b="8801"/>
            <a:stretch>
              <a:fillRect/>
            </a:stretch>
          </p:blipFill>
          <p:spPr bwMode="auto">
            <a:xfrm>
              <a:off x="7723908" y="5257934"/>
              <a:ext cx="1232303" cy="16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5" name="图片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54" t="50539" r="1953" b="18845"/>
            <a:stretch>
              <a:fillRect/>
            </a:stretch>
          </p:blipFill>
          <p:spPr bwMode="auto">
            <a:xfrm>
              <a:off x="7989173" y="5678128"/>
              <a:ext cx="1335123" cy="1179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6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918" r="79247" b="25085"/>
            <a:stretch>
              <a:fillRect/>
            </a:stretch>
          </p:blipFill>
          <p:spPr bwMode="auto">
            <a:xfrm>
              <a:off x="6470542" y="5631426"/>
              <a:ext cx="948813" cy="12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37" name="图片 27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54" t="50539" r="1953" b="33640"/>
            <a:stretch>
              <a:fillRect/>
            </a:stretch>
          </p:blipFill>
          <p:spPr bwMode="auto">
            <a:xfrm>
              <a:off x="5616923" y="6255880"/>
              <a:ext cx="1335123" cy="60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73" b="82004"/>
          <a:stretch>
            <a:fillRect/>
          </a:stretch>
        </p:blipFill>
        <p:spPr bwMode="auto">
          <a:xfrm>
            <a:off x="6692504" y="3488532"/>
            <a:ext cx="1287065" cy="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8" t="10820" r="2856" b="71184"/>
          <a:stretch>
            <a:fillRect/>
          </a:stretch>
        </p:blipFill>
        <p:spPr bwMode="auto">
          <a:xfrm>
            <a:off x="7054454" y="1276350"/>
            <a:ext cx="1287065" cy="925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9" t="35210" r="182" b="46796"/>
          <a:stretch>
            <a:fillRect/>
          </a:stretch>
        </p:blipFill>
        <p:spPr bwMode="auto">
          <a:xfrm>
            <a:off x="8623698" y="3164682"/>
            <a:ext cx="515540" cy="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49" r="78293" b="45125"/>
          <a:stretch>
            <a:fillRect/>
          </a:stretch>
        </p:blipFill>
        <p:spPr bwMode="auto">
          <a:xfrm>
            <a:off x="-5953" y="1556147"/>
            <a:ext cx="1362076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0" t="1181" r="375" b="83295"/>
          <a:stretch>
            <a:fillRect/>
          </a:stretch>
        </p:blipFill>
        <p:spPr bwMode="auto">
          <a:xfrm>
            <a:off x="8164116" y="1216819"/>
            <a:ext cx="979884" cy="148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1284685" y="2463941"/>
            <a:ext cx="670798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 err="1">
                <a:solidFill>
                  <a:srgbClr val="1FC2A4"/>
                </a:solidFill>
                <a:latin typeface="小宝贝儿拼音体"/>
                <a:ea typeface="小宝贝儿拼音体"/>
                <a:cs typeface="小宝贝儿拼音体"/>
              </a:rPr>
              <a:t>Khoa</a:t>
            </a:r>
            <a:r>
              <a:rPr lang="en-US" altLang="zh-CN" sz="3200" b="1" dirty="0">
                <a:solidFill>
                  <a:srgbClr val="1FC2A4"/>
                </a:solidFill>
                <a:latin typeface="小宝贝儿拼音体"/>
                <a:ea typeface="小宝贝儿拼音体"/>
                <a:cs typeface="小宝贝儿拼音体"/>
              </a:rPr>
              <a:t> </a:t>
            </a:r>
            <a:r>
              <a:rPr lang="en-US" altLang="zh-CN" sz="3200" b="1" dirty="0" err="1" smtClean="0">
                <a:solidFill>
                  <a:srgbClr val="1FC2A4"/>
                </a:solidFill>
                <a:latin typeface="小宝贝儿拼音体"/>
                <a:ea typeface="小宝贝儿拼音体"/>
                <a:cs typeface="小宝贝儿拼音体"/>
              </a:rPr>
              <a:t>học</a:t>
            </a:r>
            <a:endParaRPr lang="en-US" altLang="zh-CN" sz="3200" b="1" dirty="0">
              <a:solidFill>
                <a:srgbClr val="1FC2A4"/>
              </a:solidFill>
              <a:latin typeface="小宝贝儿拼音体"/>
              <a:ea typeface="小宝贝儿拼音体"/>
              <a:cs typeface="小宝贝儿拼音体"/>
            </a:endParaRPr>
          </a:p>
          <a:p>
            <a:pPr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 smtClean="0">
                <a:solidFill>
                  <a:srgbClr val="C00000"/>
                </a:solidFill>
                <a:latin typeface="小宝贝儿拼音体"/>
                <a:ea typeface="小宝贝儿拼音体"/>
                <a:cs typeface="小宝贝儿拼音体"/>
              </a:rPr>
              <a:t>BẢO VỆ NGUỒN NƯỚC</a:t>
            </a:r>
            <a:endParaRPr lang="en-US" altLang="zh-CN" sz="3200" b="1" dirty="0">
              <a:solidFill>
                <a:srgbClr val="C00000"/>
              </a:solidFill>
              <a:latin typeface="小宝贝儿拼音体"/>
              <a:ea typeface="小宝贝儿拼音体"/>
              <a:cs typeface="小宝贝儿拼音体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73" b="82004"/>
          <a:stretch>
            <a:fillRect/>
          </a:stretch>
        </p:blipFill>
        <p:spPr bwMode="auto">
          <a:xfrm>
            <a:off x="1296591" y="1083469"/>
            <a:ext cx="74175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80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04438" y="1739887"/>
            <a:ext cx="7075714" cy="1201340"/>
            <a:chOff x="1513192" y="1554345"/>
            <a:chExt cx="9542584" cy="2489152"/>
          </a:xfrm>
        </p:grpSpPr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A04DED19-A7ED-49D2-9E17-1A1184C17949}"/>
                </a:ext>
              </a:extLst>
            </p:cNvPr>
            <p:cNvSpPr/>
            <p:nvPr/>
          </p:nvSpPr>
          <p:spPr>
            <a:xfrm>
              <a:off x="1513192" y="1554345"/>
              <a:ext cx="9542584" cy="24891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CEBD9C19-9706-43BC-BDF4-9ECE20B6DB08}"/>
                </a:ext>
              </a:extLst>
            </p:cNvPr>
            <p:cNvSpPr/>
            <p:nvPr/>
          </p:nvSpPr>
          <p:spPr>
            <a:xfrm>
              <a:off x="1643779" y="1660423"/>
              <a:ext cx="9304799" cy="2301665"/>
            </a:xfrm>
            <a:prstGeom prst="roundRect">
              <a:avLst>
                <a:gd name="adj" fmla="val 46361"/>
              </a:avLst>
            </a:prstGeom>
            <a:noFill/>
            <a:ln w="38100" cap="rnd">
              <a:solidFill>
                <a:srgbClr val="1FC2A4"/>
              </a:solidFill>
              <a:prstDash val="dash"/>
              <a:round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265429" y="3221849"/>
            <a:ext cx="7157028" cy="1143000"/>
            <a:chOff x="1513192" y="1554345"/>
            <a:chExt cx="9542584" cy="2489152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3F13FF09-EF85-4CFE-925A-5D151F057D84}"/>
                </a:ext>
              </a:extLst>
            </p:cNvPr>
            <p:cNvSpPr/>
            <p:nvPr/>
          </p:nvSpPr>
          <p:spPr>
            <a:xfrm>
              <a:off x="1513192" y="1554345"/>
              <a:ext cx="9542584" cy="24891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D4A63999-31F9-40BF-8D74-B29747421612}"/>
                </a:ext>
              </a:extLst>
            </p:cNvPr>
            <p:cNvSpPr/>
            <p:nvPr/>
          </p:nvSpPr>
          <p:spPr>
            <a:xfrm>
              <a:off x="1643779" y="1660652"/>
              <a:ext cx="9304799" cy="2299874"/>
            </a:xfrm>
            <a:prstGeom prst="roundRect">
              <a:avLst>
                <a:gd name="adj" fmla="val 46361"/>
              </a:avLst>
            </a:prstGeom>
            <a:noFill/>
            <a:ln w="38100" cap="rnd">
              <a:solidFill>
                <a:srgbClr val="1FC2A4"/>
              </a:solidFill>
              <a:prstDash val="dash"/>
              <a:round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257299" y="4660107"/>
            <a:ext cx="7157028" cy="1371238"/>
            <a:chOff x="1513192" y="1554345"/>
            <a:chExt cx="9542584" cy="2489152"/>
          </a:xfrm>
        </p:grpSpPr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1F7D94A6-80CD-4524-9FB6-005B50F0999D}"/>
                </a:ext>
              </a:extLst>
            </p:cNvPr>
            <p:cNvSpPr/>
            <p:nvPr/>
          </p:nvSpPr>
          <p:spPr>
            <a:xfrm>
              <a:off x="1513192" y="1554345"/>
              <a:ext cx="9542584" cy="24891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A5201045-93F5-4690-B023-DED18CC8E537}"/>
                </a:ext>
              </a:extLst>
            </p:cNvPr>
            <p:cNvSpPr/>
            <p:nvPr/>
          </p:nvSpPr>
          <p:spPr>
            <a:xfrm>
              <a:off x="1643291" y="1662064"/>
              <a:ext cx="9304068" cy="2299917"/>
            </a:xfrm>
            <a:prstGeom prst="roundRect">
              <a:avLst>
                <a:gd name="adj" fmla="val 46361"/>
              </a:avLst>
            </a:prstGeom>
            <a:noFill/>
            <a:ln w="38100" cap="rnd">
              <a:solidFill>
                <a:srgbClr val="1FC2A4"/>
              </a:solidFill>
              <a:prstDash val="dash"/>
              <a:round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57175">
                <a:defRPr/>
              </a:pPr>
              <a:endParaRPr lang="en-US" sz="1013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78804" y="1957677"/>
            <a:ext cx="611988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defTabSz="257175" fontAlgn="base">
              <a:spcBef>
                <a:spcPct val="0"/>
              </a:spcBef>
              <a:spcAft>
                <a:spcPct val="0"/>
              </a:spcAft>
            </a:pPr>
            <a:r>
              <a:rPr lang="it-IT" sz="2600" dirty="0">
                <a:solidFill>
                  <a:srgbClr val="C00000"/>
                </a:solidFill>
              </a:rPr>
              <a:t>HS biết được cách bảo vệ nguồn nước</a:t>
            </a:r>
            <a:r>
              <a:rPr lang="it-IT" sz="2600" dirty="0" smtClean="0">
                <a:solidFill>
                  <a:srgbClr val="C00000"/>
                </a:solidFill>
              </a:rPr>
              <a:t>.</a:t>
            </a:r>
            <a:endParaRPr lang="en-US" sz="2600" dirty="0">
              <a:solidFill>
                <a:srgbClr val="C00000"/>
              </a:solidFill>
            </a:endParaRPr>
          </a:p>
          <a:p>
            <a:pPr algn="just" defTabSz="25717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600" dirty="0">
              <a:solidFill>
                <a:srgbClr val="C00000"/>
              </a:solidFill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85901" y="4767263"/>
            <a:ext cx="65127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3429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just" defTabSz="25717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Phát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triển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năng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lực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tự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chủ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;</a:t>
            </a:r>
            <a:r>
              <a:rPr lang="en-US" altLang="en-US" sz="2400" b="1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năng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lực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giao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tiếp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hợp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tác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;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năng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lực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giải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quyết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vấn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đề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sáng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cs typeface="Times New Roman" panose="02020603050405020304" pitchFamily="18" charset="0"/>
              </a:rPr>
              <a:t>tạo</a:t>
            </a:r>
            <a:r>
              <a:rPr lang="en-US" altLang="en-US" sz="2400" dirty="0">
                <a:solidFill>
                  <a:srgbClr val="7030A0"/>
                </a:solidFill>
                <a:cs typeface="Times New Roman" panose="02020603050405020304" pitchFamily="18" charset="0"/>
              </a:rPr>
              <a:t>.</a:t>
            </a:r>
          </a:p>
          <a:p>
            <a:pPr algn="just" defTabSz="25717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7030A0"/>
              </a:solidFill>
              <a:ea typeface="小单纯体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62C42A8-0AAE-4222-85E0-39DE85DD56A6}"/>
              </a:ext>
            </a:extLst>
          </p:cNvPr>
          <p:cNvSpPr/>
          <p:nvPr/>
        </p:nvSpPr>
        <p:spPr>
          <a:xfrm>
            <a:off x="105209" y="515793"/>
            <a:ext cx="3229118" cy="5539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defTabSz="257175">
              <a:defRPr/>
            </a:pPr>
            <a:r>
              <a:rPr lang="en-US" altLang="zh-CN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zh-CN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zh-CN" alt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7" name="Rectangle 17"/>
          <p:cNvSpPr>
            <a:spLocks noChangeArrowheads="1"/>
          </p:cNvSpPr>
          <p:nvPr/>
        </p:nvSpPr>
        <p:spPr bwMode="auto">
          <a:xfrm>
            <a:off x="1634728" y="3326175"/>
            <a:ext cx="6188472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2600" dirty="0"/>
              <a:t>HS </a:t>
            </a:r>
            <a:r>
              <a:rPr lang="it-IT" sz="2600" dirty="0" smtClean="0"/>
              <a:t>hiểu và kể </a:t>
            </a:r>
            <a:r>
              <a:rPr lang="it-IT" sz="2600" dirty="0"/>
              <a:t>được những việc nên làm và không nên làm để bảo vệ nguồn nước.</a:t>
            </a:r>
            <a:endParaRPr lang="en-US" sz="2600" dirty="0"/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2600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1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20526" y="290601"/>
            <a:ext cx="2548934" cy="2799863"/>
            <a:chOff x="-4" y="48"/>
            <a:chExt cx="1857" cy="1986"/>
          </a:xfrm>
        </p:grpSpPr>
        <p:pic>
          <p:nvPicPr>
            <p:cNvPr id="5" name="Picture 3" descr="Untitled-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" y="48"/>
              <a:ext cx="1830" cy="198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0" y="60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217728" y="290601"/>
            <a:ext cx="2632663" cy="2781535"/>
            <a:chOff x="1874" y="-20"/>
            <a:chExt cx="1918" cy="1973"/>
          </a:xfrm>
        </p:grpSpPr>
        <p:pic>
          <p:nvPicPr>
            <p:cNvPr id="8" name="Picture 6" descr="Untitled-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" y="-20"/>
              <a:ext cx="1918" cy="196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891" y="0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075539" y="318796"/>
            <a:ext cx="2643644" cy="2753340"/>
            <a:chOff x="3834" y="48"/>
            <a:chExt cx="1926" cy="1953"/>
          </a:xfrm>
        </p:grpSpPr>
        <p:pic>
          <p:nvPicPr>
            <p:cNvPr id="11" name="Picture 9" descr="Untitled-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" y="48"/>
              <a:ext cx="1926" cy="19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840" y="48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488956" y="3389004"/>
            <a:ext cx="2543444" cy="2971665"/>
            <a:chOff x="0" y="2271"/>
            <a:chExt cx="1853" cy="1953"/>
          </a:xfrm>
        </p:grpSpPr>
        <p:pic>
          <p:nvPicPr>
            <p:cNvPr id="14" name="Picture 12" descr="Untitled-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" y="2275"/>
              <a:ext cx="1818" cy="19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0" y="2271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3231006" y="3401759"/>
            <a:ext cx="2609329" cy="2855664"/>
            <a:chOff x="1889" y="2271"/>
            <a:chExt cx="1855" cy="1953"/>
          </a:xfrm>
        </p:grpSpPr>
        <p:pic>
          <p:nvPicPr>
            <p:cNvPr id="17" name="Picture 15" descr="Untitled-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9" y="2279"/>
              <a:ext cx="1845" cy="193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891" y="2271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6169977" y="3439548"/>
            <a:ext cx="2656683" cy="2921121"/>
            <a:chOff x="3833" y="2291"/>
            <a:chExt cx="1860" cy="1953"/>
          </a:xfrm>
        </p:grpSpPr>
        <p:pic>
          <p:nvPicPr>
            <p:cNvPr id="20" name="Picture 18" descr="Untitled-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2295"/>
              <a:ext cx="1841" cy="193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840" y="2291"/>
              <a:ext cx="1853" cy="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>
                <a:latin typeface=".VnTime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2474772" y="318796"/>
            <a:ext cx="443686" cy="434414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5334997" y="428033"/>
            <a:ext cx="443353" cy="473692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8079303" y="427892"/>
            <a:ext cx="461197" cy="473694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2364020" y="3293508"/>
            <a:ext cx="527081" cy="609034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5370738" y="3238151"/>
            <a:ext cx="439009" cy="609034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8299579" y="3223417"/>
            <a:ext cx="527081" cy="609034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6385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2654" y="1089890"/>
            <a:ext cx="82018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endParaRPr lang="en-US" altLang="en-US" sz="3200" b="1" dirty="0">
              <a:solidFill>
                <a:srgbClr val="6472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Tx/>
              <a:buNone/>
            </a:pP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sát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vẽ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trả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just">
              <a:buFontTx/>
              <a:buNone/>
            </a:pPr>
            <a:endParaRPr lang="en-US" altLang="en-US" sz="3200" b="1" dirty="0">
              <a:solidFill>
                <a:srgbClr val="6472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Tx/>
              <a:buNone/>
            </a:pP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Mô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tả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những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nhìn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thấy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just">
              <a:buFontTx/>
              <a:buNone/>
            </a:pP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Theo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những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việc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hay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nên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bảo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vệ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nguồn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nước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Vì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200" b="1" dirty="0" err="1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sao</a:t>
            </a:r>
            <a:r>
              <a:rPr lang="en-US" altLang="en-US" sz="3200" b="1" dirty="0">
                <a:solidFill>
                  <a:srgbClr val="64722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vi-VN" altLang="en-US" sz="3200" dirty="0">
              <a:solidFill>
                <a:srgbClr val="6472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8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Untitled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686" y="921616"/>
            <a:ext cx="4574060" cy="446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69324" y="1801835"/>
            <a:ext cx="288736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3200" b="1" dirty="0" err="1">
                <a:solidFill>
                  <a:srgbClr val="647220"/>
                </a:solidFill>
              </a:rPr>
              <a:t>Tranh</a:t>
            </a:r>
            <a:r>
              <a:rPr lang="en-US" altLang="en-US" sz="3200" b="1" dirty="0">
                <a:solidFill>
                  <a:srgbClr val="647220"/>
                </a:solidFill>
              </a:rPr>
              <a:t> 1: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3200" b="1" dirty="0" err="1"/>
              <a:t>Vẽ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biển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cấm</a:t>
            </a:r>
            <a:r>
              <a:rPr lang="en-US" altLang="en-US" sz="3200" b="1" dirty="0"/>
              <a:t> </a:t>
            </a:r>
            <a:r>
              <a:rPr lang="en-US" altLang="en-US" sz="3200" b="1" dirty="0" err="1" smtClean="0"/>
              <a:t>đục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/>
              <a:t>phá</a:t>
            </a:r>
            <a:r>
              <a:rPr lang="en-US" altLang="en-US" sz="3200" b="1" dirty="0"/>
              <a:t> </a:t>
            </a:r>
            <a:r>
              <a:rPr lang="en-US" altLang="en-US" sz="3200" b="1" dirty="0" err="1" smtClean="0"/>
              <a:t>ống</a:t>
            </a:r>
            <a:r>
              <a:rPr lang="en-US" altLang="en-US" sz="3200" b="1" dirty="0" smtClean="0"/>
              <a:t> </a:t>
            </a:r>
            <a:r>
              <a:rPr lang="en-US" altLang="en-US" sz="3200" b="1" dirty="0" err="1" smtClean="0"/>
              <a:t>nước</a:t>
            </a:r>
            <a:r>
              <a:rPr lang="en-US" altLang="en-US" sz="3200" b="1" dirty="0" smtClean="0"/>
              <a:t>.</a:t>
            </a:r>
            <a:endParaRPr lang="en-US" altLang="en-US" sz="3200" b="1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97733" y="4702672"/>
            <a:ext cx="343054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US" altLang="en-US" sz="4000" b="1" dirty="0" smtClean="0">
                <a:solidFill>
                  <a:srgbClr val="FF0000"/>
                </a:solidFill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</a:rPr>
              <a:t>Nên</a:t>
            </a:r>
            <a:r>
              <a:rPr lang="en-US" altLang="en-US" sz="4000" b="1" dirty="0">
                <a:solidFill>
                  <a:srgbClr val="FF0000"/>
                </a:solidFill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</a:rPr>
              <a:t>làm</a:t>
            </a:r>
            <a:endParaRPr lang="en-US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7727091" y="1075474"/>
            <a:ext cx="705261" cy="624016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>
                <a:solidFill>
                  <a:srgbClr val="FF0000"/>
                </a:solidFill>
                <a:latin typeface="Verdana" panose="020B060403050404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6807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573</Words>
  <Application>Microsoft Office PowerPoint</Application>
  <PresentationFormat>On-screen Show (4:3)</PresentationFormat>
  <Paragraphs>79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40" baseType="lpstr">
      <vt:lpstr>Microsoft YaHei</vt:lpstr>
      <vt:lpstr>Microsoft YaHei</vt:lpstr>
      <vt:lpstr>SimSun</vt:lpstr>
      <vt:lpstr>SimSun</vt:lpstr>
      <vt:lpstr>.VnTime</vt:lpstr>
      <vt:lpstr>Arial</vt:lpstr>
      <vt:lpstr>Calibri</vt:lpstr>
      <vt:lpstr>Calibri Light</vt:lpstr>
      <vt:lpstr>等线</vt:lpstr>
      <vt:lpstr>Montserrat</vt:lpstr>
      <vt:lpstr>Montserrat Light</vt:lpstr>
      <vt:lpstr>Times New Roman</vt:lpstr>
      <vt:lpstr>Verdana</vt:lpstr>
      <vt:lpstr>Wingdings</vt:lpstr>
      <vt:lpstr>小单纯体</vt:lpstr>
      <vt:lpstr>小宝贝儿拼音体</vt:lpstr>
      <vt:lpstr>张海山锐谐体</vt:lpstr>
      <vt:lpstr>Office Theme</vt:lpstr>
      <vt:lpstr>1_Office Theme</vt:lpstr>
      <vt:lpstr>4_Office Theme</vt:lpstr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Bảo vệ nguồn nước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10P200421</dc:creator>
  <cp:lastModifiedBy>10P200421</cp:lastModifiedBy>
  <cp:revision>7</cp:revision>
  <dcterms:created xsi:type="dcterms:W3CDTF">2021-11-30T08:15:38Z</dcterms:created>
  <dcterms:modified xsi:type="dcterms:W3CDTF">2021-12-04T09:19:54Z</dcterms:modified>
</cp:coreProperties>
</file>