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9" r:id="rId2"/>
    <p:sldMasterId id="2147483672" r:id="rId3"/>
  </p:sldMasterIdLst>
  <p:notesMasterIdLst>
    <p:notesMasterId r:id="rId24"/>
  </p:notesMasterIdLst>
  <p:sldIdLst>
    <p:sldId id="332" r:id="rId4"/>
    <p:sldId id="356" r:id="rId5"/>
    <p:sldId id="642" r:id="rId6"/>
    <p:sldId id="636" r:id="rId7"/>
    <p:sldId id="643" r:id="rId8"/>
    <p:sldId id="644" r:id="rId9"/>
    <p:sldId id="335" r:id="rId10"/>
    <p:sldId id="3277" r:id="rId11"/>
    <p:sldId id="3278" r:id="rId12"/>
    <p:sldId id="3279" r:id="rId13"/>
    <p:sldId id="3280" r:id="rId14"/>
    <p:sldId id="373" r:id="rId15"/>
    <p:sldId id="376" r:id="rId16"/>
    <p:sldId id="375" r:id="rId17"/>
    <p:sldId id="3274" r:id="rId18"/>
    <p:sldId id="361" r:id="rId19"/>
    <p:sldId id="3275" r:id="rId20"/>
    <p:sldId id="3276" r:id="rId21"/>
    <p:sldId id="330" r:id="rId22"/>
    <p:sldId id="331"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CCECFF"/>
    <a:srgbClr val="FFFFFF"/>
    <a:srgbClr val="FFFFCC"/>
    <a:srgbClr val="FFCCCC"/>
    <a:srgbClr val="CCCC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606"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D810C0-D137-4D36-88C6-BB2F7782F720}" type="datetimeFigureOut">
              <a:rPr lang="en-US" smtClean="0"/>
              <a:t>12/13/2022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0FD8B5-66D3-41D2-8759-1709C100F04D}" type="slidenum">
              <a:rPr lang="en-US" smtClean="0"/>
              <a:t>‹#›</a:t>
            </a:fld>
            <a:endParaRPr lang="en-US"/>
          </a:p>
        </p:txBody>
      </p:sp>
    </p:spTree>
    <p:extLst>
      <p:ext uri="{BB962C8B-B14F-4D97-AF65-F5344CB8AC3E}">
        <p14:creationId xmlns:p14="http://schemas.microsoft.com/office/powerpoint/2010/main" val="27868867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facebook.com/nhilinh.phan/"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facebook.com/groups/443096903751589"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bcc728cf7d_0_113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bcc728cf7d_0_113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779918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bcc728cf7d_0_113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bcc728cf7d_0_113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36446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bcc728cf7d_0_113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bcc728cf7d_0_113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158964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GV linh hoạt phần khởi động có/không vì có những bài dài nên khởi động là dạy cháy giờ ạ</a:t>
            </a:r>
          </a:p>
          <a:p>
            <a:endParaRPr lang="en-US" b="0"/>
          </a:p>
          <a:p>
            <a:endParaRPr lang="en-US" b="0"/>
          </a:p>
          <a:p>
            <a:r>
              <a:rPr lang="vi-VN" b="0"/>
              <a:t>Tác</a:t>
            </a:r>
            <a:r>
              <a:rPr lang="vi-VN" b="0" baseline="0"/>
              <a:t> giả bộ ppt</a:t>
            </a:r>
            <a:r>
              <a:rPr lang="en-US" b="0" baseline="0"/>
              <a:t> Toán + Tiếng Việt các lớp 1, 2, 3</a:t>
            </a:r>
            <a:r>
              <a:rPr lang="vi-VN" b="0" baseline="0"/>
              <a:t>: Phan Thị Linh – Đà Nẵng</a:t>
            </a:r>
          </a:p>
          <a:p>
            <a:r>
              <a:rPr lang="vi-VN" b="0" baseline="0"/>
              <a:t>Sđt lh: 0916.604.268</a:t>
            </a:r>
          </a:p>
          <a:p>
            <a:r>
              <a:rPr lang="vi-VN" sz="1100" b="0">
                <a:latin typeface="Arial" pitchFamily="34" charset="0"/>
                <a:cs typeface="Arial" pitchFamily="34" charset="0"/>
              </a:rPr>
              <a:t>+ Zalo: 0916.604.268</a:t>
            </a:r>
          </a:p>
          <a:p>
            <a:r>
              <a:rPr lang="vi-VN" sz="1100" b="0">
                <a:latin typeface="Arial" pitchFamily="34" charset="0"/>
                <a:cs typeface="Arial" pitchFamily="34" charset="0"/>
              </a:rPr>
              <a:t>+ Facebook cá nhân: </a:t>
            </a:r>
            <a:r>
              <a:rPr lang="vi-VN" sz="1100" b="0">
                <a:hlinkClick r:id="rId3"/>
              </a:rPr>
              <a:t>https://www.facebook.com/nhilinh.phan/</a:t>
            </a:r>
            <a:endParaRPr lang="vi-VN" sz="1100" b="0"/>
          </a:p>
          <a:p>
            <a:r>
              <a:rPr lang="vi-VN" sz="1100" b="0">
                <a:latin typeface="Arial" pitchFamily="34" charset="0"/>
                <a:cs typeface="Arial" pitchFamily="34" charset="0"/>
              </a:rPr>
              <a:t>+ Nhóm chia sẻ tài liệu: </a:t>
            </a:r>
            <a:r>
              <a:rPr lang="vi-VN" sz="1100" b="0">
                <a:hlinkClick r:id="rId4"/>
              </a:rPr>
              <a:t>https://www.facebook.com/groups/443096903751589</a:t>
            </a:r>
            <a:endParaRPr lang="vi-VN" sz="1100" b="0"/>
          </a:p>
          <a:p>
            <a:r>
              <a:rPr lang="vi-VN" sz="1100" b="0">
                <a:latin typeface="Arial" pitchFamily="34" charset="0"/>
                <a:cs typeface="Arial" pitchFamily="34" charset="0"/>
              </a:rPr>
              <a:t>Hãy</a:t>
            </a:r>
            <a:r>
              <a:rPr lang="vi-VN" sz="1100" b="0" baseline="0">
                <a:latin typeface="Arial" pitchFamily="34" charset="0"/>
                <a:cs typeface="Arial" pitchFamily="34" charset="0"/>
              </a:rPr>
              <a:t> liên hệ chính chủ sản phẩm để được hỗ trợ và đồng hành trong suốt năm học nhé!</a:t>
            </a:r>
            <a:endParaRPr lang="vi-VN" sz="1100" b="0">
              <a:latin typeface="Arial" pitchFamily="34" charset="0"/>
              <a:cs typeface="Arial" pitchFamily="34" charset="0"/>
            </a:endParaRPr>
          </a:p>
          <a:p>
            <a:endParaRPr lang="en-US"/>
          </a:p>
        </p:txBody>
      </p:sp>
    </p:spTree>
    <p:extLst>
      <p:ext uri="{BB962C8B-B14F-4D97-AF65-F5344CB8AC3E}">
        <p14:creationId xmlns:p14="http://schemas.microsoft.com/office/powerpoint/2010/main" val="27475888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bcc728cf7d_0_113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bcc728cf7d_0_113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64235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B9B774-A12C-43E5-B862-D7438EC0827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81807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B9B774-A12C-43E5-B862-D7438EC0827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5168642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B9B774-A12C-43E5-B862-D7438EC0827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6790426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B9B774-A12C-43E5-B862-D7438EC0827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760848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bcc728cf7d_0_113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bcc728cf7d_0_113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121475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4.jp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4.png"/><Relationship Id="rId7"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blipFill>
          <a:blip r:embed="rId2">
            <a:alphaModFix/>
          </a:blip>
          <a:stretch>
            <a:fillRect/>
          </a:stretch>
        </a:blipFill>
        <a:effectLst/>
      </p:bgPr>
    </p:bg>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50967" y="593367"/>
            <a:ext cx="10290000" cy="763600"/>
          </a:xfrm>
          <a:prstGeom prst="rect">
            <a:avLst/>
          </a:prstGeom>
        </p:spPr>
        <p:txBody>
          <a:bodyPr spcFirstLastPara="1" wrap="square" lIns="91425" tIns="91425" rIns="91425" bIns="91425" anchor="t" anchorCtr="0">
            <a:noAutofit/>
          </a:bodyPr>
          <a:lstStyle>
            <a:lvl1pPr lvl="0">
              <a:spcBef>
                <a:spcPts val="0"/>
              </a:spcBef>
              <a:spcAft>
                <a:spcPts val="0"/>
              </a:spcAft>
              <a:buSzPts val="35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7" name="Google Shape;17;p4"/>
          <p:cNvSpPr txBox="1">
            <a:spLocks noGrp="1"/>
          </p:cNvSpPr>
          <p:nvPr>
            <p:ph type="subTitle" idx="1"/>
          </p:nvPr>
        </p:nvSpPr>
        <p:spPr>
          <a:xfrm>
            <a:off x="963533" y="1530300"/>
            <a:ext cx="10290000" cy="4561600"/>
          </a:xfrm>
          <a:prstGeom prst="rect">
            <a:avLst/>
          </a:prstGeom>
        </p:spPr>
        <p:txBody>
          <a:bodyPr spcFirstLastPara="1" wrap="square" lIns="91425" tIns="91425" rIns="91425" bIns="91425" anchor="t" anchorCtr="0">
            <a:noAutofit/>
          </a:bodyPr>
          <a:lstStyle>
            <a:lvl1pPr lvl="0">
              <a:spcBef>
                <a:spcPts val="0"/>
              </a:spcBef>
              <a:spcAft>
                <a:spcPts val="0"/>
              </a:spcAft>
              <a:buSzPts val="1600"/>
              <a:buChar char="●"/>
              <a:defRPr/>
            </a:lvl1pPr>
            <a:lvl2pPr lvl="1">
              <a:spcBef>
                <a:spcPts val="0"/>
              </a:spcBef>
              <a:spcAft>
                <a:spcPts val="0"/>
              </a:spcAft>
              <a:buSzPts val="1600"/>
              <a:buChar char="○"/>
              <a:defRPr/>
            </a:lvl2pPr>
            <a:lvl3pPr lvl="2">
              <a:spcBef>
                <a:spcPts val="0"/>
              </a:spcBef>
              <a:spcAft>
                <a:spcPts val="0"/>
              </a:spcAft>
              <a:buSzPts val="1600"/>
              <a:buChar char="■"/>
              <a:defRPr/>
            </a:lvl3pPr>
            <a:lvl4pPr lvl="3">
              <a:spcBef>
                <a:spcPts val="0"/>
              </a:spcBef>
              <a:spcAft>
                <a:spcPts val="0"/>
              </a:spcAft>
              <a:buSzPts val="1600"/>
              <a:buChar char="●"/>
              <a:defRPr/>
            </a:lvl4pPr>
            <a:lvl5pPr lvl="4">
              <a:spcBef>
                <a:spcPts val="0"/>
              </a:spcBef>
              <a:spcAft>
                <a:spcPts val="0"/>
              </a:spcAft>
              <a:buSzPts val="1600"/>
              <a:buChar char="○"/>
              <a:defRPr/>
            </a:lvl5pPr>
            <a:lvl6pPr lvl="5">
              <a:spcBef>
                <a:spcPts val="0"/>
              </a:spcBef>
              <a:spcAft>
                <a:spcPts val="0"/>
              </a:spcAft>
              <a:buSzPts val="1600"/>
              <a:buChar char="■"/>
              <a:defRPr/>
            </a:lvl6pPr>
            <a:lvl7pPr lvl="6">
              <a:spcBef>
                <a:spcPts val="0"/>
              </a:spcBef>
              <a:spcAft>
                <a:spcPts val="0"/>
              </a:spcAft>
              <a:buSzPts val="1600"/>
              <a:buChar char="●"/>
              <a:defRPr/>
            </a:lvl7pPr>
            <a:lvl8pPr lvl="7">
              <a:spcBef>
                <a:spcPts val="0"/>
              </a:spcBef>
              <a:spcAft>
                <a:spcPts val="0"/>
              </a:spcAft>
              <a:buSzPts val="1600"/>
              <a:buChar char="○"/>
              <a:defRPr/>
            </a:lvl8pPr>
            <a:lvl9pPr lvl="8">
              <a:spcBef>
                <a:spcPts val="0"/>
              </a:spcBef>
              <a:spcAft>
                <a:spcPts val="0"/>
              </a:spcAft>
              <a:buSzPts val="1600"/>
              <a:buChar char="■"/>
              <a:defRPr/>
            </a:lvl9pPr>
          </a:lstStyle>
          <a:p>
            <a:endParaRPr/>
          </a:p>
        </p:txBody>
      </p:sp>
      <p:sp>
        <p:nvSpPr>
          <p:cNvPr id="18" name="Google Shape;18;p4"/>
          <p:cNvSpPr/>
          <p:nvPr/>
        </p:nvSpPr>
        <p:spPr>
          <a:xfrm>
            <a:off x="-462133" y="2559833"/>
            <a:ext cx="1910800" cy="4032000"/>
          </a:xfrm>
          <a:custGeom>
            <a:avLst/>
            <a:gdLst/>
            <a:ahLst/>
            <a:cxnLst/>
            <a:rect l="l" t="t" r="r" b="b"/>
            <a:pathLst>
              <a:path w="57324" h="120960" extrusionOk="0">
                <a:moveTo>
                  <a:pt x="12023" y="0"/>
                </a:moveTo>
                <a:cubicBezTo>
                  <a:pt x="19047" y="0"/>
                  <a:pt x="27856" y="631"/>
                  <a:pt x="32169" y="6174"/>
                </a:cubicBezTo>
                <a:cubicBezTo>
                  <a:pt x="35842" y="10895"/>
                  <a:pt x="36219" y="22153"/>
                  <a:pt x="30544" y="24046"/>
                </a:cubicBezTo>
                <a:cubicBezTo>
                  <a:pt x="27254" y="25143"/>
                  <a:pt x="24971" y="15756"/>
                  <a:pt x="27945" y="13972"/>
                </a:cubicBezTo>
                <a:cubicBezTo>
                  <a:pt x="31763" y="11681"/>
                  <a:pt x="39054" y="14028"/>
                  <a:pt x="40618" y="18197"/>
                </a:cubicBezTo>
                <a:cubicBezTo>
                  <a:pt x="44716" y="29120"/>
                  <a:pt x="31924" y="40684"/>
                  <a:pt x="32819" y="52316"/>
                </a:cubicBezTo>
                <a:cubicBezTo>
                  <a:pt x="33460" y="60643"/>
                  <a:pt x="45111" y="63633"/>
                  <a:pt x="51016" y="69538"/>
                </a:cubicBezTo>
                <a:cubicBezTo>
                  <a:pt x="57363" y="75885"/>
                  <a:pt x="59368" y="88389"/>
                  <a:pt x="54915" y="96183"/>
                </a:cubicBezTo>
                <a:cubicBezTo>
                  <a:pt x="48317" y="107729"/>
                  <a:pt x="20773" y="97254"/>
                  <a:pt x="17547" y="110155"/>
                </a:cubicBezTo>
                <a:cubicBezTo>
                  <a:pt x="16475" y="114442"/>
                  <a:pt x="20944" y="120478"/>
                  <a:pt x="25345" y="120878"/>
                </a:cubicBezTo>
                <a:cubicBezTo>
                  <a:pt x="28969" y="121208"/>
                  <a:pt x="32359" y="115708"/>
                  <a:pt x="31844" y="112105"/>
                </a:cubicBezTo>
                <a:cubicBezTo>
                  <a:pt x="30274" y="101116"/>
                  <a:pt x="10531" y="98847"/>
                  <a:pt x="0" y="102357"/>
                </a:cubicBezTo>
              </a:path>
            </a:pathLst>
          </a:custGeom>
          <a:noFill/>
          <a:ln w="19050" cap="flat" cmpd="sng">
            <a:solidFill>
              <a:schemeClr val="accent1"/>
            </a:solidFill>
            <a:prstDash val="dot"/>
            <a:round/>
            <a:headEnd type="none" w="med" len="med"/>
            <a:tailEnd type="none" w="med" len="med"/>
          </a:ln>
        </p:spPr>
      </p:sp>
      <p:sp>
        <p:nvSpPr>
          <p:cNvPr id="19" name="Google Shape;19;p4"/>
          <p:cNvSpPr/>
          <p:nvPr/>
        </p:nvSpPr>
        <p:spPr>
          <a:xfrm>
            <a:off x="8712067" y="-126366"/>
            <a:ext cx="3715200" cy="3368567"/>
          </a:xfrm>
          <a:custGeom>
            <a:avLst/>
            <a:gdLst/>
            <a:ahLst/>
            <a:cxnLst/>
            <a:rect l="l" t="t" r="r" b="b"/>
            <a:pathLst>
              <a:path w="111456" h="101057" extrusionOk="0">
                <a:moveTo>
                  <a:pt x="111456" y="101057"/>
                </a:moveTo>
                <a:cubicBezTo>
                  <a:pt x="107963" y="97564"/>
                  <a:pt x="102886" y="95782"/>
                  <a:pt x="99758" y="91959"/>
                </a:cubicBezTo>
                <a:cubicBezTo>
                  <a:pt x="92204" y="82726"/>
                  <a:pt x="87085" y="70419"/>
                  <a:pt x="87085" y="58490"/>
                </a:cubicBezTo>
                <a:cubicBezTo>
                  <a:pt x="87085" y="55600"/>
                  <a:pt x="86556" y="51529"/>
                  <a:pt x="89034" y="50041"/>
                </a:cubicBezTo>
                <a:cubicBezTo>
                  <a:pt x="93566" y="47320"/>
                  <a:pt x="102445" y="56686"/>
                  <a:pt x="100083" y="61414"/>
                </a:cubicBezTo>
                <a:cubicBezTo>
                  <a:pt x="97662" y="66260"/>
                  <a:pt x="86791" y="62900"/>
                  <a:pt x="84160" y="58165"/>
                </a:cubicBezTo>
                <a:cubicBezTo>
                  <a:pt x="77566" y="46300"/>
                  <a:pt x="96024" y="27763"/>
                  <a:pt x="87085" y="17547"/>
                </a:cubicBezTo>
                <a:cubicBezTo>
                  <a:pt x="76523" y="5476"/>
                  <a:pt x="54986" y="14692"/>
                  <a:pt x="38993" y="15922"/>
                </a:cubicBezTo>
                <a:cubicBezTo>
                  <a:pt x="24995" y="16999"/>
                  <a:pt x="9927" y="9927"/>
                  <a:pt x="0" y="0"/>
                </a:cubicBezTo>
              </a:path>
            </a:pathLst>
          </a:custGeom>
          <a:noFill/>
          <a:ln w="19050" cap="flat" cmpd="sng">
            <a:solidFill>
              <a:schemeClr val="accent1"/>
            </a:solidFill>
            <a:prstDash val="dot"/>
            <a:round/>
            <a:headEnd type="none" w="med" len="med"/>
            <a:tailEnd type="none" w="med" len="med"/>
          </a:ln>
        </p:spPr>
      </p:sp>
    </p:spTree>
    <p:extLst>
      <p:ext uri="{BB962C8B-B14F-4D97-AF65-F5344CB8AC3E}">
        <p14:creationId xmlns:p14="http://schemas.microsoft.com/office/powerpoint/2010/main" val="2799626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bg>
      <p:bgRef idx="1001">
        <a:schemeClr val="bg1"/>
      </p:bgRef>
    </p:bg>
    <p:spTree>
      <p:nvGrpSpPr>
        <p:cNvPr id="1" name=""/>
        <p:cNvGrpSpPr/>
        <p:nvPr/>
      </p:nvGrpSpPr>
      <p:grpSpPr>
        <a:xfrm>
          <a:off x="0" y="0"/>
          <a:ext cx="0" cy="0"/>
          <a:chOff x="0" y="0"/>
          <a:chExt cx="0" cy="0"/>
        </a:xfrm>
      </p:grpSpPr>
      <p:sp>
        <p:nvSpPr>
          <p:cNvPr id="5" name="矩形 4"/>
          <p:cNvSpPr/>
          <p:nvPr userDrawn="1"/>
        </p:nvSpPr>
        <p:spPr>
          <a:xfrm>
            <a:off x="7893549" y="6206374"/>
            <a:ext cx="734944" cy="246221"/>
          </a:xfrm>
          <a:prstGeom prst="rect">
            <a:avLst/>
          </a:prstGeom>
        </p:spPr>
        <p:txBody>
          <a:bodyPr wrap="square">
            <a:spAutoFit/>
          </a:bodyPr>
          <a:lstStyle/>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p>
          <a:p>
            <a:pPr fontAlgn="auto">
              <a:spcBef>
                <a:spcPts val="0"/>
              </a:spcBef>
              <a:spcAft>
                <a:spcPts val="0"/>
              </a:spcAft>
            </a:pP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p>
          <a:p>
            <a:pPr fontAlgn="auto">
              <a:spcBef>
                <a:spcPts val="0"/>
              </a:spcBef>
              <a:spcAft>
                <a:spcPts val="0"/>
              </a:spcAft>
            </a:pPr>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
        <p:nvSpPr>
          <p:cNvPr id="4" name="矩形 3"/>
          <p:cNvSpPr/>
          <p:nvPr userDrawn="1"/>
        </p:nvSpPr>
        <p:spPr>
          <a:xfrm>
            <a:off x="0" y="0"/>
            <a:ext cx="12192000" cy="6858000"/>
          </a:xfrm>
          <a:prstGeom prst="rect">
            <a:avLst/>
          </a:prstGeom>
          <a:blipFill dpi="0"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Tree>
    <p:extLst>
      <p:ext uri="{BB962C8B-B14F-4D97-AF65-F5344CB8AC3E}">
        <p14:creationId xmlns:p14="http://schemas.microsoft.com/office/powerpoint/2010/main" val="3974983622"/>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blipFill>
          <a:blip r:embed="rId2">
            <a:alphaModFix/>
          </a:blip>
          <a:stretch>
            <a:fillRect/>
          </a:stretch>
        </a:blipFill>
        <a:effectLst/>
      </p:bgPr>
    </p:bg>
    <p:spTree>
      <p:nvGrpSpPr>
        <p:cNvPr id="1" name="Shape 8"/>
        <p:cNvGrpSpPr/>
        <p:nvPr/>
      </p:nvGrpSpPr>
      <p:grpSpPr>
        <a:xfrm>
          <a:off x="0" y="0"/>
          <a:ext cx="0" cy="0"/>
          <a:chOff x="0" y="0"/>
          <a:chExt cx="0" cy="0"/>
        </a:xfrm>
      </p:grpSpPr>
      <p:grpSp>
        <p:nvGrpSpPr>
          <p:cNvPr id="9" name="Google Shape;9;p2"/>
          <p:cNvGrpSpPr/>
          <p:nvPr/>
        </p:nvGrpSpPr>
        <p:grpSpPr>
          <a:xfrm>
            <a:off x="-931798" y="-1333234"/>
            <a:ext cx="14304633" cy="9102067"/>
            <a:chOff x="-698850" y="-999925"/>
            <a:chExt cx="10728475" cy="6826550"/>
          </a:xfrm>
        </p:grpSpPr>
        <p:sp>
          <p:nvSpPr>
            <p:cNvPr id="10" name="Google Shape;10;p2"/>
            <p:cNvSpPr/>
            <p:nvPr/>
          </p:nvSpPr>
          <p:spPr>
            <a:xfrm>
              <a:off x="-698850" y="3765625"/>
              <a:ext cx="1791300" cy="1791300"/>
            </a:xfrm>
            <a:prstGeom prst="ellipse">
              <a:avLst/>
            </a:prstGeom>
            <a:solidFill>
              <a:srgbClr val="49CAD1">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1" name="Google Shape;11;p2"/>
            <p:cNvSpPr/>
            <p:nvPr/>
          </p:nvSpPr>
          <p:spPr>
            <a:xfrm>
              <a:off x="571600" y="4491025"/>
              <a:ext cx="1335600" cy="1335600"/>
            </a:xfrm>
            <a:prstGeom prst="ellipse">
              <a:avLst/>
            </a:prstGeom>
            <a:solidFill>
              <a:srgbClr val="EFC658">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2" name="Google Shape;12;p2"/>
            <p:cNvSpPr/>
            <p:nvPr/>
          </p:nvSpPr>
          <p:spPr>
            <a:xfrm>
              <a:off x="8095325" y="-999925"/>
              <a:ext cx="1791300" cy="1791300"/>
            </a:xfrm>
            <a:prstGeom prst="ellipse">
              <a:avLst/>
            </a:prstGeom>
            <a:solidFill>
              <a:srgbClr val="DE6262">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3" name="Google Shape;13;p2"/>
            <p:cNvSpPr/>
            <p:nvPr/>
          </p:nvSpPr>
          <p:spPr>
            <a:xfrm>
              <a:off x="8694025" y="214025"/>
              <a:ext cx="1335600" cy="1335600"/>
            </a:xfrm>
            <a:prstGeom prst="ellipse">
              <a:avLst/>
            </a:prstGeom>
            <a:solidFill>
              <a:srgbClr val="EFC658">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4" name="Google Shape;14;p2"/>
            <p:cNvSpPr/>
            <p:nvPr/>
          </p:nvSpPr>
          <p:spPr>
            <a:xfrm>
              <a:off x="7591350" y="-393125"/>
              <a:ext cx="796200" cy="796200"/>
            </a:xfrm>
            <a:prstGeom prst="ellipse">
              <a:avLst/>
            </a:prstGeom>
            <a:solidFill>
              <a:srgbClr val="9CED85">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5" name="Google Shape;15;p2"/>
            <p:cNvSpPr/>
            <p:nvPr/>
          </p:nvSpPr>
          <p:spPr>
            <a:xfrm>
              <a:off x="8726825" y="4760725"/>
              <a:ext cx="796200" cy="796200"/>
            </a:xfrm>
            <a:prstGeom prst="ellipse">
              <a:avLst/>
            </a:prstGeom>
            <a:solidFill>
              <a:srgbClr val="9CED85">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6" name="Google Shape;16;p2"/>
            <p:cNvSpPr/>
            <p:nvPr/>
          </p:nvSpPr>
          <p:spPr>
            <a:xfrm>
              <a:off x="8694025" y="4443900"/>
              <a:ext cx="320100" cy="319800"/>
            </a:xfrm>
            <a:prstGeom prst="ellipse">
              <a:avLst/>
            </a:prstGeom>
            <a:solidFill>
              <a:srgbClr val="EB916B">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17" name="Google Shape;17;p2"/>
            <p:cNvSpPr/>
            <p:nvPr/>
          </p:nvSpPr>
          <p:spPr>
            <a:xfrm>
              <a:off x="8536925" y="4755925"/>
              <a:ext cx="189900" cy="189900"/>
            </a:xfrm>
            <a:prstGeom prst="ellipse">
              <a:avLst/>
            </a:prstGeom>
            <a:solidFill>
              <a:srgbClr val="EFC658">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18" name="Google Shape;18;p2"/>
          <p:cNvSpPr txBox="1">
            <a:spLocks noGrp="1"/>
          </p:cNvSpPr>
          <p:nvPr>
            <p:ph type="ctrTitle"/>
          </p:nvPr>
        </p:nvSpPr>
        <p:spPr>
          <a:xfrm>
            <a:off x="1583400" y="1197067"/>
            <a:ext cx="9025200" cy="1313200"/>
          </a:xfrm>
          <a:prstGeom prst="rect">
            <a:avLst/>
          </a:prstGeom>
        </p:spPr>
        <p:txBody>
          <a:bodyPr spcFirstLastPara="1" wrap="square" lIns="91425" tIns="91425" rIns="91425" bIns="91425" anchor="ctr" anchorCtr="0">
            <a:noAutofit/>
          </a:bodyPr>
          <a:lstStyle>
            <a:lvl1pPr lvl="0" algn="ctr">
              <a:spcBef>
                <a:spcPts val="0"/>
              </a:spcBef>
              <a:spcAft>
                <a:spcPts val="0"/>
              </a:spcAft>
              <a:buSzPts val="5200"/>
              <a:buNone/>
              <a:defRPr sz="6916"/>
            </a:lvl1pPr>
            <a:lvl2pPr lvl="1" algn="ctr">
              <a:spcBef>
                <a:spcPts val="0"/>
              </a:spcBef>
              <a:spcAft>
                <a:spcPts val="0"/>
              </a:spcAft>
              <a:buSzPts val="5200"/>
              <a:buNone/>
              <a:defRPr sz="6916"/>
            </a:lvl2pPr>
            <a:lvl3pPr lvl="2" algn="ctr">
              <a:spcBef>
                <a:spcPts val="0"/>
              </a:spcBef>
              <a:spcAft>
                <a:spcPts val="0"/>
              </a:spcAft>
              <a:buSzPts val="5200"/>
              <a:buNone/>
              <a:defRPr sz="6916"/>
            </a:lvl3pPr>
            <a:lvl4pPr lvl="3" algn="ctr">
              <a:spcBef>
                <a:spcPts val="0"/>
              </a:spcBef>
              <a:spcAft>
                <a:spcPts val="0"/>
              </a:spcAft>
              <a:buSzPts val="5200"/>
              <a:buNone/>
              <a:defRPr sz="6916"/>
            </a:lvl4pPr>
            <a:lvl5pPr lvl="4" algn="ctr">
              <a:spcBef>
                <a:spcPts val="0"/>
              </a:spcBef>
              <a:spcAft>
                <a:spcPts val="0"/>
              </a:spcAft>
              <a:buSzPts val="5200"/>
              <a:buNone/>
              <a:defRPr sz="6916"/>
            </a:lvl5pPr>
            <a:lvl6pPr lvl="5" algn="ctr">
              <a:spcBef>
                <a:spcPts val="0"/>
              </a:spcBef>
              <a:spcAft>
                <a:spcPts val="0"/>
              </a:spcAft>
              <a:buSzPts val="5200"/>
              <a:buNone/>
              <a:defRPr sz="6916"/>
            </a:lvl6pPr>
            <a:lvl7pPr lvl="6" algn="ctr">
              <a:spcBef>
                <a:spcPts val="0"/>
              </a:spcBef>
              <a:spcAft>
                <a:spcPts val="0"/>
              </a:spcAft>
              <a:buSzPts val="5200"/>
              <a:buNone/>
              <a:defRPr sz="6916"/>
            </a:lvl7pPr>
            <a:lvl8pPr lvl="7" algn="ctr">
              <a:spcBef>
                <a:spcPts val="0"/>
              </a:spcBef>
              <a:spcAft>
                <a:spcPts val="0"/>
              </a:spcAft>
              <a:buSzPts val="5200"/>
              <a:buNone/>
              <a:defRPr sz="6916"/>
            </a:lvl8pPr>
            <a:lvl9pPr lvl="8" algn="ctr">
              <a:spcBef>
                <a:spcPts val="0"/>
              </a:spcBef>
              <a:spcAft>
                <a:spcPts val="0"/>
              </a:spcAft>
              <a:buSzPts val="5200"/>
              <a:buNone/>
              <a:defRPr sz="6916"/>
            </a:lvl9pPr>
          </a:lstStyle>
          <a:p>
            <a:endParaRPr/>
          </a:p>
        </p:txBody>
      </p:sp>
      <p:sp>
        <p:nvSpPr>
          <p:cNvPr id="19" name="Google Shape;19;p2"/>
          <p:cNvSpPr txBox="1">
            <a:spLocks noGrp="1"/>
          </p:cNvSpPr>
          <p:nvPr>
            <p:ph type="subTitle" idx="1"/>
          </p:nvPr>
        </p:nvSpPr>
        <p:spPr>
          <a:xfrm>
            <a:off x="1583400" y="2385653"/>
            <a:ext cx="9025200" cy="5052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2800"/>
              <a:buNone/>
              <a:defRPr sz="2128">
                <a:solidFill>
                  <a:schemeClr val="dk2"/>
                </a:solidFill>
              </a:defRPr>
            </a:lvl1pPr>
            <a:lvl2pPr lvl="1" algn="ctr">
              <a:lnSpc>
                <a:spcPct val="100000"/>
              </a:lnSpc>
              <a:spcBef>
                <a:spcPts val="0"/>
              </a:spcBef>
              <a:spcAft>
                <a:spcPts val="0"/>
              </a:spcAft>
              <a:buSzPts val="2800"/>
              <a:buNone/>
              <a:defRPr sz="3724"/>
            </a:lvl2pPr>
            <a:lvl3pPr lvl="2" algn="ctr">
              <a:lnSpc>
                <a:spcPct val="100000"/>
              </a:lnSpc>
              <a:spcBef>
                <a:spcPts val="0"/>
              </a:spcBef>
              <a:spcAft>
                <a:spcPts val="0"/>
              </a:spcAft>
              <a:buSzPts val="2800"/>
              <a:buNone/>
              <a:defRPr sz="3724"/>
            </a:lvl3pPr>
            <a:lvl4pPr lvl="3" algn="ctr">
              <a:lnSpc>
                <a:spcPct val="100000"/>
              </a:lnSpc>
              <a:spcBef>
                <a:spcPts val="0"/>
              </a:spcBef>
              <a:spcAft>
                <a:spcPts val="0"/>
              </a:spcAft>
              <a:buSzPts val="2800"/>
              <a:buNone/>
              <a:defRPr sz="3724"/>
            </a:lvl4pPr>
            <a:lvl5pPr lvl="4" algn="ctr">
              <a:lnSpc>
                <a:spcPct val="100000"/>
              </a:lnSpc>
              <a:spcBef>
                <a:spcPts val="0"/>
              </a:spcBef>
              <a:spcAft>
                <a:spcPts val="0"/>
              </a:spcAft>
              <a:buSzPts val="2800"/>
              <a:buNone/>
              <a:defRPr sz="3724"/>
            </a:lvl5pPr>
            <a:lvl6pPr lvl="5" algn="ctr">
              <a:lnSpc>
                <a:spcPct val="100000"/>
              </a:lnSpc>
              <a:spcBef>
                <a:spcPts val="0"/>
              </a:spcBef>
              <a:spcAft>
                <a:spcPts val="0"/>
              </a:spcAft>
              <a:buSzPts val="2800"/>
              <a:buNone/>
              <a:defRPr sz="3724"/>
            </a:lvl6pPr>
            <a:lvl7pPr lvl="6" algn="ctr">
              <a:lnSpc>
                <a:spcPct val="100000"/>
              </a:lnSpc>
              <a:spcBef>
                <a:spcPts val="0"/>
              </a:spcBef>
              <a:spcAft>
                <a:spcPts val="0"/>
              </a:spcAft>
              <a:buSzPts val="2800"/>
              <a:buNone/>
              <a:defRPr sz="3724"/>
            </a:lvl7pPr>
            <a:lvl8pPr lvl="7" algn="ctr">
              <a:lnSpc>
                <a:spcPct val="100000"/>
              </a:lnSpc>
              <a:spcBef>
                <a:spcPts val="0"/>
              </a:spcBef>
              <a:spcAft>
                <a:spcPts val="0"/>
              </a:spcAft>
              <a:buSzPts val="2800"/>
              <a:buNone/>
              <a:defRPr sz="3724"/>
            </a:lvl8pPr>
            <a:lvl9pPr lvl="8" algn="ctr">
              <a:lnSpc>
                <a:spcPct val="100000"/>
              </a:lnSpc>
              <a:spcBef>
                <a:spcPts val="0"/>
              </a:spcBef>
              <a:spcAft>
                <a:spcPts val="0"/>
              </a:spcAft>
              <a:buSzPts val="2800"/>
              <a:buNone/>
              <a:defRPr sz="3724"/>
            </a:lvl9pPr>
          </a:lstStyle>
          <a:p>
            <a:endParaRPr/>
          </a:p>
        </p:txBody>
      </p:sp>
    </p:spTree>
    <p:extLst>
      <p:ext uri="{BB962C8B-B14F-4D97-AF65-F5344CB8AC3E}">
        <p14:creationId xmlns:p14="http://schemas.microsoft.com/office/powerpoint/2010/main" val="11550497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0"/>
        <p:cNvGrpSpPr/>
        <p:nvPr/>
      </p:nvGrpSpPr>
      <p:grpSpPr>
        <a:xfrm>
          <a:off x="0" y="0"/>
          <a:ext cx="0" cy="0"/>
          <a:chOff x="0" y="0"/>
          <a:chExt cx="0" cy="0"/>
        </a:xfrm>
      </p:grpSpPr>
      <p:grpSp>
        <p:nvGrpSpPr>
          <p:cNvPr id="21" name="Google Shape;21;p3"/>
          <p:cNvGrpSpPr/>
          <p:nvPr/>
        </p:nvGrpSpPr>
        <p:grpSpPr>
          <a:xfrm>
            <a:off x="-1293633" y="-877113"/>
            <a:ext cx="14778467" cy="9190713"/>
            <a:chOff x="-970225" y="-657835"/>
            <a:chExt cx="11083850" cy="6893035"/>
          </a:xfrm>
        </p:grpSpPr>
        <p:sp>
          <p:nvSpPr>
            <p:cNvPr id="22" name="Google Shape;22;p3"/>
            <p:cNvSpPr/>
            <p:nvPr/>
          </p:nvSpPr>
          <p:spPr>
            <a:xfrm>
              <a:off x="-970225" y="4443900"/>
              <a:ext cx="1791300" cy="1791300"/>
            </a:xfrm>
            <a:prstGeom prst="ellipse">
              <a:avLst/>
            </a:prstGeom>
            <a:solidFill>
              <a:srgbClr val="EB916B">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3" name="Google Shape;23;p3"/>
            <p:cNvSpPr/>
            <p:nvPr/>
          </p:nvSpPr>
          <p:spPr>
            <a:xfrm rot="10800000">
              <a:off x="-422742" y="-657835"/>
              <a:ext cx="1020000" cy="1020000"/>
            </a:xfrm>
            <a:prstGeom prst="ellipse">
              <a:avLst/>
            </a:prstGeom>
            <a:solidFill>
              <a:srgbClr val="EFC658">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4" name="Google Shape;24;p3"/>
            <p:cNvSpPr/>
            <p:nvPr/>
          </p:nvSpPr>
          <p:spPr>
            <a:xfrm rot="10800000" flipH="1">
              <a:off x="129077" y="416774"/>
              <a:ext cx="495300" cy="494700"/>
            </a:xfrm>
            <a:prstGeom prst="ellipse">
              <a:avLst/>
            </a:prstGeom>
            <a:solidFill>
              <a:srgbClr val="49CAD1">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5" name="Google Shape;25;p3"/>
            <p:cNvSpPr/>
            <p:nvPr/>
          </p:nvSpPr>
          <p:spPr>
            <a:xfrm>
              <a:off x="8322325" y="2812500"/>
              <a:ext cx="1791300" cy="1791300"/>
            </a:xfrm>
            <a:prstGeom prst="ellipse">
              <a:avLst/>
            </a:prstGeom>
            <a:solidFill>
              <a:srgbClr val="49CAD1">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6" name="Google Shape;26;p3"/>
            <p:cNvSpPr/>
            <p:nvPr/>
          </p:nvSpPr>
          <p:spPr>
            <a:xfrm>
              <a:off x="8244575" y="4037950"/>
              <a:ext cx="698400" cy="698400"/>
            </a:xfrm>
            <a:prstGeom prst="ellipse">
              <a:avLst/>
            </a:prstGeom>
            <a:solidFill>
              <a:srgbClr val="EB916B">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27" name="Google Shape;27;p3"/>
          <p:cNvSpPr txBox="1">
            <a:spLocks noGrp="1"/>
          </p:cNvSpPr>
          <p:nvPr>
            <p:ph type="title"/>
          </p:nvPr>
        </p:nvSpPr>
        <p:spPr>
          <a:xfrm>
            <a:off x="2511267" y="1893767"/>
            <a:ext cx="7169600" cy="763600"/>
          </a:xfrm>
          <a:prstGeom prst="rect">
            <a:avLst/>
          </a:prstGeom>
        </p:spPr>
        <p:txBody>
          <a:bodyPr spcFirstLastPara="1" wrap="square" lIns="91425" tIns="91425" rIns="91425" bIns="91425" anchor="ctr" anchorCtr="0">
            <a:noAutofit/>
          </a:bodyPr>
          <a:lstStyle>
            <a:lvl1pPr lvl="0" rtl="0">
              <a:spcBef>
                <a:spcPts val="0"/>
              </a:spcBef>
              <a:spcAft>
                <a:spcPts val="0"/>
              </a:spcAft>
              <a:buSzPts val="3300"/>
              <a:buNone/>
              <a:defRPr sz="4788"/>
            </a:lvl1pPr>
            <a:lvl2pPr lvl="1" rtl="0">
              <a:spcBef>
                <a:spcPts val="0"/>
              </a:spcBef>
              <a:spcAft>
                <a:spcPts val="0"/>
              </a:spcAft>
              <a:buSzPts val="3300"/>
              <a:buNone/>
              <a:defRPr>
                <a:latin typeface="Varela Round"/>
                <a:ea typeface="Varela Round"/>
                <a:cs typeface="Varela Round"/>
                <a:sym typeface="Varela Round"/>
              </a:defRPr>
            </a:lvl2pPr>
            <a:lvl3pPr lvl="2" rtl="0">
              <a:spcBef>
                <a:spcPts val="0"/>
              </a:spcBef>
              <a:spcAft>
                <a:spcPts val="0"/>
              </a:spcAft>
              <a:buSzPts val="3300"/>
              <a:buNone/>
              <a:defRPr>
                <a:latin typeface="Varela Round"/>
                <a:ea typeface="Varela Round"/>
                <a:cs typeface="Varela Round"/>
                <a:sym typeface="Varela Round"/>
              </a:defRPr>
            </a:lvl3pPr>
            <a:lvl4pPr lvl="3" rtl="0">
              <a:spcBef>
                <a:spcPts val="0"/>
              </a:spcBef>
              <a:spcAft>
                <a:spcPts val="0"/>
              </a:spcAft>
              <a:buSzPts val="3300"/>
              <a:buNone/>
              <a:defRPr>
                <a:latin typeface="Varela Round"/>
                <a:ea typeface="Varela Round"/>
                <a:cs typeface="Varela Round"/>
                <a:sym typeface="Varela Round"/>
              </a:defRPr>
            </a:lvl4pPr>
            <a:lvl5pPr lvl="4" rtl="0">
              <a:spcBef>
                <a:spcPts val="0"/>
              </a:spcBef>
              <a:spcAft>
                <a:spcPts val="0"/>
              </a:spcAft>
              <a:buSzPts val="3300"/>
              <a:buNone/>
              <a:defRPr>
                <a:latin typeface="Varela Round"/>
                <a:ea typeface="Varela Round"/>
                <a:cs typeface="Varela Round"/>
                <a:sym typeface="Varela Round"/>
              </a:defRPr>
            </a:lvl5pPr>
            <a:lvl6pPr lvl="5" rtl="0">
              <a:spcBef>
                <a:spcPts val="0"/>
              </a:spcBef>
              <a:spcAft>
                <a:spcPts val="0"/>
              </a:spcAft>
              <a:buSzPts val="3300"/>
              <a:buNone/>
              <a:defRPr>
                <a:latin typeface="Varela Round"/>
                <a:ea typeface="Varela Round"/>
                <a:cs typeface="Varela Round"/>
                <a:sym typeface="Varela Round"/>
              </a:defRPr>
            </a:lvl6pPr>
            <a:lvl7pPr lvl="6" rtl="0">
              <a:spcBef>
                <a:spcPts val="0"/>
              </a:spcBef>
              <a:spcAft>
                <a:spcPts val="0"/>
              </a:spcAft>
              <a:buSzPts val="3300"/>
              <a:buNone/>
              <a:defRPr>
                <a:latin typeface="Varela Round"/>
                <a:ea typeface="Varela Round"/>
                <a:cs typeface="Varela Round"/>
                <a:sym typeface="Varela Round"/>
              </a:defRPr>
            </a:lvl7pPr>
            <a:lvl8pPr lvl="7" rtl="0">
              <a:spcBef>
                <a:spcPts val="0"/>
              </a:spcBef>
              <a:spcAft>
                <a:spcPts val="0"/>
              </a:spcAft>
              <a:buSzPts val="3300"/>
              <a:buNone/>
              <a:defRPr>
                <a:latin typeface="Varela Round"/>
                <a:ea typeface="Varela Round"/>
                <a:cs typeface="Varela Round"/>
                <a:sym typeface="Varela Round"/>
              </a:defRPr>
            </a:lvl8pPr>
            <a:lvl9pPr lvl="8" rtl="0">
              <a:spcBef>
                <a:spcPts val="0"/>
              </a:spcBef>
              <a:spcAft>
                <a:spcPts val="0"/>
              </a:spcAft>
              <a:buSzPts val="3300"/>
              <a:buNone/>
              <a:defRPr>
                <a:latin typeface="Varela Round"/>
                <a:ea typeface="Varela Round"/>
                <a:cs typeface="Varela Round"/>
                <a:sym typeface="Varela Round"/>
              </a:defRPr>
            </a:lvl9pPr>
          </a:lstStyle>
          <a:p>
            <a:endParaRPr/>
          </a:p>
        </p:txBody>
      </p:sp>
      <p:sp>
        <p:nvSpPr>
          <p:cNvPr id="28" name="Google Shape;28;p3"/>
          <p:cNvSpPr txBox="1">
            <a:spLocks noGrp="1"/>
          </p:cNvSpPr>
          <p:nvPr>
            <p:ph type="subTitle" idx="1"/>
          </p:nvPr>
        </p:nvSpPr>
        <p:spPr>
          <a:xfrm>
            <a:off x="3153401" y="2657367"/>
            <a:ext cx="5885200" cy="2348400"/>
          </a:xfrm>
          <a:prstGeom prst="rect">
            <a:avLst/>
          </a:prstGeom>
        </p:spPr>
        <p:txBody>
          <a:bodyPr spcFirstLastPara="1" wrap="square" lIns="91425" tIns="91425" rIns="91425" bIns="91425" anchor="t" anchorCtr="0">
            <a:noAutofit/>
          </a:bodyPr>
          <a:lstStyle>
            <a:lvl1pPr lvl="0" algn="ctr">
              <a:spcBef>
                <a:spcPts val="0"/>
              </a:spcBef>
              <a:spcAft>
                <a:spcPts val="0"/>
              </a:spcAft>
              <a:buSzPts val="1400"/>
              <a:buNone/>
              <a:defRPr sz="2128">
                <a:solidFill>
                  <a:schemeClr val="dk2"/>
                </a:solidFill>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Tree>
    <p:extLst>
      <p:ext uri="{BB962C8B-B14F-4D97-AF65-F5344CB8AC3E}">
        <p14:creationId xmlns:p14="http://schemas.microsoft.com/office/powerpoint/2010/main" val="5667430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66"/>
        <p:cNvGrpSpPr/>
        <p:nvPr/>
      </p:nvGrpSpPr>
      <p:grpSpPr>
        <a:xfrm>
          <a:off x="0" y="0"/>
          <a:ext cx="0" cy="0"/>
          <a:chOff x="0" y="0"/>
          <a:chExt cx="0" cy="0"/>
        </a:xfrm>
      </p:grpSpPr>
      <p:sp>
        <p:nvSpPr>
          <p:cNvPr id="67" name="Google Shape;67;p8"/>
          <p:cNvSpPr txBox="1">
            <a:spLocks noGrp="1"/>
          </p:cNvSpPr>
          <p:nvPr>
            <p:ph type="title"/>
          </p:nvPr>
        </p:nvSpPr>
        <p:spPr>
          <a:xfrm>
            <a:off x="3160200" y="3971000"/>
            <a:ext cx="5871600" cy="7196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sz="3192"/>
            </a:lvl1pPr>
            <a:lvl2pPr lvl="1">
              <a:spcBef>
                <a:spcPts val="0"/>
              </a:spcBef>
              <a:spcAft>
                <a:spcPts val="0"/>
              </a:spcAft>
              <a:buSzPts val="2400"/>
              <a:buNone/>
              <a:defRPr sz="3192"/>
            </a:lvl2pPr>
            <a:lvl3pPr lvl="2">
              <a:spcBef>
                <a:spcPts val="0"/>
              </a:spcBef>
              <a:spcAft>
                <a:spcPts val="0"/>
              </a:spcAft>
              <a:buSzPts val="2400"/>
              <a:buNone/>
              <a:defRPr sz="3192"/>
            </a:lvl3pPr>
            <a:lvl4pPr lvl="3">
              <a:spcBef>
                <a:spcPts val="0"/>
              </a:spcBef>
              <a:spcAft>
                <a:spcPts val="0"/>
              </a:spcAft>
              <a:buSzPts val="2400"/>
              <a:buNone/>
              <a:defRPr sz="3192"/>
            </a:lvl4pPr>
            <a:lvl5pPr lvl="4">
              <a:spcBef>
                <a:spcPts val="0"/>
              </a:spcBef>
              <a:spcAft>
                <a:spcPts val="0"/>
              </a:spcAft>
              <a:buSzPts val="2400"/>
              <a:buNone/>
              <a:defRPr sz="3192"/>
            </a:lvl5pPr>
            <a:lvl6pPr lvl="5">
              <a:spcBef>
                <a:spcPts val="0"/>
              </a:spcBef>
              <a:spcAft>
                <a:spcPts val="0"/>
              </a:spcAft>
              <a:buSzPts val="2400"/>
              <a:buNone/>
              <a:defRPr sz="3192"/>
            </a:lvl6pPr>
            <a:lvl7pPr lvl="6">
              <a:spcBef>
                <a:spcPts val="0"/>
              </a:spcBef>
              <a:spcAft>
                <a:spcPts val="0"/>
              </a:spcAft>
              <a:buSzPts val="2400"/>
              <a:buNone/>
              <a:defRPr sz="3192"/>
            </a:lvl7pPr>
            <a:lvl8pPr lvl="7">
              <a:spcBef>
                <a:spcPts val="0"/>
              </a:spcBef>
              <a:spcAft>
                <a:spcPts val="0"/>
              </a:spcAft>
              <a:buSzPts val="2400"/>
              <a:buNone/>
              <a:defRPr sz="3192"/>
            </a:lvl8pPr>
            <a:lvl9pPr lvl="8">
              <a:spcBef>
                <a:spcPts val="0"/>
              </a:spcBef>
              <a:spcAft>
                <a:spcPts val="0"/>
              </a:spcAft>
              <a:buSzPts val="2400"/>
              <a:buNone/>
              <a:defRPr sz="3192"/>
            </a:lvl9pPr>
          </a:lstStyle>
          <a:p>
            <a:endParaRPr/>
          </a:p>
        </p:txBody>
      </p:sp>
      <p:sp>
        <p:nvSpPr>
          <p:cNvPr id="68" name="Google Shape;68;p8"/>
          <p:cNvSpPr txBox="1">
            <a:spLocks noGrp="1"/>
          </p:cNvSpPr>
          <p:nvPr>
            <p:ph type="subTitle" idx="1"/>
          </p:nvPr>
        </p:nvSpPr>
        <p:spPr>
          <a:xfrm>
            <a:off x="2441700" y="2111967"/>
            <a:ext cx="7098000" cy="2330000"/>
          </a:xfrm>
          <a:prstGeom prst="rect">
            <a:avLst/>
          </a:prstGeom>
        </p:spPr>
        <p:txBody>
          <a:bodyPr spcFirstLastPara="1" wrap="square" lIns="91425" tIns="91425" rIns="91425" bIns="91425" anchor="ctr" anchorCtr="0">
            <a:noAutofit/>
          </a:bodyPr>
          <a:lstStyle>
            <a:lvl1pPr lvl="0" algn="ctr">
              <a:spcBef>
                <a:spcPts val="0"/>
              </a:spcBef>
              <a:spcAft>
                <a:spcPts val="0"/>
              </a:spcAft>
              <a:buSzPts val="1400"/>
              <a:buNone/>
              <a:defRPr sz="2128"/>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grpSp>
        <p:nvGrpSpPr>
          <p:cNvPr id="69" name="Google Shape;69;p8"/>
          <p:cNvGrpSpPr/>
          <p:nvPr/>
        </p:nvGrpSpPr>
        <p:grpSpPr>
          <a:xfrm>
            <a:off x="-701766" y="-1744099"/>
            <a:ext cx="14281660" cy="9681857"/>
            <a:chOff x="-526325" y="-1308075"/>
            <a:chExt cx="10711245" cy="7261393"/>
          </a:xfrm>
        </p:grpSpPr>
        <p:sp>
          <p:nvSpPr>
            <p:cNvPr id="70" name="Google Shape;70;p8"/>
            <p:cNvSpPr/>
            <p:nvPr/>
          </p:nvSpPr>
          <p:spPr>
            <a:xfrm>
              <a:off x="-172075" y="-1308075"/>
              <a:ext cx="1791300" cy="1791300"/>
            </a:xfrm>
            <a:prstGeom prst="ellipse">
              <a:avLst/>
            </a:prstGeom>
            <a:solidFill>
              <a:srgbClr val="EB916B">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71" name="Google Shape;71;p8"/>
            <p:cNvSpPr/>
            <p:nvPr/>
          </p:nvSpPr>
          <p:spPr>
            <a:xfrm rot="10800000">
              <a:off x="-319542" y="4440515"/>
              <a:ext cx="1020000" cy="1020000"/>
            </a:xfrm>
            <a:prstGeom prst="ellipse">
              <a:avLst/>
            </a:prstGeom>
            <a:solidFill>
              <a:srgbClr val="EFC658">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72" name="Google Shape;72;p8"/>
            <p:cNvSpPr/>
            <p:nvPr/>
          </p:nvSpPr>
          <p:spPr>
            <a:xfrm rot="10800000" flipH="1">
              <a:off x="-68824" y="4309550"/>
              <a:ext cx="327000" cy="326400"/>
            </a:xfrm>
            <a:prstGeom prst="ellipse">
              <a:avLst/>
            </a:prstGeom>
            <a:solidFill>
              <a:srgbClr val="49CAD1">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73" name="Google Shape;73;p8"/>
            <p:cNvSpPr/>
            <p:nvPr/>
          </p:nvSpPr>
          <p:spPr>
            <a:xfrm rot="1549360">
              <a:off x="8092833" y="3861231"/>
              <a:ext cx="1791375" cy="1791375"/>
            </a:xfrm>
            <a:prstGeom prst="ellipse">
              <a:avLst/>
            </a:prstGeom>
            <a:solidFill>
              <a:srgbClr val="49CAD1">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74" name="Google Shape;74;p8"/>
            <p:cNvSpPr/>
            <p:nvPr/>
          </p:nvSpPr>
          <p:spPr>
            <a:xfrm rot="1549646">
              <a:off x="7781570" y="4746906"/>
              <a:ext cx="698248" cy="698248"/>
            </a:xfrm>
            <a:prstGeom prst="ellipse">
              <a:avLst/>
            </a:prstGeom>
            <a:solidFill>
              <a:srgbClr val="EB916B">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75" name="Google Shape;75;p8"/>
            <p:cNvSpPr/>
            <p:nvPr/>
          </p:nvSpPr>
          <p:spPr>
            <a:xfrm rot="10800000" flipH="1">
              <a:off x="440325" y="4667225"/>
              <a:ext cx="437700" cy="436800"/>
            </a:xfrm>
            <a:prstGeom prst="ellipse">
              <a:avLst/>
            </a:prstGeom>
            <a:solidFill>
              <a:srgbClr val="DE6262">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76" name="Google Shape;76;p8"/>
            <p:cNvSpPr/>
            <p:nvPr/>
          </p:nvSpPr>
          <p:spPr>
            <a:xfrm>
              <a:off x="-526325" y="-304625"/>
              <a:ext cx="1303800" cy="1303800"/>
            </a:xfrm>
            <a:prstGeom prst="ellipse">
              <a:avLst/>
            </a:prstGeom>
            <a:solidFill>
              <a:srgbClr val="9CED85">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77" name="Google Shape;77;p8"/>
            <p:cNvSpPr/>
            <p:nvPr/>
          </p:nvSpPr>
          <p:spPr>
            <a:xfrm rot="1549646">
              <a:off x="8714270" y="-227594"/>
              <a:ext cx="698248" cy="698248"/>
            </a:xfrm>
            <a:prstGeom prst="ellipse">
              <a:avLst/>
            </a:prstGeom>
            <a:solidFill>
              <a:srgbClr val="EFC658">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Tree>
    <p:extLst>
      <p:ext uri="{BB962C8B-B14F-4D97-AF65-F5344CB8AC3E}">
        <p14:creationId xmlns:p14="http://schemas.microsoft.com/office/powerpoint/2010/main" val="30031661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91"/>
        <p:cNvGrpSpPr/>
        <p:nvPr/>
      </p:nvGrpSpPr>
      <p:grpSpPr>
        <a:xfrm>
          <a:off x="0" y="0"/>
          <a:ext cx="0" cy="0"/>
          <a:chOff x="0" y="0"/>
          <a:chExt cx="0" cy="0"/>
        </a:xfrm>
      </p:grpSpPr>
      <p:sp>
        <p:nvSpPr>
          <p:cNvPr id="92" name="Google Shape;92;p10"/>
          <p:cNvSpPr txBox="1">
            <a:spLocks noGrp="1"/>
          </p:cNvSpPr>
          <p:nvPr>
            <p:ph type="body" idx="1"/>
          </p:nvPr>
        </p:nvSpPr>
        <p:spPr>
          <a:xfrm>
            <a:off x="1006167" y="5200400"/>
            <a:ext cx="7998400" cy="806800"/>
          </a:xfrm>
          <a:prstGeom prst="rect">
            <a:avLst/>
          </a:prstGeom>
        </p:spPr>
        <p:txBody>
          <a:bodyPr spcFirstLastPara="1" wrap="square" lIns="91425" tIns="91425" rIns="91425" bIns="91425" anchor="ctr" anchorCtr="0">
            <a:noAutofit/>
          </a:bodyPr>
          <a:lstStyle>
            <a:lvl1pPr marL="608076" lvl="0" indent="-304038">
              <a:lnSpc>
                <a:spcPct val="100000"/>
              </a:lnSpc>
              <a:spcBef>
                <a:spcPts val="0"/>
              </a:spcBef>
              <a:spcAft>
                <a:spcPts val="0"/>
              </a:spcAft>
              <a:buClr>
                <a:schemeClr val="accent6"/>
              </a:buClr>
              <a:buSzPts val="2400"/>
              <a:buFont typeface="Itim"/>
              <a:buNone/>
              <a:defRPr sz="3192">
                <a:solidFill>
                  <a:schemeClr val="accent6"/>
                </a:solidFill>
                <a:latin typeface="Itim"/>
                <a:ea typeface="Itim"/>
                <a:cs typeface="Itim"/>
                <a:sym typeface="Itim"/>
              </a:defRPr>
            </a:lvl1pPr>
          </a:lstStyle>
          <a:p>
            <a:endParaRPr/>
          </a:p>
        </p:txBody>
      </p:sp>
    </p:spTree>
    <p:extLst>
      <p:ext uri="{BB962C8B-B14F-4D97-AF65-F5344CB8AC3E}">
        <p14:creationId xmlns:p14="http://schemas.microsoft.com/office/powerpoint/2010/main" val="40812312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93"/>
        <p:cNvGrpSpPr/>
        <p:nvPr/>
      </p:nvGrpSpPr>
      <p:grpSpPr>
        <a:xfrm>
          <a:off x="0" y="0"/>
          <a:ext cx="0" cy="0"/>
          <a:chOff x="0" y="0"/>
          <a:chExt cx="0" cy="0"/>
        </a:xfrm>
      </p:grpSpPr>
      <p:sp>
        <p:nvSpPr>
          <p:cNvPr id="94" name="Google Shape;94;p11"/>
          <p:cNvSpPr txBox="1">
            <a:spLocks noGrp="1"/>
          </p:cNvSpPr>
          <p:nvPr>
            <p:ph type="title" hasCustomPrompt="1"/>
          </p:nvPr>
        </p:nvSpPr>
        <p:spPr>
          <a:xfrm>
            <a:off x="1238600" y="1474833"/>
            <a:ext cx="9714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5960"/>
            </a:lvl1pPr>
            <a:lvl2pPr lvl="1" algn="ctr">
              <a:spcBef>
                <a:spcPts val="0"/>
              </a:spcBef>
              <a:spcAft>
                <a:spcPts val="0"/>
              </a:spcAft>
              <a:buSzPts val="12000"/>
              <a:buNone/>
              <a:defRPr sz="15960"/>
            </a:lvl2pPr>
            <a:lvl3pPr lvl="2" algn="ctr">
              <a:spcBef>
                <a:spcPts val="0"/>
              </a:spcBef>
              <a:spcAft>
                <a:spcPts val="0"/>
              </a:spcAft>
              <a:buSzPts val="12000"/>
              <a:buNone/>
              <a:defRPr sz="15960"/>
            </a:lvl3pPr>
            <a:lvl4pPr lvl="3" algn="ctr">
              <a:spcBef>
                <a:spcPts val="0"/>
              </a:spcBef>
              <a:spcAft>
                <a:spcPts val="0"/>
              </a:spcAft>
              <a:buSzPts val="12000"/>
              <a:buNone/>
              <a:defRPr sz="15960"/>
            </a:lvl4pPr>
            <a:lvl5pPr lvl="4" algn="ctr">
              <a:spcBef>
                <a:spcPts val="0"/>
              </a:spcBef>
              <a:spcAft>
                <a:spcPts val="0"/>
              </a:spcAft>
              <a:buSzPts val="12000"/>
              <a:buNone/>
              <a:defRPr sz="15960"/>
            </a:lvl5pPr>
            <a:lvl6pPr lvl="5" algn="ctr">
              <a:spcBef>
                <a:spcPts val="0"/>
              </a:spcBef>
              <a:spcAft>
                <a:spcPts val="0"/>
              </a:spcAft>
              <a:buSzPts val="12000"/>
              <a:buNone/>
              <a:defRPr sz="15960"/>
            </a:lvl6pPr>
            <a:lvl7pPr lvl="6" algn="ctr">
              <a:spcBef>
                <a:spcPts val="0"/>
              </a:spcBef>
              <a:spcAft>
                <a:spcPts val="0"/>
              </a:spcAft>
              <a:buSzPts val="12000"/>
              <a:buNone/>
              <a:defRPr sz="15960"/>
            </a:lvl7pPr>
            <a:lvl8pPr lvl="7" algn="ctr">
              <a:spcBef>
                <a:spcPts val="0"/>
              </a:spcBef>
              <a:spcAft>
                <a:spcPts val="0"/>
              </a:spcAft>
              <a:buSzPts val="12000"/>
              <a:buNone/>
              <a:defRPr sz="15960"/>
            </a:lvl8pPr>
            <a:lvl9pPr lvl="8" algn="ctr">
              <a:spcBef>
                <a:spcPts val="0"/>
              </a:spcBef>
              <a:spcAft>
                <a:spcPts val="0"/>
              </a:spcAft>
              <a:buSzPts val="12000"/>
              <a:buNone/>
              <a:defRPr sz="15960"/>
            </a:lvl9pPr>
          </a:lstStyle>
          <a:p>
            <a:r>
              <a:t>xx%</a:t>
            </a:r>
          </a:p>
        </p:txBody>
      </p:sp>
      <p:sp>
        <p:nvSpPr>
          <p:cNvPr id="95" name="Google Shape;95;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8076" lvl="0" indent="-422275" algn="ctr">
              <a:spcBef>
                <a:spcPts val="0"/>
              </a:spcBef>
              <a:spcAft>
                <a:spcPts val="0"/>
              </a:spcAft>
              <a:buSzPts val="1400"/>
              <a:buChar char="●"/>
              <a:defRPr/>
            </a:lvl1pPr>
            <a:lvl2pPr marL="1216152" lvl="1" indent="-422275" algn="ctr">
              <a:spcBef>
                <a:spcPts val="0"/>
              </a:spcBef>
              <a:spcAft>
                <a:spcPts val="0"/>
              </a:spcAft>
              <a:buSzPts val="1400"/>
              <a:buChar char="○"/>
              <a:defRPr/>
            </a:lvl2pPr>
            <a:lvl3pPr marL="1824228" lvl="2" indent="-422275" algn="ctr">
              <a:spcBef>
                <a:spcPts val="0"/>
              </a:spcBef>
              <a:spcAft>
                <a:spcPts val="0"/>
              </a:spcAft>
              <a:buSzPts val="1400"/>
              <a:buChar char="■"/>
              <a:defRPr/>
            </a:lvl3pPr>
            <a:lvl4pPr marL="2432304" lvl="3" indent="-422275" algn="ctr">
              <a:spcBef>
                <a:spcPts val="0"/>
              </a:spcBef>
              <a:spcAft>
                <a:spcPts val="0"/>
              </a:spcAft>
              <a:buSzPts val="1400"/>
              <a:buChar char="●"/>
              <a:defRPr/>
            </a:lvl4pPr>
            <a:lvl5pPr marL="3040380" lvl="4" indent="-422275" algn="ctr">
              <a:spcBef>
                <a:spcPts val="0"/>
              </a:spcBef>
              <a:spcAft>
                <a:spcPts val="0"/>
              </a:spcAft>
              <a:buSzPts val="1400"/>
              <a:buChar char="○"/>
              <a:defRPr/>
            </a:lvl5pPr>
            <a:lvl6pPr marL="3648456" lvl="5" indent="-422275" algn="ctr">
              <a:spcBef>
                <a:spcPts val="0"/>
              </a:spcBef>
              <a:spcAft>
                <a:spcPts val="0"/>
              </a:spcAft>
              <a:buSzPts val="1400"/>
              <a:buChar char="■"/>
              <a:defRPr/>
            </a:lvl6pPr>
            <a:lvl7pPr marL="4256532" lvl="6" indent="-422275" algn="ctr">
              <a:spcBef>
                <a:spcPts val="0"/>
              </a:spcBef>
              <a:spcAft>
                <a:spcPts val="0"/>
              </a:spcAft>
              <a:buSzPts val="1400"/>
              <a:buChar char="●"/>
              <a:defRPr/>
            </a:lvl7pPr>
            <a:lvl8pPr marL="4864608" lvl="7" indent="-422275" algn="ctr">
              <a:spcBef>
                <a:spcPts val="0"/>
              </a:spcBef>
              <a:spcAft>
                <a:spcPts val="0"/>
              </a:spcAft>
              <a:buSzPts val="1400"/>
              <a:buChar char="○"/>
              <a:defRPr/>
            </a:lvl8pPr>
            <a:lvl9pPr marL="5472684" lvl="8" indent="-422275" algn="ctr">
              <a:spcBef>
                <a:spcPts val="0"/>
              </a:spcBef>
              <a:spcAft>
                <a:spcPts val="0"/>
              </a:spcAft>
              <a:buSzPts val="1400"/>
              <a:buChar char="■"/>
              <a:defRPr/>
            </a:lvl9pPr>
          </a:lstStyle>
          <a:p>
            <a:endParaRPr/>
          </a:p>
        </p:txBody>
      </p:sp>
    </p:spTree>
    <p:extLst>
      <p:ext uri="{BB962C8B-B14F-4D97-AF65-F5344CB8AC3E}">
        <p14:creationId xmlns:p14="http://schemas.microsoft.com/office/powerpoint/2010/main" val="32296476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96"/>
        <p:cNvGrpSpPr/>
        <p:nvPr/>
      </p:nvGrpSpPr>
      <p:grpSpPr>
        <a:xfrm>
          <a:off x="0" y="0"/>
          <a:ext cx="0" cy="0"/>
          <a:chOff x="0" y="0"/>
          <a:chExt cx="0" cy="0"/>
        </a:xfrm>
      </p:grpSpPr>
    </p:spTree>
    <p:extLst>
      <p:ext uri="{BB962C8B-B14F-4D97-AF65-F5344CB8AC3E}">
        <p14:creationId xmlns:p14="http://schemas.microsoft.com/office/powerpoint/2010/main" val="8614200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subtitle">
  <p:cSld name="Title and subtitle">
    <p:spTree>
      <p:nvGrpSpPr>
        <p:cNvPr id="1" name="Shape 205"/>
        <p:cNvGrpSpPr/>
        <p:nvPr/>
      </p:nvGrpSpPr>
      <p:grpSpPr>
        <a:xfrm>
          <a:off x="0" y="0"/>
          <a:ext cx="0" cy="0"/>
          <a:chOff x="0" y="0"/>
          <a:chExt cx="0" cy="0"/>
        </a:xfrm>
      </p:grpSpPr>
      <p:sp>
        <p:nvSpPr>
          <p:cNvPr id="206" name="Google Shape;206;p21"/>
          <p:cNvSpPr txBox="1">
            <a:spLocks noGrp="1"/>
          </p:cNvSpPr>
          <p:nvPr>
            <p:ph type="title"/>
          </p:nvPr>
        </p:nvSpPr>
        <p:spPr>
          <a:xfrm>
            <a:off x="2511201" y="521000"/>
            <a:ext cx="7169600" cy="763600"/>
          </a:xfrm>
          <a:prstGeom prst="rect">
            <a:avLst/>
          </a:prstGeom>
        </p:spPr>
        <p:txBody>
          <a:bodyPr spcFirstLastPara="1" wrap="square" lIns="91425" tIns="91425" rIns="91425" bIns="91425" anchor="ctr" anchorCtr="0">
            <a:noAutofit/>
          </a:bodyPr>
          <a:lstStyle>
            <a:lvl1pPr lvl="0" rtl="0">
              <a:spcBef>
                <a:spcPts val="0"/>
              </a:spcBef>
              <a:spcAft>
                <a:spcPts val="0"/>
              </a:spcAft>
              <a:buSzPts val="3300"/>
              <a:buNone/>
              <a:defRPr sz="4788"/>
            </a:lvl1pPr>
            <a:lvl2pPr lvl="1" rtl="0">
              <a:spcBef>
                <a:spcPts val="0"/>
              </a:spcBef>
              <a:spcAft>
                <a:spcPts val="0"/>
              </a:spcAft>
              <a:buSzPts val="3300"/>
              <a:buNone/>
              <a:defRPr>
                <a:latin typeface="Varela Round"/>
                <a:ea typeface="Varela Round"/>
                <a:cs typeface="Varela Round"/>
                <a:sym typeface="Varela Round"/>
              </a:defRPr>
            </a:lvl2pPr>
            <a:lvl3pPr lvl="2" rtl="0">
              <a:spcBef>
                <a:spcPts val="0"/>
              </a:spcBef>
              <a:spcAft>
                <a:spcPts val="0"/>
              </a:spcAft>
              <a:buSzPts val="3300"/>
              <a:buNone/>
              <a:defRPr>
                <a:latin typeface="Varela Round"/>
                <a:ea typeface="Varela Round"/>
                <a:cs typeface="Varela Round"/>
                <a:sym typeface="Varela Round"/>
              </a:defRPr>
            </a:lvl3pPr>
            <a:lvl4pPr lvl="3" rtl="0">
              <a:spcBef>
                <a:spcPts val="0"/>
              </a:spcBef>
              <a:spcAft>
                <a:spcPts val="0"/>
              </a:spcAft>
              <a:buSzPts val="3300"/>
              <a:buNone/>
              <a:defRPr>
                <a:latin typeface="Varela Round"/>
                <a:ea typeface="Varela Round"/>
                <a:cs typeface="Varela Round"/>
                <a:sym typeface="Varela Round"/>
              </a:defRPr>
            </a:lvl4pPr>
            <a:lvl5pPr lvl="4" rtl="0">
              <a:spcBef>
                <a:spcPts val="0"/>
              </a:spcBef>
              <a:spcAft>
                <a:spcPts val="0"/>
              </a:spcAft>
              <a:buSzPts val="3300"/>
              <a:buNone/>
              <a:defRPr>
                <a:latin typeface="Varela Round"/>
                <a:ea typeface="Varela Round"/>
                <a:cs typeface="Varela Round"/>
                <a:sym typeface="Varela Round"/>
              </a:defRPr>
            </a:lvl5pPr>
            <a:lvl6pPr lvl="5" rtl="0">
              <a:spcBef>
                <a:spcPts val="0"/>
              </a:spcBef>
              <a:spcAft>
                <a:spcPts val="0"/>
              </a:spcAft>
              <a:buSzPts val="3300"/>
              <a:buNone/>
              <a:defRPr>
                <a:latin typeface="Varela Round"/>
                <a:ea typeface="Varela Round"/>
                <a:cs typeface="Varela Round"/>
                <a:sym typeface="Varela Round"/>
              </a:defRPr>
            </a:lvl6pPr>
            <a:lvl7pPr lvl="6" rtl="0">
              <a:spcBef>
                <a:spcPts val="0"/>
              </a:spcBef>
              <a:spcAft>
                <a:spcPts val="0"/>
              </a:spcAft>
              <a:buSzPts val="3300"/>
              <a:buNone/>
              <a:defRPr>
                <a:latin typeface="Varela Round"/>
                <a:ea typeface="Varela Round"/>
                <a:cs typeface="Varela Round"/>
                <a:sym typeface="Varela Round"/>
              </a:defRPr>
            </a:lvl7pPr>
            <a:lvl8pPr lvl="7" rtl="0">
              <a:spcBef>
                <a:spcPts val="0"/>
              </a:spcBef>
              <a:spcAft>
                <a:spcPts val="0"/>
              </a:spcAft>
              <a:buSzPts val="3300"/>
              <a:buNone/>
              <a:defRPr>
                <a:latin typeface="Varela Round"/>
                <a:ea typeface="Varela Round"/>
                <a:cs typeface="Varela Round"/>
                <a:sym typeface="Varela Round"/>
              </a:defRPr>
            </a:lvl8pPr>
            <a:lvl9pPr lvl="8" rtl="0">
              <a:spcBef>
                <a:spcPts val="0"/>
              </a:spcBef>
              <a:spcAft>
                <a:spcPts val="0"/>
              </a:spcAft>
              <a:buSzPts val="3300"/>
              <a:buNone/>
              <a:defRPr>
                <a:latin typeface="Varela Round"/>
                <a:ea typeface="Varela Round"/>
                <a:cs typeface="Varela Round"/>
                <a:sym typeface="Varela Round"/>
              </a:defRPr>
            </a:lvl9pPr>
          </a:lstStyle>
          <a:p>
            <a:endParaRPr/>
          </a:p>
        </p:txBody>
      </p:sp>
      <p:sp>
        <p:nvSpPr>
          <p:cNvPr id="207" name="Google Shape;207;p21"/>
          <p:cNvSpPr txBox="1">
            <a:spLocks noGrp="1"/>
          </p:cNvSpPr>
          <p:nvPr>
            <p:ph type="subTitle" idx="1"/>
          </p:nvPr>
        </p:nvSpPr>
        <p:spPr>
          <a:xfrm>
            <a:off x="3768667" y="1225977"/>
            <a:ext cx="4654800" cy="3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a:solidFill>
                  <a:schemeClr val="dk2"/>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grpSp>
        <p:nvGrpSpPr>
          <p:cNvPr id="208" name="Google Shape;208;p21"/>
          <p:cNvGrpSpPr/>
          <p:nvPr/>
        </p:nvGrpSpPr>
        <p:grpSpPr>
          <a:xfrm>
            <a:off x="-1470734" y="-1286733"/>
            <a:ext cx="13563774" cy="9250975"/>
            <a:chOff x="-1103050" y="-965050"/>
            <a:chExt cx="10172830" cy="6938231"/>
          </a:xfrm>
        </p:grpSpPr>
        <p:grpSp>
          <p:nvGrpSpPr>
            <p:cNvPr id="209" name="Google Shape;209;p21"/>
            <p:cNvGrpSpPr/>
            <p:nvPr/>
          </p:nvGrpSpPr>
          <p:grpSpPr>
            <a:xfrm>
              <a:off x="-1103050" y="-965050"/>
              <a:ext cx="10145298" cy="6938224"/>
              <a:chOff x="7641900" y="-965050"/>
              <a:chExt cx="10145298" cy="6938224"/>
            </a:xfrm>
          </p:grpSpPr>
          <p:sp>
            <p:nvSpPr>
              <p:cNvPr id="210" name="Google Shape;210;p21"/>
              <p:cNvSpPr/>
              <p:nvPr/>
            </p:nvSpPr>
            <p:spPr>
              <a:xfrm>
                <a:off x="7641900" y="-965050"/>
                <a:ext cx="1791300" cy="1791300"/>
              </a:xfrm>
              <a:prstGeom prst="ellipse">
                <a:avLst/>
              </a:prstGeom>
              <a:solidFill>
                <a:srgbClr val="EFC658">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11" name="Google Shape;211;p21"/>
              <p:cNvSpPr/>
              <p:nvPr/>
            </p:nvSpPr>
            <p:spPr>
              <a:xfrm rot="10800000" flipH="1">
                <a:off x="16942698" y="-565249"/>
                <a:ext cx="844500" cy="843300"/>
              </a:xfrm>
              <a:prstGeom prst="ellipse">
                <a:avLst/>
              </a:prstGeom>
              <a:solidFill>
                <a:srgbClr val="49CAD1">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12" name="Google Shape;212;p21"/>
              <p:cNvSpPr/>
              <p:nvPr/>
            </p:nvSpPr>
            <p:spPr>
              <a:xfrm rot="10800000" flipH="1">
                <a:off x="8059376" y="4492674"/>
                <a:ext cx="1482600" cy="1480500"/>
              </a:xfrm>
              <a:prstGeom prst="ellipse">
                <a:avLst/>
              </a:prstGeom>
              <a:solidFill>
                <a:srgbClr val="EB916B">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
          <p:nvSpPr>
            <p:cNvPr id="213" name="Google Shape;213;p21"/>
            <p:cNvSpPr/>
            <p:nvPr/>
          </p:nvSpPr>
          <p:spPr>
            <a:xfrm>
              <a:off x="718275" y="69950"/>
              <a:ext cx="447600" cy="447600"/>
            </a:xfrm>
            <a:prstGeom prst="ellipse">
              <a:avLst/>
            </a:prstGeom>
            <a:solidFill>
              <a:srgbClr val="EB916B">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14" name="Google Shape;214;p21"/>
            <p:cNvSpPr/>
            <p:nvPr/>
          </p:nvSpPr>
          <p:spPr>
            <a:xfrm rot="1223388">
              <a:off x="424241" y="4710935"/>
              <a:ext cx="447754" cy="447754"/>
            </a:xfrm>
            <a:prstGeom prst="ellipse">
              <a:avLst/>
            </a:prstGeom>
            <a:solidFill>
              <a:srgbClr val="EFC658">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15" name="Google Shape;215;p21"/>
            <p:cNvSpPr/>
            <p:nvPr/>
          </p:nvSpPr>
          <p:spPr>
            <a:xfrm rot="1222282">
              <a:off x="145418" y="4383100"/>
              <a:ext cx="272333" cy="272333"/>
            </a:xfrm>
            <a:prstGeom prst="ellipse">
              <a:avLst/>
            </a:prstGeom>
            <a:solidFill>
              <a:srgbClr val="9CED85">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16" name="Google Shape;216;p21"/>
            <p:cNvSpPr/>
            <p:nvPr/>
          </p:nvSpPr>
          <p:spPr>
            <a:xfrm rot="1223432">
              <a:off x="7763933" y="4667333"/>
              <a:ext cx="1142596" cy="1142596"/>
            </a:xfrm>
            <a:prstGeom prst="ellipse">
              <a:avLst/>
            </a:prstGeom>
            <a:solidFill>
              <a:srgbClr val="EFC658">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sp>
          <p:nvSpPr>
            <p:cNvPr id="217" name="Google Shape;217;p21"/>
            <p:cNvSpPr/>
            <p:nvPr/>
          </p:nvSpPr>
          <p:spPr>
            <a:xfrm rot="1222451">
              <a:off x="7588892" y="4806151"/>
              <a:ext cx="409307" cy="409307"/>
            </a:xfrm>
            <a:prstGeom prst="ellipse">
              <a:avLst/>
            </a:prstGeom>
            <a:solidFill>
              <a:srgbClr val="49CAD1">
                <a:alpha val="31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79"/>
            </a:p>
          </p:txBody>
        </p:sp>
      </p:grpSp>
    </p:spTree>
    <p:extLst>
      <p:ext uri="{BB962C8B-B14F-4D97-AF65-F5344CB8AC3E}">
        <p14:creationId xmlns:p14="http://schemas.microsoft.com/office/powerpoint/2010/main" val="18693383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blipFill>
          <a:blip r:embed="rId2">
            <a:alphaModFix/>
          </a:blip>
          <a:stretch>
            <a:fillRect/>
          </a:stretch>
        </a:blipFill>
        <a:effectLst/>
      </p:bgPr>
    </p:bg>
    <p:spTree>
      <p:nvGrpSpPr>
        <p:cNvPr id="1" name="Shape 20"/>
        <p:cNvGrpSpPr/>
        <p:nvPr/>
      </p:nvGrpSpPr>
      <p:grpSpPr>
        <a:xfrm>
          <a:off x="0" y="0"/>
          <a:ext cx="0" cy="0"/>
          <a:chOff x="0" y="0"/>
          <a:chExt cx="0" cy="0"/>
        </a:xfrm>
      </p:grpSpPr>
      <p:pic>
        <p:nvPicPr>
          <p:cNvPr id="21" name="Google Shape;21;p5"/>
          <p:cNvPicPr preferRelativeResize="0"/>
          <p:nvPr/>
        </p:nvPicPr>
        <p:blipFill>
          <a:blip r:embed="rId3">
            <a:alphaModFix/>
          </a:blip>
          <a:stretch>
            <a:fillRect/>
          </a:stretch>
        </p:blipFill>
        <p:spPr>
          <a:xfrm>
            <a:off x="2377600" y="2526644"/>
            <a:ext cx="9814405" cy="1175833"/>
          </a:xfrm>
          <a:prstGeom prst="rect">
            <a:avLst/>
          </a:prstGeom>
          <a:noFill/>
          <a:ln>
            <a:noFill/>
          </a:ln>
        </p:spPr>
      </p:pic>
      <p:pic>
        <p:nvPicPr>
          <p:cNvPr id="22" name="Google Shape;22;p5"/>
          <p:cNvPicPr preferRelativeResize="0"/>
          <p:nvPr/>
        </p:nvPicPr>
        <p:blipFill>
          <a:blip r:embed="rId3">
            <a:alphaModFix/>
          </a:blip>
          <a:stretch>
            <a:fillRect/>
          </a:stretch>
        </p:blipFill>
        <p:spPr>
          <a:xfrm>
            <a:off x="2104334" y="4794330"/>
            <a:ext cx="10087663" cy="1175833"/>
          </a:xfrm>
          <a:prstGeom prst="rect">
            <a:avLst/>
          </a:prstGeom>
          <a:noFill/>
          <a:ln>
            <a:noFill/>
          </a:ln>
        </p:spPr>
      </p:pic>
      <p:sp>
        <p:nvSpPr>
          <p:cNvPr id="23" name="Google Shape;23;p5"/>
          <p:cNvSpPr txBox="1">
            <a:spLocks noGrp="1"/>
          </p:cNvSpPr>
          <p:nvPr>
            <p:ph type="title"/>
          </p:nvPr>
        </p:nvSpPr>
        <p:spPr>
          <a:xfrm>
            <a:off x="1426467" y="593367"/>
            <a:ext cx="9814400" cy="1083200"/>
          </a:xfrm>
          <a:prstGeom prst="rect">
            <a:avLst/>
          </a:prstGeom>
        </p:spPr>
        <p:txBody>
          <a:bodyPr spcFirstLastPara="1" wrap="square" lIns="91425" tIns="91425" rIns="91425" bIns="91425" anchor="t" anchorCtr="0">
            <a:noAutofit/>
          </a:bodyPr>
          <a:lstStyle>
            <a:lvl1pPr lvl="0">
              <a:spcBef>
                <a:spcPts val="0"/>
              </a:spcBef>
              <a:spcAft>
                <a:spcPts val="0"/>
              </a:spcAft>
              <a:buSzPts val="3500"/>
              <a:buNone/>
              <a:defRPr/>
            </a:lvl1pPr>
            <a:lvl2pPr lvl="1">
              <a:spcBef>
                <a:spcPts val="0"/>
              </a:spcBef>
              <a:spcAft>
                <a:spcPts val="0"/>
              </a:spcAft>
              <a:buSzPts val="4000"/>
              <a:buNone/>
              <a:defRPr sz="5333"/>
            </a:lvl2pPr>
            <a:lvl3pPr lvl="2">
              <a:spcBef>
                <a:spcPts val="0"/>
              </a:spcBef>
              <a:spcAft>
                <a:spcPts val="0"/>
              </a:spcAft>
              <a:buSzPts val="4000"/>
              <a:buNone/>
              <a:defRPr sz="5333"/>
            </a:lvl3pPr>
            <a:lvl4pPr lvl="3">
              <a:spcBef>
                <a:spcPts val="0"/>
              </a:spcBef>
              <a:spcAft>
                <a:spcPts val="0"/>
              </a:spcAft>
              <a:buSzPts val="4000"/>
              <a:buNone/>
              <a:defRPr sz="5333"/>
            </a:lvl4pPr>
            <a:lvl5pPr lvl="4">
              <a:spcBef>
                <a:spcPts val="0"/>
              </a:spcBef>
              <a:spcAft>
                <a:spcPts val="0"/>
              </a:spcAft>
              <a:buSzPts val="4000"/>
              <a:buNone/>
              <a:defRPr sz="5333"/>
            </a:lvl5pPr>
            <a:lvl6pPr lvl="5">
              <a:spcBef>
                <a:spcPts val="0"/>
              </a:spcBef>
              <a:spcAft>
                <a:spcPts val="0"/>
              </a:spcAft>
              <a:buSzPts val="4000"/>
              <a:buNone/>
              <a:defRPr sz="5333"/>
            </a:lvl6pPr>
            <a:lvl7pPr lvl="6">
              <a:spcBef>
                <a:spcPts val="0"/>
              </a:spcBef>
              <a:spcAft>
                <a:spcPts val="0"/>
              </a:spcAft>
              <a:buSzPts val="4000"/>
              <a:buNone/>
              <a:defRPr sz="5333"/>
            </a:lvl7pPr>
            <a:lvl8pPr lvl="7">
              <a:spcBef>
                <a:spcPts val="0"/>
              </a:spcBef>
              <a:spcAft>
                <a:spcPts val="0"/>
              </a:spcAft>
              <a:buSzPts val="4000"/>
              <a:buNone/>
              <a:defRPr sz="5333"/>
            </a:lvl8pPr>
            <a:lvl9pPr lvl="8">
              <a:spcBef>
                <a:spcPts val="0"/>
              </a:spcBef>
              <a:spcAft>
                <a:spcPts val="0"/>
              </a:spcAft>
              <a:buSzPts val="4000"/>
              <a:buNone/>
              <a:defRPr sz="5333"/>
            </a:lvl9pPr>
          </a:lstStyle>
          <a:p>
            <a:endParaRPr/>
          </a:p>
        </p:txBody>
      </p:sp>
      <p:sp>
        <p:nvSpPr>
          <p:cNvPr id="24" name="Google Shape;24;p5"/>
          <p:cNvSpPr txBox="1">
            <a:spLocks noGrp="1"/>
          </p:cNvSpPr>
          <p:nvPr>
            <p:ph type="subTitle" idx="1"/>
          </p:nvPr>
        </p:nvSpPr>
        <p:spPr>
          <a:xfrm>
            <a:off x="3487033" y="1931967"/>
            <a:ext cx="3638800" cy="6280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1pPr>
            <a:lvl2pPr lvl="1">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2pPr>
            <a:lvl3pPr lvl="2">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3pPr>
            <a:lvl4pPr lvl="3">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4pPr>
            <a:lvl5pPr lvl="4">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5pPr>
            <a:lvl6pPr lvl="5">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6pPr>
            <a:lvl7pPr lvl="6">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7pPr>
            <a:lvl8pPr lvl="7">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8pPr>
            <a:lvl9pPr lvl="8">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9pPr>
          </a:lstStyle>
          <a:p>
            <a:endParaRPr/>
          </a:p>
        </p:txBody>
      </p:sp>
      <p:sp>
        <p:nvSpPr>
          <p:cNvPr id="25" name="Google Shape;25;p5"/>
          <p:cNvSpPr txBox="1">
            <a:spLocks noGrp="1"/>
          </p:cNvSpPr>
          <p:nvPr>
            <p:ph type="subTitle" idx="2"/>
          </p:nvPr>
        </p:nvSpPr>
        <p:spPr>
          <a:xfrm>
            <a:off x="3487033" y="2579663"/>
            <a:ext cx="7754000" cy="1033600"/>
          </a:xfrm>
          <a:prstGeom prst="rect">
            <a:avLst/>
          </a:prstGeom>
        </p:spPr>
        <p:txBody>
          <a:bodyPr spcFirstLastPara="1" wrap="square" lIns="91425" tIns="91425" rIns="91425" bIns="91425" anchor="ctr" anchorCtr="0">
            <a:noAutofit/>
          </a:bodyPr>
          <a:lstStyle>
            <a:lvl1pPr lvl="0">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26" name="Google Shape;26;p5"/>
          <p:cNvSpPr txBox="1">
            <a:spLocks noGrp="1"/>
          </p:cNvSpPr>
          <p:nvPr>
            <p:ph type="subTitle" idx="3"/>
          </p:nvPr>
        </p:nvSpPr>
        <p:spPr>
          <a:xfrm>
            <a:off x="3487033" y="4036567"/>
            <a:ext cx="3638800" cy="6280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1pPr>
            <a:lvl2pPr lvl="1"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2pPr>
            <a:lvl3pPr lvl="2"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3pPr>
            <a:lvl4pPr lvl="3"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4pPr>
            <a:lvl5pPr lvl="4"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5pPr>
            <a:lvl6pPr lvl="5"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6pPr>
            <a:lvl7pPr lvl="6"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7pPr>
            <a:lvl8pPr lvl="7"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8pPr>
            <a:lvl9pPr lvl="8"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9pPr>
          </a:lstStyle>
          <a:p>
            <a:endParaRPr/>
          </a:p>
        </p:txBody>
      </p:sp>
      <p:sp>
        <p:nvSpPr>
          <p:cNvPr id="27" name="Google Shape;27;p5"/>
          <p:cNvSpPr txBox="1">
            <a:spLocks noGrp="1"/>
          </p:cNvSpPr>
          <p:nvPr>
            <p:ph type="subTitle" idx="4"/>
          </p:nvPr>
        </p:nvSpPr>
        <p:spPr>
          <a:xfrm>
            <a:off x="3487033" y="4884097"/>
            <a:ext cx="7754000" cy="10336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894636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only" type="titleOnly">
  <p:cSld name="Title only">
    <p:bg>
      <p:bgPr>
        <a:blipFill>
          <a:blip r:embed="rId2">
            <a:alphaModFix/>
          </a:blip>
          <a:stretch>
            <a:fillRect/>
          </a:stretch>
        </a:blipFill>
        <a:effectLst/>
      </p:bgPr>
    </p:bg>
    <p:spTree>
      <p:nvGrpSpPr>
        <p:cNvPr id="1" name="Shape 28"/>
        <p:cNvGrpSpPr/>
        <p:nvPr/>
      </p:nvGrpSpPr>
      <p:grpSpPr>
        <a:xfrm>
          <a:off x="0" y="0"/>
          <a:ext cx="0" cy="0"/>
          <a:chOff x="0" y="0"/>
          <a:chExt cx="0" cy="0"/>
        </a:xfrm>
      </p:grpSpPr>
      <p:sp>
        <p:nvSpPr>
          <p:cNvPr id="29" name="Google Shape;29;p6"/>
          <p:cNvSpPr/>
          <p:nvPr/>
        </p:nvSpPr>
        <p:spPr>
          <a:xfrm>
            <a:off x="-268108" y="-16933"/>
            <a:ext cx="5331167" cy="2854967"/>
          </a:xfrm>
          <a:custGeom>
            <a:avLst/>
            <a:gdLst/>
            <a:ahLst/>
            <a:cxnLst/>
            <a:rect l="l" t="t" r="r" b="b"/>
            <a:pathLst>
              <a:path w="159935" h="85649" extrusionOk="0">
                <a:moveTo>
                  <a:pt x="1439" y="85649"/>
                </a:moveTo>
                <a:cubicBezTo>
                  <a:pt x="-3013" y="74526"/>
                  <a:pt x="3679" y="55867"/>
                  <a:pt x="15155" y="52426"/>
                </a:cubicBezTo>
                <a:cubicBezTo>
                  <a:pt x="20261" y="50895"/>
                  <a:pt x="26433" y="51817"/>
                  <a:pt x="31005" y="54559"/>
                </a:cubicBezTo>
                <a:cubicBezTo>
                  <a:pt x="36462" y="57831"/>
                  <a:pt x="40249" y="66850"/>
                  <a:pt x="37405" y="72542"/>
                </a:cubicBezTo>
                <a:cubicBezTo>
                  <a:pt x="34942" y="77471"/>
                  <a:pt x="23117" y="76082"/>
                  <a:pt x="20946" y="71018"/>
                </a:cubicBezTo>
                <a:cubicBezTo>
                  <a:pt x="17333" y="62591"/>
                  <a:pt x="20632" y="49588"/>
                  <a:pt x="28261" y="44501"/>
                </a:cubicBezTo>
                <a:cubicBezTo>
                  <a:pt x="40861" y="36099"/>
                  <a:pt x="58626" y="44046"/>
                  <a:pt x="73677" y="45720"/>
                </a:cubicBezTo>
                <a:cubicBezTo>
                  <a:pt x="81657" y="46607"/>
                  <a:pt x="94778" y="38505"/>
                  <a:pt x="92574" y="30785"/>
                </a:cubicBezTo>
                <a:cubicBezTo>
                  <a:pt x="90700" y="24221"/>
                  <a:pt x="74549" y="25917"/>
                  <a:pt x="72153" y="32309"/>
                </a:cubicBezTo>
                <a:cubicBezTo>
                  <a:pt x="70582" y="36499"/>
                  <a:pt x="69896" y="42283"/>
                  <a:pt x="72762" y="45720"/>
                </a:cubicBezTo>
                <a:cubicBezTo>
                  <a:pt x="75355" y="48830"/>
                  <a:pt x="80351" y="50044"/>
                  <a:pt x="84345" y="49378"/>
                </a:cubicBezTo>
                <a:cubicBezTo>
                  <a:pt x="100093" y="46752"/>
                  <a:pt x="106264" y="26143"/>
                  <a:pt x="116653" y="14021"/>
                </a:cubicBezTo>
                <a:cubicBezTo>
                  <a:pt x="126522" y="2506"/>
                  <a:pt x="144770" y="0"/>
                  <a:pt x="159935" y="0"/>
                </a:cubicBezTo>
              </a:path>
            </a:pathLst>
          </a:custGeom>
          <a:noFill/>
          <a:ln w="19050" cap="flat" cmpd="sng">
            <a:solidFill>
              <a:schemeClr val="accent1"/>
            </a:solidFill>
            <a:prstDash val="dot"/>
            <a:round/>
            <a:headEnd type="none" w="med" len="med"/>
            <a:tailEnd type="none" w="med" len="med"/>
          </a:ln>
        </p:spPr>
      </p:sp>
      <p:sp>
        <p:nvSpPr>
          <p:cNvPr id="30" name="Google Shape;30;p6"/>
          <p:cNvSpPr/>
          <p:nvPr/>
        </p:nvSpPr>
        <p:spPr>
          <a:xfrm>
            <a:off x="9541251" y="4097024"/>
            <a:ext cx="3261367" cy="3290800"/>
          </a:xfrm>
          <a:custGeom>
            <a:avLst/>
            <a:gdLst/>
            <a:ahLst/>
            <a:cxnLst/>
            <a:rect l="l" t="t" r="r" b="b"/>
            <a:pathLst>
              <a:path w="97841" h="98724" extrusionOk="0">
                <a:moveTo>
                  <a:pt x="97841" y="7284"/>
                </a:moveTo>
                <a:cubicBezTo>
                  <a:pt x="91670" y="2348"/>
                  <a:pt x="81440" y="398"/>
                  <a:pt x="74371" y="3932"/>
                </a:cubicBezTo>
                <a:cubicBezTo>
                  <a:pt x="68690" y="6772"/>
                  <a:pt x="67964" y="17871"/>
                  <a:pt x="71933" y="22829"/>
                </a:cubicBezTo>
                <a:cubicBezTo>
                  <a:pt x="74032" y="25451"/>
                  <a:pt x="80325" y="25137"/>
                  <a:pt x="81991" y="22220"/>
                </a:cubicBezTo>
                <a:cubicBezTo>
                  <a:pt x="85030" y="16900"/>
                  <a:pt x="84085" y="8639"/>
                  <a:pt x="80163" y="3932"/>
                </a:cubicBezTo>
                <a:cubicBezTo>
                  <a:pt x="74165" y="-3267"/>
                  <a:pt x="56617" y="123"/>
                  <a:pt x="52426" y="8504"/>
                </a:cubicBezTo>
                <a:cubicBezTo>
                  <a:pt x="42894" y="27563"/>
                  <a:pt x="71615" y="53627"/>
                  <a:pt x="60655" y="71902"/>
                </a:cubicBezTo>
                <a:cubicBezTo>
                  <a:pt x="58143" y="76091"/>
                  <a:pt x="51520" y="76169"/>
                  <a:pt x="46635" y="76169"/>
                </a:cubicBezTo>
                <a:cubicBezTo>
                  <a:pt x="36879" y="76169"/>
                  <a:pt x="27090" y="74679"/>
                  <a:pt x="17374" y="75560"/>
                </a:cubicBezTo>
                <a:cubicBezTo>
                  <a:pt x="7762" y="76432"/>
                  <a:pt x="0" y="89072"/>
                  <a:pt x="0" y="98724"/>
                </a:cubicBezTo>
              </a:path>
            </a:pathLst>
          </a:custGeom>
          <a:noFill/>
          <a:ln w="19050" cap="flat" cmpd="sng">
            <a:solidFill>
              <a:schemeClr val="accent1"/>
            </a:solidFill>
            <a:prstDash val="dot"/>
            <a:round/>
            <a:headEnd type="none" w="med" len="med"/>
            <a:tailEnd type="none" w="med" len="med"/>
          </a:ln>
        </p:spPr>
      </p:sp>
      <p:sp>
        <p:nvSpPr>
          <p:cNvPr id="31" name="Google Shape;31;p6"/>
          <p:cNvSpPr txBox="1">
            <a:spLocks noGrp="1"/>
          </p:cNvSpPr>
          <p:nvPr>
            <p:ph type="title"/>
          </p:nvPr>
        </p:nvSpPr>
        <p:spPr>
          <a:xfrm>
            <a:off x="950967" y="593367"/>
            <a:ext cx="10290000" cy="763600"/>
          </a:xfrm>
          <a:prstGeom prst="rect">
            <a:avLst/>
          </a:prstGeom>
        </p:spPr>
        <p:txBody>
          <a:bodyPr spcFirstLastPara="1" wrap="square" lIns="91425" tIns="91425" rIns="91425" bIns="91425" anchor="t" anchorCtr="0">
            <a:noAutofit/>
          </a:bodyPr>
          <a:lstStyle>
            <a:lvl1pPr lvl="0">
              <a:spcBef>
                <a:spcPts val="0"/>
              </a:spcBef>
              <a:spcAft>
                <a:spcPts val="0"/>
              </a:spcAft>
              <a:buSzPts val="35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extLst>
      <p:ext uri="{BB962C8B-B14F-4D97-AF65-F5344CB8AC3E}">
        <p14:creationId xmlns:p14="http://schemas.microsoft.com/office/powerpoint/2010/main" val="3345571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only" type="titleOnly">
  <p:cSld name="1_Title only">
    <p:bg>
      <p:bgPr>
        <a:blipFill>
          <a:blip r:embed="rId2">
            <a:alphaModFix/>
          </a:blip>
          <a:stretch>
            <a:fillRect/>
          </a:stretch>
        </a:blipFill>
        <a:effectLst/>
      </p:bgPr>
    </p:bg>
    <p:spTree>
      <p:nvGrpSpPr>
        <p:cNvPr id="1" name="Shape 28"/>
        <p:cNvGrpSpPr/>
        <p:nvPr/>
      </p:nvGrpSpPr>
      <p:grpSpPr>
        <a:xfrm>
          <a:off x="0" y="0"/>
          <a:ext cx="0" cy="0"/>
          <a:chOff x="0" y="0"/>
          <a:chExt cx="0" cy="0"/>
        </a:xfrm>
      </p:grpSpPr>
      <p:sp>
        <p:nvSpPr>
          <p:cNvPr id="29" name="Google Shape;29;p6"/>
          <p:cNvSpPr/>
          <p:nvPr/>
        </p:nvSpPr>
        <p:spPr>
          <a:xfrm>
            <a:off x="-268108" y="-16933"/>
            <a:ext cx="5331167" cy="2854967"/>
          </a:xfrm>
          <a:custGeom>
            <a:avLst/>
            <a:gdLst/>
            <a:ahLst/>
            <a:cxnLst/>
            <a:rect l="l" t="t" r="r" b="b"/>
            <a:pathLst>
              <a:path w="159935" h="85649" extrusionOk="0">
                <a:moveTo>
                  <a:pt x="1439" y="85649"/>
                </a:moveTo>
                <a:cubicBezTo>
                  <a:pt x="-3013" y="74526"/>
                  <a:pt x="3679" y="55867"/>
                  <a:pt x="15155" y="52426"/>
                </a:cubicBezTo>
                <a:cubicBezTo>
                  <a:pt x="20261" y="50895"/>
                  <a:pt x="26433" y="51817"/>
                  <a:pt x="31005" y="54559"/>
                </a:cubicBezTo>
                <a:cubicBezTo>
                  <a:pt x="36462" y="57831"/>
                  <a:pt x="40249" y="66850"/>
                  <a:pt x="37405" y="72542"/>
                </a:cubicBezTo>
                <a:cubicBezTo>
                  <a:pt x="34942" y="77471"/>
                  <a:pt x="23117" y="76082"/>
                  <a:pt x="20946" y="71018"/>
                </a:cubicBezTo>
                <a:cubicBezTo>
                  <a:pt x="17333" y="62591"/>
                  <a:pt x="20632" y="49588"/>
                  <a:pt x="28261" y="44501"/>
                </a:cubicBezTo>
                <a:cubicBezTo>
                  <a:pt x="40861" y="36099"/>
                  <a:pt x="58626" y="44046"/>
                  <a:pt x="73677" y="45720"/>
                </a:cubicBezTo>
                <a:cubicBezTo>
                  <a:pt x="81657" y="46607"/>
                  <a:pt x="94778" y="38505"/>
                  <a:pt x="92574" y="30785"/>
                </a:cubicBezTo>
                <a:cubicBezTo>
                  <a:pt x="90700" y="24221"/>
                  <a:pt x="74549" y="25917"/>
                  <a:pt x="72153" y="32309"/>
                </a:cubicBezTo>
                <a:cubicBezTo>
                  <a:pt x="70582" y="36499"/>
                  <a:pt x="69896" y="42283"/>
                  <a:pt x="72762" y="45720"/>
                </a:cubicBezTo>
                <a:cubicBezTo>
                  <a:pt x="75355" y="48830"/>
                  <a:pt x="80351" y="50044"/>
                  <a:pt x="84345" y="49378"/>
                </a:cubicBezTo>
                <a:cubicBezTo>
                  <a:pt x="100093" y="46752"/>
                  <a:pt x="106264" y="26143"/>
                  <a:pt x="116653" y="14021"/>
                </a:cubicBezTo>
                <a:cubicBezTo>
                  <a:pt x="126522" y="2506"/>
                  <a:pt x="144770" y="0"/>
                  <a:pt x="159935" y="0"/>
                </a:cubicBezTo>
              </a:path>
            </a:pathLst>
          </a:custGeom>
          <a:noFill/>
          <a:ln w="19050" cap="flat" cmpd="sng">
            <a:solidFill>
              <a:schemeClr val="accent1"/>
            </a:solidFill>
            <a:prstDash val="dot"/>
            <a:round/>
            <a:headEnd type="none" w="med" len="med"/>
            <a:tailEnd type="none" w="med" len="med"/>
          </a:ln>
        </p:spPr>
      </p:sp>
      <p:sp>
        <p:nvSpPr>
          <p:cNvPr id="30" name="Google Shape;30;p6"/>
          <p:cNvSpPr/>
          <p:nvPr/>
        </p:nvSpPr>
        <p:spPr>
          <a:xfrm>
            <a:off x="9541251" y="4097024"/>
            <a:ext cx="3261367" cy="3290800"/>
          </a:xfrm>
          <a:custGeom>
            <a:avLst/>
            <a:gdLst/>
            <a:ahLst/>
            <a:cxnLst/>
            <a:rect l="l" t="t" r="r" b="b"/>
            <a:pathLst>
              <a:path w="97841" h="98724" extrusionOk="0">
                <a:moveTo>
                  <a:pt x="97841" y="7284"/>
                </a:moveTo>
                <a:cubicBezTo>
                  <a:pt x="91670" y="2348"/>
                  <a:pt x="81440" y="398"/>
                  <a:pt x="74371" y="3932"/>
                </a:cubicBezTo>
                <a:cubicBezTo>
                  <a:pt x="68690" y="6772"/>
                  <a:pt x="67964" y="17871"/>
                  <a:pt x="71933" y="22829"/>
                </a:cubicBezTo>
                <a:cubicBezTo>
                  <a:pt x="74032" y="25451"/>
                  <a:pt x="80325" y="25137"/>
                  <a:pt x="81991" y="22220"/>
                </a:cubicBezTo>
                <a:cubicBezTo>
                  <a:pt x="85030" y="16900"/>
                  <a:pt x="84085" y="8639"/>
                  <a:pt x="80163" y="3932"/>
                </a:cubicBezTo>
                <a:cubicBezTo>
                  <a:pt x="74165" y="-3267"/>
                  <a:pt x="56617" y="123"/>
                  <a:pt x="52426" y="8504"/>
                </a:cubicBezTo>
                <a:cubicBezTo>
                  <a:pt x="42894" y="27563"/>
                  <a:pt x="71615" y="53627"/>
                  <a:pt x="60655" y="71902"/>
                </a:cubicBezTo>
                <a:cubicBezTo>
                  <a:pt x="58143" y="76091"/>
                  <a:pt x="51520" y="76169"/>
                  <a:pt x="46635" y="76169"/>
                </a:cubicBezTo>
                <a:cubicBezTo>
                  <a:pt x="36879" y="76169"/>
                  <a:pt x="27090" y="74679"/>
                  <a:pt x="17374" y="75560"/>
                </a:cubicBezTo>
                <a:cubicBezTo>
                  <a:pt x="7762" y="76432"/>
                  <a:pt x="0" y="89072"/>
                  <a:pt x="0" y="98724"/>
                </a:cubicBezTo>
              </a:path>
            </a:pathLst>
          </a:custGeom>
          <a:noFill/>
          <a:ln w="19050" cap="flat" cmpd="sng">
            <a:solidFill>
              <a:schemeClr val="accent1"/>
            </a:solidFill>
            <a:prstDash val="dot"/>
            <a:round/>
            <a:headEnd type="none" w="med" len="med"/>
            <a:tailEnd type="none" w="med" len="med"/>
          </a:ln>
        </p:spPr>
      </p:sp>
      <p:sp>
        <p:nvSpPr>
          <p:cNvPr id="31" name="Google Shape;31;p6"/>
          <p:cNvSpPr txBox="1">
            <a:spLocks noGrp="1"/>
          </p:cNvSpPr>
          <p:nvPr>
            <p:ph type="title"/>
          </p:nvPr>
        </p:nvSpPr>
        <p:spPr>
          <a:xfrm>
            <a:off x="950967" y="593367"/>
            <a:ext cx="10290000" cy="763600"/>
          </a:xfrm>
          <a:prstGeom prst="rect">
            <a:avLst/>
          </a:prstGeom>
        </p:spPr>
        <p:txBody>
          <a:bodyPr spcFirstLastPara="1" wrap="square" lIns="91425" tIns="91425" rIns="91425" bIns="91425" anchor="t" anchorCtr="0">
            <a:noAutofit/>
          </a:bodyPr>
          <a:lstStyle>
            <a:lvl1pPr lvl="0">
              <a:spcBef>
                <a:spcPts val="0"/>
              </a:spcBef>
              <a:spcAft>
                <a:spcPts val="0"/>
              </a:spcAft>
              <a:buSzPts val="35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extLst>
      <p:ext uri="{BB962C8B-B14F-4D97-AF65-F5344CB8AC3E}">
        <p14:creationId xmlns:p14="http://schemas.microsoft.com/office/powerpoint/2010/main" val="20832264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able of contents">
  <p:cSld name="Table of contents">
    <p:bg>
      <p:bgPr>
        <a:blipFill>
          <a:blip r:embed="rId2">
            <a:alphaModFix/>
          </a:blip>
          <a:stretch>
            <a:fillRect/>
          </a:stretch>
        </a:blipFill>
        <a:effectLst/>
      </p:bgPr>
    </p:bg>
    <p:spTree>
      <p:nvGrpSpPr>
        <p:cNvPr id="1" name="Shape 57"/>
        <p:cNvGrpSpPr/>
        <p:nvPr/>
      </p:nvGrpSpPr>
      <p:grpSpPr>
        <a:xfrm>
          <a:off x="0" y="0"/>
          <a:ext cx="0" cy="0"/>
          <a:chOff x="0" y="0"/>
          <a:chExt cx="0" cy="0"/>
        </a:xfrm>
      </p:grpSpPr>
      <p:sp>
        <p:nvSpPr>
          <p:cNvPr id="58" name="Google Shape;58;p13"/>
          <p:cNvSpPr txBox="1">
            <a:spLocks noGrp="1"/>
          </p:cNvSpPr>
          <p:nvPr>
            <p:ph type="title" hasCustomPrompt="1"/>
          </p:nvPr>
        </p:nvSpPr>
        <p:spPr>
          <a:xfrm>
            <a:off x="2256467" y="4009468"/>
            <a:ext cx="1524800" cy="763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3500"/>
              <a:buNone/>
              <a:defRPr>
                <a:solidFill>
                  <a:schemeClr val="dk2"/>
                </a:solidFill>
              </a:defRPr>
            </a:lvl1pPr>
            <a:lvl2pPr lvl="1" algn="ctr" rtl="0">
              <a:spcBef>
                <a:spcPts val="0"/>
              </a:spcBef>
              <a:spcAft>
                <a:spcPts val="0"/>
              </a:spcAft>
              <a:buClr>
                <a:schemeClr val="dk2"/>
              </a:buClr>
              <a:buSzPts val="3500"/>
              <a:buNone/>
              <a:defRPr sz="4667">
                <a:solidFill>
                  <a:schemeClr val="dk2"/>
                </a:solidFill>
              </a:defRPr>
            </a:lvl2pPr>
            <a:lvl3pPr lvl="2" algn="ctr" rtl="0">
              <a:spcBef>
                <a:spcPts val="0"/>
              </a:spcBef>
              <a:spcAft>
                <a:spcPts val="0"/>
              </a:spcAft>
              <a:buClr>
                <a:schemeClr val="dk2"/>
              </a:buClr>
              <a:buSzPts val="3500"/>
              <a:buNone/>
              <a:defRPr sz="4667">
                <a:solidFill>
                  <a:schemeClr val="dk2"/>
                </a:solidFill>
              </a:defRPr>
            </a:lvl3pPr>
            <a:lvl4pPr lvl="3" algn="ctr" rtl="0">
              <a:spcBef>
                <a:spcPts val="0"/>
              </a:spcBef>
              <a:spcAft>
                <a:spcPts val="0"/>
              </a:spcAft>
              <a:buClr>
                <a:schemeClr val="dk2"/>
              </a:buClr>
              <a:buSzPts val="3500"/>
              <a:buNone/>
              <a:defRPr sz="4667">
                <a:solidFill>
                  <a:schemeClr val="dk2"/>
                </a:solidFill>
              </a:defRPr>
            </a:lvl4pPr>
            <a:lvl5pPr lvl="4" algn="ctr" rtl="0">
              <a:spcBef>
                <a:spcPts val="0"/>
              </a:spcBef>
              <a:spcAft>
                <a:spcPts val="0"/>
              </a:spcAft>
              <a:buClr>
                <a:schemeClr val="dk2"/>
              </a:buClr>
              <a:buSzPts val="3500"/>
              <a:buNone/>
              <a:defRPr sz="4667">
                <a:solidFill>
                  <a:schemeClr val="dk2"/>
                </a:solidFill>
              </a:defRPr>
            </a:lvl5pPr>
            <a:lvl6pPr lvl="5" algn="ctr" rtl="0">
              <a:spcBef>
                <a:spcPts val="0"/>
              </a:spcBef>
              <a:spcAft>
                <a:spcPts val="0"/>
              </a:spcAft>
              <a:buClr>
                <a:schemeClr val="dk2"/>
              </a:buClr>
              <a:buSzPts val="3500"/>
              <a:buNone/>
              <a:defRPr sz="4667">
                <a:solidFill>
                  <a:schemeClr val="dk2"/>
                </a:solidFill>
              </a:defRPr>
            </a:lvl6pPr>
            <a:lvl7pPr lvl="6" algn="ctr" rtl="0">
              <a:spcBef>
                <a:spcPts val="0"/>
              </a:spcBef>
              <a:spcAft>
                <a:spcPts val="0"/>
              </a:spcAft>
              <a:buClr>
                <a:schemeClr val="dk2"/>
              </a:buClr>
              <a:buSzPts val="3500"/>
              <a:buNone/>
              <a:defRPr sz="4667">
                <a:solidFill>
                  <a:schemeClr val="dk2"/>
                </a:solidFill>
              </a:defRPr>
            </a:lvl7pPr>
            <a:lvl8pPr lvl="7" algn="ctr" rtl="0">
              <a:spcBef>
                <a:spcPts val="0"/>
              </a:spcBef>
              <a:spcAft>
                <a:spcPts val="0"/>
              </a:spcAft>
              <a:buClr>
                <a:schemeClr val="dk2"/>
              </a:buClr>
              <a:buSzPts val="3500"/>
              <a:buNone/>
              <a:defRPr sz="4667">
                <a:solidFill>
                  <a:schemeClr val="dk2"/>
                </a:solidFill>
              </a:defRPr>
            </a:lvl8pPr>
            <a:lvl9pPr lvl="8" algn="ctr" rtl="0">
              <a:spcBef>
                <a:spcPts val="0"/>
              </a:spcBef>
              <a:spcAft>
                <a:spcPts val="0"/>
              </a:spcAft>
              <a:buClr>
                <a:schemeClr val="dk2"/>
              </a:buClr>
              <a:buSzPts val="3500"/>
              <a:buNone/>
              <a:defRPr sz="4667">
                <a:solidFill>
                  <a:schemeClr val="dk2"/>
                </a:solidFill>
              </a:defRPr>
            </a:lvl9pPr>
          </a:lstStyle>
          <a:p>
            <a:r>
              <a:t>xx%</a:t>
            </a:r>
          </a:p>
        </p:txBody>
      </p:sp>
      <p:sp>
        <p:nvSpPr>
          <p:cNvPr id="59" name="Google Shape;59;p13"/>
          <p:cNvSpPr txBox="1">
            <a:spLocks noGrp="1"/>
          </p:cNvSpPr>
          <p:nvPr>
            <p:ph type="title" idx="2" hasCustomPrompt="1"/>
          </p:nvPr>
        </p:nvSpPr>
        <p:spPr>
          <a:xfrm>
            <a:off x="5870188" y="4009468"/>
            <a:ext cx="1524800" cy="763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3500"/>
              <a:buNone/>
              <a:defRPr>
                <a:solidFill>
                  <a:schemeClr val="dk2"/>
                </a:solidFill>
              </a:defRPr>
            </a:lvl1pPr>
            <a:lvl2pPr lvl="1" algn="ctr" rtl="0">
              <a:spcBef>
                <a:spcPts val="0"/>
              </a:spcBef>
              <a:spcAft>
                <a:spcPts val="0"/>
              </a:spcAft>
              <a:buClr>
                <a:schemeClr val="dk2"/>
              </a:buClr>
              <a:buSzPts val="3500"/>
              <a:buNone/>
              <a:defRPr sz="4667">
                <a:solidFill>
                  <a:schemeClr val="dk2"/>
                </a:solidFill>
              </a:defRPr>
            </a:lvl2pPr>
            <a:lvl3pPr lvl="2" algn="ctr" rtl="0">
              <a:spcBef>
                <a:spcPts val="0"/>
              </a:spcBef>
              <a:spcAft>
                <a:spcPts val="0"/>
              </a:spcAft>
              <a:buClr>
                <a:schemeClr val="dk2"/>
              </a:buClr>
              <a:buSzPts val="3500"/>
              <a:buNone/>
              <a:defRPr sz="4667">
                <a:solidFill>
                  <a:schemeClr val="dk2"/>
                </a:solidFill>
              </a:defRPr>
            </a:lvl3pPr>
            <a:lvl4pPr lvl="3" algn="ctr" rtl="0">
              <a:spcBef>
                <a:spcPts val="0"/>
              </a:spcBef>
              <a:spcAft>
                <a:spcPts val="0"/>
              </a:spcAft>
              <a:buClr>
                <a:schemeClr val="dk2"/>
              </a:buClr>
              <a:buSzPts val="3500"/>
              <a:buNone/>
              <a:defRPr sz="4667">
                <a:solidFill>
                  <a:schemeClr val="dk2"/>
                </a:solidFill>
              </a:defRPr>
            </a:lvl4pPr>
            <a:lvl5pPr lvl="4" algn="ctr" rtl="0">
              <a:spcBef>
                <a:spcPts val="0"/>
              </a:spcBef>
              <a:spcAft>
                <a:spcPts val="0"/>
              </a:spcAft>
              <a:buClr>
                <a:schemeClr val="dk2"/>
              </a:buClr>
              <a:buSzPts val="3500"/>
              <a:buNone/>
              <a:defRPr sz="4667">
                <a:solidFill>
                  <a:schemeClr val="dk2"/>
                </a:solidFill>
              </a:defRPr>
            </a:lvl5pPr>
            <a:lvl6pPr lvl="5" algn="ctr" rtl="0">
              <a:spcBef>
                <a:spcPts val="0"/>
              </a:spcBef>
              <a:spcAft>
                <a:spcPts val="0"/>
              </a:spcAft>
              <a:buClr>
                <a:schemeClr val="dk2"/>
              </a:buClr>
              <a:buSzPts val="3500"/>
              <a:buNone/>
              <a:defRPr sz="4667">
                <a:solidFill>
                  <a:schemeClr val="dk2"/>
                </a:solidFill>
              </a:defRPr>
            </a:lvl6pPr>
            <a:lvl7pPr lvl="6" algn="ctr" rtl="0">
              <a:spcBef>
                <a:spcPts val="0"/>
              </a:spcBef>
              <a:spcAft>
                <a:spcPts val="0"/>
              </a:spcAft>
              <a:buClr>
                <a:schemeClr val="dk2"/>
              </a:buClr>
              <a:buSzPts val="3500"/>
              <a:buNone/>
              <a:defRPr sz="4667">
                <a:solidFill>
                  <a:schemeClr val="dk2"/>
                </a:solidFill>
              </a:defRPr>
            </a:lvl7pPr>
            <a:lvl8pPr lvl="7" algn="ctr" rtl="0">
              <a:spcBef>
                <a:spcPts val="0"/>
              </a:spcBef>
              <a:spcAft>
                <a:spcPts val="0"/>
              </a:spcAft>
              <a:buClr>
                <a:schemeClr val="dk2"/>
              </a:buClr>
              <a:buSzPts val="3500"/>
              <a:buNone/>
              <a:defRPr sz="4667">
                <a:solidFill>
                  <a:schemeClr val="dk2"/>
                </a:solidFill>
              </a:defRPr>
            </a:lvl8pPr>
            <a:lvl9pPr lvl="8" algn="ctr" rtl="0">
              <a:spcBef>
                <a:spcPts val="0"/>
              </a:spcBef>
              <a:spcAft>
                <a:spcPts val="0"/>
              </a:spcAft>
              <a:buClr>
                <a:schemeClr val="dk2"/>
              </a:buClr>
              <a:buSzPts val="3500"/>
              <a:buNone/>
              <a:defRPr sz="4667">
                <a:solidFill>
                  <a:schemeClr val="dk2"/>
                </a:solidFill>
              </a:defRPr>
            </a:lvl9pPr>
          </a:lstStyle>
          <a:p>
            <a:r>
              <a:t>xx%</a:t>
            </a:r>
          </a:p>
        </p:txBody>
      </p:sp>
      <p:sp>
        <p:nvSpPr>
          <p:cNvPr id="60" name="Google Shape;60;p13"/>
          <p:cNvSpPr txBox="1">
            <a:spLocks noGrp="1"/>
          </p:cNvSpPr>
          <p:nvPr>
            <p:ph type="title" idx="3" hasCustomPrompt="1"/>
          </p:nvPr>
        </p:nvSpPr>
        <p:spPr>
          <a:xfrm>
            <a:off x="2256467" y="1826069"/>
            <a:ext cx="1524800" cy="763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3500"/>
              <a:buNone/>
              <a:defRPr>
                <a:solidFill>
                  <a:schemeClr val="dk2"/>
                </a:solidFill>
              </a:defRPr>
            </a:lvl1pPr>
            <a:lvl2pPr lvl="1" algn="ctr" rtl="0">
              <a:spcBef>
                <a:spcPts val="0"/>
              </a:spcBef>
              <a:spcAft>
                <a:spcPts val="0"/>
              </a:spcAft>
              <a:buClr>
                <a:schemeClr val="dk2"/>
              </a:buClr>
              <a:buSzPts val="3500"/>
              <a:buNone/>
              <a:defRPr sz="4667">
                <a:solidFill>
                  <a:schemeClr val="dk2"/>
                </a:solidFill>
              </a:defRPr>
            </a:lvl2pPr>
            <a:lvl3pPr lvl="2" algn="ctr" rtl="0">
              <a:spcBef>
                <a:spcPts val="0"/>
              </a:spcBef>
              <a:spcAft>
                <a:spcPts val="0"/>
              </a:spcAft>
              <a:buClr>
                <a:schemeClr val="dk2"/>
              </a:buClr>
              <a:buSzPts val="3500"/>
              <a:buNone/>
              <a:defRPr sz="4667">
                <a:solidFill>
                  <a:schemeClr val="dk2"/>
                </a:solidFill>
              </a:defRPr>
            </a:lvl3pPr>
            <a:lvl4pPr lvl="3" algn="ctr" rtl="0">
              <a:spcBef>
                <a:spcPts val="0"/>
              </a:spcBef>
              <a:spcAft>
                <a:spcPts val="0"/>
              </a:spcAft>
              <a:buClr>
                <a:schemeClr val="dk2"/>
              </a:buClr>
              <a:buSzPts val="3500"/>
              <a:buNone/>
              <a:defRPr sz="4667">
                <a:solidFill>
                  <a:schemeClr val="dk2"/>
                </a:solidFill>
              </a:defRPr>
            </a:lvl4pPr>
            <a:lvl5pPr lvl="4" algn="ctr" rtl="0">
              <a:spcBef>
                <a:spcPts val="0"/>
              </a:spcBef>
              <a:spcAft>
                <a:spcPts val="0"/>
              </a:spcAft>
              <a:buClr>
                <a:schemeClr val="dk2"/>
              </a:buClr>
              <a:buSzPts val="3500"/>
              <a:buNone/>
              <a:defRPr sz="4667">
                <a:solidFill>
                  <a:schemeClr val="dk2"/>
                </a:solidFill>
              </a:defRPr>
            </a:lvl5pPr>
            <a:lvl6pPr lvl="5" algn="ctr" rtl="0">
              <a:spcBef>
                <a:spcPts val="0"/>
              </a:spcBef>
              <a:spcAft>
                <a:spcPts val="0"/>
              </a:spcAft>
              <a:buClr>
                <a:schemeClr val="dk2"/>
              </a:buClr>
              <a:buSzPts val="3500"/>
              <a:buNone/>
              <a:defRPr sz="4667">
                <a:solidFill>
                  <a:schemeClr val="dk2"/>
                </a:solidFill>
              </a:defRPr>
            </a:lvl6pPr>
            <a:lvl7pPr lvl="6" algn="ctr" rtl="0">
              <a:spcBef>
                <a:spcPts val="0"/>
              </a:spcBef>
              <a:spcAft>
                <a:spcPts val="0"/>
              </a:spcAft>
              <a:buClr>
                <a:schemeClr val="dk2"/>
              </a:buClr>
              <a:buSzPts val="3500"/>
              <a:buNone/>
              <a:defRPr sz="4667">
                <a:solidFill>
                  <a:schemeClr val="dk2"/>
                </a:solidFill>
              </a:defRPr>
            </a:lvl7pPr>
            <a:lvl8pPr lvl="7" algn="ctr" rtl="0">
              <a:spcBef>
                <a:spcPts val="0"/>
              </a:spcBef>
              <a:spcAft>
                <a:spcPts val="0"/>
              </a:spcAft>
              <a:buClr>
                <a:schemeClr val="dk2"/>
              </a:buClr>
              <a:buSzPts val="3500"/>
              <a:buNone/>
              <a:defRPr sz="4667">
                <a:solidFill>
                  <a:schemeClr val="dk2"/>
                </a:solidFill>
              </a:defRPr>
            </a:lvl8pPr>
            <a:lvl9pPr lvl="8" algn="ctr" rtl="0">
              <a:spcBef>
                <a:spcPts val="0"/>
              </a:spcBef>
              <a:spcAft>
                <a:spcPts val="0"/>
              </a:spcAft>
              <a:buClr>
                <a:schemeClr val="dk2"/>
              </a:buClr>
              <a:buSzPts val="3500"/>
              <a:buNone/>
              <a:defRPr sz="4667">
                <a:solidFill>
                  <a:schemeClr val="dk2"/>
                </a:solidFill>
              </a:defRPr>
            </a:lvl9pPr>
          </a:lstStyle>
          <a:p>
            <a:r>
              <a:t>xx%</a:t>
            </a:r>
          </a:p>
        </p:txBody>
      </p:sp>
      <p:sp>
        <p:nvSpPr>
          <p:cNvPr id="61" name="Google Shape;61;p13"/>
          <p:cNvSpPr txBox="1">
            <a:spLocks noGrp="1"/>
          </p:cNvSpPr>
          <p:nvPr>
            <p:ph type="title" idx="4" hasCustomPrompt="1"/>
          </p:nvPr>
        </p:nvSpPr>
        <p:spPr>
          <a:xfrm>
            <a:off x="5870188" y="1826069"/>
            <a:ext cx="1524800" cy="763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3500"/>
              <a:buNone/>
              <a:defRPr>
                <a:solidFill>
                  <a:schemeClr val="dk2"/>
                </a:solidFill>
              </a:defRPr>
            </a:lvl1pPr>
            <a:lvl2pPr lvl="1" algn="ctr" rtl="0">
              <a:spcBef>
                <a:spcPts val="0"/>
              </a:spcBef>
              <a:spcAft>
                <a:spcPts val="0"/>
              </a:spcAft>
              <a:buClr>
                <a:schemeClr val="dk2"/>
              </a:buClr>
              <a:buSzPts val="3500"/>
              <a:buNone/>
              <a:defRPr sz="4667">
                <a:solidFill>
                  <a:schemeClr val="dk2"/>
                </a:solidFill>
              </a:defRPr>
            </a:lvl2pPr>
            <a:lvl3pPr lvl="2" algn="ctr" rtl="0">
              <a:spcBef>
                <a:spcPts val="0"/>
              </a:spcBef>
              <a:spcAft>
                <a:spcPts val="0"/>
              </a:spcAft>
              <a:buClr>
                <a:schemeClr val="dk2"/>
              </a:buClr>
              <a:buSzPts val="3500"/>
              <a:buNone/>
              <a:defRPr sz="4667">
                <a:solidFill>
                  <a:schemeClr val="dk2"/>
                </a:solidFill>
              </a:defRPr>
            </a:lvl3pPr>
            <a:lvl4pPr lvl="3" algn="ctr" rtl="0">
              <a:spcBef>
                <a:spcPts val="0"/>
              </a:spcBef>
              <a:spcAft>
                <a:spcPts val="0"/>
              </a:spcAft>
              <a:buClr>
                <a:schemeClr val="dk2"/>
              </a:buClr>
              <a:buSzPts val="3500"/>
              <a:buNone/>
              <a:defRPr sz="4667">
                <a:solidFill>
                  <a:schemeClr val="dk2"/>
                </a:solidFill>
              </a:defRPr>
            </a:lvl4pPr>
            <a:lvl5pPr lvl="4" algn="ctr" rtl="0">
              <a:spcBef>
                <a:spcPts val="0"/>
              </a:spcBef>
              <a:spcAft>
                <a:spcPts val="0"/>
              </a:spcAft>
              <a:buClr>
                <a:schemeClr val="dk2"/>
              </a:buClr>
              <a:buSzPts val="3500"/>
              <a:buNone/>
              <a:defRPr sz="4667">
                <a:solidFill>
                  <a:schemeClr val="dk2"/>
                </a:solidFill>
              </a:defRPr>
            </a:lvl5pPr>
            <a:lvl6pPr lvl="5" algn="ctr" rtl="0">
              <a:spcBef>
                <a:spcPts val="0"/>
              </a:spcBef>
              <a:spcAft>
                <a:spcPts val="0"/>
              </a:spcAft>
              <a:buClr>
                <a:schemeClr val="dk2"/>
              </a:buClr>
              <a:buSzPts val="3500"/>
              <a:buNone/>
              <a:defRPr sz="4667">
                <a:solidFill>
                  <a:schemeClr val="dk2"/>
                </a:solidFill>
              </a:defRPr>
            </a:lvl6pPr>
            <a:lvl7pPr lvl="6" algn="ctr" rtl="0">
              <a:spcBef>
                <a:spcPts val="0"/>
              </a:spcBef>
              <a:spcAft>
                <a:spcPts val="0"/>
              </a:spcAft>
              <a:buClr>
                <a:schemeClr val="dk2"/>
              </a:buClr>
              <a:buSzPts val="3500"/>
              <a:buNone/>
              <a:defRPr sz="4667">
                <a:solidFill>
                  <a:schemeClr val="dk2"/>
                </a:solidFill>
              </a:defRPr>
            </a:lvl7pPr>
            <a:lvl8pPr lvl="7" algn="ctr" rtl="0">
              <a:spcBef>
                <a:spcPts val="0"/>
              </a:spcBef>
              <a:spcAft>
                <a:spcPts val="0"/>
              </a:spcAft>
              <a:buClr>
                <a:schemeClr val="dk2"/>
              </a:buClr>
              <a:buSzPts val="3500"/>
              <a:buNone/>
              <a:defRPr sz="4667">
                <a:solidFill>
                  <a:schemeClr val="dk2"/>
                </a:solidFill>
              </a:defRPr>
            </a:lvl8pPr>
            <a:lvl9pPr lvl="8" algn="ctr" rtl="0">
              <a:spcBef>
                <a:spcPts val="0"/>
              </a:spcBef>
              <a:spcAft>
                <a:spcPts val="0"/>
              </a:spcAft>
              <a:buClr>
                <a:schemeClr val="dk2"/>
              </a:buClr>
              <a:buSzPts val="3500"/>
              <a:buNone/>
              <a:defRPr sz="4667">
                <a:solidFill>
                  <a:schemeClr val="dk2"/>
                </a:solidFill>
              </a:defRPr>
            </a:lvl9pPr>
          </a:lstStyle>
          <a:p>
            <a:r>
              <a:t>xx%</a:t>
            </a:r>
          </a:p>
        </p:txBody>
      </p:sp>
      <p:pic>
        <p:nvPicPr>
          <p:cNvPr id="62" name="Google Shape;62;p13"/>
          <p:cNvPicPr preferRelativeResize="0"/>
          <p:nvPr/>
        </p:nvPicPr>
        <p:blipFill rotWithShape="1">
          <a:blip r:embed="rId3">
            <a:alphaModFix/>
          </a:blip>
          <a:srcRect l="33" r="33693"/>
          <a:stretch/>
        </p:blipFill>
        <p:spPr>
          <a:xfrm>
            <a:off x="8651633" y="2470901"/>
            <a:ext cx="3746736" cy="4518999"/>
          </a:xfrm>
          <a:prstGeom prst="rect">
            <a:avLst/>
          </a:prstGeom>
          <a:noFill/>
          <a:ln>
            <a:noFill/>
          </a:ln>
        </p:spPr>
      </p:pic>
      <p:sp>
        <p:nvSpPr>
          <p:cNvPr id="63" name="Google Shape;63;p13"/>
          <p:cNvSpPr/>
          <p:nvPr/>
        </p:nvSpPr>
        <p:spPr>
          <a:xfrm>
            <a:off x="7824795" y="1753702"/>
            <a:ext cx="4713567" cy="5280633"/>
          </a:xfrm>
          <a:custGeom>
            <a:avLst/>
            <a:gdLst/>
            <a:ahLst/>
            <a:cxnLst/>
            <a:rect l="l" t="t" r="r" b="b"/>
            <a:pathLst>
              <a:path w="141407" h="158419" extrusionOk="0">
                <a:moveTo>
                  <a:pt x="31736" y="158419"/>
                </a:moveTo>
                <a:cubicBezTo>
                  <a:pt x="34442" y="139445"/>
                  <a:pt x="32904" y="119185"/>
                  <a:pt x="26351" y="101174"/>
                </a:cubicBezTo>
                <a:cubicBezTo>
                  <a:pt x="23101" y="92240"/>
                  <a:pt x="8433" y="81768"/>
                  <a:pt x="1130" y="87855"/>
                </a:cubicBezTo>
                <a:cubicBezTo>
                  <a:pt x="-545" y="89251"/>
                  <a:pt x="-254" y="93397"/>
                  <a:pt x="1696" y="94373"/>
                </a:cubicBezTo>
                <a:cubicBezTo>
                  <a:pt x="4275" y="95663"/>
                  <a:pt x="8439" y="92654"/>
                  <a:pt x="9065" y="89839"/>
                </a:cubicBezTo>
                <a:cubicBezTo>
                  <a:pt x="10657" y="82679"/>
                  <a:pt x="8618" y="74578"/>
                  <a:pt x="11898" y="68018"/>
                </a:cubicBezTo>
                <a:cubicBezTo>
                  <a:pt x="15035" y="61744"/>
                  <a:pt x="23154" y="59088"/>
                  <a:pt x="26635" y="52998"/>
                </a:cubicBezTo>
                <a:cubicBezTo>
                  <a:pt x="29653" y="47718"/>
                  <a:pt x="33106" y="38677"/>
                  <a:pt x="39104" y="39679"/>
                </a:cubicBezTo>
                <a:cubicBezTo>
                  <a:pt x="41649" y="40104"/>
                  <a:pt x="43832" y="44749"/>
                  <a:pt x="42221" y="46764"/>
                </a:cubicBezTo>
                <a:cubicBezTo>
                  <a:pt x="41211" y="48027"/>
                  <a:pt x="38972" y="47723"/>
                  <a:pt x="37403" y="47331"/>
                </a:cubicBezTo>
                <a:cubicBezTo>
                  <a:pt x="33751" y="46418"/>
                  <a:pt x="33329" y="40266"/>
                  <a:pt x="34003" y="36562"/>
                </a:cubicBezTo>
                <a:cubicBezTo>
                  <a:pt x="35765" y="26875"/>
                  <a:pt x="48913" y="23698"/>
                  <a:pt x="56390" y="17291"/>
                </a:cubicBezTo>
                <a:cubicBezTo>
                  <a:pt x="61836" y="12624"/>
                  <a:pt x="64204" y="4672"/>
                  <a:pt x="70276" y="855"/>
                </a:cubicBezTo>
                <a:cubicBezTo>
                  <a:pt x="74572" y="-1845"/>
                  <a:pt x="81894" y="2550"/>
                  <a:pt x="84162" y="7089"/>
                </a:cubicBezTo>
                <a:cubicBezTo>
                  <a:pt x="85985" y="10737"/>
                  <a:pt x="85173" y="15343"/>
                  <a:pt x="86996" y="18992"/>
                </a:cubicBezTo>
                <a:cubicBezTo>
                  <a:pt x="89034" y="23070"/>
                  <a:pt x="93808" y="27208"/>
                  <a:pt x="98332" y="26643"/>
                </a:cubicBezTo>
                <a:cubicBezTo>
                  <a:pt x="103253" y="26029"/>
                  <a:pt x="109120" y="21937"/>
                  <a:pt x="109667" y="17008"/>
                </a:cubicBezTo>
                <a:cubicBezTo>
                  <a:pt x="110134" y="12800"/>
                  <a:pt x="104727" y="4095"/>
                  <a:pt x="101733" y="7089"/>
                </a:cubicBezTo>
                <a:cubicBezTo>
                  <a:pt x="96933" y="11889"/>
                  <a:pt x="105754" y="25125"/>
                  <a:pt x="112501" y="24376"/>
                </a:cubicBezTo>
                <a:cubicBezTo>
                  <a:pt x="121518" y="23376"/>
                  <a:pt x="125641" y="11432"/>
                  <a:pt x="133755" y="7373"/>
                </a:cubicBezTo>
                <a:cubicBezTo>
                  <a:pt x="136042" y="6229"/>
                  <a:pt x="138849" y="7940"/>
                  <a:pt x="141407" y="7940"/>
                </a:cubicBezTo>
              </a:path>
            </a:pathLst>
          </a:custGeom>
          <a:noFill/>
          <a:ln w="19050" cap="flat" cmpd="sng">
            <a:solidFill>
              <a:schemeClr val="accent1"/>
            </a:solidFill>
            <a:prstDash val="dot"/>
            <a:round/>
            <a:headEnd type="none" w="med" len="med"/>
            <a:tailEnd type="none" w="med" len="med"/>
          </a:ln>
        </p:spPr>
      </p:sp>
      <p:sp>
        <p:nvSpPr>
          <p:cNvPr id="64" name="Google Shape;64;p13"/>
          <p:cNvSpPr txBox="1">
            <a:spLocks noGrp="1"/>
          </p:cNvSpPr>
          <p:nvPr>
            <p:ph type="subTitle" idx="1"/>
          </p:nvPr>
        </p:nvSpPr>
        <p:spPr>
          <a:xfrm>
            <a:off x="1363067" y="3001933"/>
            <a:ext cx="3311600" cy="889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65" name="Google Shape;65;p13"/>
          <p:cNvSpPr txBox="1">
            <a:spLocks noGrp="1"/>
          </p:cNvSpPr>
          <p:nvPr>
            <p:ph type="subTitle" idx="5"/>
          </p:nvPr>
        </p:nvSpPr>
        <p:spPr>
          <a:xfrm>
            <a:off x="1363067" y="5176067"/>
            <a:ext cx="3311600" cy="889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66" name="Google Shape;66;p13"/>
          <p:cNvSpPr txBox="1">
            <a:spLocks noGrp="1"/>
          </p:cNvSpPr>
          <p:nvPr>
            <p:ph type="title" idx="6"/>
          </p:nvPr>
        </p:nvSpPr>
        <p:spPr>
          <a:xfrm>
            <a:off x="950967" y="593367"/>
            <a:ext cx="85832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7" name="Google Shape;67;p13"/>
          <p:cNvSpPr txBox="1">
            <a:spLocks noGrp="1"/>
          </p:cNvSpPr>
          <p:nvPr>
            <p:ph type="subTitle" idx="7"/>
          </p:nvPr>
        </p:nvSpPr>
        <p:spPr>
          <a:xfrm>
            <a:off x="1363067" y="2546933"/>
            <a:ext cx="3311600" cy="614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1pPr>
            <a:lvl2pPr lvl="1"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2pPr>
            <a:lvl3pPr lvl="2"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3pPr>
            <a:lvl4pPr lvl="3"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4pPr>
            <a:lvl5pPr lvl="4"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5pPr>
            <a:lvl6pPr lvl="5"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6pPr>
            <a:lvl7pPr lvl="6"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7pPr>
            <a:lvl8pPr lvl="7"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8pPr>
            <a:lvl9pPr lvl="8"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9pPr>
          </a:lstStyle>
          <a:p>
            <a:endParaRPr/>
          </a:p>
        </p:txBody>
      </p:sp>
      <p:sp>
        <p:nvSpPr>
          <p:cNvPr id="68" name="Google Shape;68;p13"/>
          <p:cNvSpPr txBox="1">
            <a:spLocks noGrp="1"/>
          </p:cNvSpPr>
          <p:nvPr>
            <p:ph type="subTitle" idx="8"/>
          </p:nvPr>
        </p:nvSpPr>
        <p:spPr>
          <a:xfrm>
            <a:off x="1363067" y="4721067"/>
            <a:ext cx="3311600" cy="609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1pPr>
            <a:lvl2pPr lvl="1"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2pPr>
            <a:lvl3pPr lvl="2"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3pPr>
            <a:lvl4pPr lvl="3"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4pPr>
            <a:lvl5pPr lvl="4"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5pPr>
            <a:lvl6pPr lvl="5"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6pPr>
            <a:lvl7pPr lvl="6"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7pPr>
            <a:lvl8pPr lvl="7"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8pPr>
            <a:lvl9pPr lvl="8"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9pPr>
          </a:lstStyle>
          <a:p>
            <a:endParaRPr/>
          </a:p>
        </p:txBody>
      </p:sp>
      <p:sp>
        <p:nvSpPr>
          <p:cNvPr id="69" name="Google Shape;69;p13"/>
          <p:cNvSpPr txBox="1">
            <a:spLocks noGrp="1"/>
          </p:cNvSpPr>
          <p:nvPr>
            <p:ph type="subTitle" idx="9"/>
          </p:nvPr>
        </p:nvSpPr>
        <p:spPr>
          <a:xfrm>
            <a:off x="4974388" y="3001933"/>
            <a:ext cx="3316400" cy="889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70" name="Google Shape;70;p13"/>
          <p:cNvSpPr txBox="1">
            <a:spLocks noGrp="1"/>
          </p:cNvSpPr>
          <p:nvPr>
            <p:ph type="subTitle" idx="13"/>
          </p:nvPr>
        </p:nvSpPr>
        <p:spPr>
          <a:xfrm>
            <a:off x="4974388" y="5176067"/>
            <a:ext cx="3316400" cy="889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sp>
        <p:nvSpPr>
          <p:cNvPr id="71" name="Google Shape;71;p13"/>
          <p:cNvSpPr txBox="1">
            <a:spLocks noGrp="1"/>
          </p:cNvSpPr>
          <p:nvPr>
            <p:ph type="subTitle" idx="14"/>
          </p:nvPr>
        </p:nvSpPr>
        <p:spPr>
          <a:xfrm>
            <a:off x="4976788" y="2546933"/>
            <a:ext cx="3311600" cy="614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1pPr>
            <a:lvl2pPr lvl="1"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2pPr>
            <a:lvl3pPr lvl="2"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3pPr>
            <a:lvl4pPr lvl="3"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4pPr>
            <a:lvl5pPr lvl="4"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5pPr>
            <a:lvl6pPr lvl="5"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6pPr>
            <a:lvl7pPr lvl="6"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7pPr>
            <a:lvl8pPr lvl="7"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8pPr>
            <a:lvl9pPr lvl="8"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9pPr>
          </a:lstStyle>
          <a:p>
            <a:endParaRPr/>
          </a:p>
        </p:txBody>
      </p:sp>
      <p:sp>
        <p:nvSpPr>
          <p:cNvPr id="72" name="Google Shape;72;p13"/>
          <p:cNvSpPr txBox="1">
            <a:spLocks noGrp="1"/>
          </p:cNvSpPr>
          <p:nvPr>
            <p:ph type="subTitle" idx="15"/>
          </p:nvPr>
        </p:nvSpPr>
        <p:spPr>
          <a:xfrm>
            <a:off x="4976788" y="4721067"/>
            <a:ext cx="3311600" cy="609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1pPr>
            <a:lvl2pPr lvl="1"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2pPr>
            <a:lvl3pPr lvl="2"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3pPr>
            <a:lvl4pPr lvl="3"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4pPr>
            <a:lvl5pPr lvl="4"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5pPr>
            <a:lvl6pPr lvl="5"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6pPr>
            <a:lvl7pPr lvl="6"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7pPr>
            <a:lvl8pPr lvl="7"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8pPr>
            <a:lvl9pPr lvl="8" algn="ctr" rtl="0">
              <a:spcBef>
                <a:spcPts val="0"/>
              </a:spcBef>
              <a:spcAft>
                <a:spcPts val="0"/>
              </a:spcAft>
              <a:buClr>
                <a:schemeClr val="accent2"/>
              </a:buClr>
              <a:buSzPts val="2100"/>
              <a:buFont typeface="Merienda One"/>
              <a:buNone/>
              <a:defRPr sz="2800">
                <a:solidFill>
                  <a:schemeClr val="accent2"/>
                </a:solidFill>
                <a:latin typeface="Merienda One"/>
                <a:ea typeface="Merienda One"/>
                <a:cs typeface="Merienda One"/>
                <a:sym typeface="Merienda One"/>
              </a:defRPr>
            </a:lvl9pPr>
          </a:lstStyle>
          <a:p>
            <a:endParaRPr/>
          </a:p>
        </p:txBody>
      </p:sp>
    </p:spTree>
    <p:extLst>
      <p:ext uri="{BB962C8B-B14F-4D97-AF65-F5344CB8AC3E}">
        <p14:creationId xmlns:p14="http://schemas.microsoft.com/office/powerpoint/2010/main" val="4257572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Background">
  <p:cSld name="Background">
    <p:bg>
      <p:bgPr>
        <a:blipFill>
          <a:blip r:embed="rId2">
            <a:alphaModFix/>
          </a:blip>
          <a:stretch>
            <a:fillRect/>
          </a:stretch>
        </a:blipFill>
        <a:effectLst/>
      </p:bgPr>
    </p:bg>
    <p:spTree>
      <p:nvGrpSpPr>
        <p:cNvPr id="1" name="Shape 162"/>
        <p:cNvGrpSpPr/>
        <p:nvPr/>
      </p:nvGrpSpPr>
      <p:grpSpPr>
        <a:xfrm>
          <a:off x="0" y="0"/>
          <a:ext cx="0" cy="0"/>
          <a:chOff x="0" y="0"/>
          <a:chExt cx="0" cy="0"/>
        </a:xfrm>
      </p:grpSpPr>
      <p:pic>
        <p:nvPicPr>
          <p:cNvPr id="164" name="Google Shape;164;p25"/>
          <p:cNvPicPr preferRelativeResize="0"/>
          <p:nvPr/>
        </p:nvPicPr>
        <p:blipFill>
          <a:blip r:embed="rId3">
            <a:alphaModFix/>
          </a:blip>
          <a:stretch>
            <a:fillRect/>
          </a:stretch>
        </p:blipFill>
        <p:spPr>
          <a:xfrm>
            <a:off x="10407235" y="384170"/>
            <a:ext cx="679800" cy="686867"/>
          </a:xfrm>
          <a:prstGeom prst="rect">
            <a:avLst/>
          </a:prstGeom>
          <a:noFill/>
          <a:ln>
            <a:noFill/>
          </a:ln>
        </p:spPr>
      </p:pic>
      <p:pic>
        <p:nvPicPr>
          <p:cNvPr id="165" name="Google Shape;165;p25"/>
          <p:cNvPicPr preferRelativeResize="0"/>
          <p:nvPr/>
        </p:nvPicPr>
        <p:blipFill>
          <a:blip r:embed="rId4">
            <a:alphaModFix/>
          </a:blip>
          <a:stretch>
            <a:fillRect/>
          </a:stretch>
        </p:blipFill>
        <p:spPr>
          <a:xfrm rot="722753">
            <a:off x="10765534" y="223533"/>
            <a:ext cx="1081033" cy="2038483"/>
          </a:xfrm>
          <a:prstGeom prst="rect">
            <a:avLst/>
          </a:prstGeom>
          <a:noFill/>
          <a:ln>
            <a:noFill/>
          </a:ln>
        </p:spPr>
      </p:pic>
      <p:pic>
        <p:nvPicPr>
          <p:cNvPr id="166" name="Google Shape;166;p25"/>
          <p:cNvPicPr preferRelativeResize="0"/>
          <p:nvPr/>
        </p:nvPicPr>
        <p:blipFill>
          <a:blip r:embed="rId5">
            <a:alphaModFix/>
          </a:blip>
          <a:stretch>
            <a:fillRect/>
          </a:stretch>
        </p:blipFill>
        <p:spPr>
          <a:xfrm>
            <a:off x="10714814" y="1825270"/>
            <a:ext cx="1182467" cy="1288765"/>
          </a:xfrm>
          <a:prstGeom prst="rect">
            <a:avLst/>
          </a:prstGeom>
          <a:noFill/>
          <a:ln>
            <a:noFill/>
          </a:ln>
        </p:spPr>
      </p:pic>
      <p:pic>
        <p:nvPicPr>
          <p:cNvPr id="167" name="Google Shape;167;p25"/>
          <p:cNvPicPr preferRelativeResize="0"/>
          <p:nvPr/>
        </p:nvPicPr>
        <p:blipFill>
          <a:blip r:embed="rId6">
            <a:alphaModFix/>
          </a:blip>
          <a:stretch>
            <a:fillRect/>
          </a:stretch>
        </p:blipFill>
        <p:spPr>
          <a:xfrm rot="17797954">
            <a:off x="10368944" y="3037869"/>
            <a:ext cx="793179" cy="776199"/>
          </a:xfrm>
          <a:prstGeom prst="rect">
            <a:avLst/>
          </a:prstGeom>
          <a:noFill/>
          <a:ln>
            <a:noFill/>
          </a:ln>
        </p:spPr>
      </p:pic>
      <p:pic>
        <p:nvPicPr>
          <p:cNvPr id="168" name="Google Shape;168;p25"/>
          <p:cNvPicPr preferRelativeResize="0"/>
          <p:nvPr/>
        </p:nvPicPr>
        <p:blipFill>
          <a:blip r:embed="rId7">
            <a:alphaModFix/>
          </a:blip>
          <a:stretch>
            <a:fillRect/>
          </a:stretch>
        </p:blipFill>
        <p:spPr>
          <a:xfrm>
            <a:off x="10746483" y="3205299"/>
            <a:ext cx="1182469" cy="1697084"/>
          </a:xfrm>
          <a:prstGeom prst="rect">
            <a:avLst/>
          </a:prstGeom>
          <a:noFill/>
          <a:ln>
            <a:noFill/>
          </a:ln>
        </p:spPr>
      </p:pic>
      <p:pic>
        <p:nvPicPr>
          <p:cNvPr id="169" name="Google Shape;169;p25"/>
          <p:cNvPicPr preferRelativeResize="0"/>
          <p:nvPr/>
        </p:nvPicPr>
        <p:blipFill>
          <a:blip r:embed="rId8">
            <a:alphaModFix/>
          </a:blip>
          <a:stretch>
            <a:fillRect/>
          </a:stretch>
        </p:blipFill>
        <p:spPr>
          <a:xfrm>
            <a:off x="10564734" y="4821667"/>
            <a:ext cx="1170700" cy="1268684"/>
          </a:xfrm>
          <a:prstGeom prst="rect">
            <a:avLst/>
          </a:prstGeom>
          <a:noFill/>
          <a:ln>
            <a:noFill/>
          </a:ln>
        </p:spPr>
      </p:pic>
      <p:pic>
        <p:nvPicPr>
          <p:cNvPr id="170" name="Google Shape;170;p25"/>
          <p:cNvPicPr preferRelativeResize="0"/>
          <p:nvPr/>
        </p:nvPicPr>
        <p:blipFill>
          <a:blip r:embed="rId9">
            <a:alphaModFix/>
          </a:blip>
          <a:stretch>
            <a:fillRect/>
          </a:stretch>
        </p:blipFill>
        <p:spPr>
          <a:xfrm rot="19843710">
            <a:off x="10365264" y="5723467"/>
            <a:ext cx="1655669" cy="1388535"/>
          </a:xfrm>
          <a:prstGeom prst="rect">
            <a:avLst/>
          </a:prstGeom>
          <a:noFill/>
          <a:ln>
            <a:noFill/>
          </a:ln>
        </p:spPr>
      </p:pic>
      <p:pic>
        <p:nvPicPr>
          <p:cNvPr id="171" name="Google Shape;171;p25"/>
          <p:cNvPicPr preferRelativeResize="0"/>
          <p:nvPr/>
        </p:nvPicPr>
        <p:blipFill>
          <a:blip r:embed="rId10">
            <a:alphaModFix/>
          </a:blip>
          <a:stretch>
            <a:fillRect/>
          </a:stretch>
        </p:blipFill>
        <p:spPr>
          <a:xfrm>
            <a:off x="10564739" y="6134979"/>
            <a:ext cx="563000" cy="565491"/>
          </a:xfrm>
          <a:prstGeom prst="rect">
            <a:avLst/>
          </a:prstGeom>
          <a:noFill/>
          <a:ln>
            <a:noFill/>
          </a:ln>
        </p:spPr>
      </p:pic>
      <p:sp>
        <p:nvSpPr>
          <p:cNvPr id="172" name="Google Shape;172;p25"/>
          <p:cNvSpPr/>
          <p:nvPr/>
        </p:nvSpPr>
        <p:spPr>
          <a:xfrm rot="-163006">
            <a:off x="9277235" y="-108370"/>
            <a:ext cx="1059359" cy="7223940"/>
          </a:xfrm>
          <a:custGeom>
            <a:avLst/>
            <a:gdLst/>
            <a:ahLst/>
            <a:cxnLst/>
            <a:rect l="l" t="t" r="r" b="b"/>
            <a:pathLst>
              <a:path w="31780" h="216713" extrusionOk="0">
                <a:moveTo>
                  <a:pt x="22318" y="0"/>
                </a:moveTo>
                <a:cubicBezTo>
                  <a:pt x="11825" y="8393"/>
                  <a:pt x="3475" y="25253"/>
                  <a:pt x="8298" y="37795"/>
                </a:cubicBezTo>
                <a:cubicBezTo>
                  <a:pt x="10275" y="42935"/>
                  <a:pt x="17171" y="46805"/>
                  <a:pt x="22623" y="46025"/>
                </a:cubicBezTo>
                <a:cubicBezTo>
                  <a:pt x="26750" y="45435"/>
                  <a:pt x="33827" y="40084"/>
                  <a:pt x="31158" y="36881"/>
                </a:cubicBezTo>
                <a:cubicBezTo>
                  <a:pt x="28553" y="33755"/>
                  <a:pt x="21843" y="34613"/>
                  <a:pt x="18966" y="37490"/>
                </a:cubicBezTo>
                <a:cubicBezTo>
                  <a:pt x="16091" y="40365"/>
                  <a:pt x="15910" y="45322"/>
                  <a:pt x="16222" y="49377"/>
                </a:cubicBezTo>
                <a:cubicBezTo>
                  <a:pt x="16964" y="59020"/>
                  <a:pt x="30397" y="64454"/>
                  <a:pt x="31462" y="74066"/>
                </a:cubicBezTo>
                <a:cubicBezTo>
                  <a:pt x="32778" y="85945"/>
                  <a:pt x="16997" y="94473"/>
                  <a:pt x="15918" y="106375"/>
                </a:cubicBezTo>
                <a:cubicBezTo>
                  <a:pt x="14494" y="122083"/>
                  <a:pt x="30933" y="136577"/>
                  <a:pt x="28110" y="152095"/>
                </a:cubicBezTo>
                <a:cubicBezTo>
                  <a:pt x="27569" y="155067"/>
                  <a:pt x="24394" y="157763"/>
                  <a:pt x="21404" y="158191"/>
                </a:cubicBezTo>
                <a:cubicBezTo>
                  <a:pt x="17385" y="158766"/>
                  <a:pt x="11490" y="155825"/>
                  <a:pt x="11041" y="151790"/>
                </a:cubicBezTo>
                <a:cubicBezTo>
                  <a:pt x="10640" y="148186"/>
                  <a:pt x="10610" y="143686"/>
                  <a:pt x="13174" y="141122"/>
                </a:cubicBezTo>
                <a:cubicBezTo>
                  <a:pt x="17025" y="137271"/>
                  <a:pt x="25744" y="139462"/>
                  <a:pt x="29329" y="143561"/>
                </a:cubicBezTo>
                <a:cubicBezTo>
                  <a:pt x="33475" y="148301"/>
                  <a:pt x="30756" y="158054"/>
                  <a:pt x="25976" y="162153"/>
                </a:cubicBezTo>
                <a:cubicBezTo>
                  <a:pt x="20207" y="167100"/>
                  <a:pt x="10724" y="167352"/>
                  <a:pt x="6164" y="173431"/>
                </a:cubicBezTo>
                <a:cubicBezTo>
                  <a:pt x="40" y="181595"/>
                  <a:pt x="-1018" y="193598"/>
                  <a:pt x="982" y="203606"/>
                </a:cubicBezTo>
                <a:cubicBezTo>
                  <a:pt x="1935" y="208374"/>
                  <a:pt x="5845" y="212100"/>
                  <a:pt x="7383" y="216713"/>
                </a:cubicBezTo>
              </a:path>
            </a:pathLst>
          </a:custGeom>
          <a:noFill/>
          <a:ln w="19050" cap="flat" cmpd="sng">
            <a:solidFill>
              <a:schemeClr val="accent1"/>
            </a:solidFill>
            <a:prstDash val="dot"/>
            <a:round/>
            <a:headEnd type="none" w="med" len="med"/>
            <a:tailEnd type="none" w="med" len="med"/>
          </a:ln>
        </p:spPr>
      </p:sp>
    </p:spTree>
    <p:extLst>
      <p:ext uri="{BB962C8B-B14F-4D97-AF65-F5344CB8AC3E}">
        <p14:creationId xmlns:p14="http://schemas.microsoft.com/office/powerpoint/2010/main" val="17999153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Background 1">
  <p:cSld name="Background 1">
    <p:spTree>
      <p:nvGrpSpPr>
        <p:cNvPr id="1" name="Shape 173"/>
        <p:cNvGrpSpPr/>
        <p:nvPr/>
      </p:nvGrpSpPr>
      <p:grpSpPr>
        <a:xfrm>
          <a:off x="0" y="0"/>
          <a:ext cx="0" cy="0"/>
          <a:chOff x="0" y="0"/>
          <a:chExt cx="0" cy="0"/>
        </a:xfrm>
      </p:grpSpPr>
      <p:grpSp>
        <p:nvGrpSpPr>
          <p:cNvPr id="174" name="Google Shape;174;p26"/>
          <p:cNvGrpSpPr/>
          <p:nvPr/>
        </p:nvGrpSpPr>
        <p:grpSpPr>
          <a:xfrm>
            <a:off x="-579367" y="3506421"/>
            <a:ext cx="13432600" cy="4456779"/>
            <a:chOff x="-434525" y="2629816"/>
            <a:chExt cx="10074450" cy="3342584"/>
          </a:xfrm>
        </p:grpSpPr>
        <p:pic>
          <p:nvPicPr>
            <p:cNvPr id="175" name="Google Shape;175;p26"/>
            <p:cNvPicPr preferRelativeResize="0"/>
            <p:nvPr/>
          </p:nvPicPr>
          <p:blipFill rotWithShape="1">
            <a:blip r:embed="rId2">
              <a:alphaModFix/>
            </a:blip>
            <a:srcRect l="79" r="79"/>
            <a:stretch/>
          </p:blipFill>
          <p:spPr>
            <a:xfrm>
              <a:off x="6252554" y="3688012"/>
              <a:ext cx="2681370" cy="2252351"/>
            </a:xfrm>
            <a:prstGeom prst="rect">
              <a:avLst/>
            </a:prstGeom>
            <a:noFill/>
            <a:ln>
              <a:noFill/>
            </a:ln>
          </p:spPr>
        </p:pic>
        <p:pic>
          <p:nvPicPr>
            <p:cNvPr id="176" name="Google Shape;176;p26"/>
            <p:cNvPicPr preferRelativeResize="0"/>
            <p:nvPr/>
          </p:nvPicPr>
          <p:blipFill rotWithShape="1">
            <a:blip r:embed="rId3">
              <a:alphaModFix/>
            </a:blip>
            <a:srcRect l="367" r="377"/>
            <a:stretch/>
          </p:blipFill>
          <p:spPr>
            <a:xfrm>
              <a:off x="111488" y="4694506"/>
              <a:ext cx="518198" cy="524368"/>
            </a:xfrm>
            <a:prstGeom prst="rect">
              <a:avLst/>
            </a:prstGeom>
            <a:noFill/>
            <a:ln>
              <a:noFill/>
            </a:ln>
          </p:spPr>
        </p:pic>
        <p:pic>
          <p:nvPicPr>
            <p:cNvPr id="177" name="Google Shape;177;p26"/>
            <p:cNvPicPr preferRelativeResize="0"/>
            <p:nvPr/>
          </p:nvPicPr>
          <p:blipFill rotWithShape="1">
            <a:blip r:embed="rId4">
              <a:alphaModFix/>
            </a:blip>
            <a:srcRect t="59" b="49"/>
            <a:stretch/>
          </p:blipFill>
          <p:spPr>
            <a:xfrm>
              <a:off x="1899200" y="4163694"/>
              <a:ext cx="1169975" cy="1677238"/>
            </a:xfrm>
            <a:prstGeom prst="rect">
              <a:avLst/>
            </a:prstGeom>
            <a:noFill/>
            <a:ln>
              <a:noFill/>
            </a:ln>
          </p:spPr>
        </p:pic>
        <p:pic>
          <p:nvPicPr>
            <p:cNvPr id="178" name="Google Shape;178;p26"/>
            <p:cNvPicPr preferRelativeResize="0"/>
            <p:nvPr/>
          </p:nvPicPr>
          <p:blipFill rotWithShape="1">
            <a:blip r:embed="rId5">
              <a:alphaModFix/>
            </a:blip>
            <a:srcRect l="129" r="129"/>
            <a:stretch/>
          </p:blipFill>
          <p:spPr>
            <a:xfrm>
              <a:off x="1812237" y="4306684"/>
              <a:ext cx="517645" cy="524368"/>
            </a:xfrm>
            <a:prstGeom prst="rect">
              <a:avLst/>
            </a:prstGeom>
            <a:noFill/>
            <a:ln>
              <a:noFill/>
            </a:ln>
          </p:spPr>
        </p:pic>
        <p:pic>
          <p:nvPicPr>
            <p:cNvPr id="179" name="Google Shape;179;p26"/>
            <p:cNvPicPr preferRelativeResize="0"/>
            <p:nvPr/>
          </p:nvPicPr>
          <p:blipFill rotWithShape="1">
            <a:blip r:embed="rId6">
              <a:alphaModFix/>
            </a:blip>
            <a:srcRect t="19" b="19"/>
            <a:stretch/>
          </p:blipFill>
          <p:spPr>
            <a:xfrm>
              <a:off x="6340926" y="4124958"/>
              <a:ext cx="1272387" cy="1378420"/>
            </a:xfrm>
            <a:prstGeom prst="rect">
              <a:avLst/>
            </a:prstGeom>
            <a:noFill/>
            <a:ln>
              <a:noFill/>
            </a:ln>
          </p:spPr>
        </p:pic>
        <p:pic>
          <p:nvPicPr>
            <p:cNvPr id="180" name="Google Shape;180;p26"/>
            <p:cNvPicPr preferRelativeResize="0"/>
            <p:nvPr/>
          </p:nvPicPr>
          <p:blipFill rotWithShape="1">
            <a:blip r:embed="rId7">
              <a:alphaModFix/>
            </a:blip>
            <a:srcRect l="69" r="69"/>
            <a:stretch/>
          </p:blipFill>
          <p:spPr>
            <a:xfrm rot="955502">
              <a:off x="330810" y="4032505"/>
              <a:ext cx="1606348" cy="1753163"/>
            </a:xfrm>
            <a:prstGeom prst="rect">
              <a:avLst/>
            </a:prstGeom>
            <a:noFill/>
            <a:ln>
              <a:noFill/>
            </a:ln>
          </p:spPr>
        </p:pic>
        <p:pic>
          <p:nvPicPr>
            <p:cNvPr id="181" name="Google Shape;181;p26"/>
            <p:cNvPicPr preferRelativeResize="0"/>
            <p:nvPr/>
          </p:nvPicPr>
          <p:blipFill>
            <a:blip r:embed="rId8">
              <a:alphaModFix/>
            </a:blip>
            <a:stretch>
              <a:fillRect/>
            </a:stretch>
          </p:blipFill>
          <p:spPr>
            <a:xfrm rot="-1625989">
              <a:off x="7690167" y="4316631"/>
              <a:ext cx="611368" cy="598261"/>
            </a:xfrm>
            <a:prstGeom prst="rect">
              <a:avLst/>
            </a:prstGeom>
            <a:noFill/>
            <a:ln>
              <a:noFill/>
            </a:ln>
          </p:spPr>
        </p:pic>
        <p:sp>
          <p:nvSpPr>
            <p:cNvPr id="182" name="Google Shape;182;p26"/>
            <p:cNvSpPr/>
            <p:nvPr/>
          </p:nvSpPr>
          <p:spPr>
            <a:xfrm>
              <a:off x="-434525" y="2629816"/>
              <a:ext cx="10074450" cy="3009775"/>
            </a:xfrm>
            <a:custGeom>
              <a:avLst/>
              <a:gdLst/>
              <a:ahLst/>
              <a:cxnLst/>
              <a:rect l="l" t="t" r="r" b="b"/>
              <a:pathLst>
                <a:path w="402978" h="120391" extrusionOk="0">
                  <a:moveTo>
                    <a:pt x="0" y="58794"/>
                  </a:moveTo>
                  <a:cubicBezTo>
                    <a:pt x="2961" y="44002"/>
                    <a:pt x="26908" y="40538"/>
                    <a:pt x="41941" y="41791"/>
                  </a:cubicBezTo>
                  <a:cubicBezTo>
                    <a:pt x="54606" y="42847"/>
                    <a:pt x="69748" y="46014"/>
                    <a:pt x="79915" y="38390"/>
                  </a:cubicBezTo>
                  <a:cubicBezTo>
                    <a:pt x="82822" y="36210"/>
                    <a:pt x="85896" y="32281"/>
                    <a:pt x="85016" y="28755"/>
                  </a:cubicBezTo>
                  <a:cubicBezTo>
                    <a:pt x="84047" y="24871"/>
                    <a:pt x="77564" y="23817"/>
                    <a:pt x="73681" y="24788"/>
                  </a:cubicBezTo>
                  <a:cubicBezTo>
                    <a:pt x="66025" y="26703"/>
                    <a:pt x="65619" y="40967"/>
                    <a:pt x="69147" y="48026"/>
                  </a:cubicBezTo>
                  <a:cubicBezTo>
                    <a:pt x="71712" y="53157"/>
                    <a:pt x="80452" y="55692"/>
                    <a:pt x="85583" y="53127"/>
                  </a:cubicBezTo>
                  <a:cubicBezTo>
                    <a:pt x="92104" y="49868"/>
                    <a:pt x="97371" y="44098"/>
                    <a:pt x="104287" y="41791"/>
                  </a:cubicBezTo>
                  <a:cubicBezTo>
                    <a:pt x="108562" y="40365"/>
                    <a:pt x="111873" y="46658"/>
                    <a:pt x="115622" y="49159"/>
                  </a:cubicBezTo>
                  <a:cubicBezTo>
                    <a:pt x="119321" y="51627"/>
                    <a:pt x="124439" y="50586"/>
                    <a:pt x="128658" y="51993"/>
                  </a:cubicBezTo>
                  <a:cubicBezTo>
                    <a:pt x="139343" y="55556"/>
                    <a:pt x="133730" y="75202"/>
                    <a:pt x="141694" y="83166"/>
                  </a:cubicBezTo>
                  <a:cubicBezTo>
                    <a:pt x="151373" y="92845"/>
                    <a:pt x="168847" y="89742"/>
                    <a:pt x="180235" y="97335"/>
                  </a:cubicBezTo>
                  <a:cubicBezTo>
                    <a:pt x="184739" y="100338"/>
                    <a:pt x="189484" y="106253"/>
                    <a:pt x="188170" y="111505"/>
                  </a:cubicBezTo>
                  <a:cubicBezTo>
                    <a:pt x="186987" y="116235"/>
                    <a:pt x="180893" y="121546"/>
                    <a:pt x="176267" y="120006"/>
                  </a:cubicBezTo>
                  <a:cubicBezTo>
                    <a:pt x="170699" y="118152"/>
                    <a:pt x="173251" y="106586"/>
                    <a:pt x="177401" y="102436"/>
                  </a:cubicBezTo>
                  <a:cubicBezTo>
                    <a:pt x="181921" y="97916"/>
                    <a:pt x="189209" y="97105"/>
                    <a:pt x="195538" y="96202"/>
                  </a:cubicBezTo>
                  <a:cubicBezTo>
                    <a:pt x="206411" y="94651"/>
                    <a:pt x="214240" y="108783"/>
                    <a:pt x="225010" y="110938"/>
                  </a:cubicBezTo>
                  <a:cubicBezTo>
                    <a:pt x="233475" y="112632"/>
                    <a:pt x="243634" y="107641"/>
                    <a:pt x="248815" y="100736"/>
                  </a:cubicBezTo>
                  <a:cubicBezTo>
                    <a:pt x="254802" y="92757"/>
                    <a:pt x="255297" y="81510"/>
                    <a:pt x="261284" y="73531"/>
                  </a:cubicBezTo>
                  <a:cubicBezTo>
                    <a:pt x="268988" y="63264"/>
                    <a:pt x="277281" y="50986"/>
                    <a:pt x="289623" y="47459"/>
                  </a:cubicBezTo>
                  <a:cubicBezTo>
                    <a:pt x="304247" y="43280"/>
                    <a:pt x="324210" y="41805"/>
                    <a:pt x="334965" y="52560"/>
                  </a:cubicBezTo>
                  <a:cubicBezTo>
                    <a:pt x="336404" y="53999"/>
                    <a:pt x="338361" y="56535"/>
                    <a:pt x="337232" y="58228"/>
                  </a:cubicBezTo>
                  <a:cubicBezTo>
                    <a:pt x="335765" y="60429"/>
                    <a:pt x="331565" y="59589"/>
                    <a:pt x="329297" y="58228"/>
                  </a:cubicBezTo>
                  <a:cubicBezTo>
                    <a:pt x="324102" y="55112"/>
                    <a:pt x="325586" y="43727"/>
                    <a:pt x="330431" y="40091"/>
                  </a:cubicBezTo>
                  <a:cubicBezTo>
                    <a:pt x="336464" y="35564"/>
                    <a:pt x="345367" y="36114"/>
                    <a:pt x="351401" y="31589"/>
                  </a:cubicBezTo>
                  <a:cubicBezTo>
                    <a:pt x="359748" y="25329"/>
                    <a:pt x="359690" y="11469"/>
                    <a:pt x="367838" y="4951"/>
                  </a:cubicBezTo>
                  <a:cubicBezTo>
                    <a:pt x="377004" y="-2381"/>
                    <a:pt x="394678" y="-1082"/>
                    <a:pt x="402978" y="7218"/>
                  </a:cubicBezTo>
                </a:path>
              </a:pathLst>
            </a:custGeom>
            <a:noFill/>
            <a:ln w="19050" cap="flat" cmpd="sng">
              <a:solidFill>
                <a:schemeClr val="accent1"/>
              </a:solidFill>
              <a:prstDash val="dot"/>
              <a:round/>
              <a:headEnd type="none" w="med" len="med"/>
              <a:tailEnd type="none" w="med" len="med"/>
            </a:ln>
          </p:spPr>
        </p:sp>
      </p:grpSp>
    </p:spTree>
    <p:extLst>
      <p:ext uri="{BB962C8B-B14F-4D97-AF65-F5344CB8AC3E}">
        <p14:creationId xmlns:p14="http://schemas.microsoft.com/office/powerpoint/2010/main" val="1862763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Background 3">
  <p:cSld name="Background 3">
    <p:spTree>
      <p:nvGrpSpPr>
        <p:cNvPr id="1" name="Shape 183"/>
        <p:cNvGrpSpPr/>
        <p:nvPr/>
      </p:nvGrpSpPr>
      <p:grpSpPr>
        <a:xfrm>
          <a:off x="0" y="0"/>
          <a:ext cx="0" cy="0"/>
          <a:chOff x="0" y="0"/>
          <a:chExt cx="0" cy="0"/>
        </a:xfrm>
      </p:grpSpPr>
    </p:spTree>
    <p:extLst>
      <p:ext uri="{BB962C8B-B14F-4D97-AF65-F5344CB8AC3E}">
        <p14:creationId xmlns:p14="http://schemas.microsoft.com/office/powerpoint/2010/main" val="3163975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C9CE71-C288-4305-B6AB-93D6BC707C6A}" type="datetimeFigureOut">
              <a:rPr lang="zh-CN" altLang="en-US" smtClean="0"/>
              <a:pPr/>
              <a:t>2022/12/13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14040FA-559C-4D0E-8174-A38CF1F1D5E9}" type="slidenum">
              <a:rPr lang="zh-CN" altLang="en-US" smtClean="0"/>
              <a:pPr/>
              <a:t>‹#›</a:t>
            </a:fld>
            <a:endParaRPr lang="zh-CN" altLang="en-US"/>
          </a:p>
        </p:txBody>
      </p:sp>
    </p:spTree>
    <p:extLst>
      <p:ext uri="{BB962C8B-B14F-4D97-AF65-F5344CB8AC3E}">
        <p14:creationId xmlns:p14="http://schemas.microsoft.com/office/powerpoint/2010/main" val="1900749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9" Type="http://schemas.openxmlformats.org/officeDocument/2006/relationships/image" Target="../media/image16.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1">
            <a:alphaModFix/>
          </a:blip>
          <a:stretch>
            <a:fillRect/>
          </a:stretch>
        </a:blipFill>
        <a:effectLst/>
      </p:bgPr>
    </p:bg>
    <p:spTree>
      <p:nvGrpSpPr>
        <p:cNvPr id="1" name="Shape 5"/>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xmlns="" id="{CE970521-C618-43F4-8798-42B64DEFBDF8}"/>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362076" y="314324"/>
            <a:ext cx="1076325" cy="1076325"/>
          </a:xfrm>
          <a:prstGeom prst="rect">
            <a:avLst/>
          </a:prstGeom>
        </p:spPr>
      </p:pic>
    </p:spTree>
    <p:extLst>
      <p:ext uri="{BB962C8B-B14F-4D97-AF65-F5344CB8AC3E}">
        <p14:creationId xmlns:p14="http://schemas.microsoft.com/office/powerpoint/2010/main" val="4154666810"/>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8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7401510"/>
      </p:ext>
    </p:extLst>
  </p:cSld>
  <p:clrMap bg1="lt1" tx1="dk1" bg2="lt2" tx2="dk2" accent1="accent1" accent2="accent2" accent3="accent3" accent4="accent4" accent5="accent5" accent6="accent6" hlink="hlink" folHlink="folHlink"/>
  <p:sldLayoutIdLst>
    <p:sldLayoutId id="2147483670" r:id="rId1"/>
  </p:sldLayoutIdLst>
  <p:txStyles>
    <p:titleStyle>
      <a:lvl1pPr algn="l" defTabSz="866943" rtl="0" eaLnBrk="1" latinLnBrk="0" hangingPunct="1">
        <a:lnSpc>
          <a:spcPct val="90000"/>
        </a:lnSpc>
        <a:spcBef>
          <a:spcPct val="0"/>
        </a:spcBef>
        <a:buNone/>
        <a:defRPr sz="4172" kern="1200">
          <a:solidFill>
            <a:schemeClr val="tx1"/>
          </a:solidFill>
          <a:latin typeface="+mj-lt"/>
          <a:ea typeface="+mj-ea"/>
          <a:cs typeface="+mj-cs"/>
        </a:defRPr>
      </a:lvl1pPr>
    </p:titleStyle>
    <p:bodyStyle>
      <a:lvl1pPr marL="216736" indent="-216736" algn="l" defTabSz="866943" rtl="0" eaLnBrk="1" latinLnBrk="0" hangingPunct="1">
        <a:lnSpc>
          <a:spcPct val="90000"/>
        </a:lnSpc>
        <a:spcBef>
          <a:spcPts val="948"/>
        </a:spcBef>
        <a:buFont typeface="Arial" panose="020B0604020202020204" pitchFamily="34" charset="0"/>
        <a:buChar char="•"/>
        <a:defRPr sz="2655" kern="1200">
          <a:solidFill>
            <a:schemeClr val="tx1"/>
          </a:solidFill>
          <a:latin typeface="+mn-lt"/>
          <a:ea typeface="+mn-ea"/>
          <a:cs typeface="+mn-cs"/>
        </a:defRPr>
      </a:lvl1pPr>
      <a:lvl2pPr marL="650207" indent="-216736" algn="l" defTabSz="866943" rtl="0" eaLnBrk="1" latinLnBrk="0" hangingPunct="1">
        <a:lnSpc>
          <a:spcPct val="90000"/>
        </a:lnSpc>
        <a:spcBef>
          <a:spcPts val="474"/>
        </a:spcBef>
        <a:buFont typeface="Arial" panose="020B0604020202020204" pitchFamily="34" charset="0"/>
        <a:buChar char="•"/>
        <a:defRPr sz="2275" kern="1200">
          <a:solidFill>
            <a:schemeClr val="tx1"/>
          </a:solidFill>
          <a:latin typeface="+mn-lt"/>
          <a:ea typeface="+mn-ea"/>
          <a:cs typeface="+mn-cs"/>
        </a:defRPr>
      </a:lvl2pPr>
      <a:lvl3pPr marL="1083678" indent="-216736" algn="l" defTabSz="866943" rtl="0" eaLnBrk="1" latinLnBrk="0" hangingPunct="1">
        <a:lnSpc>
          <a:spcPct val="90000"/>
        </a:lnSpc>
        <a:spcBef>
          <a:spcPts val="474"/>
        </a:spcBef>
        <a:buFont typeface="Arial" panose="020B0604020202020204" pitchFamily="34" charset="0"/>
        <a:buChar char="•"/>
        <a:defRPr sz="1896" kern="1200">
          <a:solidFill>
            <a:schemeClr val="tx1"/>
          </a:solidFill>
          <a:latin typeface="+mn-lt"/>
          <a:ea typeface="+mn-ea"/>
          <a:cs typeface="+mn-cs"/>
        </a:defRPr>
      </a:lvl3pPr>
      <a:lvl4pPr marL="1517150"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4pPr>
      <a:lvl5pPr marL="1950621"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5pPr>
      <a:lvl6pPr marL="2384092"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6pPr>
      <a:lvl7pPr marL="2817564"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7pPr>
      <a:lvl8pPr marL="3251035"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8pPr>
      <a:lvl9pPr marL="3684506"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9pPr>
    </p:bodyStyle>
    <p:otherStyle>
      <a:defPPr>
        <a:defRPr lang="zh-CN"/>
      </a:defPPr>
      <a:lvl1pPr marL="0" algn="l" defTabSz="866943" rtl="0" eaLnBrk="1" latinLnBrk="0" hangingPunct="1">
        <a:defRPr sz="1707" kern="1200">
          <a:solidFill>
            <a:schemeClr val="tx1"/>
          </a:solidFill>
          <a:latin typeface="+mn-lt"/>
          <a:ea typeface="+mn-ea"/>
          <a:cs typeface="+mn-cs"/>
        </a:defRPr>
      </a:lvl1pPr>
      <a:lvl2pPr marL="433471" algn="l" defTabSz="866943" rtl="0" eaLnBrk="1" latinLnBrk="0" hangingPunct="1">
        <a:defRPr sz="1707" kern="1200">
          <a:solidFill>
            <a:schemeClr val="tx1"/>
          </a:solidFill>
          <a:latin typeface="+mn-lt"/>
          <a:ea typeface="+mn-ea"/>
          <a:cs typeface="+mn-cs"/>
        </a:defRPr>
      </a:lvl2pPr>
      <a:lvl3pPr marL="866943" algn="l" defTabSz="866943" rtl="0" eaLnBrk="1" latinLnBrk="0" hangingPunct="1">
        <a:defRPr sz="1707" kern="1200">
          <a:solidFill>
            <a:schemeClr val="tx1"/>
          </a:solidFill>
          <a:latin typeface="+mn-lt"/>
          <a:ea typeface="+mn-ea"/>
          <a:cs typeface="+mn-cs"/>
        </a:defRPr>
      </a:lvl3pPr>
      <a:lvl4pPr marL="1300414" algn="l" defTabSz="866943" rtl="0" eaLnBrk="1" latinLnBrk="0" hangingPunct="1">
        <a:defRPr sz="1707" kern="1200">
          <a:solidFill>
            <a:schemeClr val="tx1"/>
          </a:solidFill>
          <a:latin typeface="+mn-lt"/>
          <a:ea typeface="+mn-ea"/>
          <a:cs typeface="+mn-cs"/>
        </a:defRPr>
      </a:lvl4pPr>
      <a:lvl5pPr marL="1733885" algn="l" defTabSz="866943" rtl="0" eaLnBrk="1" latinLnBrk="0" hangingPunct="1">
        <a:defRPr sz="1707" kern="1200">
          <a:solidFill>
            <a:schemeClr val="tx1"/>
          </a:solidFill>
          <a:latin typeface="+mn-lt"/>
          <a:ea typeface="+mn-ea"/>
          <a:cs typeface="+mn-cs"/>
        </a:defRPr>
      </a:lvl5pPr>
      <a:lvl6pPr marL="2167357" algn="l" defTabSz="866943" rtl="0" eaLnBrk="1" latinLnBrk="0" hangingPunct="1">
        <a:defRPr sz="1707" kern="1200">
          <a:solidFill>
            <a:schemeClr val="tx1"/>
          </a:solidFill>
          <a:latin typeface="+mn-lt"/>
          <a:ea typeface="+mn-ea"/>
          <a:cs typeface="+mn-cs"/>
        </a:defRPr>
      </a:lvl6pPr>
      <a:lvl7pPr marL="2600828" algn="l" defTabSz="866943" rtl="0" eaLnBrk="1" latinLnBrk="0" hangingPunct="1">
        <a:defRPr sz="1707" kern="1200">
          <a:solidFill>
            <a:schemeClr val="tx1"/>
          </a:solidFill>
          <a:latin typeface="+mn-lt"/>
          <a:ea typeface="+mn-ea"/>
          <a:cs typeface="+mn-cs"/>
        </a:defRPr>
      </a:lvl7pPr>
      <a:lvl8pPr marL="3034299" algn="l" defTabSz="866943" rtl="0" eaLnBrk="1" latinLnBrk="0" hangingPunct="1">
        <a:defRPr sz="1707" kern="1200">
          <a:solidFill>
            <a:schemeClr val="tx1"/>
          </a:solidFill>
          <a:latin typeface="+mn-lt"/>
          <a:ea typeface="+mn-ea"/>
          <a:cs typeface="+mn-cs"/>
        </a:defRPr>
      </a:lvl8pPr>
      <a:lvl9pPr marL="3467771" algn="l" defTabSz="866943" rtl="0" eaLnBrk="1" latinLnBrk="0" hangingPunct="1">
        <a:defRPr sz="1707"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a:blip r:embed="rId9">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637867" y="593367"/>
            <a:ext cx="8916400" cy="763600"/>
          </a:xfrm>
          <a:prstGeom prst="rect">
            <a:avLst/>
          </a:prstGeom>
          <a:noFill/>
          <a:ln>
            <a:noFill/>
          </a:ln>
        </p:spPr>
        <p:txBody>
          <a:bodyPr spcFirstLastPara="1" wrap="square" lIns="91425" tIns="91425" rIns="91425" bIns="91425" anchor="ctr" anchorCtr="0">
            <a:noAutofit/>
          </a:bodyPr>
          <a:lstStyle>
            <a:lvl1pPr lvl="0" algn="ctr">
              <a:spcBef>
                <a:spcPts val="0"/>
              </a:spcBef>
              <a:spcAft>
                <a:spcPts val="0"/>
              </a:spcAft>
              <a:buClr>
                <a:schemeClr val="accent6"/>
              </a:buClr>
              <a:buSzPts val="3300"/>
              <a:buFont typeface="Itim"/>
              <a:buNone/>
              <a:defRPr sz="3300">
                <a:solidFill>
                  <a:schemeClr val="accent6"/>
                </a:solidFill>
                <a:latin typeface="Itim"/>
                <a:ea typeface="Itim"/>
                <a:cs typeface="Itim"/>
                <a:sym typeface="Itim"/>
              </a:defRPr>
            </a:lvl1pPr>
            <a:lvl2pPr lvl="1" algn="ctr">
              <a:spcBef>
                <a:spcPts val="0"/>
              </a:spcBef>
              <a:spcAft>
                <a:spcPts val="0"/>
              </a:spcAft>
              <a:buClr>
                <a:schemeClr val="accent6"/>
              </a:buClr>
              <a:buSzPts val="3300"/>
              <a:buFont typeface="Itim"/>
              <a:buNone/>
              <a:defRPr sz="3300">
                <a:solidFill>
                  <a:schemeClr val="accent6"/>
                </a:solidFill>
                <a:latin typeface="Itim"/>
                <a:ea typeface="Itim"/>
                <a:cs typeface="Itim"/>
                <a:sym typeface="Itim"/>
              </a:defRPr>
            </a:lvl2pPr>
            <a:lvl3pPr lvl="2" algn="ctr">
              <a:spcBef>
                <a:spcPts val="0"/>
              </a:spcBef>
              <a:spcAft>
                <a:spcPts val="0"/>
              </a:spcAft>
              <a:buClr>
                <a:schemeClr val="accent6"/>
              </a:buClr>
              <a:buSzPts val="3300"/>
              <a:buFont typeface="Itim"/>
              <a:buNone/>
              <a:defRPr sz="3300">
                <a:solidFill>
                  <a:schemeClr val="accent6"/>
                </a:solidFill>
                <a:latin typeface="Itim"/>
                <a:ea typeface="Itim"/>
                <a:cs typeface="Itim"/>
                <a:sym typeface="Itim"/>
              </a:defRPr>
            </a:lvl3pPr>
            <a:lvl4pPr lvl="3" algn="ctr">
              <a:spcBef>
                <a:spcPts val="0"/>
              </a:spcBef>
              <a:spcAft>
                <a:spcPts val="0"/>
              </a:spcAft>
              <a:buClr>
                <a:schemeClr val="accent6"/>
              </a:buClr>
              <a:buSzPts val="3300"/>
              <a:buFont typeface="Itim"/>
              <a:buNone/>
              <a:defRPr sz="3300">
                <a:solidFill>
                  <a:schemeClr val="accent6"/>
                </a:solidFill>
                <a:latin typeface="Itim"/>
                <a:ea typeface="Itim"/>
                <a:cs typeface="Itim"/>
                <a:sym typeface="Itim"/>
              </a:defRPr>
            </a:lvl4pPr>
            <a:lvl5pPr lvl="4" algn="ctr">
              <a:spcBef>
                <a:spcPts val="0"/>
              </a:spcBef>
              <a:spcAft>
                <a:spcPts val="0"/>
              </a:spcAft>
              <a:buClr>
                <a:schemeClr val="accent6"/>
              </a:buClr>
              <a:buSzPts val="3300"/>
              <a:buFont typeface="Itim"/>
              <a:buNone/>
              <a:defRPr sz="3300">
                <a:solidFill>
                  <a:schemeClr val="accent6"/>
                </a:solidFill>
                <a:latin typeface="Itim"/>
                <a:ea typeface="Itim"/>
                <a:cs typeface="Itim"/>
                <a:sym typeface="Itim"/>
              </a:defRPr>
            </a:lvl5pPr>
            <a:lvl6pPr lvl="5" algn="ctr">
              <a:spcBef>
                <a:spcPts val="0"/>
              </a:spcBef>
              <a:spcAft>
                <a:spcPts val="0"/>
              </a:spcAft>
              <a:buClr>
                <a:schemeClr val="accent6"/>
              </a:buClr>
              <a:buSzPts val="3300"/>
              <a:buFont typeface="Itim"/>
              <a:buNone/>
              <a:defRPr sz="3300">
                <a:solidFill>
                  <a:schemeClr val="accent6"/>
                </a:solidFill>
                <a:latin typeface="Itim"/>
                <a:ea typeface="Itim"/>
                <a:cs typeface="Itim"/>
                <a:sym typeface="Itim"/>
              </a:defRPr>
            </a:lvl6pPr>
            <a:lvl7pPr lvl="6" algn="ctr">
              <a:spcBef>
                <a:spcPts val="0"/>
              </a:spcBef>
              <a:spcAft>
                <a:spcPts val="0"/>
              </a:spcAft>
              <a:buClr>
                <a:schemeClr val="accent6"/>
              </a:buClr>
              <a:buSzPts val="3300"/>
              <a:buFont typeface="Itim"/>
              <a:buNone/>
              <a:defRPr sz="3300">
                <a:solidFill>
                  <a:schemeClr val="accent6"/>
                </a:solidFill>
                <a:latin typeface="Itim"/>
                <a:ea typeface="Itim"/>
                <a:cs typeface="Itim"/>
                <a:sym typeface="Itim"/>
              </a:defRPr>
            </a:lvl7pPr>
            <a:lvl8pPr lvl="7" algn="ctr">
              <a:spcBef>
                <a:spcPts val="0"/>
              </a:spcBef>
              <a:spcAft>
                <a:spcPts val="0"/>
              </a:spcAft>
              <a:buClr>
                <a:schemeClr val="accent6"/>
              </a:buClr>
              <a:buSzPts val="3300"/>
              <a:buFont typeface="Itim"/>
              <a:buNone/>
              <a:defRPr sz="3300">
                <a:solidFill>
                  <a:schemeClr val="accent6"/>
                </a:solidFill>
                <a:latin typeface="Itim"/>
                <a:ea typeface="Itim"/>
                <a:cs typeface="Itim"/>
                <a:sym typeface="Itim"/>
              </a:defRPr>
            </a:lvl8pPr>
            <a:lvl9pPr lvl="8" algn="ctr">
              <a:spcBef>
                <a:spcPts val="0"/>
              </a:spcBef>
              <a:spcAft>
                <a:spcPts val="0"/>
              </a:spcAft>
              <a:buClr>
                <a:schemeClr val="accent6"/>
              </a:buClr>
              <a:buSzPts val="3300"/>
              <a:buFont typeface="Itim"/>
              <a:buNone/>
              <a:defRPr sz="3300">
                <a:solidFill>
                  <a:schemeClr val="accent6"/>
                </a:solidFill>
                <a:latin typeface="Itim"/>
                <a:ea typeface="Itim"/>
                <a:cs typeface="Itim"/>
                <a:sym typeface="Itim"/>
              </a:defRPr>
            </a:lvl9pPr>
          </a:lstStyle>
          <a:p>
            <a:endParaRPr/>
          </a:p>
        </p:txBody>
      </p:sp>
      <p:sp>
        <p:nvSpPr>
          <p:cNvPr id="7" name="Google Shape;7;p1"/>
          <p:cNvSpPr txBox="1">
            <a:spLocks noGrp="1"/>
          </p:cNvSpPr>
          <p:nvPr>
            <p:ph type="body" idx="1"/>
          </p:nvPr>
        </p:nvSpPr>
        <p:spPr>
          <a:xfrm>
            <a:off x="1637867" y="1986767"/>
            <a:ext cx="8916400" cy="33580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Varela Round"/>
              <a:buChar char="●"/>
              <a:defRPr>
                <a:solidFill>
                  <a:schemeClr val="dk1"/>
                </a:solidFill>
                <a:latin typeface="Varela Round"/>
                <a:ea typeface="Varela Round"/>
                <a:cs typeface="Varela Round"/>
                <a:sym typeface="Varela Round"/>
              </a:defRPr>
            </a:lvl1pPr>
            <a:lvl2pPr marL="914400" lvl="1" indent="-317500">
              <a:lnSpc>
                <a:spcPct val="100000"/>
              </a:lnSpc>
              <a:spcBef>
                <a:spcPts val="0"/>
              </a:spcBef>
              <a:spcAft>
                <a:spcPts val="0"/>
              </a:spcAft>
              <a:buClr>
                <a:schemeClr val="dk1"/>
              </a:buClr>
              <a:buSzPts val="1400"/>
              <a:buFont typeface="Varela Round"/>
              <a:buChar char="○"/>
              <a:defRPr>
                <a:solidFill>
                  <a:schemeClr val="dk1"/>
                </a:solidFill>
                <a:latin typeface="Varela Round"/>
                <a:ea typeface="Varela Round"/>
                <a:cs typeface="Varela Round"/>
                <a:sym typeface="Varela Round"/>
              </a:defRPr>
            </a:lvl2pPr>
            <a:lvl3pPr marL="1371600" lvl="2" indent="-317500">
              <a:lnSpc>
                <a:spcPct val="100000"/>
              </a:lnSpc>
              <a:spcBef>
                <a:spcPts val="0"/>
              </a:spcBef>
              <a:spcAft>
                <a:spcPts val="0"/>
              </a:spcAft>
              <a:buClr>
                <a:schemeClr val="dk1"/>
              </a:buClr>
              <a:buSzPts val="1400"/>
              <a:buFont typeface="Varela Round"/>
              <a:buChar char="■"/>
              <a:defRPr>
                <a:solidFill>
                  <a:schemeClr val="dk1"/>
                </a:solidFill>
                <a:latin typeface="Varela Round"/>
                <a:ea typeface="Varela Round"/>
                <a:cs typeface="Varela Round"/>
                <a:sym typeface="Varela Round"/>
              </a:defRPr>
            </a:lvl3pPr>
            <a:lvl4pPr marL="1828800" lvl="3" indent="-317500">
              <a:lnSpc>
                <a:spcPct val="100000"/>
              </a:lnSpc>
              <a:spcBef>
                <a:spcPts val="0"/>
              </a:spcBef>
              <a:spcAft>
                <a:spcPts val="0"/>
              </a:spcAft>
              <a:buClr>
                <a:schemeClr val="dk1"/>
              </a:buClr>
              <a:buSzPts val="1400"/>
              <a:buFont typeface="Varela Round"/>
              <a:buChar char="●"/>
              <a:defRPr>
                <a:solidFill>
                  <a:schemeClr val="dk1"/>
                </a:solidFill>
                <a:latin typeface="Varela Round"/>
                <a:ea typeface="Varela Round"/>
                <a:cs typeface="Varela Round"/>
                <a:sym typeface="Varela Round"/>
              </a:defRPr>
            </a:lvl4pPr>
            <a:lvl5pPr marL="2286000" lvl="4" indent="-317500">
              <a:lnSpc>
                <a:spcPct val="100000"/>
              </a:lnSpc>
              <a:spcBef>
                <a:spcPts val="0"/>
              </a:spcBef>
              <a:spcAft>
                <a:spcPts val="0"/>
              </a:spcAft>
              <a:buClr>
                <a:schemeClr val="dk1"/>
              </a:buClr>
              <a:buSzPts val="1400"/>
              <a:buFont typeface="Varela Round"/>
              <a:buChar char="○"/>
              <a:defRPr>
                <a:solidFill>
                  <a:schemeClr val="dk1"/>
                </a:solidFill>
                <a:latin typeface="Varela Round"/>
                <a:ea typeface="Varela Round"/>
                <a:cs typeface="Varela Round"/>
                <a:sym typeface="Varela Round"/>
              </a:defRPr>
            </a:lvl5pPr>
            <a:lvl6pPr marL="2743200" lvl="5" indent="-317500">
              <a:lnSpc>
                <a:spcPct val="100000"/>
              </a:lnSpc>
              <a:spcBef>
                <a:spcPts val="0"/>
              </a:spcBef>
              <a:spcAft>
                <a:spcPts val="0"/>
              </a:spcAft>
              <a:buClr>
                <a:schemeClr val="dk1"/>
              </a:buClr>
              <a:buSzPts val="1400"/>
              <a:buFont typeface="Varela Round"/>
              <a:buChar char="■"/>
              <a:defRPr>
                <a:solidFill>
                  <a:schemeClr val="dk1"/>
                </a:solidFill>
                <a:latin typeface="Varela Round"/>
                <a:ea typeface="Varela Round"/>
                <a:cs typeface="Varela Round"/>
                <a:sym typeface="Varela Round"/>
              </a:defRPr>
            </a:lvl6pPr>
            <a:lvl7pPr marL="3200400" lvl="6" indent="-317500">
              <a:lnSpc>
                <a:spcPct val="100000"/>
              </a:lnSpc>
              <a:spcBef>
                <a:spcPts val="0"/>
              </a:spcBef>
              <a:spcAft>
                <a:spcPts val="0"/>
              </a:spcAft>
              <a:buClr>
                <a:schemeClr val="dk1"/>
              </a:buClr>
              <a:buSzPts val="1400"/>
              <a:buFont typeface="Varela Round"/>
              <a:buChar char="●"/>
              <a:defRPr>
                <a:solidFill>
                  <a:schemeClr val="dk1"/>
                </a:solidFill>
                <a:latin typeface="Varela Round"/>
                <a:ea typeface="Varela Round"/>
                <a:cs typeface="Varela Round"/>
                <a:sym typeface="Varela Round"/>
              </a:defRPr>
            </a:lvl7pPr>
            <a:lvl8pPr marL="3657600" lvl="7" indent="-317500">
              <a:lnSpc>
                <a:spcPct val="100000"/>
              </a:lnSpc>
              <a:spcBef>
                <a:spcPts val="0"/>
              </a:spcBef>
              <a:spcAft>
                <a:spcPts val="0"/>
              </a:spcAft>
              <a:buClr>
                <a:schemeClr val="dk1"/>
              </a:buClr>
              <a:buSzPts val="1400"/>
              <a:buFont typeface="Varela Round"/>
              <a:buChar char="○"/>
              <a:defRPr>
                <a:solidFill>
                  <a:schemeClr val="dk1"/>
                </a:solidFill>
                <a:latin typeface="Varela Round"/>
                <a:ea typeface="Varela Round"/>
                <a:cs typeface="Varela Round"/>
                <a:sym typeface="Varela Round"/>
              </a:defRPr>
            </a:lvl8pPr>
            <a:lvl9pPr marL="4114800" lvl="8" indent="-317500">
              <a:lnSpc>
                <a:spcPct val="100000"/>
              </a:lnSpc>
              <a:spcBef>
                <a:spcPts val="0"/>
              </a:spcBef>
              <a:spcAft>
                <a:spcPts val="0"/>
              </a:spcAft>
              <a:buClr>
                <a:schemeClr val="dk1"/>
              </a:buClr>
              <a:buSzPts val="1400"/>
              <a:buFont typeface="Varela Round"/>
              <a:buChar char="■"/>
              <a:defRPr>
                <a:solidFill>
                  <a:schemeClr val="dk1"/>
                </a:solidFill>
                <a:latin typeface="Varela Round"/>
                <a:ea typeface="Varela Round"/>
                <a:cs typeface="Varela Round"/>
                <a:sym typeface="Varela Round"/>
              </a:defRPr>
            </a:lvl9pPr>
          </a:lstStyle>
          <a:p>
            <a:endParaRPr/>
          </a:p>
        </p:txBody>
      </p:sp>
    </p:spTree>
    <p:extLst>
      <p:ext uri="{BB962C8B-B14F-4D97-AF65-F5344CB8AC3E}">
        <p14:creationId xmlns:p14="http://schemas.microsoft.com/office/powerpoint/2010/main" val="552639268"/>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Lst>
  <p:hf hdr="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2"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5.png"/><Relationship Id="rId18" Type="http://schemas.openxmlformats.org/officeDocument/2006/relationships/image" Target="../media/image28.png"/><Relationship Id="rId26" Type="http://schemas.openxmlformats.org/officeDocument/2006/relationships/image" Target="../media/image36.png"/><Relationship Id="rId3" Type="http://schemas.openxmlformats.org/officeDocument/2006/relationships/image" Target="../media/image18.png"/><Relationship Id="rId21" Type="http://schemas.openxmlformats.org/officeDocument/2006/relationships/image" Target="../media/image31.png"/><Relationship Id="rId7" Type="http://schemas.microsoft.com/office/2007/relationships/hdphoto" Target="../media/hdphoto2.wdp"/><Relationship Id="rId12" Type="http://schemas.openxmlformats.org/officeDocument/2006/relationships/image" Target="../media/image24.png"/><Relationship Id="rId17" Type="http://schemas.openxmlformats.org/officeDocument/2006/relationships/image" Target="../media/image27.png"/><Relationship Id="rId25" Type="http://schemas.openxmlformats.org/officeDocument/2006/relationships/image" Target="../media/image35.png"/><Relationship Id="rId2" Type="http://schemas.openxmlformats.org/officeDocument/2006/relationships/notesSlide" Target="../notesSlides/notesSlide1.xml"/><Relationship Id="rId16" Type="http://schemas.microsoft.com/office/2007/relationships/hdphoto" Target="../media/hdphoto5.wdp"/><Relationship Id="rId20" Type="http://schemas.openxmlformats.org/officeDocument/2006/relationships/image" Target="../media/image30.png"/><Relationship Id="rId1" Type="http://schemas.openxmlformats.org/officeDocument/2006/relationships/slideLayout" Target="../slideLayouts/slideLayout3.xml"/><Relationship Id="rId6" Type="http://schemas.openxmlformats.org/officeDocument/2006/relationships/image" Target="../media/image20.png"/><Relationship Id="rId11" Type="http://schemas.openxmlformats.org/officeDocument/2006/relationships/image" Target="../media/image23.png"/><Relationship Id="rId24" Type="http://schemas.openxmlformats.org/officeDocument/2006/relationships/image" Target="../media/image34.png"/><Relationship Id="rId5" Type="http://schemas.openxmlformats.org/officeDocument/2006/relationships/image" Target="../media/image19.jpeg"/><Relationship Id="rId15" Type="http://schemas.openxmlformats.org/officeDocument/2006/relationships/image" Target="../media/image26.png"/><Relationship Id="rId23" Type="http://schemas.openxmlformats.org/officeDocument/2006/relationships/image" Target="../media/image33.png"/><Relationship Id="rId10" Type="http://schemas.openxmlformats.org/officeDocument/2006/relationships/image" Target="../media/image22.png"/><Relationship Id="rId19" Type="http://schemas.openxmlformats.org/officeDocument/2006/relationships/image" Target="../media/image29.png"/><Relationship Id="rId4" Type="http://schemas.microsoft.com/office/2007/relationships/hdphoto" Target="../media/hdphoto1.wdp"/><Relationship Id="rId9" Type="http://schemas.microsoft.com/office/2007/relationships/hdphoto" Target="../media/hdphoto3.wdp"/><Relationship Id="rId14" Type="http://schemas.microsoft.com/office/2007/relationships/hdphoto" Target="../media/hdphoto4.wdp"/><Relationship Id="rId22" Type="http://schemas.openxmlformats.org/officeDocument/2006/relationships/image" Target="../media/image32.png"/><Relationship Id="rId27" Type="http://schemas.openxmlformats.org/officeDocument/2006/relationships/image" Target="../media/image37.png"/></Relationships>
</file>

<file path=ppt/slides/_rels/slide1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52.png"/></Relationships>
</file>

<file path=ppt/slides/_rels/slide1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52.png"/></Relationships>
</file>

<file path=ppt/slides/_rels/slide1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3.xml"/><Relationship Id="rId4" Type="http://schemas.microsoft.com/office/2007/relationships/hdphoto" Target="../media/hdphoto8.wdp"/></Relationships>
</file>

<file path=ppt/slides/_rels/slide1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56.png"/><Relationship Id="rId1" Type="http://schemas.openxmlformats.org/officeDocument/2006/relationships/slideLayout" Target="../slideLayouts/slideLayout3.xml"/><Relationship Id="rId5" Type="http://schemas.openxmlformats.org/officeDocument/2006/relationships/image" Target="../media/image58.png"/><Relationship Id="rId4" Type="http://schemas.openxmlformats.org/officeDocument/2006/relationships/image" Target="../media/image57.png"/></Relationships>
</file>

<file path=ppt/slides/_rels/slide15.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png"/><Relationship Id="rId1" Type="http://schemas.openxmlformats.org/officeDocument/2006/relationships/slideLayout" Target="../slideLayouts/slideLayout3.xml"/><Relationship Id="rId4" Type="http://schemas.openxmlformats.org/officeDocument/2006/relationships/image" Target="../media/image61.png"/></Relationships>
</file>

<file path=ppt/slides/_rels/slide16.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22.png"/><Relationship Id="rId18" Type="http://schemas.openxmlformats.org/officeDocument/2006/relationships/image" Target="../media/image40.png"/><Relationship Id="rId26" Type="http://schemas.openxmlformats.org/officeDocument/2006/relationships/image" Target="../media/image31.png"/><Relationship Id="rId3" Type="http://schemas.openxmlformats.org/officeDocument/2006/relationships/image" Target="../media/image38.png"/><Relationship Id="rId21" Type="http://schemas.openxmlformats.org/officeDocument/2006/relationships/image" Target="../media/image26.png"/><Relationship Id="rId7" Type="http://schemas.openxmlformats.org/officeDocument/2006/relationships/image" Target="../media/image19.jpeg"/><Relationship Id="rId12" Type="http://schemas.microsoft.com/office/2007/relationships/hdphoto" Target="../media/hdphoto3.wdp"/><Relationship Id="rId17" Type="http://schemas.microsoft.com/office/2007/relationships/hdphoto" Target="../media/hdphoto4.wdp"/><Relationship Id="rId25" Type="http://schemas.openxmlformats.org/officeDocument/2006/relationships/image" Target="../media/image30.png"/><Relationship Id="rId2" Type="http://schemas.openxmlformats.org/officeDocument/2006/relationships/notesSlide" Target="../notesSlides/notesSlide9.xml"/><Relationship Id="rId16" Type="http://schemas.openxmlformats.org/officeDocument/2006/relationships/image" Target="../media/image25.png"/><Relationship Id="rId20" Type="http://schemas.openxmlformats.org/officeDocument/2006/relationships/image" Target="../media/image41.png"/><Relationship Id="rId29" Type="http://schemas.openxmlformats.org/officeDocument/2006/relationships/image" Target="../media/image34.png"/><Relationship Id="rId1" Type="http://schemas.openxmlformats.org/officeDocument/2006/relationships/slideLayout" Target="../slideLayouts/slideLayout3.xml"/><Relationship Id="rId6" Type="http://schemas.microsoft.com/office/2007/relationships/hdphoto" Target="../media/hdphoto1.wdp"/><Relationship Id="rId11" Type="http://schemas.openxmlformats.org/officeDocument/2006/relationships/image" Target="../media/image21.png"/><Relationship Id="rId24" Type="http://schemas.openxmlformats.org/officeDocument/2006/relationships/image" Target="../media/image29.png"/><Relationship Id="rId5" Type="http://schemas.openxmlformats.org/officeDocument/2006/relationships/image" Target="../media/image18.png"/><Relationship Id="rId15" Type="http://schemas.openxmlformats.org/officeDocument/2006/relationships/image" Target="../media/image24.png"/><Relationship Id="rId23" Type="http://schemas.openxmlformats.org/officeDocument/2006/relationships/image" Target="../media/image28.png"/><Relationship Id="rId28" Type="http://schemas.openxmlformats.org/officeDocument/2006/relationships/image" Target="../media/image33.png"/><Relationship Id="rId10" Type="http://schemas.microsoft.com/office/2007/relationships/hdphoto" Target="../media/hdphoto2.wdp"/><Relationship Id="rId19" Type="http://schemas.microsoft.com/office/2007/relationships/hdphoto" Target="../media/hdphoto5.wdp"/><Relationship Id="rId4" Type="http://schemas.microsoft.com/office/2007/relationships/hdphoto" Target="../media/hdphoto6.wdp"/><Relationship Id="rId9" Type="http://schemas.openxmlformats.org/officeDocument/2006/relationships/image" Target="../media/image20.png"/><Relationship Id="rId14" Type="http://schemas.openxmlformats.org/officeDocument/2006/relationships/image" Target="../media/image23.png"/><Relationship Id="rId22" Type="http://schemas.openxmlformats.org/officeDocument/2006/relationships/image" Target="../media/image27.png"/><Relationship Id="rId27" Type="http://schemas.openxmlformats.org/officeDocument/2006/relationships/image" Target="../media/image32.png"/><Relationship Id="rId30" Type="http://schemas.openxmlformats.org/officeDocument/2006/relationships/image" Target="../media/image35.png"/></Relationships>
</file>

<file path=ppt/slides/_rels/slide1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3.xml"/><Relationship Id="rId4" Type="http://schemas.openxmlformats.org/officeDocument/2006/relationships/image" Target="../media/image64.jpeg"/></Relationships>
</file>

<file path=ppt/slides/_rels/slide19.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5.png"/><Relationship Id="rId18" Type="http://schemas.openxmlformats.org/officeDocument/2006/relationships/image" Target="../media/image66.png"/><Relationship Id="rId3" Type="http://schemas.openxmlformats.org/officeDocument/2006/relationships/image" Target="../media/image18.png"/><Relationship Id="rId7" Type="http://schemas.microsoft.com/office/2007/relationships/hdphoto" Target="../media/hdphoto4.wdp"/><Relationship Id="rId12" Type="http://schemas.openxmlformats.org/officeDocument/2006/relationships/image" Target="../media/image34.png"/><Relationship Id="rId17" Type="http://schemas.openxmlformats.org/officeDocument/2006/relationships/image" Target="../media/image65.png"/><Relationship Id="rId2" Type="http://schemas.openxmlformats.org/officeDocument/2006/relationships/notesSlide" Target="../notesSlides/notesSlide10.xml"/><Relationship Id="rId16" Type="http://schemas.openxmlformats.org/officeDocument/2006/relationships/image" Target="../media/image39.png"/><Relationship Id="rId1" Type="http://schemas.openxmlformats.org/officeDocument/2006/relationships/slideLayout" Target="../slideLayouts/slideLayout3.xml"/><Relationship Id="rId6" Type="http://schemas.openxmlformats.org/officeDocument/2006/relationships/image" Target="../media/image25.png"/><Relationship Id="rId11" Type="http://schemas.openxmlformats.org/officeDocument/2006/relationships/image" Target="../media/image33.png"/><Relationship Id="rId5" Type="http://schemas.openxmlformats.org/officeDocument/2006/relationships/image" Target="../media/image19.jpeg"/><Relationship Id="rId15" Type="http://schemas.microsoft.com/office/2007/relationships/hdphoto" Target="../media/hdphoto6.wdp"/><Relationship Id="rId10" Type="http://schemas.openxmlformats.org/officeDocument/2006/relationships/image" Target="../media/image32.png"/><Relationship Id="rId4" Type="http://schemas.microsoft.com/office/2007/relationships/hdphoto" Target="../media/hdphoto1.wdp"/><Relationship Id="rId9" Type="http://schemas.microsoft.com/office/2007/relationships/hdphoto" Target="../media/hdphoto5.wdp"/><Relationship Id="rId14" Type="http://schemas.openxmlformats.org/officeDocument/2006/relationships/image" Target="../media/image38.png"/></Relationships>
</file>

<file path=ppt/slides/_rels/slide2.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22.png"/><Relationship Id="rId18" Type="http://schemas.openxmlformats.org/officeDocument/2006/relationships/image" Target="../media/image40.png"/><Relationship Id="rId26" Type="http://schemas.openxmlformats.org/officeDocument/2006/relationships/image" Target="../media/image31.png"/><Relationship Id="rId3" Type="http://schemas.openxmlformats.org/officeDocument/2006/relationships/image" Target="../media/image38.png"/><Relationship Id="rId21" Type="http://schemas.openxmlformats.org/officeDocument/2006/relationships/image" Target="../media/image26.png"/><Relationship Id="rId7" Type="http://schemas.openxmlformats.org/officeDocument/2006/relationships/image" Target="../media/image19.jpeg"/><Relationship Id="rId12" Type="http://schemas.microsoft.com/office/2007/relationships/hdphoto" Target="../media/hdphoto3.wdp"/><Relationship Id="rId17" Type="http://schemas.microsoft.com/office/2007/relationships/hdphoto" Target="../media/hdphoto4.wdp"/><Relationship Id="rId25" Type="http://schemas.openxmlformats.org/officeDocument/2006/relationships/image" Target="../media/image30.png"/><Relationship Id="rId2" Type="http://schemas.openxmlformats.org/officeDocument/2006/relationships/notesSlide" Target="../notesSlides/notesSlide2.xml"/><Relationship Id="rId16" Type="http://schemas.openxmlformats.org/officeDocument/2006/relationships/image" Target="../media/image25.png"/><Relationship Id="rId20" Type="http://schemas.openxmlformats.org/officeDocument/2006/relationships/image" Target="../media/image41.png"/><Relationship Id="rId29" Type="http://schemas.openxmlformats.org/officeDocument/2006/relationships/image" Target="../media/image34.png"/><Relationship Id="rId1" Type="http://schemas.openxmlformats.org/officeDocument/2006/relationships/slideLayout" Target="../slideLayouts/slideLayout3.xml"/><Relationship Id="rId6" Type="http://schemas.microsoft.com/office/2007/relationships/hdphoto" Target="../media/hdphoto1.wdp"/><Relationship Id="rId11" Type="http://schemas.openxmlformats.org/officeDocument/2006/relationships/image" Target="../media/image21.png"/><Relationship Id="rId24" Type="http://schemas.openxmlformats.org/officeDocument/2006/relationships/image" Target="../media/image29.png"/><Relationship Id="rId5" Type="http://schemas.openxmlformats.org/officeDocument/2006/relationships/image" Target="../media/image18.png"/><Relationship Id="rId15" Type="http://schemas.openxmlformats.org/officeDocument/2006/relationships/image" Target="../media/image24.png"/><Relationship Id="rId23" Type="http://schemas.openxmlformats.org/officeDocument/2006/relationships/image" Target="../media/image28.png"/><Relationship Id="rId28" Type="http://schemas.openxmlformats.org/officeDocument/2006/relationships/image" Target="../media/image33.png"/><Relationship Id="rId10" Type="http://schemas.microsoft.com/office/2007/relationships/hdphoto" Target="../media/hdphoto2.wdp"/><Relationship Id="rId19" Type="http://schemas.microsoft.com/office/2007/relationships/hdphoto" Target="../media/hdphoto5.wdp"/><Relationship Id="rId4" Type="http://schemas.microsoft.com/office/2007/relationships/hdphoto" Target="../media/hdphoto6.wdp"/><Relationship Id="rId9" Type="http://schemas.openxmlformats.org/officeDocument/2006/relationships/image" Target="../media/image20.png"/><Relationship Id="rId14" Type="http://schemas.openxmlformats.org/officeDocument/2006/relationships/image" Target="../media/image23.png"/><Relationship Id="rId22" Type="http://schemas.openxmlformats.org/officeDocument/2006/relationships/image" Target="../media/image27.png"/><Relationship Id="rId27" Type="http://schemas.openxmlformats.org/officeDocument/2006/relationships/image" Target="../media/image32.png"/><Relationship Id="rId30" Type="http://schemas.openxmlformats.org/officeDocument/2006/relationships/image" Target="../media/image35.png"/></Relationships>
</file>

<file path=ppt/slides/_rels/slide20.xml.rels><?xml version="1.0" encoding="UTF-8" standalone="yes"?>
<Relationships xmlns="http://schemas.openxmlformats.org/package/2006/relationships"><Relationship Id="rId8" Type="http://schemas.openxmlformats.org/officeDocument/2006/relationships/image" Target="../media/image38.png"/><Relationship Id="rId3" Type="http://schemas.microsoft.com/office/2007/relationships/hdphoto" Target="../media/hdphoto10.wdp"/><Relationship Id="rId7" Type="http://schemas.microsoft.com/office/2007/relationships/hdphoto" Target="../media/hdphoto12.wdp"/><Relationship Id="rId2" Type="http://schemas.openxmlformats.org/officeDocument/2006/relationships/image" Target="../media/image67.png"/><Relationship Id="rId1" Type="http://schemas.openxmlformats.org/officeDocument/2006/relationships/slideLayout" Target="../slideLayouts/slideLayout1.xml"/><Relationship Id="rId6" Type="http://schemas.openxmlformats.org/officeDocument/2006/relationships/image" Target="../media/image69.png"/><Relationship Id="rId5" Type="http://schemas.microsoft.com/office/2007/relationships/hdphoto" Target="../media/hdphoto11.wdp"/><Relationship Id="rId4" Type="http://schemas.openxmlformats.org/officeDocument/2006/relationships/image" Target="../media/image68.png"/><Relationship Id="rId9" Type="http://schemas.microsoft.com/office/2007/relationships/hdphoto" Target="../media/hdphoto6.wdp"/></Relationships>
</file>

<file path=ppt/slides/_rels/slide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47.png"/><Relationship Id="rId2" Type="http://schemas.openxmlformats.org/officeDocument/2006/relationships/audio" Target="../media/audio1.wav"/><Relationship Id="rId1" Type="http://schemas.openxmlformats.org/officeDocument/2006/relationships/slideLayout" Target="../slideLayouts/slideLayout1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5.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47.png"/><Relationship Id="rId2" Type="http://schemas.openxmlformats.org/officeDocument/2006/relationships/audio" Target="../media/audio1.wav"/><Relationship Id="rId1" Type="http://schemas.openxmlformats.org/officeDocument/2006/relationships/slideLayout" Target="../slideLayouts/slideLayout1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9.png"/><Relationship Id="rId7" Type="http://schemas.openxmlformats.org/officeDocument/2006/relationships/image" Target="../media/image46.png"/><Relationship Id="rId2" Type="http://schemas.openxmlformats.org/officeDocument/2006/relationships/audio" Target="../media/audio1.wav"/><Relationship Id="rId1" Type="http://schemas.openxmlformats.org/officeDocument/2006/relationships/slideLayout" Target="../slideLayouts/slideLayout17.xml"/><Relationship Id="rId6" Type="http://schemas.openxmlformats.org/officeDocument/2006/relationships/image" Target="../media/image45.png"/><Relationship Id="rId5" Type="http://schemas.openxmlformats.org/officeDocument/2006/relationships/image" Target="../media/image44.png"/><Relationship Id="rId4" Type="http://schemas.microsoft.com/office/2007/relationships/hdphoto" Target="../media/hdphoto7.wdp"/></Relationships>
</file>

<file path=ppt/slides/_rels/slide7.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22.png"/><Relationship Id="rId18" Type="http://schemas.openxmlformats.org/officeDocument/2006/relationships/image" Target="../media/image40.png"/><Relationship Id="rId26" Type="http://schemas.openxmlformats.org/officeDocument/2006/relationships/image" Target="../media/image31.png"/><Relationship Id="rId3" Type="http://schemas.openxmlformats.org/officeDocument/2006/relationships/image" Target="../media/image38.png"/><Relationship Id="rId21" Type="http://schemas.openxmlformats.org/officeDocument/2006/relationships/image" Target="../media/image26.png"/><Relationship Id="rId7" Type="http://schemas.openxmlformats.org/officeDocument/2006/relationships/image" Target="../media/image19.jpeg"/><Relationship Id="rId12" Type="http://schemas.microsoft.com/office/2007/relationships/hdphoto" Target="../media/hdphoto3.wdp"/><Relationship Id="rId17" Type="http://schemas.microsoft.com/office/2007/relationships/hdphoto" Target="../media/hdphoto4.wdp"/><Relationship Id="rId25" Type="http://schemas.openxmlformats.org/officeDocument/2006/relationships/image" Target="../media/image30.png"/><Relationship Id="rId2" Type="http://schemas.openxmlformats.org/officeDocument/2006/relationships/notesSlide" Target="../notesSlides/notesSlide4.xml"/><Relationship Id="rId16" Type="http://schemas.openxmlformats.org/officeDocument/2006/relationships/image" Target="../media/image25.png"/><Relationship Id="rId20" Type="http://schemas.openxmlformats.org/officeDocument/2006/relationships/image" Target="../media/image41.png"/><Relationship Id="rId29" Type="http://schemas.openxmlformats.org/officeDocument/2006/relationships/image" Target="../media/image34.png"/><Relationship Id="rId1" Type="http://schemas.openxmlformats.org/officeDocument/2006/relationships/slideLayout" Target="../slideLayouts/slideLayout3.xml"/><Relationship Id="rId6" Type="http://schemas.microsoft.com/office/2007/relationships/hdphoto" Target="../media/hdphoto1.wdp"/><Relationship Id="rId11" Type="http://schemas.openxmlformats.org/officeDocument/2006/relationships/image" Target="../media/image21.png"/><Relationship Id="rId24" Type="http://schemas.openxmlformats.org/officeDocument/2006/relationships/image" Target="../media/image29.png"/><Relationship Id="rId5" Type="http://schemas.openxmlformats.org/officeDocument/2006/relationships/image" Target="../media/image18.png"/><Relationship Id="rId15" Type="http://schemas.openxmlformats.org/officeDocument/2006/relationships/image" Target="../media/image24.png"/><Relationship Id="rId23" Type="http://schemas.openxmlformats.org/officeDocument/2006/relationships/image" Target="../media/image28.png"/><Relationship Id="rId28" Type="http://schemas.openxmlformats.org/officeDocument/2006/relationships/image" Target="../media/image33.png"/><Relationship Id="rId10" Type="http://schemas.microsoft.com/office/2007/relationships/hdphoto" Target="../media/hdphoto2.wdp"/><Relationship Id="rId19" Type="http://schemas.microsoft.com/office/2007/relationships/hdphoto" Target="../media/hdphoto5.wdp"/><Relationship Id="rId4" Type="http://schemas.microsoft.com/office/2007/relationships/hdphoto" Target="../media/hdphoto6.wdp"/><Relationship Id="rId9" Type="http://schemas.openxmlformats.org/officeDocument/2006/relationships/image" Target="../media/image20.png"/><Relationship Id="rId14" Type="http://schemas.openxmlformats.org/officeDocument/2006/relationships/image" Target="../media/image23.png"/><Relationship Id="rId22" Type="http://schemas.openxmlformats.org/officeDocument/2006/relationships/image" Target="../media/image27.png"/><Relationship Id="rId27" Type="http://schemas.openxmlformats.org/officeDocument/2006/relationships/image" Target="../media/image32.png"/><Relationship Id="rId30"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xml"/><Relationship Id="rId1" Type="http://schemas.openxmlformats.org/officeDocument/2006/relationships/tags" Target="../tags/tag1.xml"/><Relationship Id="rId4" Type="http://schemas.openxmlformats.org/officeDocument/2006/relationships/image" Target="../media/image5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tags" Target="../tags/tag2.xml"/><Relationship Id="rId4"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grpSp>
        <p:nvGrpSpPr>
          <p:cNvPr id="6" name="Group 5">
            <a:extLst>
              <a:ext uri="{FF2B5EF4-FFF2-40B4-BE49-F238E27FC236}">
                <a16:creationId xmlns:a16="http://schemas.microsoft.com/office/drawing/2014/main" xmlns="" id="{5FE572AA-60CD-4ED3-BC0D-62AF60AA5235}"/>
              </a:ext>
            </a:extLst>
          </p:cNvPr>
          <p:cNvGrpSpPr/>
          <p:nvPr/>
        </p:nvGrpSpPr>
        <p:grpSpPr>
          <a:xfrm>
            <a:off x="-265626" y="-283535"/>
            <a:ext cx="12716335" cy="7141536"/>
            <a:chOff x="-199220" y="-212651"/>
            <a:chExt cx="9537251" cy="5356152"/>
          </a:xfrm>
        </p:grpSpPr>
        <p:pic>
          <p:nvPicPr>
            <p:cNvPr id="22" name="Picture 4" descr="Cafe or restaurant terrace with wooden bar counter, seats, flowers and  plants. Vector cartoon set of furniture for outdoor cafeteria, chair,  bench, table, tea pot and cup isolated on white background Stock">
              <a:extLst>
                <a:ext uri="{FF2B5EF4-FFF2-40B4-BE49-F238E27FC236}">
                  <a16:creationId xmlns:a16="http://schemas.microsoft.com/office/drawing/2014/main" xmlns="" id="{CED9699E-E33B-47B9-A5C7-56CD944CA7CB}"/>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25296" b="47952" l="67467" r="96385">
                          <a14:foregroundMark x1="76000" y1="27626" x2="76000" y2="27626"/>
                          <a14:foregroundMark x1="76000" y1="27626" x2="76000" y2="27626"/>
                          <a14:foregroundMark x1="76000" y1="27626" x2="76000" y2="27626"/>
                          <a14:foregroundMark x1="77077" y1="25971" x2="78846" y2="25971"/>
                          <a14:foregroundMark x1="78846" y1="26978" x2="78846" y2="26978"/>
                          <a14:foregroundMark x1="75769" y1="27626" x2="75769" y2="27194"/>
                        </a14:backgroundRemoval>
                      </a14:imgEffect>
                    </a14:imgLayer>
                  </a14:imgProps>
                </a:ext>
                <a:ext uri="{28A0092B-C50C-407E-A947-70E740481C1C}">
                  <a14:useLocalDpi xmlns:a14="http://schemas.microsoft.com/office/drawing/2010/main" val="0"/>
                </a:ext>
              </a:extLst>
            </a:blip>
            <a:srcRect l="63852" t="22464" b="49216"/>
            <a:stretch/>
          </p:blipFill>
          <p:spPr bwMode="auto">
            <a:xfrm>
              <a:off x="5391004" y="-212651"/>
              <a:ext cx="1858361" cy="155686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ình ảnh Mặt đất Màu Xám đen Ván Gỗ đặc Vân Gỗ Vẽ Tay Vân Gỗ, Phí, Kết Cấu,  Bóng Gỗ miễn phí tải tập tin PNG PSDComment và Vector">
              <a:extLst>
                <a:ext uri="{FF2B5EF4-FFF2-40B4-BE49-F238E27FC236}">
                  <a16:creationId xmlns:a16="http://schemas.microsoft.com/office/drawing/2014/main" xmlns="" id="{06FC424B-8EA1-4FFB-8854-75CA349C1E9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52713"/>
            <a:stretch/>
          </p:blipFill>
          <p:spPr bwMode="auto">
            <a:xfrm>
              <a:off x="-1" y="4051005"/>
              <a:ext cx="9144001" cy="1092496"/>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ình ảnh Kệ Thuận Tiện Minh Họa Hoạt Hình Minh Họa Bằng Gỗ Gỗ Minh Họa,  Họa, Kệ, Minh Họa Hoạt Hình miễn phí tải tập tin PNG PSDComment và Vector">
              <a:extLst>
                <a:ext uri="{FF2B5EF4-FFF2-40B4-BE49-F238E27FC236}">
                  <a16:creationId xmlns:a16="http://schemas.microsoft.com/office/drawing/2014/main" xmlns="" id="{9E0A9B78-1DEF-4DF8-8976-B974870FC76C}"/>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2344">
                          <a14:foregroundMark x1="90313" y1="75699" x2="92344" y2="81398"/>
                        </a14:backgroundRemoval>
                      </a14:imgEffect>
                    </a14:imgLayer>
                  </a14:imgProps>
                </a:ext>
                <a:ext uri="{28A0092B-C50C-407E-A947-70E740481C1C}">
                  <a14:useLocalDpi xmlns:a14="http://schemas.microsoft.com/office/drawing/2010/main" val="0"/>
                </a:ext>
              </a:extLst>
            </a:blip>
            <a:srcRect/>
            <a:stretch>
              <a:fillRect/>
            </a:stretch>
          </p:blipFill>
          <p:spPr bwMode="auto">
            <a:xfrm>
              <a:off x="-199220" y="1808510"/>
              <a:ext cx="2261936" cy="32864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4" descr="Hình ảnh Kệ Thuận Tiện Minh Họa Hoạt Hình Minh Họa Bằng Gỗ Gỗ Minh Họa,  Họa, Kệ, Minh Họa Hoạt Hình miễn phí tải tập tin PNG PSDComment và Vector">
              <a:extLst>
                <a:ext uri="{FF2B5EF4-FFF2-40B4-BE49-F238E27FC236}">
                  <a16:creationId xmlns:a16="http://schemas.microsoft.com/office/drawing/2014/main" xmlns="" id="{383DD8DA-D011-401D-9A90-106AFE97B8BC}"/>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2344">
                          <a14:foregroundMark x1="90313" y1="75699" x2="92344" y2="8139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076095" y="1808510"/>
              <a:ext cx="2261936" cy="32864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0" descr="Decal Dán Tường Hình Cây Xương Rồng | Shopee Việt Nam">
              <a:extLst>
                <a:ext uri="{FF2B5EF4-FFF2-40B4-BE49-F238E27FC236}">
                  <a16:creationId xmlns:a16="http://schemas.microsoft.com/office/drawing/2014/main" xmlns="" id="{DCBDD0DD-0783-4DE7-88E8-C9672993DB0A}"/>
                </a:ext>
              </a:extLst>
            </p:cNvPr>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3250" b="30750" l="2875" r="30500">
                          <a14:foregroundMark x1="2875" y1="7500" x2="6000" y2="20625"/>
                          <a14:foregroundMark x1="3625" y1="21625" x2="6750" y2="27375"/>
                          <a14:foregroundMark x1="3000" y1="30750" x2="3000" y2="30750"/>
                          <a14:foregroundMark x1="29500" y1="9250" x2="29500" y2="9250"/>
                          <a14:foregroundMark x1="30500" y1="10000" x2="30500" y2="10000"/>
                          <a14:foregroundMark x1="20000" y1="30125" x2="24375" y2="30125"/>
                        </a14:backgroundRemoval>
                      </a14:imgEffect>
                    </a14:imgLayer>
                  </a14:imgProps>
                </a:ext>
                <a:ext uri="{28A0092B-C50C-407E-A947-70E740481C1C}">
                  <a14:useLocalDpi xmlns:a14="http://schemas.microsoft.com/office/drawing/2010/main" val="0"/>
                </a:ext>
              </a:extLst>
            </a:blip>
            <a:srcRect r="67768" b="66786"/>
            <a:stretch/>
          </p:blipFill>
          <p:spPr bwMode="auto">
            <a:xfrm>
              <a:off x="426595" y="2112251"/>
              <a:ext cx="891841" cy="918997"/>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0" descr="Decal Dán Tường Hình Cây Xương Rồng | Shopee Việt Nam">
              <a:extLst>
                <a:ext uri="{FF2B5EF4-FFF2-40B4-BE49-F238E27FC236}">
                  <a16:creationId xmlns:a16="http://schemas.microsoft.com/office/drawing/2014/main" xmlns="" id="{7E006A40-91BF-4000-AD00-A294767726E1}"/>
                </a:ext>
              </a:extLst>
            </p:cNvPr>
            <p:cNvPicPr>
              <a:picLocks noChangeAspect="1" noChangeArrowheads="1"/>
            </p:cNvPicPr>
            <p:nvPr/>
          </p:nvPicPr>
          <p:blipFill rotWithShape="1">
            <a:blip r:embed="rId10">
              <a:extLst>
                <a:ext uri="{BEBA8EAE-BF5A-486C-A8C5-ECC9F3942E4B}">
                  <a14:imgProps xmlns:a14="http://schemas.microsoft.com/office/drawing/2010/main">
                    <a14:imgLayer r:embed="rId9">
                      <a14:imgEffect>
                        <a14:backgroundRemoval t="7500" b="30375" l="33500" r="63375">
                          <a14:foregroundMark x1="37432" y1="15268" x2="38000" y2="20000"/>
                          <a14:foregroundMark x1="37112" y1="12598" x2="37395" y2="14957"/>
                          <a14:foregroundMark x1="36500" y1="7500" x2="36816" y2="10133"/>
                          <a14:foregroundMark x1="33500" y1="18750" x2="39750" y2="26125"/>
                          <a14:foregroundMark x1="39750" y1="26125" x2="43750" y2="22875"/>
                          <a14:foregroundMark x1="53875" y1="11250" x2="58000" y2="26625"/>
                          <a14:foregroundMark x1="37000" y1="30125" x2="43125" y2="30250"/>
                          <a14:foregroundMark x1="63375" y1="24750" x2="63375" y2="24750"/>
                          <a14:backgroundMark x1="37375" y1="11250" x2="37375" y2="11250"/>
                          <a14:backgroundMark x1="36500" y1="10250" x2="37375" y2="12500"/>
                          <a14:backgroundMark x1="36750" y1="13125" x2="36750" y2="10625"/>
                          <a14:backgroundMark x1="37125" y1="12875" x2="37125" y2="11500"/>
                        </a14:backgroundRemoval>
                      </a14:imgEffect>
                    </a14:imgLayer>
                  </a14:imgProps>
                </a:ext>
                <a:ext uri="{28A0092B-C50C-407E-A947-70E740481C1C}">
                  <a14:useLocalDpi xmlns:a14="http://schemas.microsoft.com/office/drawing/2010/main" val="0"/>
                </a:ext>
              </a:extLst>
            </a:blip>
            <a:srcRect l="32232" t="4894" r="33963" b="66786"/>
            <a:stretch/>
          </p:blipFill>
          <p:spPr bwMode="auto">
            <a:xfrm>
              <a:off x="461047" y="2872413"/>
              <a:ext cx="1104317" cy="92515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0" descr="Decal Dán Tường Hình Cây Xương Rồng | Shopee Việt Nam">
              <a:extLst>
                <a:ext uri="{FF2B5EF4-FFF2-40B4-BE49-F238E27FC236}">
                  <a16:creationId xmlns:a16="http://schemas.microsoft.com/office/drawing/2014/main" xmlns="" id="{FA9692C2-66DF-4C79-AD81-43D006B7162B}"/>
                </a:ext>
              </a:extLst>
            </p:cNvPr>
            <p:cNvPicPr>
              <a:picLocks noChangeAspect="1" noChangeArrowheads="1"/>
            </p:cNvPicPr>
            <p:nvPr/>
          </p:nvPicPr>
          <p:blipFill rotWithShape="1">
            <a:blip r:embed="rId11">
              <a:extLst>
                <a:ext uri="{BEBA8EAE-BF5A-486C-A8C5-ECC9F3942E4B}">
                  <a14:imgProps xmlns:a14="http://schemas.microsoft.com/office/drawing/2010/main">
                    <a14:imgLayer r:embed="rId9">
                      <a14:imgEffect>
                        <a14:backgroundRemoval t="36250" b="58375" l="1375" r="29875">
                          <a14:foregroundMark x1="2250" y1="40625" x2="3875" y2="49500"/>
                          <a14:foregroundMark x1="1375" y1="56375" x2="11000" y2="57375"/>
                          <a14:foregroundMark x1="11000" y1="57375" x2="12750" y2="57000"/>
                          <a14:foregroundMark x1="4875" y1="53250" x2="10500" y2="53250"/>
                          <a14:foregroundMark x1="12500" y1="36250" x2="13625" y2="36250"/>
                          <a14:foregroundMark x1="22750" y1="41250" x2="25125" y2="57000"/>
                          <a14:foregroundMark x1="24375" y1="40000" x2="29375" y2="47875"/>
                          <a14:foregroundMark x1="29375" y1="47875" x2="29750" y2="49125"/>
                          <a14:foregroundMark x1="20250" y1="56500" x2="29875" y2="51125"/>
                          <a14:foregroundMark x1="20000" y1="57750" x2="27000" y2="58375"/>
                          <a14:foregroundMark x1="4250" y1="58000" x2="11125" y2="57625"/>
                        </a14:backgroundRemoval>
                      </a14:imgEffect>
                    </a14:imgLayer>
                  </a14:imgProps>
                </a:ext>
                <a:ext uri="{28A0092B-C50C-407E-A947-70E740481C1C}">
                  <a14:useLocalDpi xmlns:a14="http://schemas.microsoft.com/office/drawing/2010/main" val="0"/>
                </a:ext>
              </a:extLst>
            </a:blip>
            <a:srcRect l="-1" t="33807" r="68657" b="39939"/>
            <a:stretch/>
          </p:blipFill>
          <p:spPr bwMode="auto">
            <a:xfrm>
              <a:off x="7821883" y="2170282"/>
              <a:ext cx="958635" cy="80293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descr="Decal Dán Tường Hình Cây Xương Rồng | Shopee Việt Nam">
              <a:extLst>
                <a:ext uri="{FF2B5EF4-FFF2-40B4-BE49-F238E27FC236}">
                  <a16:creationId xmlns:a16="http://schemas.microsoft.com/office/drawing/2014/main" xmlns="" id="{2E721316-16BD-4BED-97E2-B47BBE66C7A9}"/>
                </a:ext>
              </a:extLst>
            </p:cNvPr>
            <p:cNvPicPr>
              <a:picLocks noChangeAspect="1" noChangeArrowheads="1"/>
            </p:cNvPicPr>
            <p:nvPr/>
          </p:nvPicPr>
          <p:blipFill rotWithShape="1">
            <a:blip r:embed="rId12">
              <a:extLst>
                <a:ext uri="{BEBA8EAE-BF5A-486C-A8C5-ECC9F3942E4B}">
                  <a14:imgProps xmlns:a14="http://schemas.microsoft.com/office/drawing/2010/main">
                    <a14:imgLayer r:embed="rId9">
                      <a14:imgEffect>
                        <a14:backgroundRemoval t="64500" b="96750" l="66250" r="99250">
                          <a14:foregroundMark x1="66375" y1="70125" x2="67625" y2="73625"/>
                          <a14:foregroundMark x1="70750" y1="66875" x2="71750" y2="66875"/>
                          <a14:foregroundMark x1="79000" y1="69125" x2="80250" y2="68875"/>
                          <a14:foregroundMark x1="78375" y1="76125" x2="79000" y2="76125"/>
                          <a14:foregroundMark x1="85500" y1="76375" x2="90625" y2="91875"/>
                          <a14:foregroundMark x1="85500" y1="87125" x2="91625" y2="94375"/>
                          <a14:foregroundMark x1="91625" y1="94375" x2="95125" y2="86500"/>
                          <a14:foregroundMark x1="84875" y1="87750" x2="90375" y2="95500"/>
                          <a14:foregroundMark x1="90375" y1="95500" x2="94375" y2="95500"/>
                          <a14:foregroundMark x1="96750" y1="88375" x2="96375" y2="86250"/>
                          <a14:foregroundMark x1="98000" y1="81125" x2="99250" y2="80500"/>
                          <a14:foregroundMark x1="96250" y1="90000" x2="96250" y2="91269"/>
                          <a14:foregroundMark x1="87250" y1="92250" x2="94750" y2="96242"/>
                          <a14:foregroundMark x1="93750" y1="96625" x2="87250" y2="91875"/>
                          <a14:foregroundMark x1="87250" y1="92625" x2="92250" y2="96000"/>
                          <a14:foregroundMark x1="89000" y1="96000" x2="89000" y2="93250"/>
                          <a14:foregroundMark x1="87750" y1="96000" x2="87500" y2="91625"/>
                          <a14:foregroundMark x1="87125" y1="95500" x2="86500" y2="92000"/>
                          <a14:foregroundMark x1="66375" y1="69250" x2="67250" y2="70375"/>
                          <a14:foregroundMark x1="66250" y1="71375" x2="66625" y2="75125"/>
                          <a14:foregroundMark x1="79250" y1="75750" x2="79625" y2="76125"/>
                          <a14:foregroundMark x1="95125" y1="96000" x2="95625" y2="90625"/>
                          <a14:foregroundMark x1="95750" y1="93875" x2="95750" y2="92000"/>
                          <a14:foregroundMark x1="96000" y1="94125" x2="96000" y2="91375"/>
                          <a14:foregroundMark x1="70125" y1="96750" x2="75750" y2="96750"/>
                          <a14:foregroundMark x1="88750" y1="86500" x2="91625" y2="87125"/>
                          <a14:foregroundMark x1="86250" y1="86625" x2="89625" y2="85875"/>
                          <a14:backgroundMark x1="96625" y1="91250" x2="97000" y2="98625"/>
                        </a14:backgroundRemoval>
                      </a14:imgEffect>
                    </a14:imgLayer>
                  </a14:imgProps>
                </a:ext>
                <a:ext uri="{28A0092B-C50C-407E-A947-70E740481C1C}">
                  <a14:useLocalDpi xmlns:a14="http://schemas.microsoft.com/office/drawing/2010/main" val="0"/>
                </a:ext>
              </a:extLst>
            </a:blip>
            <a:srcRect l="83494" t="60618"/>
            <a:stretch/>
          </p:blipFill>
          <p:spPr bwMode="auto">
            <a:xfrm>
              <a:off x="8083050" y="2546126"/>
              <a:ext cx="541103" cy="129104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0" descr="Decal Dán Tường Hình Cây Xương Rồng | Shopee Việt Nam">
              <a:extLst>
                <a:ext uri="{FF2B5EF4-FFF2-40B4-BE49-F238E27FC236}">
                  <a16:creationId xmlns:a16="http://schemas.microsoft.com/office/drawing/2014/main" xmlns="" id="{7083BDCD-20C7-4002-9491-5EA30F2E2D32}"/>
                </a:ext>
              </a:extLst>
            </p:cNvPr>
            <p:cNvPicPr>
              <a:picLocks noChangeAspect="1" noChangeArrowheads="1"/>
            </p:cNvPicPr>
            <p:nvPr/>
          </p:nvPicPr>
          <p:blipFill rotWithShape="1">
            <a:blip r:embed="rId12">
              <a:extLst>
                <a:ext uri="{BEBA8EAE-BF5A-486C-A8C5-ECC9F3942E4B}">
                  <a14:imgProps xmlns:a14="http://schemas.microsoft.com/office/drawing/2010/main">
                    <a14:imgLayer r:embed="rId9">
                      <a14:imgEffect>
                        <a14:backgroundRemoval t="64500" b="96750" l="66250" r="99250">
                          <a14:foregroundMark x1="66375" y1="70125" x2="67625" y2="73625"/>
                          <a14:foregroundMark x1="70750" y1="66875" x2="71750" y2="66875"/>
                          <a14:foregroundMark x1="79000" y1="69125" x2="80250" y2="68875"/>
                          <a14:foregroundMark x1="78375" y1="76125" x2="79000" y2="76125"/>
                          <a14:foregroundMark x1="85500" y1="76375" x2="90625" y2="91875"/>
                          <a14:foregroundMark x1="85500" y1="87125" x2="91625" y2="94375"/>
                          <a14:foregroundMark x1="91625" y1="94375" x2="95125" y2="86500"/>
                          <a14:foregroundMark x1="84875" y1="87750" x2="90375" y2="95500"/>
                          <a14:foregroundMark x1="90375" y1="95500" x2="94375" y2="95500"/>
                          <a14:foregroundMark x1="96750" y1="88375" x2="96375" y2="86250"/>
                          <a14:foregroundMark x1="98000" y1="81125" x2="99250" y2="80500"/>
                          <a14:foregroundMark x1="96250" y1="90000" x2="96250" y2="91269"/>
                          <a14:foregroundMark x1="87250" y1="92250" x2="94750" y2="96242"/>
                          <a14:foregroundMark x1="93750" y1="96625" x2="87250" y2="91875"/>
                          <a14:foregroundMark x1="87250" y1="92625" x2="92250" y2="96000"/>
                          <a14:foregroundMark x1="89000" y1="96000" x2="89000" y2="93250"/>
                          <a14:foregroundMark x1="87750" y1="96000" x2="87500" y2="91625"/>
                          <a14:foregroundMark x1="87125" y1="95500" x2="86500" y2="92000"/>
                          <a14:foregroundMark x1="66375" y1="69250" x2="67250" y2="70375"/>
                          <a14:foregroundMark x1="66250" y1="71375" x2="66625" y2="75125"/>
                          <a14:foregroundMark x1="79250" y1="75750" x2="79625" y2="76125"/>
                          <a14:foregroundMark x1="95125" y1="96000" x2="95625" y2="90625"/>
                          <a14:foregroundMark x1="95750" y1="93875" x2="95750" y2="92000"/>
                          <a14:foregroundMark x1="96000" y1="94125" x2="96000" y2="91375"/>
                          <a14:foregroundMark x1="70125" y1="96750" x2="75750" y2="96750"/>
                          <a14:foregroundMark x1="88750" y1="86500" x2="91625" y2="87125"/>
                          <a14:foregroundMark x1="86250" y1="86625" x2="89625" y2="85875"/>
                          <a14:backgroundMark x1="96625" y1="91250" x2="97000" y2="98625"/>
                        </a14:backgroundRemoval>
                      </a14:imgEffect>
                    </a14:imgLayer>
                  </a14:imgProps>
                </a:ext>
                <a:ext uri="{28A0092B-C50C-407E-A947-70E740481C1C}">
                  <a14:useLocalDpi xmlns:a14="http://schemas.microsoft.com/office/drawing/2010/main" val="0"/>
                </a:ext>
              </a:extLst>
            </a:blip>
            <a:srcRect l="63528" t="60618" r="16903"/>
            <a:stretch/>
          </p:blipFill>
          <p:spPr bwMode="auto">
            <a:xfrm>
              <a:off x="7538144" y="2458081"/>
              <a:ext cx="661159" cy="133057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Empty Wooden Brown Shelves Vector Cartoon Stock Vector (Royalty Free)  608937794">
              <a:extLst>
                <a:ext uri="{FF2B5EF4-FFF2-40B4-BE49-F238E27FC236}">
                  <a16:creationId xmlns:a16="http://schemas.microsoft.com/office/drawing/2014/main" xmlns="" id="{E1D578EC-2276-45CD-A0D9-F41F67EB50D2}"/>
                </a:ext>
              </a:extLst>
            </p:cNvPr>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10000" b="90000" l="8155" r="91416">
                          <a14:foregroundMark x1="11159" y1="18929" x2="54578" y2="22397"/>
                          <a14:foregroundMark x1="80246" y1="22487" x2="87554" y2="22143"/>
                          <a14:foregroundMark x1="87554" y1="22143" x2="90558" y2="20357"/>
                          <a14:foregroundMark x1="8584" y1="47857" x2="8584" y2="47857"/>
                          <a14:foregroundMark x1="91416" y1="47857" x2="91416" y2="47857"/>
                          <a14:foregroundMark x1="8155" y1="72857" x2="87554" y2="73571"/>
                          <a14:foregroundMark x1="91416" y1="73571" x2="91416" y2="73571"/>
                          <a14:backgroundMark x1="60515" y1="24643" x2="71674" y2="24643"/>
                          <a14:backgroundMark x1="53648" y1="23571" x2="78541" y2="24643"/>
                        </a14:backgroundRemoval>
                      </a14:imgEffect>
                    </a14:imgLayer>
                  </a14:imgProps>
                </a:ext>
                <a:ext uri="{28A0092B-C50C-407E-A947-70E740481C1C}">
                  <a14:useLocalDpi xmlns:a14="http://schemas.microsoft.com/office/drawing/2010/main" val="0"/>
                </a:ext>
              </a:extLst>
            </a:blip>
            <a:srcRect/>
            <a:stretch>
              <a:fillRect/>
            </a:stretch>
          </p:blipFill>
          <p:spPr bwMode="auto">
            <a:xfrm>
              <a:off x="59662" y="-189215"/>
              <a:ext cx="2451999" cy="294660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6" descr="Empty Wooden Brown Shelves Vector Cartoon Stock Vector (Royalty Free)  608937794">
              <a:extLst>
                <a:ext uri="{FF2B5EF4-FFF2-40B4-BE49-F238E27FC236}">
                  <a16:creationId xmlns:a16="http://schemas.microsoft.com/office/drawing/2014/main" xmlns="" id="{74ED4219-8745-4EB6-A0CC-87B8743662DF}"/>
                </a:ext>
              </a:extLst>
            </p:cNvPr>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10000" b="90000" l="8155" r="91416">
                          <a14:foregroundMark x1="11159" y1="18929" x2="54578" y2="22397"/>
                          <a14:foregroundMark x1="80246" y1="22487" x2="87554" y2="22143"/>
                          <a14:foregroundMark x1="87554" y1="22143" x2="90558" y2="20357"/>
                          <a14:foregroundMark x1="8584" y1="47857" x2="8584" y2="47857"/>
                          <a14:foregroundMark x1="91416" y1="47857" x2="91416" y2="47857"/>
                          <a14:foregroundMark x1="8155" y1="72857" x2="87554" y2="73571"/>
                          <a14:foregroundMark x1="91416" y1="73571" x2="91416" y2="73571"/>
                          <a14:backgroundMark x1="60515" y1="24643" x2="71674" y2="24643"/>
                          <a14:backgroundMark x1="53648" y1="23571" x2="78541" y2="24643"/>
                        </a14:backgroundRemoval>
                      </a14:imgEffect>
                    </a14:imgLayer>
                  </a14:imgProps>
                </a:ext>
                <a:ext uri="{28A0092B-C50C-407E-A947-70E740481C1C}">
                  <a14:useLocalDpi xmlns:a14="http://schemas.microsoft.com/office/drawing/2010/main" val="0"/>
                </a:ext>
              </a:extLst>
            </a:blip>
            <a:srcRect/>
            <a:stretch>
              <a:fillRect/>
            </a:stretch>
          </p:blipFill>
          <p:spPr bwMode="auto">
            <a:xfrm>
              <a:off x="6676753" y="-189215"/>
              <a:ext cx="2506979" cy="301267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2" descr="10 Plants ý tưởng | nhật ký nghệ thuật, nghệ thuật chữ viết, nghệ thuật  viết chữ">
              <a:extLst>
                <a:ext uri="{FF2B5EF4-FFF2-40B4-BE49-F238E27FC236}">
                  <a16:creationId xmlns:a16="http://schemas.microsoft.com/office/drawing/2014/main" xmlns="" id="{C53890F1-742C-4417-986C-DE0D5B154037}"/>
                </a:ext>
              </a:extLst>
            </p:cNvPr>
            <p:cNvPicPr>
              <a:picLocks noChangeAspect="1" noChangeArrowheads="1"/>
            </p:cNvPicPr>
            <p:nvPr/>
          </p:nvPicPr>
          <p:blipFill rotWithShape="1">
            <a:blip r:embed="rId15">
              <a:extLst>
                <a:ext uri="{BEBA8EAE-BF5A-486C-A8C5-ECC9F3942E4B}">
                  <a14:imgProps xmlns:a14="http://schemas.microsoft.com/office/drawing/2010/main">
                    <a14:imgLayer r:embed="rId16">
                      <a14:imgEffect>
                        <a14:backgroundRemoval t="8696" b="30549" l="7895" r="27895">
                          <a14:foregroundMark x1="14035" y1="9268" x2="14035" y2="9268"/>
                          <a14:foregroundMark x1="17193" y1="8924" x2="17193" y2="8924"/>
                          <a14:foregroundMark x1="10702" y1="29863" x2="22456" y2="29634"/>
                          <a14:foregroundMark x1="14561" y1="30549" x2="20175" y2="30549"/>
                        </a14:backgroundRemoval>
                      </a14:imgEffect>
                    </a14:imgLayer>
                  </a14:imgProps>
                </a:ext>
                <a:ext uri="{28A0092B-C50C-407E-A947-70E740481C1C}">
                  <a14:useLocalDpi xmlns:a14="http://schemas.microsoft.com/office/drawing/2010/main" val="0"/>
                </a:ext>
              </a:extLst>
            </a:blip>
            <a:srcRect l="5419" t="6895" r="69590" b="67805"/>
            <a:stretch/>
          </p:blipFill>
          <p:spPr bwMode="auto">
            <a:xfrm>
              <a:off x="390108" y="491759"/>
              <a:ext cx="446992" cy="693855"/>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2" descr="10 Plants ý tưởng | nhật ký nghệ thuật, nghệ thuật chữ viết, nghệ thuật  viết chữ">
              <a:extLst>
                <a:ext uri="{FF2B5EF4-FFF2-40B4-BE49-F238E27FC236}">
                  <a16:creationId xmlns:a16="http://schemas.microsoft.com/office/drawing/2014/main" xmlns="" id="{6AEB5337-2935-4DE8-ADFC-BFDF9EE658E9}"/>
                </a:ext>
              </a:extLst>
            </p:cNvPr>
            <p:cNvPicPr>
              <a:picLocks noChangeAspect="1" noChangeArrowheads="1"/>
            </p:cNvPicPr>
            <p:nvPr/>
          </p:nvPicPr>
          <p:blipFill rotWithShape="1">
            <a:blip r:embed="rId17">
              <a:extLst>
                <a:ext uri="{BEBA8EAE-BF5A-486C-A8C5-ECC9F3942E4B}">
                  <a14:imgProps xmlns:a14="http://schemas.microsoft.com/office/drawing/2010/main">
                    <a14:imgLayer r:embed="rId16">
                      <a14:imgEffect>
                        <a14:backgroundRemoval t="4577" b="26430" l="31053" r="53860">
                          <a14:foregroundMark x1="36667" y1="26430" x2="45263" y2="25172"/>
                        </a14:backgroundRemoval>
                      </a14:imgEffect>
                    </a14:imgLayer>
                  </a14:imgProps>
                </a:ext>
                <a:ext uri="{28A0092B-C50C-407E-A947-70E740481C1C}">
                  <a14:useLocalDpi xmlns:a14="http://schemas.microsoft.com/office/drawing/2010/main" val="0"/>
                </a:ext>
              </a:extLst>
            </a:blip>
            <a:srcRect l="28388" t="2097" r="43214" b="72255"/>
            <a:stretch/>
          </p:blipFill>
          <p:spPr bwMode="auto">
            <a:xfrm>
              <a:off x="909661" y="281032"/>
              <a:ext cx="656882" cy="90972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10 Plants ý tưởng | nhật ký nghệ thuật, nghệ thuật chữ viết, nghệ thuật  viết chữ">
              <a:extLst>
                <a:ext uri="{FF2B5EF4-FFF2-40B4-BE49-F238E27FC236}">
                  <a16:creationId xmlns:a16="http://schemas.microsoft.com/office/drawing/2014/main" xmlns="" id="{47BF10EA-029E-4290-9829-22170C7B8028}"/>
                </a:ext>
              </a:extLst>
            </p:cNvPr>
            <p:cNvPicPr>
              <a:picLocks noChangeAspect="1" noChangeArrowheads="1"/>
            </p:cNvPicPr>
            <p:nvPr/>
          </p:nvPicPr>
          <p:blipFill rotWithShape="1">
            <a:blip r:embed="rId18">
              <a:extLst>
                <a:ext uri="{BEBA8EAE-BF5A-486C-A8C5-ECC9F3942E4B}">
                  <a14:imgProps xmlns:a14="http://schemas.microsoft.com/office/drawing/2010/main">
                    <a14:imgLayer r:embed="rId16">
                      <a14:imgEffect>
                        <a14:backgroundRemoval t="45538" b="69908" l="29474" r="51930">
                          <a14:foregroundMark x1="30351" y1="51259" x2="30351" y2="51259"/>
                          <a14:foregroundMark x1="31053" y1="55606" x2="31053" y2="55606"/>
                          <a14:foregroundMark x1="29649" y1="55606" x2="29649" y2="55606"/>
                          <a14:foregroundMark x1="39474" y1="68879" x2="39474" y2="68879"/>
                          <a14:foregroundMark x1="35614" y1="69451" x2="42807" y2="69908"/>
                          <a14:foregroundMark x1="35965" y1="45538" x2="35965" y2="45538"/>
                        </a14:backgroundRemoval>
                      </a14:imgEffect>
                    </a14:imgLayer>
                  </a14:imgProps>
                </a:ext>
                <a:ext uri="{28A0092B-C50C-407E-A947-70E740481C1C}">
                  <a14:useLocalDpi xmlns:a14="http://schemas.microsoft.com/office/drawing/2010/main" val="0"/>
                </a:ext>
              </a:extLst>
            </a:blip>
            <a:srcRect l="27489" t="42712" r="45188" b="27889"/>
            <a:stretch/>
          </p:blipFill>
          <p:spPr bwMode="auto">
            <a:xfrm>
              <a:off x="8049933" y="8233"/>
              <a:ext cx="731151" cy="120631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2" descr="10 Plants ý tưởng | nhật ký nghệ thuật, nghệ thuật chữ viết, nghệ thuật  viết chữ">
              <a:extLst>
                <a:ext uri="{FF2B5EF4-FFF2-40B4-BE49-F238E27FC236}">
                  <a16:creationId xmlns:a16="http://schemas.microsoft.com/office/drawing/2014/main" xmlns="" id="{59B93ED4-8FF8-4FB4-AD53-63F356262B7D}"/>
                </a:ext>
              </a:extLst>
            </p:cNvPr>
            <p:cNvPicPr>
              <a:picLocks noChangeAspect="1" noChangeArrowheads="1"/>
            </p:cNvPicPr>
            <p:nvPr/>
          </p:nvPicPr>
          <p:blipFill rotWithShape="1">
            <a:blip r:embed="rId19">
              <a:extLst>
                <a:ext uri="{BEBA8EAE-BF5A-486C-A8C5-ECC9F3942E4B}">
                  <a14:imgProps xmlns:a14="http://schemas.microsoft.com/office/drawing/2010/main">
                    <a14:imgLayer r:embed="rId16">
                      <a14:imgEffect>
                        <a14:backgroundRemoval t="8467" b="35240" l="74211" r="97018">
                          <a14:foregroundMark x1="77018" y1="8467" x2="79649" y2="10641"/>
                          <a14:foregroundMark x1="78947" y1="35240" x2="78947" y2="35240"/>
                        </a14:backgroundRemoval>
                      </a14:imgEffect>
                    </a14:imgLayer>
                  </a14:imgProps>
                </a:ext>
                <a:ext uri="{28A0092B-C50C-407E-A947-70E740481C1C}">
                  <a14:useLocalDpi xmlns:a14="http://schemas.microsoft.com/office/drawing/2010/main" val="0"/>
                </a:ext>
              </a:extLst>
            </a:blip>
            <a:srcRect l="71461" t="6504" b="61442"/>
            <a:stretch/>
          </p:blipFill>
          <p:spPr bwMode="auto">
            <a:xfrm>
              <a:off x="1707439" y="173700"/>
              <a:ext cx="613591" cy="105675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2" descr="10 Plants ý tưởng | nhật ký nghệ thuật, nghệ thuật chữ viết, nghệ thuật  viết chữ">
              <a:extLst>
                <a:ext uri="{FF2B5EF4-FFF2-40B4-BE49-F238E27FC236}">
                  <a16:creationId xmlns:a16="http://schemas.microsoft.com/office/drawing/2014/main" xmlns="" id="{07196C40-DF8B-45E6-A5E0-435F58551869}"/>
                </a:ext>
              </a:extLst>
            </p:cNvPr>
            <p:cNvPicPr>
              <a:picLocks noChangeAspect="1" noChangeArrowheads="1"/>
            </p:cNvPicPr>
            <p:nvPr/>
          </p:nvPicPr>
          <p:blipFill rotWithShape="1">
            <a:blip r:embed="rId20">
              <a:extLst>
                <a:ext uri="{BEBA8EAE-BF5A-486C-A8C5-ECC9F3942E4B}">
                  <a14:imgProps xmlns:a14="http://schemas.microsoft.com/office/drawing/2010/main">
                    <a14:imgLayer r:embed="rId16">
                      <a14:imgEffect>
                        <a14:backgroundRemoval t="76545" b="97140" l="2632" r="26140">
                          <a14:foregroundMark x1="17895" y1="76545" x2="17895" y2="76545"/>
                          <a14:foregroundMark x1="26140" y1="81693" x2="26140" y2="81693"/>
                          <a14:foregroundMark x1="26140" y1="89016" x2="26140" y2="89016"/>
                        </a14:backgroundRemoval>
                      </a14:imgEffect>
                    </a14:imgLayer>
                  </a14:imgProps>
                </a:ext>
                <a:ext uri="{28A0092B-C50C-407E-A947-70E740481C1C}">
                  <a14:useLocalDpi xmlns:a14="http://schemas.microsoft.com/office/drawing/2010/main" val="0"/>
                </a:ext>
              </a:extLst>
            </a:blip>
            <a:srcRect t="74423" r="71561"/>
            <a:stretch/>
          </p:blipFill>
          <p:spPr bwMode="auto">
            <a:xfrm>
              <a:off x="510664" y="1144991"/>
              <a:ext cx="656882" cy="905854"/>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2" descr="10 Plants ý tưởng | nhật ký nghệ thuật, nghệ thuật chữ viết, nghệ thuật  viết chữ">
              <a:extLst>
                <a:ext uri="{FF2B5EF4-FFF2-40B4-BE49-F238E27FC236}">
                  <a16:creationId xmlns:a16="http://schemas.microsoft.com/office/drawing/2014/main" xmlns="" id="{17D63DC8-00DD-4496-831D-74FC9B429D0E}"/>
                </a:ext>
              </a:extLst>
            </p:cNvPr>
            <p:cNvPicPr>
              <a:picLocks noChangeAspect="1" noChangeArrowheads="1"/>
            </p:cNvPicPr>
            <p:nvPr/>
          </p:nvPicPr>
          <p:blipFill rotWithShape="1">
            <a:blip r:embed="rId21">
              <a:extLst>
                <a:ext uri="{BEBA8EAE-BF5A-486C-A8C5-ECC9F3942E4B}">
                  <a14:imgProps xmlns:a14="http://schemas.microsoft.com/office/drawing/2010/main">
                    <a14:imgLayer r:embed="rId16">
                      <a14:imgEffect>
                        <a14:backgroundRemoval t="72998" b="91304" l="31053" r="50351">
                          <a14:foregroundMark x1="50175" y1="78719" x2="50175" y2="78719"/>
                          <a14:foregroundMark x1="37018" y1="90961" x2="46140" y2="89703"/>
                          <a14:foregroundMark x1="40351" y1="91304" x2="43860" y2="91304"/>
                        </a14:backgroundRemoval>
                      </a14:imgEffect>
                    </a14:imgLayer>
                  </a14:imgProps>
                </a:ext>
                <a:ext uri="{28A0092B-C50C-407E-A947-70E740481C1C}">
                  <a14:useLocalDpi xmlns:a14="http://schemas.microsoft.com/office/drawing/2010/main" val="0"/>
                </a:ext>
              </a:extLst>
            </a:blip>
            <a:srcRect l="28768" t="71070" r="46928" b="7690"/>
            <a:stretch/>
          </p:blipFill>
          <p:spPr bwMode="auto">
            <a:xfrm>
              <a:off x="1381980" y="1105877"/>
              <a:ext cx="601886" cy="806574"/>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2" descr="10 Plants ý tưởng | nhật ký nghệ thuật, nghệ thuật chữ viết, nghệ thuật  viết chữ">
              <a:extLst>
                <a:ext uri="{FF2B5EF4-FFF2-40B4-BE49-F238E27FC236}">
                  <a16:creationId xmlns:a16="http://schemas.microsoft.com/office/drawing/2014/main" xmlns="" id="{9227BFE5-D030-427C-9220-883A070340A3}"/>
                </a:ext>
              </a:extLst>
            </p:cNvPr>
            <p:cNvPicPr>
              <a:picLocks noChangeAspect="1" noChangeArrowheads="1"/>
            </p:cNvPicPr>
            <p:nvPr/>
          </p:nvPicPr>
          <p:blipFill rotWithShape="1">
            <a:blip r:embed="rId22">
              <a:extLst>
                <a:ext uri="{BEBA8EAE-BF5A-486C-A8C5-ECC9F3942E4B}">
                  <a14:imgProps xmlns:a14="http://schemas.microsoft.com/office/drawing/2010/main">
                    <a14:imgLayer r:embed="rId16">
                      <a14:imgEffect>
                        <a14:backgroundRemoval t="32037" b="50229" l="52632" r="72281">
                          <a14:foregroundMark x1="61930" y1="50229" x2="61930" y2="50229"/>
                          <a14:foregroundMark x1="67895" y1="32838" x2="67895" y2="32838"/>
                          <a14:foregroundMark x1="67895" y1="32037" x2="67895" y2="32037"/>
                        </a14:backgroundRemoval>
                      </a14:imgEffect>
                    </a14:imgLayer>
                  </a14:imgProps>
                </a:ext>
                <a:ext uri="{28A0092B-C50C-407E-A947-70E740481C1C}">
                  <a14:useLocalDpi xmlns:a14="http://schemas.microsoft.com/office/drawing/2010/main" val="0"/>
                </a:ext>
              </a:extLst>
            </a:blip>
            <a:srcRect l="50269" t="30417" r="25251" b="47649"/>
            <a:stretch/>
          </p:blipFill>
          <p:spPr bwMode="auto">
            <a:xfrm>
              <a:off x="6867385" y="1167202"/>
              <a:ext cx="626992" cy="861433"/>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2" descr="10 Plants ý tưởng | nhật ký nghệ thuật, nghệ thuật chữ viết, nghệ thuật  viết chữ">
              <a:extLst>
                <a:ext uri="{FF2B5EF4-FFF2-40B4-BE49-F238E27FC236}">
                  <a16:creationId xmlns:a16="http://schemas.microsoft.com/office/drawing/2014/main" xmlns="" id="{AD22DCAF-D1E9-4941-AEF1-39895B6751E4}"/>
                </a:ext>
              </a:extLst>
            </p:cNvPr>
            <p:cNvPicPr>
              <a:picLocks noChangeAspect="1" noChangeArrowheads="1"/>
            </p:cNvPicPr>
            <p:nvPr/>
          </p:nvPicPr>
          <p:blipFill rotWithShape="1">
            <a:blip r:embed="rId23">
              <a:extLst>
                <a:ext uri="{BEBA8EAE-BF5A-486C-A8C5-ECC9F3942E4B}">
                  <a14:imgProps xmlns:a14="http://schemas.microsoft.com/office/drawing/2010/main">
                    <a14:imgLayer r:embed="rId16">
                      <a14:imgEffect>
                        <a14:backgroundRemoval t="54920" b="72883" l="6316" r="25965">
                          <a14:foregroundMark x1="14035" y1="54920" x2="14035" y2="54920"/>
                          <a14:foregroundMark x1="12281" y1="72311" x2="21579" y2="72311"/>
                          <a14:foregroundMark x1="12632" y1="72883" x2="17895" y2="72883"/>
                        </a14:backgroundRemoval>
                      </a14:imgEffect>
                    </a14:imgLayer>
                  </a14:imgProps>
                </a:ext>
                <a:ext uri="{28A0092B-C50C-407E-A947-70E740481C1C}">
                  <a14:useLocalDpi xmlns:a14="http://schemas.microsoft.com/office/drawing/2010/main" val="0"/>
                </a:ext>
              </a:extLst>
            </a:blip>
            <a:srcRect l="3967" t="53214" r="71462" b="25777"/>
            <a:stretch/>
          </p:blipFill>
          <p:spPr bwMode="auto">
            <a:xfrm>
              <a:off x="7535904" y="1080825"/>
              <a:ext cx="695762" cy="91219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2" descr="10 Plants ý tưởng | nhật ký nghệ thuật, nghệ thuật chữ viết, nghệ thuật  viết chữ">
              <a:extLst>
                <a:ext uri="{FF2B5EF4-FFF2-40B4-BE49-F238E27FC236}">
                  <a16:creationId xmlns:a16="http://schemas.microsoft.com/office/drawing/2014/main" xmlns="" id="{0E069A1F-050F-4674-AB4B-6E6C3B601AA2}"/>
                </a:ext>
              </a:extLst>
            </p:cNvPr>
            <p:cNvPicPr>
              <a:picLocks noChangeAspect="1" noChangeArrowheads="1"/>
            </p:cNvPicPr>
            <p:nvPr/>
          </p:nvPicPr>
          <p:blipFill rotWithShape="1">
            <a:blip r:embed="rId24">
              <a:extLst>
                <a:ext uri="{BEBA8EAE-BF5A-486C-A8C5-ECC9F3942E4B}">
                  <a14:imgProps xmlns:a14="http://schemas.microsoft.com/office/drawing/2010/main">
                    <a14:imgLayer r:embed="rId16">
                      <a14:imgEffect>
                        <a14:backgroundRemoval t="79748" b="97712" l="74737" r="97193">
                          <a14:foregroundMark x1="77018" y1="80435" x2="77018" y2="80435"/>
                          <a14:foregroundMark x1="90175" y1="79748" x2="90175" y2="79748"/>
                        </a14:backgroundRemoval>
                      </a14:imgEffect>
                    </a14:imgLayer>
                  </a14:imgProps>
                </a:ext>
                <a:ext uri="{28A0092B-C50C-407E-A947-70E740481C1C}">
                  <a14:useLocalDpi xmlns:a14="http://schemas.microsoft.com/office/drawing/2010/main" val="0"/>
                </a:ext>
              </a:extLst>
            </a:blip>
            <a:srcRect l="72121" t="78760"/>
            <a:stretch/>
          </p:blipFill>
          <p:spPr bwMode="auto">
            <a:xfrm>
              <a:off x="8332889" y="1186525"/>
              <a:ext cx="806878" cy="1005244"/>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2" descr="10 Plants ý tưởng | nhật ký nghệ thuật, nghệ thuật chữ viết, nghệ thuật  viết chữ">
              <a:extLst>
                <a:ext uri="{FF2B5EF4-FFF2-40B4-BE49-F238E27FC236}">
                  <a16:creationId xmlns:a16="http://schemas.microsoft.com/office/drawing/2014/main" xmlns="" id="{386BEC0F-9387-4A5A-81BA-1C349859D75B}"/>
                </a:ext>
              </a:extLst>
            </p:cNvPr>
            <p:cNvPicPr>
              <a:picLocks noChangeAspect="1" noChangeArrowheads="1"/>
            </p:cNvPicPr>
            <p:nvPr/>
          </p:nvPicPr>
          <p:blipFill rotWithShape="1">
            <a:blip r:embed="rId25">
              <a:extLst>
                <a:ext uri="{BEBA8EAE-BF5A-486C-A8C5-ECC9F3942E4B}">
                  <a14:imgProps xmlns:a14="http://schemas.microsoft.com/office/drawing/2010/main">
                    <a14:imgLayer r:embed="rId16">
                      <a14:imgEffect>
                        <a14:backgroundRemoval t="34554" b="51144" l="7544" r="25088">
                          <a14:foregroundMark x1="18246" y1="34554" x2="18246" y2="34554"/>
                          <a14:foregroundMark x1="11053" y1="50915" x2="22807" y2="50458"/>
                          <a14:foregroundMark x1="16667" y1="51144" x2="18246" y2="51144"/>
                        </a14:backgroundRemoval>
                      </a14:imgEffect>
                    </a14:imgLayer>
                  </a14:imgProps>
                </a:ext>
                <a:ext uri="{28A0092B-C50C-407E-A947-70E740481C1C}">
                  <a14:useLocalDpi xmlns:a14="http://schemas.microsoft.com/office/drawing/2010/main" val="0"/>
                </a:ext>
              </a:extLst>
            </a:blip>
            <a:srcRect l="5421" t="33163" r="72627" b="47957"/>
            <a:stretch/>
          </p:blipFill>
          <p:spPr bwMode="auto">
            <a:xfrm>
              <a:off x="7216434" y="380762"/>
              <a:ext cx="618372" cy="81544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 descr="Cafe or restaurant terrace with wooden bar counter, seats, flowers and  plants. Vector cartoon set of furniture for outdoor cafeteria, chair,  bench, table, tea pot and cup isolated on white background Stock">
              <a:extLst>
                <a:ext uri="{FF2B5EF4-FFF2-40B4-BE49-F238E27FC236}">
                  <a16:creationId xmlns:a16="http://schemas.microsoft.com/office/drawing/2014/main" xmlns="" id="{C76FA0B3-07AC-44D2-9533-291D9A50A27F}"/>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25296" b="47952" l="67467" r="96385">
                          <a14:foregroundMark x1="76000" y1="27626" x2="76000" y2="27626"/>
                          <a14:foregroundMark x1="76000" y1="27626" x2="76000" y2="27626"/>
                          <a14:foregroundMark x1="76000" y1="27626" x2="76000" y2="27626"/>
                          <a14:foregroundMark x1="77077" y1="25971" x2="78846" y2="25971"/>
                          <a14:foregroundMark x1="78846" y1="26978" x2="78846" y2="26978"/>
                          <a14:foregroundMark x1="75769" y1="27626" x2="75769" y2="27194"/>
                        </a14:backgroundRemoval>
                      </a14:imgEffect>
                    </a14:imgLayer>
                  </a14:imgProps>
                </a:ext>
                <a:ext uri="{28A0092B-C50C-407E-A947-70E740481C1C}">
                  <a14:useLocalDpi xmlns:a14="http://schemas.microsoft.com/office/drawing/2010/main" val="0"/>
                </a:ext>
              </a:extLst>
            </a:blip>
            <a:srcRect l="63852" t="22464" b="49216"/>
            <a:stretch/>
          </p:blipFill>
          <p:spPr bwMode="auto">
            <a:xfrm>
              <a:off x="2563669" y="-189215"/>
              <a:ext cx="1858361" cy="1556860"/>
            </a:xfrm>
            <a:prstGeom prst="rect">
              <a:avLst/>
            </a:prstGeom>
            <a:noFill/>
            <a:extLst>
              <a:ext uri="{909E8E84-426E-40DD-AFC4-6F175D3DCCD1}">
                <a14:hiddenFill xmlns:a14="http://schemas.microsoft.com/office/drawing/2010/main">
                  <a:solidFill>
                    <a:srgbClr val="FFFFFF"/>
                  </a:solidFill>
                </a14:hiddenFill>
              </a:ext>
            </a:extLst>
          </p:spPr>
        </p:pic>
      </p:grpSp>
      <p:sp>
        <p:nvSpPr>
          <p:cNvPr id="51" name="TextBox 50">
            <a:extLst>
              <a:ext uri="{FF2B5EF4-FFF2-40B4-BE49-F238E27FC236}">
                <a16:creationId xmlns:a16="http://schemas.microsoft.com/office/drawing/2014/main" xmlns="" id="{14F2E9DE-4794-42DC-B4E6-B0C9DA008F77}"/>
              </a:ext>
            </a:extLst>
          </p:cNvPr>
          <p:cNvSpPr txBox="1"/>
          <p:nvPr/>
        </p:nvSpPr>
        <p:spPr>
          <a:xfrm>
            <a:off x="1947237" y="1610117"/>
            <a:ext cx="8508188" cy="666786"/>
          </a:xfrm>
          <a:custGeom>
            <a:avLst/>
            <a:gdLst>
              <a:gd name="connsiteX0" fmla="*/ 0 w 8508188"/>
              <a:gd name="connsiteY0" fmla="*/ 0 h 666786"/>
              <a:gd name="connsiteX1" fmla="*/ 654476 w 8508188"/>
              <a:gd name="connsiteY1" fmla="*/ 0 h 666786"/>
              <a:gd name="connsiteX2" fmla="*/ 1479116 w 8508188"/>
              <a:gd name="connsiteY2" fmla="*/ 0 h 666786"/>
              <a:gd name="connsiteX3" fmla="*/ 2133592 w 8508188"/>
              <a:gd name="connsiteY3" fmla="*/ 0 h 666786"/>
              <a:gd name="connsiteX4" fmla="*/ 2702986 w 8508188"/>
              <a:gd name="connsiteY4" fmla="*/ 0 h 666786"/>
              <a:gd name="connsiteX5" fmla="*/ 3357462 w 8508188"/>
              <a:gd name="connsiteY5" fmla="*/ 0 h 666786"/>
              <a:gd name="connsiteX6" fmla="*/ 3756692 w 8508188"/>
              <a:gd name="connsiteY6" fmla="*/ 0 h 666786"/>
              <a:gd name="connsiteX7" fmla="*/ 4326086 w 8508188"/>
              <a:gd name="connsiteY7" fmla="*/ 0 h 666786"/>
              <a:gd name="connsiteX8" fmla="*/ 4810399 w 8508188"/>
              <a:gd name="connsiteY8" fmla="*/ 0 h 666786"/>
              <a:gd name="connsiteX9" fmla="*/ 5635038 w 8508188"/>
              <a:gd name="connsiteY9" fmla="*/ 0 h 666786"/>
              <a:gd name="connsiteX10" fmla="*/ 6374596 w 8508188"/>
              <a:gd name="connsiteY10" fmla="*/ 0 h 666786"/>
              <a:gd name="connsiteX11" fmla="*/ 7029072 w 8508188"/>
              <a:gd name="connsiteY11" fmla="*/ 0 h 666786"/>
              <a:gd name="connsiteX12" fmla="*/ 7428303 w 8508188"/>
              <a:gd name="connsiteY12" fmla="*/ 0 h 666786"/>
              <a:gd name="connsiteX13" fmla="*/ 8508188 w 8508188"/>
              <a:gd name="connsiteY13" fmla="*/ 0 h 666786"/>
              <a:gd name="connsiteX14" fmla="*/ 8508188 w 8508188"/>
              <a:gd name="connsiteY14" fmla="*/ 666786 h 666786"/>
              <a:gd name="connsiteX15" fmla="*/ 7683548 w 8508188"/>
              <a:gd name="connsiteY15" fmla="*/ 666786 h 666786"/>
              <a:gd name="connsiteX16" fmla="*/ 7029072 w 8508188"/>
              <a:gd name="connsiteY16" fmla="*/ 666786 h 666786"/>
              <a:gd name="connsiteX17" fmla="*/ 6289514 w 8508188"/>
              <a:gd name="connsiteY17" fmla="*/ 666786 h 666786"/>
              <a:gd name="connsiteX18" fmla="*/ 5890284 w 8508188"/>
              <a:gd name="connsiteY18" fmla="*/ 666786 h 666786"/>
              <a:gd name="connsiteX19" fmla="*/ 5235808 w 8508188"/>
              <a:gd name="connsiteY19" fmla="*/ 666786 h 666786"/>
              <a:gd name="connsiteX20" fmla="*/ 4836578 w 8508188"/>
              <a:gd name="connsiteY20" fmla="*/ 666786 h 666786"/>
              <a:gd name="connsiteX21" fmla="*/ 4437347 w 8508188"/>
              <a:gd name="connsiteY21" fmla="*/ 666786 h 666786"/>
              <a:gd name="connsiteX22" fmla="*/ 3612708 w 8508188"/>
              <a:gd name="connsiteY22" fmla="*/ 666786 h 666786"/>
              <a:gd name="connsiteX23" fmla="*/ 2873150 w 8508188"/>
              <a:gd name="connsiteY23" fmla="*/ 666786 h 666786"/>
              <a:gd name="connsiteX24" fmla="*/ 2388837 w 8508188"/>
              <a:gd name="connsiteY24" fmla="*/ 666786 h 666786"/>
              <a:gd name="connsiteX25" fmla="*/ 1649280 w 8508188"/>
              <a:gd name="connsiteY25" fmla="*/ 666786 h 666786"/>
              <a:gd name="connsiteX26" fmla="*/ 909722 w 8508188"/>
              <a:gd name="connsiteY26" fmla="*/ 666786 h 666786"/>
              <a:gd name="connsiteX27" fmla="*/ 0 w 8508188"/>
              <a:gd name="connsiteY27" fmla="*/ 666786 h 666786"/>
              <a:gd name="connsiteX28" fmla="*/ 0 w 8508188"/>
              <a:gd name="connsiteY28" fmla="*/ 0 h 666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508188" h="666786" extrusionOk="0">
                <a:moveTo>
                  <a:pt x="0" y="0"/>
                </a:moveTo>
                <a:cubicBezTo>
                  <a:pt x="178931" y="-1744"/>
                  <a:pt x="518449" y="20181"/>
                  <a:pt x="654476" y="0"/>
                </a:cubicBezTo>
                <a:cubicBezTo>
                  <a:pt x="790503" y="-20181"/>
                  <a:pt x="1138781" y="16541"/>
                  <a:pt x="1479116" y="0"/>
                </a:cubicBezTo>
                <a:cubicBezTo>
                  <a:pt x="1819451" y="-16541"/>
                  <a:pt x="1997766" y="4752"/>
                  <a:pt x="2133592" y="0"/>
                </a:cubicBezTo>
                <a:cubicBezTo>
                  <a:pt x="2269418" y="-4752"/>
                  <a:pt x="2484628" y="5412"/>
                  <a:pt x="2702986" y="0"/>
                </a:cubicBezTo>
                <a:cubicBezTo>
                  <a:pt x="2921344" y="-5412"/>
                  <a:pt x="3129403" y="-22272"/>
                  <a:pt x="3357462" y="0"/>
                </a:cubicBezTo>
                <a:cubicBezTo>
                  <a:pt x="3585521" y="22272"/>
                  <a:pt x="3583960" y="-19889"/>
                  <a:pt x="3756692" y="0"/>
                </a:cubicBezTo>
                <a:cubicBezTo>
                  <a:pt x="3929424" y="19889"/>
                  <a:pt x="4155518" y="-12590"/>
                  <a:pt x="4326086" y="0"/>
                </a:cubicBezTo>
                <a:cubicBezTo>
                  <a:pt x="4496654" y="12590"/>
                  <a:pt x="4607667" y="-4879"/>
                  <a:pt x="4810399" y="0"/>
                </a:cubicBezTo>
                <a:cubicBezTo>
                  <a:pt x="5013131" y="4879"/>
                  <a:pt x="5457432" y="9584"/>
                  <a:pt x="5635038" y="0"/>
                </a:cubicBezTo>
                <a:cubicBezTo>
                  <a:pt x="5812644" y="-9584"/>
                  <a:pt x="6110312" y="-3705"/>
                  <a:pt x="6374596" y="0"/>
                </a:cubicBezTo>
                <a:cubicBezTo>
                  <a:pt x="6638880" y="3705"/>
                  <a:pt x="6897365" y="-13176"/>
                  <a:pt x="7029072" y="0"/>
                </a:cubicBezTo>
                <a:cubicBezTo>
                  <a:pt x="7160779" y="13176"/>
                  <a:pt x="7334509" y="-8832"/>
                  <a:pt x="7428303" y="0"/>
                </a:cubicBezTo>
                <a:cubicBezTo>
                  <a:pt x="7522097" y="8832"/>
                  <a:pt x="8202110" y="23596"/>
                  <a:pt x="8508188" y="0"/>
                </a:cubicBezTo>
                <a:cubicBezTo>
                  <a:pt x="8499580" y="260205"/>
                  <a:pt x="8502822" y="355183"/>
                  <a:pt x="8508188" y="666786"/>
                </a:cubicBezTo>
                <a:cubicBezTo>
                  <a:pt x="8253468" y="685287"/>
                  <a:pt x="7864204" y="626646"/>
                  <a:pt x="7683548" y="666786"/>
                </a:cubicBezTo>
                <a:cubicBezTo>
                  <a:pt x="7502892" y="706926"/>
                  <a:pt x="7317398" y="641935"/>
                  <a:pt x="7029072" y="666786"/>
                </a:cubicBezTo>
                <a:cubicBezTo>
                  <a:pt x="6740746" y="691637"/>
                  <a:pt x="6480587" y="687553"/>
                  <a:pt x="6289514" y="666786"/>
                </a:cubicBezTo>
                <a:cubicBezTo>
                  <a:pt x="6098441" y="646019"/>
                  <a:pt x="6003929" y="672839"/>
                  <a:pt x="5890284" y="666786"/>
                </a:cubicBezTo>
                <a:cubicBezTo>
                  <a:pt x="5776639" y="660734"/>
                  <a:pt x="5550073" y="661729"/>
                  <a:pt x="5235808" y="666786"/>
                </a:cubicBezTo>
                <a:cubicBezTo>
                  <a:pt x="4921543" y="671843"/>
                  <a:pt x="4944849" y="681483"/>
                  <a:pt x="4836578" y="666786"/>
                </a:cubicBezTo>
                <a:cubicBezTo>
                  <a:pt x="4728307" y="652090"/>
                  <a:pt x="4577868" y="667498"/>
                  <a:pt x="4437347" y="666786"/>
                </a:cubicBezTo>
                <a:cubicBezTo>
                  <a:pt x="4296826" y="666074"/>
                  <a:pt x="3890236" y="672511"/>
                  <a:pt x="3612708" y="666786"/>
                </a:cubicBezTo>
                <a:cubicBezTo>
                  <a:pt x="3335180" y="661061"/>
                  <a:pt x="3100105" y="700784"/>
                  <a:pt x="2873150" y="666786"/>
                </a:cubicBezTo>
                <a:cubicBezTo>
                  <a:pt x="2646195" y="632788"/>
                  <a:pt x="2605420" y="673529"/>
                  <a:pt x="2388837" y="666786"/>
                </a:cubicBezTo>
                <a:cubicBezTo>
                  <a:pt x="2172254" y="660043"/>
                  <a:pt x="1799203" y="677232"/>
                  <a:pt x="1649280" y="666786"/>
                </a:cubicBezTo>
                <a:cubicBezTo>
                  <a:pt x="1499357" y="656340"/>
                  <a:pt x="1066807" y="652606"/>
                  <a:pt x="909722" y="666786"/>
                </a:cubicBezTo>
                <a:cubicBezTo>
                  <a:pt x="752637" y="680966"/>
                  <a:pt x="368643" y="629296"/>
                  <a:pt x="0" y="666786"/>
                </a:cubicBezTo>
                <a:cubicBezTo>
                  <a:pt x="29931" y="511713"/>
                  <a:pt x="10319" y="321143"/>
                  <a:pt x="0" y="0"/>
                </a:cubicBezTo>
                <a:close/>
              </a:path>
            </a:pathLst>
          </a:custGeom>
          <a:noFill/>
          <a:ln w="28575">
            <a:noFill/>
            <a:extLst>
              <a:ext uri="{C807C97D-BFC1-408E-A445-0C87EB9F89A2}">
                <ask:lineSketchStyleProps xmlns="" xmlns:ask="http://schemas.microsoft.com/office/drawing/2018/sketchyshapes" sd="2507589358">
                  <a:prstGeom prst="rect">
                    <a:avLst/>
                  </a:prstGeom>
                  <ask:type>
                    <ask:lineSketchFreehand/>
                  </ask:type>
                </ask:lineSketchStyleProps>
              </a:ext>
            </a:extLst>
          </a:ln>
        </p:spPr>
        <p:txBody>
          <a:bodyPr wrap="square" rtlCol="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3733" b="1" i="0" u="none" strike="noStrike" kern="0" cap="none" spc="0" normalizeH="0" baseline="0" noProof="0" dirty="0" smtClean="0">
                <a:ln w="6600">
                  <a:solidFill>
                    <a:srgbClr val="002060"/>
                  </a:solidFill>
                  <a:prstDash val="solid"/>
                </a:ln>
                <a:solidFill>
                  <a:srgbClr val="FFFFFF"/>
                </a:solidFill>
                <a:effectLst>
                  <a:outerShdw dist="38100" dir="2700000" algn="tl" rotWithShape="0">
                    <a:srgbClr val="002060"/>
                  </a:outerShdw>
                </a:effectLst>
                <a:uLnTx/>
                <a:uFillTx/>
                <a:latin typeface="Calibri" panose="020F0502020204030204" pitchFamily="34" charset="0"/>
                <a:cs typeface="Calibri" panose="020F0502020204030204" pitchFamily="34" charset="0"/>
                <a:sym typeface="Arial"/>
              </a:rPr>
              <a:t>TRƯỜNG</a:t>
            </a:r>
            <a:r>
              <a:rPr kumimoji="0" lang="en-US" sz="3733" b="1" i="0" u="none" strike="noStrike" kern="0" cap="none" spc="0" normalizeH="0" noProof="0" dirty="0" smtClean="0">
                <a:ln w="6600">
                  <a:solidFill>
                    <a:srgbClr val="002060"/>
                  </a:solidFill>
                  <a:prstDash val="solid"/>
                </a:ln>
                <a:solidFill>
                  <a:srgbClr val="FFFFFF"/>
                </a:solidFill>
                <a:effectLst>
                  <a:outerShdw dist="38100" dir="2700000" algn="tl" rotWithShape="0">
                    <a:srgbClr val="002060"/>
                  </a:outerShdw>
                </a:effectLst>
                <a:uLnTx/>
                <a:uFillTx/>
                <a:latin typeface="Calibri" panose="020F0502020204030204" pitchFamily="34" charset="0"/>
                <a:cs typeface="Calibri" panose="020F0502020204030204" pitchFamily="34" charset="0"/>
                <a:sym typeface="Arial"/>
              </a:rPr>
              <a:t> TIỂU HỌC ĐOÀN KẾT</a:t>
            </a:r>
            <a:endParaRPr kumimoji="0" lang="en-US" sz="3733" b="1" i="0" u="none" strike="noStrike" kern="0" cap="none" spc="0" normalizeH="0" baseline="0" noProof="0" dirty="0">
              <a:ln w="6600">
                <a:solidFill>
                  <a:srgbClr val="002060"/>
                </a:solidFill>
                <a:prstDash val="solid"/>
              </a:ln>
              <a:solidFill>
                <a:srgbClr val="FFFFFF"/>
              </a:solidFill>
              <a:effectLst>
                <a:outerShdw dist="38100" dir="2700000" algn="tl" rotWithShape="0">
                  <a:srgbClr val="002060"/>
                </a:outerShdw>
              </a:effectLst>
              <a:uLnTx/>
              <a:uFillTx/>
              <a:latin typeface="Calibri" panose="020F0502020204030204" pitchFamily="34" charset="0"/>
              <a:cs typeface="Calibri" panose="020F0502020204030204" pitchFamily="34" charset="0"/>
              <a:sym typeface="Arial"/>
            </a:endParaRPr>
          </a:p>
        </p:txBody>
      </p:sp>
      <p:pic>
        <p:nvPicPr>
          <p:cNvPr id="3" name="Picture 2">
            <a:extLst>
              <a:ext uri="{FF2B5EF4-FFF2-40B4-BE49-F238E27FC236}">
                <a16:creationId xmlns:a16="http://schemas.microsoft.com/office/drawing/2014/main" xmlns="" id="{9EA296A0-2C37-4E65-ADFD-AE242E21CE27}"/>
              </a:ext>
            </a:extLst>
          </p:cNvPr>
          <p:cNvPicPr>
            <a:picLocks noChangeAspect="1"/>
          </p:cNvPicPr>
          <p:nvPr/>
        </p:nvPicPr>
        <p:blipFill>
          <a:blip r:embed="rId26"/>
          <a:stretch>
            <a:fillRect/>
          </a:stretch>
        </p:blipFill>
        <p:spPr>
          <a:xfrm>
            <a:off x="4502753" y="2362962"/>
            <a:ext cx="3017782" cy="914479"/>
          </a:xfrm>
          <a:prstGeom prst="rect">
            <a:avLst/>
          </a:prstGeom>
        </p:spPr>
      </p:pic>
      <p:pic>
        <p:nvPicPr>
          <p:cNvPr id="4" name="Picture 3">
            <a:extLst>
              <a:ext uri="{FF2B5EF4-FFF2-40B4-BE49-F238E27FC236}">
                <a16:creationId xmlns:a16="http://schemas.microsoft.com/office/drawing/2014/main" xmlns="" id="{4A8387D8-DFA4-41F0-95CF-A5D0762152E6}"/>
              </a:ext>
            </a:extLst>
          </p:cNvPr>
          <p:cNvPicPr>
            <a:picLocks noChangeAspect="1"/>
          </p:cNvPicPr>
          <p:nvPr/>
        </p:nvPicPr>
        <p:blipFill>
          <a:blip r:embed="rId27"/>
          <a:stretch>
            <a:fillRect/>
          </a:stretch>
        </p:blipFill>
        <p:spPr>
          <a:xfrm>
            <a:off x="1959063" y="3509453"/>
            <a:ext cx="8470115" cy="2058959"/>
          </a:xfrm>
          <a:prstGeom prst="rect">
            <a:avLst/>
          </a:prstGeom>
        </p:spPr>
      </p:pic>
    </p:spTree>
    <p:extLst>
      <p:ext uri="{BB962C8B-B14F-4D97-AF65-F5344CB8AC3E}">
        <p14:creationId xmlns:p14="http://schemas.microsoft.com/office/powerpoint/2010/main" val="1610416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inVertical)">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2" name="组合 721"/>
          <p:cNvGrpSpPr/>
          <p:nvPr/>
        </p:nvGrpSpPr>
        <p:grpSpPr>
          <a:xfrm>
            <a:off x="0" y="-144654"/>
            <a:ext cx="12214765" cy="7102759"/>
            <a:chOff x="0" y="-144654"/>
            <a:chExt cx="12214765" cy="7102759"/>
          </a:xfrm>
        </p:grpSpPr>
        <p:sp>
          <p:nvSpPr>
            <p:cNvPr id="433" name="Freeform 318"/>
            <p:cNvSpPr>
              <a:spLocks/>
            </p:cNvSpPr>
            <p:nvPr/>
          </p:nvSpPr>
          <p:spPr bwMode="auto">
            <a:xfrm rot="16200000">
              <a:off x="750809" y="979932"/>
              <a:ext cx="1168649" cy="1168649"/>
            </a:xfrm>
            <a:custGeom>
              <a:avLst/>
              <a:gdLst>
                <a:gd name="T0" fmla="*/ 183 w 201"/>
                <a:gd name="T1" fmla="*/ 133 h 201"/>
                <a:gd name="T2" fmla="*/ 132 w 201"/>
                <a:gd name="T3" fmla="*/ 18 h 201"/>
                <a:gd name="T4" fmla="*/ 17 w 201"/>
                <a:gd name="T5" fmla="*/ 69 h 201"/>
                <a:gd name="T6" fmla="*/ 68 w 201"/>
                <a:gd name="T7" fmla="*/ 184 h 201"/>
                <a:gd name="T8" fmla="*/ 183 w 201"/>
                <a:gd name="T9" fmla="*/ 133 h 201"/>
              </a:gdLst>
              <a:ahLst/>
              <a:cxnLst>
                <a:cxn ang="0">
                  <a:pos x="T0" y="T1"/>
                </a:cxn>
                <a:cxn ang="0">
                  <a:pos x="T2" y="T3"/>
                </a:cxn>
                <a:cxn ang="0">
                  <a:pos x="T4" y="T5"/>
                </a:cxn>
                <a:cxn ang="0">
                  <a:pos x="T6" y="T7"/>
                </a:cxn>
                <a:cxn ang="0">
                  <a:pos x="T8" y="T9"/>
                </a:cxn>
              </a:cxnLst>
              <a:rect l="0" t="0" r="r" b="b"/>
              <a:pathLst>
                <a:path w="201" h="201">
                  <a:moveTo>
                    <a:pt x="183" y="133"/>
                  </a:moveTo>
                  <a:cubicBezTo>
                    <a:pt x="201" y="87"/>
                    <a:pt x="178" y="35"/>
                    <a:pt x="132" y="18"/>
                  </a:cubicBezTo>
                  <a:cubicBezTo>
                    <a:pt x="86" y="0"/>
                    <a:pt x="35" y="23"/>
                    <a:pt x="17" y="69"/>
                  </a:cubicBezTo>
                  <a:cubicBezTo>
                    <a:pt x="0" y="115"/>
                    <a:pt x="23" y="166"/>
                    <a:pt x="68" y="184"/>
                  </a:cubicBezTo>
                  <a:cubicBezTo>
                    <a:pt x="114" y="201"/>
                    <a:pt x="165" y="178"/>
                    <a:pt x="183" y="133"/>
                  </a:cubicBezTo>
                  <a:close/>
                </a:path>
              </a:pathLst>
            </a:custGeom>
            <a:solidFill>
              <a:srgbClr val="EFB2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4" name="Freeform 319"/>
            <p:cNvSpPr>
              <a:spLocks/>
            </p:cNvSpPr>
            <p:nvPr/>
          </p:nvSpPr>
          <p:spPr bwMode="auto">
            <a:xfrm rot="16200000">
              <a:off x="739928" y="1258493"/>
              <a:ext cx="970610" cy="574532"/>
            </a:xfrm>
            <a:custGeom>
              <a:avLst/>
              <a:gdLst>
                <a:gd name="T0" fmla="*/ 30 w 167"/>
                <a:gd name="T1" fmla="*/ 0 h 99"/>
                <a:gd name="T2" fmla="*/ 160 w 167"/>
                <a:gd name="T3" fmla="*/ 46 h 99"/>
                <a:gd name="T4" fmla="*/ 161 w 167"/>
                <a:gd name="T5" fmla="*/ 85 h 99"/>
                <a:gd name="T6" fmla="*/ 0 w 167"/>
                <a:gd name="T7" fmla="*/ 44 h 99"/>
                <a:gd name="T8" fmla="*/ 30 w 167"/>
                <a:gd name="T9" fmla="*/ 0 h 99"/>
              </a:gdLst>
              <a:ahLst/>
              <a:cxnLst>
                <a:cxn ang="0">
                  <a:pos x="T0" y="T1"/>
                </a:cxn>
                <a:cxn ang="0">
                  <a:pos x="T2" y="T3"/>
                </a:cxn>
                <a:cxn ang="0">
                  <a:pos x="T4" y="T5"/>
                </a:cxn>
                <a:cxn ang="0">
                  <a:pos x="T6" y="T7"/>
                </a:cxn>
                <a:cxn ang="0">
                  <a:pos x="T8" y="T9"/>
                </a:cxn>
              </a:cxnLst>
              <a:rect l="0" t="0" r="r" b="b"/>
              <a:pathLst>
                <a:path w="167" h="99">
                  <a:moveTo>
                    <a:pt x="30" y="0"/>
                  </a:moveTo>
                  <a:cubicBezTo>
                    <a:pt x="30" y="0"/>
                    <a:pt x="90" y="51"/>
                    <a:pt x="160" y="46"/>
                  </a:cubicBezTo>
                  <a:cubicBezTo>
                    <a:pt x="160" y="46"/>
                    <a:pt x="167" y="62"/>
                    <a:pt x="161" y="85"/>
                  </a:cubicBezTo>
                  <a:cubicBezTo>
                    <a:pt x="161" y="85"/>
                    <a:pt x="82" y="99"/>
                    <a:pt x="0" y="44"/>
                  </a:cubicBezTo>
                  <a:cubicBezTo>
                    <a:pt x="0" y="44"/>
                    <a:pt x="6" y="17"/>
                    <a:pt x="30" y="0"/>
                  </a:cubicBezTo>
                  <a:close/>
                </a:path>
              </a:pathLst>
            </a:custGeom>
            <a:solidFill>
              <a:srgbClr val="EFBD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5" name="Freeform 320"/>
            <p:cNvSpPr>
              <a:spLocks/>
            </p:cNvSpPr>
            <p:nvPr/>
          </p:nvSpPr>
          <p:spPr bwMode="auto">
            <a:xfrm rot="16200000">
              <a:off x="951025" y="1389068"/>
              <a:ext cx="948847" cy="383021"/>
            </a:xfrm>
            <a:custGeom>
              <a:avLst/>
              <a:gdLst>
                <a:gd name="T0" fmla="*/ 0 w 163"/>
                <a:gd name="T1" fmla="*/ 0 h 66"/>
                <a:gd name="T2" fmla="*/ 163 w 163"/>
                <a:gd name="T3" fmla="*/ 39 h 66"/>
                <a:gd name="T4" fmla="*/ 153 w 163"/>
                <a:gd name="T5" fmla="*/ 66 h 66"/>
                <a:gd name="T6" fmla="*/ 0 w 163"/>
                <a:gd name="T7" fmla="*/ 8 h 66"/>
                <a:gd name="T8" fmla="*/ 0 w 163"/>
                <a:gd name="T9" fmla="*/ 0 h 66"/>
              </a:gdLst>
              <a:ahLst/>
              <a:cxnLst>
                <a:cxn ang="0">
                  <a:pos x="T0" y="T1"/>
                </a:cxn>
                <a:cxn ang="0">
                  <a:pos x="T2" y="T3"/>
                </a:cxn>
                <a:cxn ang="0">
                  <a:pos x="T4" y="T5"/>
                </a:cxn>
                <a:cxn ang="0">
                  <a:pos x="T6" y="T7"/>
                </a:cxn>
                <a:cxn ang="0">
                  <a:pos x="T8" y="T9"/>
                </a:cxn>
              </a:cxnLst>
              <a:rect l="0" t="0" r="r" b="b"/>
              <a:pathLst>
                <a:path w="163" h="66">
                  <a:moveTo>
                    <a:pt x="0" y="0"/>
                  </a:moveTo>
                  <a:cubicBezTo>
                    <a:pt x="0" y="0"/>
                    <a:pt x="79" y="53"/>
                    <a:pt x="163" y="39"/>
                  </a:cubicBezTo>
                  <a:cubicBezTo>
                    <a:pt x="163" y="39"/>
                    <a:pt x="163" y="50"/>
                    <a:pt x="153" y="66"/>
                  </a:cubicBezTo>
                  <a:cubicBezTo>
                    <a:pt x="153" y="66"/>
                    <a:pt x="32" y="63"/>
                    <a:pt x="0" y="8"/>
                  </a:cubicBezTo>
                  <a:lnTo>
                    <a:pt x="0" y="0"/>
                  </a:lnTo>
                  <a:close/>
                </a:path>
              </a:pathLst>
            </a:custGeom>
            <a:solidFill>
              <a:srgbClr val="EFC4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6" name="Freeform 321"/>
            <p:cNvSpPr>
              <a:spLocks/>
            </p:cNvSpPr>
            <p:nvPr/>
          </p:nvSpPr>
          <p:spPr bwMode="auto">
            <a:xfrm rot="16200000">
              <a:off x="1126213" y="1424977"/>
              <a:ext cx="872679" cy="400431"/>
            </a:xfrm>
            <a:custGeom>
              <a:avLst/>
              <a:gdLst>
                <a:gd name="T0" fmla="*/ 150 w 150"/>
                <a:gd name="T1" fmla="*/ 50 h 69"/>
                <a:gd name="T2" fmla="*/ 0 w 150"/>
                <a:gd name="T3" fmla="*/ 0 h 69"/>
                <a:gd name="T4" fmla="*/ 5 w 150"/>
                <a:gd name="T5" fmla="*/ 22 h 69"/>
                <a:gd name="T6" fmla="*/ 141 w 150"/>
                <a:gd name="T7" fmla="*/ 58 h 69"/>
                <a:gd name="T8" fmla="*/ 150 w 150"/>
                <a:gd name="T9" fmla="*/ 50 h 69"/>
              </a:gdLst>
              <a:ahLst/>
              <a:cxnLst>
                <a:cxn ang="0">
                  <a:pos x="T0" y="T1"/>
                </a:cxn>
                <a:cxn ang="0">
                  <a:pos x="T2" y="T3"/>
                </a:cxn>
                <a:cxn ang="0">
                  <a:pos x="T4" y="T5"/>
                </a:cxn>
                <a:cxn ang="0">
                  <a:pos x="T6" y="T7"/>
                </a:cxn>
                <a:cxn ang="0">
                  <a:pos x="T8" y="T9"/>
                </a:cxn>
              </a:cxnLst>
              <a:rect l="0" t="0" r="r" b="b"/>
              <a:pathLst>
                <a:path w="150" h="69">
                  <a:moveTo>
                    <a:pt x="150" y="50"/>
                  </a:moveTo>
                  <a:cubicBezTo>
                    <a:pt x="150" y="50"/>
                    <a:pt x="35" y="44"/>
                    <a:pt x="0" y="0"/>
                  </a:cubicBezTo>
                  <a:cubicBezTo>
                    <a:pt x="0" y="0"/>
                    <a:pt x="2" y="16"/>
                    <a:pt x="5" y="22"/>
                  </a:cubicBezTo>
                  <a:cubicBezTo>
                    <a:pt x="5" y="22"/>
                    <a:pt x="72" y="69"/>
                    <a:pt x="141" y="58"/>
                  </a:cubicBezTo>
                  <a:cubicBezTo>
                    <a:pt x="141" y="58"/>
                    <a:pt x="146" y="56"/>
                    <a:pt x="150" y="50"/>
                  </a:cubicBezTo>
                  <a:close/>
                </a:path>
              </a:pathLst>
            </a:custGeom>
            <a:solidFill>
              <a:srgbClr val="EFCE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7" name="Freeform 322"/>
            <p:cNvSpPr>
              <a:spLocks/>
            </p:cNvSpPr>
            <p:nvPr/>
          </p:nvSpPr>
          <p:spPr bwMode="auto">
            <a:xfrm rot="16200000">
              <a:off x="1341662" y="1464149"/>
              <a:ext cx="737751" cy="361258"/>
            </a:xfrm>
            <a:custGeom>
              <a:avLst/>
              <a:gdLst>
                <a:gd name="T0" fmla="*/ 0 w 127"/>
                <a:gd name="T1" fmla="*/ 0 h 62"/>
                <a:gd name="T2" fmla="*/ 127 w 127"/>
                <a:gd name="T3" fmla="*/ 35 h 62"/>
                <a:gd name="T4" fmla="*/ 0 w 127"/>
                <a:gd name="T5" fmla="*/ 0 h 62"/>
              </a:gdLst>
              <a:ahLst/>
              <a:cxnLst>
                <a:cxn ang="0">
                  <a:pos x="T0" y="T1"/>
                </a:cxn>
                <a:cxn ang="0">
                  <a:pos x="T2" y="T3"/>
                </a:cxn>
                <a:cxn ang="0">
                  <a:pos x="T4" y="T5"/>
                </a:cxn>
              </a:cxnLst>
              <a:rect l="0" t="0" r="r" b="b"/>
              <a:pathLst>
                <a:path w="127" h="62">
                  <a:moveTo>
                    <a:pt x="0" y="0"/>
                  </a:moveTo>
                  <a:cubicBezTo>
                    <a:pt x="0" y="0"/>
                    <a:pt x="62" y="46"/>
                    <a:pt x="127" y="35"/>
                  </a:cubicBezTo>
                  <a:cubicBezTo>
                    <a:pt x="127" y="35"/>
                    <a:pt x="50" y="62"/>
                    <a:pt x="0" y="0"/>
                  </a:cubicBezTo>
                  <a:close/>
                </a:path>
              </a:pathLst>
            </a:custGeom>
            <a:solidFill>
              <a:srgbClr val="EFDB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8" name="Freeform 323"/>
            <p:cNvSpPr>
              <a:spLocks/>
            </p:cNvSpPr>
            <p:nvPr/>
          </p:nvSpPr>
          <p:spPr bwMode="auto">
            <a:xfrm rot="16200000">
              <a:off x="1463533" y="1494617"/>
              <a:ext cx="639819" cy="319910"/>
            </a:xfrm>
            <a:custGeom>
              <a:avLst/>
              <a:gdLst>
                <a:gd name="T0" fmla="*/ 0 w 110"/>
                <a:gd name="T1" fmla="*/ 0 h 55"/>
                <a:gd name="T2" fmla="*/ 110 w 110"/>
                <a:gd name="T3" fmla="*/ 26 h 55"/>
                <a:gd name="T4" fmla="*/ 0 w 110"/>
                <a:gd name="T5" fmla="*/ 0 h 55"/>
              </a:gdLst>
              <a:ahLst/>
              <a:cxnLst>
                <a:cxn ang="0">
                  <a:pos x="T0" y="T1"/>
                </a:cxn>
                <a:cxn ang="0">
                  <a:pos x="T2" y="T3"/>
                </a:cxn>
                <a:cxn ang="0">
                  <a:pos x="T4" y="T5"/>
                </a:cxn>
              </a:cxnLst>
              <a:rect l="0" t="0" r="r" b="b"/>
              <a:pathLst>
                <a:path w="110" h="55">
                  <a:moveTo>
                    <a:pt x="0" y="0"/>
                  </a:moveTo>
                  <a:cubicBezTo>
                    <a:pt x="0" y="0"/>
                    <a:pt x="46" y="41"/>
                    <a:pt x="110" y="26"/>
                  </a:cubicBezTo>
                  <a:cubicBezTo>
                    <a:pt x="110" y="26"/>
                    <a:pt x="46" y="55"/>
                    <a:pt x="0" y="0"/>
                  </a:cubicBezTo>
                  <a:close/>
                </a:path>
              </a:pathLst>
            </a:custGeom>
            <a:solidFill>
              <a:srgbClr val="EFE3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9" name="Freeform 324"/>
            <p:cNvSpPr>
              <a:spLocks/>
            </p:cNvSpPr>
            <p:nvPr/>
          </p:nvSpPr>
          <p:spPr bwMode="auto">
            <a:xfrm rot="16200000">
              <a:off x="698579" y="1310723"/>
              <a:ext cx="685521" cy="289442"/>
            </a:xfrm>
            <a:custGeom>
              <a:avLst/>
              <a:gdLst>
                <a:gd name="T0" fmla="*/ 0 w 118"/>
                <a:gd name="T1" fmla="*/ 4 h 50"/>
                <a:gd name="T2" fmla="*/ 118 w 118"/>
                <a:gd name="T3" fmla="*/ 47 h 50"/>
                <a:gd name="T4" fmla="*/ 112 w 118"/>
                <a:gd name="T5" fmla="*/ 33 h 50"/>
                <a:gd name="T6" fmla="*/ 6 w 118"/>
                <a:gd name="T7" fmla="*/ 0 h 50"/>
                <a:gd name="T8" fmla="*/ 0 w 118"/>
                <a:gd name="T9" fmla="*/ 4 h 50"/>
              </a:gdLst>
              <a:ahLst/>
              <a:cxnLst>
                <a:cxn ang="0">
                  <a:pos x="T0" y="T1"/>
                </a:cxn>
                <a:cxn ang="0">
                  <a:pos x="T2" y="T3"/>
                </a:cxn>
                <a:cxn ang="0">
                  <a:pos x="T4" y="T5"/>
                </a:cxn>
                <a:cxn ang="0">
                  <a:pos x="T6" y="T7"/>
                </a:cxn>
                <a:cxn ang="0">
                  <a:pos x="T8" y="T9"/>
                </a:cxn>
              </a:cxnLst>
              <a:rect l="0" t="0" r="r" b="b"/>
              <a:pathLst>
                <a:path w="118" h="50">
                  <a:moveTo>
                    <a:pt x="0" y="4"/>
                  </a:moveTo>
                  <a:cubicBezTo>
                    <a:pt x="0" y="4"/>
                    <a:pt x="57" y="50"/>
                    <a:pt x="118" y="47"/>
                  </a:cubicBezTo>
                  <a:cubicBezTo>
                    <a:pt x="118" y="47"/>
                    <a:pt x="117" y="39"/>
                    <a:pt x="112" y="33"/>
                  </a:cubicBezTo>
                  <a:cubicBezTo>
                    <a:pt x="112" y="33"/>
                    <a:pt x="15" y="18"/>
                    <a:pt x="6" y="0"/>
                  </a:cubicBezTo>
                  <a:lnTo>
                    <a:pt x="0" y="4"/>
                  </a:lnTo>
                  <a:close/>
                </a:path>
              </a:pathLst>
            </a:custGeom>
            <a:solidFill>
              <a:srgbClr val="F0BB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0" name="Freeform 325"/>
            <p:cNvSpPr>
              <a:spLocks/>
            </p:cNvSpPr>
            <p:nvPr/>
          </p:nvSpPr>
          <p:spPr bwMode="auto">
            <a:xfrm rot="16200000">
              <a:off x="653966" y="1307459"/>
              <a:ext cx="531006" cy="267679"/>
            </a:xfrm>
            <a:custGeom>
              <a:avLst/>
              <a:gdLst>
                <a:gd name="T0" fmla="*/ 0 w 91"/>
                <a:gd name="T1" fmla="*/ 16 h 46"/>
                <a:gd name="T2" fmla="*/ 91 w 91"/>
                <a:gd name="T3" fmla="*/ 45 h 46"/>
                <a:gd name="T4" fmla="*/ 0 w 91"/>
                <a:gd name="T5" fmla="*/ 16 h 46"/>
              </a:gdLst>
              <a:ahLst/>
              <a:cxnLst>
                <a:cxn ang="0">
                  <a:pos x="T0" y="T1"/>
                </a:cxn>
                <a:cxn ang="0">
                  <a:pos x="T2" y="T3"/>
                </a:cxn>
                <a:cxn ang="0">
                  <a:pos x="T4" y="T5"/>
                </a:cxn>
              </a:cxnLst>
              <a:rect l="0" t="0" r="r" b="b"/>
              <a:pathLst>
                <a:path w="91" h="46">
                  <a:moveTo>
                    <a:pt x="0" y="16"/>
                  </a:moveTo>
                  <a:cubicBezTo>
                    <a:pt x="0" y="16"/>
                    <a:pt x="62" y="46"/>
                    <a:pt x="91" y="45"/>
                  </a:cubicBezTo>
                  <a:cubicBezTo>
                    <a:pt x="91" y="45"/>
                    <a:pt x="61" y="0"/>
                    <a:pt x="0" y="16"/>
                  </a:cubicBezTo>
                  <a:close/>
                </a:path>
              </a:pathLst>
            </a:custGeom>
            <a:solidFill>
              <a:srgbClr val="E6A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1" name="Freeform 326"/>
            <p:cNvSpPr>
              <a:spLocks/>
            </p:cNvSpPr>
            <p:nvPr/>
          </p:nvSpPr>
          <p:spPr bwMode="auto">
            <a:xfrm rot="16200000">
              <a:off x="4961864" y="5558774"/>
              <a:ext cx="1053308" cy="1057660"/>
            </a:xfrm>
            <a:custGeom>
              <a:avLst/>
              <a:gdLst>
                <a:gd name="T0" fmla="*/ 168 w 181"/>
                <a:gd name="T1" fmla="*/ 68 h 182"/>
                <a:gd name="T2" fmla="*/ 67 w 181"/>
                <a:gd name="T3" fmla="*/ 13 h 182"/>
                <a:gd name="T4" fmla="*/ 13 w 181"/>
                <a:gd name="T5" fmla="*/ 114 h 182"/>
                <a:gd name="T6" fmla="*/ 114 w 181"/>
                <a:gd name="T7" fmla="*/ 169 h 182"/>
                <a:gd name="T8" fmla="*/ 168 w 181"/>
                <a:gd name="T9" fmla="*/ 68 h 182"/>
              </a:gdLst>
              <a:ahLst/>
              <a:cxnLst>
                <a:cxn ang="0">
                  <a:pos x="T0" y="T1"/>
                </a:cxn>
                <a:cxn ang="0">
                  <a:pos x="T2" y="T3"/>
                </a:cxn>
                <a:cxn ang="0">
                  <a:pos x="T4" y="T5"/>
                </a:cxn>
                <a:cxn ang="0">
                  <a:pos x="T6" y="T7"/>
                </a:cxn>
                <a:cxn ang="0">
                  <a:pos x="T8" y="T9"/>
                </a:cxn>
              </a:cxnLst>
              <a:rect l="0" t="0" r="r" b="b"/>
              <a:pathLst>
                <a:path w="181" h="182">
                  <a:moveTo>
                    <a:pt x="168" y="68"/>
                  </a:moveTo>
                  <a:cubicBezTo>
                    <a:pt x="155" y="25"/>
                    <a:pt x="110" y="0"/>
                    <a:pt x="67" y="13"/>
                  </a:cubicBezTo>
                  <a:cubicBezTo>
                    <a:pt x="24" y="26"/>
                    <a:pt x="0" y="71"/>
                    <a:pt x="13" y="114"/>
                  </a:cubicBezTo>
                  <a:cubicBezTo>
                    <a:pt x="25" y="157"/>
                    <a:pt x="71" y="182"/>
                    <a:pt x="114" y="169"/>
                  </a:cubicBezTo>
                  <a:cubicBezTo>
                    <a:pt x="157" y="156"/>
                    <a:pt x="181" y="111"/>
                    <a:pt x="168" y="68"/>
                  </a:cubicBezTo>
                  <a:close/>
                </a:path>
              </a:pathLst>
            </a:custGeom>
            <a:solidFill>
              <a:srgbClr val="F15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2" name="Freeform 327"/>
            <p:cNvSpPr>
              <a:spLocks/>
            </p:cNvSpPr>
            <p:nvPr/>
          </p:nvSpPr>
          <p:spPr bwMode="auto">
            <a:xfrm rot="16200000">
              <a:off x="5175137" y="6246471"/>
              <a:ext cx="145809" cy="145809"/>
            </a:xfrm>
            <a:custGeom>
              <a:avLst/>
              <a:gdLst>
                <a:gd name="T0" fmla="*/ 23 w 25"/>
                <a:gd name="T1" fmla="*/ 9 h 25"/>
                <a:gd name="T2" fmla="*/ 9 w 25"/>
                <a:gd name="T3" fmla="*/ 2 h 25"/>
                <a:gd name="T4" fmla="*/ 2 w 25"/>
                <a:gd name="T5" fmla="*/ 16 h 25"/>
                <a:gd name="T6" fmla="*/ 16 w 25"/>
                <a:gd name="T7" fmla="*/ 23 h 25"/>
                <a:gd name="T8" fmla="*/ 23 w 25"/>
                <a:gd name="T9" fmla="*/ 9 h 25"/>
              </a:gdLst>
              <a:ahLst/>
              <a:cxnLst>
                <a:cxn ang="0">
                  <a:pos x="T0" y="T1"/>
                </a:cxn>
                <a:cxn ang="0">
                  <a:pos x="T2" y="T3"/>
                </a:cxn>
                <a:cxn ang="0">
                  <a:pos x="T4" y="T5"/>
                </a:cxn>
                <a:cxn ang="0">
                  <a:pos x="T6" y="T7"/>
                </a:cxn>
                <a:cxn ang="0">
                  <a:pos x="T8" y="T9"/>
                </a:cxn>
              </a:cxnLst>
              <a:rect l="0" t="0" r="r" b="b"/>
              <a:pathLst>
                <a:path w="25" h="25">
                  <a:moveTo>
                    <a:pt x="23" y="9"/>
                  </a:moveTo>
                  <a:cubicBezTo>
                    <a:pt x="22" y="3"/>
                    <a:pt x="15" y="0"/>
                    <a:pt x="9" y="2"/>
                  </a:cubicBezTo>
                  <a:cubicBezTo>
                    <a:pt x="3" y="4"/>
                    <a:pt x="0" y="10"/>
                    <a:pt x="2" y="16"/>
                  </a:cubicBezTo>
                  <a:cubicBezTo>
                    <a:pt x="4" y="22"/>
                    <a:pt x="10" y="25"/>
                    <a:pt x="16" y="23"/>
                  </a:cubicBezTo>
                  <a:cubicBezTo>
                    <a:pt x="22" y="22"/>
                    <a:pt x="25" y="15"/>
                    <a:pt x="23" y="9"/>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3" name="Freeform 328"/>
            <p:cNvSpPr>
              <a:spLocks/>
            </p:cNvSpPr>
            <p:nvPr/>
          </p:nvSpPr>
          <p:spPr bwMode="auto">
            <a:xfrm rot="16200000">
              <a:off x="5599507" y="5717641"/>
              <a:ext cx="145809" cy="145809"/>
            </a:xfrm>
            <a:custGeom>
              <a:avLst/>
              <a:gdLst>
                <a:gd name="T0" fmla="*/ 23 w 25"/>
                <a:gd name="T1" fmla="*/ 9 h 25"/>
                <a:gd name="T2" fmla="*/ 9 w 25"/>
                <a:gd name="T3" fmla="*/ 2 h 25"/>
                <a:gd name="T4" fmla="*/ 2 w 25"/>
                <a:gd name="T5" fmla="*/ 16 h 25"/>
                <a:gd name="T6" fmla="*/ 16 w 25"/>
                <a:gd name="T7" fmla="*/ 23 h 25"/>
                <a:gd name="T8" fmla="*/ 23 w 25"/>
                <a:gd name="T9" fmla="*/ 9 h 25"/>
              </a:gdLst>
              <a:ahLst/>
              <a:cxnLst>
                <a:cxn ang="0">
                  <a:pos x="T0" y="T1"/>
                </a:cxn>
                <a:cxn ang="0">
                  <a:pos x="T2" y="T3"/>
                </a:cxn>
                <a:cxn ang="0">
                  <a:pos x="T4" y="T5"/>
                </a:cxn>
                <a:cxn ang="0">
                  <a:pos x="T6" y="T7"/>
                </a:cxn>
                <a:cxn ang="0">
                  <a:pos x="T8" y="T9"/>
                </a:cxn>
              </a:cxnLst>
              <a:rect l="0" t="0" r="r" b="b"/>
              <a:pathLst>
                <a:path w="25" h="25">
                  <a:moveTo>
                    <a:pt x="23" y="9"/>
                  </a:moveTo>
                  <a:cubicBezTo>
                    <a:pt x="22" y="3"/>
                    <a:pt x="15" y="0"/>
                    <a:pt x="9" y="2"/>
                  </a:cubicBezTo>
                  <a:cubicBezTo>
                    <a:pt x="3" y="3"/>
                    <a:pt x="0" y="10"/>
                    <a:pt x="2" y="16"/>
                  </a:cubicBezTo>
                  <a:cubicBezTo>
                    <a:pt x="3" y="22"/>
                    <a:pt x="10" y="25"/>
                    <a:pt x="16" y="23"/>
                  </a:cubicBezTo>
                  <a:cubicBezTo>
                    <a:pt x="22" y="21"/>
                    <a:pt x="25" y="15"/>
                    <a:pt x="23" y="9"/>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4" name="Freeform 329"/>
            <p:cNvSpPr>
              <a:spLocks/>
            </p:cNvSpPr>
            <p:nvPr/>
          </p:nvSpPr>
          <p:spPr bwMode="auto">
            <a:xfrm rot="16200000">
              <a:off x="5342709" y="6281291"/>
              <a:ext cx="93579" cy="93579"/>
            </a:xfrm>
            <a:custGeom>
              <a:avLst/>
              <a:gdLst>
                <a:gd name="T0" fmla="*/ 15 w 16"/>
                <a:gd name="T1" fmla="*/ 6 h 16"/>
                <a:gd name="T2" fmla="*/ 6 w 16"/>
                <a:gd name="T3" fmla="*/ 2 h 16"/>
                <a:gd name="T4" fmla="*/ 2 w 16"/>
                <a:gd name="T5" fmla="*/ 10 h 16"/>
                <a:gd name="T6" fmla="*/ 10 w 16"/>
                <a:gd name="T7" fmla="*/ 15 h 16"/>
                <a:gd name="T8" fmla="*/ 15 w 16"/>
                <a:gd name="T9" fmla="*/ 6 h 16"/>
              </a:gdLst>
              <a:ahLst/>
              <a:cxnLst>
                <a:cxn ang="0">
                  <a:pos x="T0" y="T1"/>
                </a:cxn>
                <a:cxn ang="0">
                  <a:pos x="T2" y="T3"/>
                </a:cxn>
                <a:cxn ang="0">
                  <a:pos x="T4" y="T5"/>
                </a:cxn>
                <a:cxn ang="0">
                  <a:pos x="T6" y="T7"/>
                </a:cxn>
                <a:cxn ang="0">
                  <a:pos x="T8" y="T9"/>
                </a:cxn>
              </a:cxnLst>
              <a:rect l="0" t="0" r="r" b="b"/>
              <a:pathLst>
                <a:path w="16" h="16">
                  <a:moveTo>
                    <a:pt x="15" y="6"/>
                  </a:moveTo>
                  <a:cubicBezTo>
                    <a:pt x="14" y="2"/>
                    <a:pt x="10" y="0"/>
                    <a:pt x="6" y="2"/>
                  </a:cubicBezTo>
                  <a:cubicBezTo>
                    <a:pt x="3" y="3"/>
                    <a:pt x="0" y="7"/>
                    <a:pt x="2" y="10"/>
                  </a:cubicBezTo>
                  <a:cubicBezTo>
                    <a:pt x="3" y="14"/>
                    <a:pt x="7" y="16"/>
                    <a:pt x="10" y="15"/>
                  </a:cubicBezTo>
                  <a:cubicBezTo>
                    <a:pt x="14" y="14"/>
                    <a:pt x="16" y="10"/>
                    <a:pt x="15" y="6"/>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5" name="Freeform 330"/>
            <p:cNvSpPr>
              <a:spLocks/>
            </p:cNvSpPr>
            <p:nvPr/>
          </p:nvSpPr>
          <p:spPr bwMode="auto">
            <a:xfrm rot="16200000">
              <a:off x="5349238" y="5758990"/>
              <a:ext cx="93579" cy="93579"/>
            </a:xfrm>
            <a:custGeom>
              <a:avLst/>
              <a:gdLst>
                <a:gd name="T0" fmla="*/ 15 w 16"/>
                <a:gd name="T1" fmla="*/ 6 h 16"/>
                <a:gd name="T2" fmla="*/ 6 w 16"/>
                <a:gd name="T3" fmla="*/ 1 h 16"/>
                <a:gd name="T4" fmla="*/ 1 w 16"/>
                <a:gd name="T5" fmla="*/ 10 h 16"/>
                <a:gd name="T6" fmla="*/ 10 w 16"/>
                <a:gd name="T7" fmla="*/ 14 h 16"/>
                <a:gd name="T8" fmla="*/ 15 w 16"/>
                <a:gd name="T9" fmla="*/ 6 h 16"/>
              </a:gdLst>
              <a:ahLst/>
              <a:cxnLst>
                <a:cxn ang="0">
                  <a:pos x="T0" y="T1"/>
                </a:cxn>
                <a:cxn ang="0">
                  <a:pos x="T2" y="T3"/>
                </a:cxn>
                <a:cxn ang="0">
                  <a:pos x="T4" y="T5"/>
                </a:cxn>
                <a:cxn ang="0">
                  <a:pos x="T6" y="T7"/>
                </a:cxn>
                <a:cxn ang="0">
                  <a:pos x="T8" y="T9"/>
                </a:cxn>
              </a:cxnLst>
              <a:rect l="0" t="0" r="r" b="b"/>
              <a:pathLst>
                <a:path w="16" h="16">
                  <a:moveTo>
                    <a:pt x="15" y="6"/>
                  </a:moveTo>
                  <a:cubicBezTo>
                    <a:pt x="14" y="2"/>
                    <a:pt x="10" y="0"/>
                    <a:pt x="6" y="1"/>
                  </a:cubicBezTo>
                  <a:cubicBezTo>
                    <a:pt x="2" y="2"/>
                    <a:pt x="0" y="6"/>
                    <a:pt x="1" y="10"/>
                  </a:cubicBezTo>
                  <a:cubicBezTo>
                    <a:pt x="2" y="13"/>
                    <a:pt x="6" y="16"/>
                    <a:pt x="10" y="14"/>
                  </a:cubicBezTo>
                  <a:cubicBezTo>
                    <a:pt x="14" y="13"/>
                    <a:pt x="16" y="9"/>
                    <a:pt x="15" y="6"/>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6" name="Freeform 331"/>
            <p:cNvSpPr>
              <a:spLocks/>
            </p:cNvSpPr>
            <p:nvPr/>
          </p:nvSpPr>
          <p:spPr bwMode="auto">
            <a:xfrm rot="16200000">
              <a:off x="5759462" y="6180095"/>
              <a:ext cx="87050" cy="93579"/>
            </a:xfrm>
            <a:custGeom>
              <a:avLst/>
              <a:gdLst>
                <a:gd name="T0" fmla="*/ 14 w 15"/>
                <a:gd name="T1" fmla="*/ 6 h 16"/>
                <a:gd name="T2" fmla="*/ 6 w 15"/>
                <a:gd name="T3" fmla="*/ 1 h 16"/>
                <a:gd name="T4" fmla="*/ 1 w 15"/>
                <a:gd name="T5" fmla="*/ 10 h 16"/>
                <a:gd name="T6" fmla="*/ 10 w 15"/>
                <a:gd name="T7" fmla="*/ 15 h 16"/>
                <a:gd name="T8" fmla="*/ 14 w 15"/>
                <a:gd name="T9" fmla="*/ 6 h 16"/>
              </a:gdLst>
              <a:ahLst/>
              <a:cxnLst>
                <a:cxn ang="0">
                  <a:pos x="T0" y="T1"/>
                </a:cxn>
                <a:cxn ang="0">
                  <a:pos x="T2" y="T3"/>
                </a:cxn>
                <a:cxn ang="0">
                  <a:pos x="T4" y="T5"/>
                </a:cxn>
                <a:cxn ang="0">
                  <a:pos x="T6" y="T7"/>
                </a:cxn>
                <a:cxn ang="0">
                  <a:pos x="T8" y="T9"/>
                </a:cxn>
              </a:cxnLst>
              <a:rect l="0" t="0" r="r" b="b"/>
              <a:pathLst>
                <a:path w="15" h="16">
                  <a:moveTo>
                    <a:pt x="14" y="6"/>
                  </a:moveTo>
                  <a:cubicBezTo>
                    <a:pt x="13" y="2"/>
                    <a:pt x="9" y="0"/>
                    <a:pt x="6" y="1"/>
                  </a:cubicBezTo>
                  <a:cubicBezTo>
                    <a:pt x="2" y="2"/>
                    <a:pt x="0" y="6"/>
                    <a:pt x="1" y="10"/>
                  </a:cubicBezTo>
                  <a:cubicBezTo>
                    <a:pt x="2" y="14"/>
                    <a:pt x="6" y="16"/>
                    <a:pt x="10" y="15"/>
                  </a:cubicBezTo>
                  <a:cubicBezTo>
                    <a:pt x="13" y="13"/>
                    <a:pt x="15" y="10"/>
                    <a:pt x="14" y="6"/>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7" name="Freeform 332"/>
            <p:cNvSpPr>
              <a:spLocks/>
            </p:cNvSpPr>
            <p:nvPr/>
          </p:nvSpPr>
          <p:spPr bwMode="auto">
            <a:xfrm rot="16200000">
              <a:off x="5174049" y="5788369"/>
              <a:ext cx="65288" cy="63111"/>
            </a:xfrm>
            <a:custGeom>
              <a:avLst/>
              <a:gdLst>
                <a:gd name="T0" fmla="*/ 10 w 11"/>
                <a:gd name="T1" fmla="*/ 5 h 11"/>
                <a:gd name="T2" fmla="*/ 4 w 11"/>
                <a:gd name="T3" fmla="*/ 1 h 11"/>
                <a:gd name="T4" fmla="*/ 1 w 11"/>
                <a:gd name="T5" fmla="*/ 7 h 11"/>
                <a:gd name="T6" fmla="*/ 7 w 11"/>
                <a:gd name="T7" fmla="*/ 11 h 11"/>
                <a:gd name="T8" fmla="*/ 10 w 11"/>
                <a:gd name="T9" fmla="*/ 5 h 11"/>
              </a:gdLst>
              <a:ahLst/>
              <a:cxnLst>
                <a:cxn ang="0">
                  <a:pos x="T0" y="T1"/>
                </a:cxn>
                <a:cxn ang="0">
                  <a:pos x="T2" y="T3"/>
                </a:cxn>
                <a:cxn ang="0">
                  <a:pos x="T4" y="T5"/>
                </a:cxn>
                <a:cxn ang="0">
                  <a:pos x="T6" y="T7"/>
                </a:cxn>
                <a:cxn ang="0">
                  <a:pos x="T8" y="T9"/>
                </a:cxn>
              </a:cxnLst>
              <a:rect l="0" t="0" r="r" b="b"/>
              <a:pathLst>
                <a:path w="11" h="11">
                  <a:moveTo>
                    <a:pt x="10" y="5"/>
                  </a:moveTo>
                  <a:cubicBezTo>
                    <a:pt x="9" y="2"/>
                    <a:pt x="7" y="0"/>
                    <a:pt x="4" y="1"/>
                  </a:cubicBezTo>
                  <a:cubicBezTo>
                    <a:pt x="1" y="2"/>
                    <a:pt x="0" y="5"/>
                    <a:pt x="1" y="7"/>
                  </a:cubicBezTo>
                  <a:cubicBezTo>
                    <a:pt x="1" y="10"/>
                    <a:pt x="4" y="11"/>
                    <a:pt x="7" y="11"/>
                  </a:cubicBezTo>
                  <a:cubicBezTo>
                    <a:pt x="9" y="10"/>
                    <a:pt x="11" y="7"/>
                    <a:pt x="10" y="5"/>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8" name="Freeform 333"/>
            <p:cNvSpPr>
              <a:spLocks/>
            </p:cNvSpPr>
            <p:nvPr/>
          </p:nvSpPr>
          <p:spPr bwMode="auto">
            <a:xfrm rot="16200000">
              <a:off x="5122907" y="5939619"/>
              <a:ext cx="87050" cy="87050"/>
            </a:xfrm>
            <a:custGeom>
              <a:avLst/>
              <a:gdLst>
                <a:gd name="T0" fmla="*/ 14 w 15"/>
                <a:gd name="T1" fmla="*/ 6 h 15"/>
                <a:gd name="T2" fmla="*/ 6 w 15"/>
                <a:gd name="T3" fmla="*/ 1 h 15"/>
                <a:gd name="T4" fmla="*/ 1 w 15"/>
                <a:gd name="T5" fmla="*/ 9 h 15"/>
                <a:gd name="T6" fmla="*/ 9 w 15"/>
                <a:gd name="T7" fmla="*/ 14 h 15"/>
                <a:gd name="T8" fmla="*/ 14 w 15"/>
                <a:gd name="T9" fmla="*/ 6 h 15"/>
              </a:gdLst>
              <a:ahLst/>
              <a:cxnLst>
                <a:cxn ang="0">
                  <a:pos x="T0" y="T1"/>
                </a:cxn>
                <a:cxn ang="0">
                  <a:pos x="T2" y="T3"/>
                </a:cxn>
                <a:cxn ang="0">
                  <a:pos x="T4" y="T5"/>
                </a:cxn>
                <a:cxn ang="0">
                  <a:pos x="T6" y="T7"/>
                </a:cxn>
                <a:cxn ang="0">
                  <a:pos x="T8" y="T9"/>
                </a:cxn>
              </a:cxnLst>
              <a:rect l="0" t="0" r="r" b="b"/>
              <a:pathLst>
                <a:path w="15" h="15">
                  <a:moveTo>
                    <a:pt x="14" y="6"/>
                  </a:moveTo>
                  <a:cubicBezTo>
                    <a:pt x="13" y="2"/>
                    <a:pt x="9" y="0"/>
                    <a:pt x="6" y="1"/>
                  </a:cubicBezTo>
                  <a:cubicBezTo>
                    <a:pt x="2" y="2"/>
                    <a:pt x="0" y="6"/>
                    <a:pt x="1" y="9"/>
                  </a:cubicBezTo>
                  <a:cubicBezTo>
                    <a:pt x="2" y="13"/>
                    <a:pt x="6" y="15"/>
                    <a:pt x="9" y="14"/>
                  </a:cubicBezTo>
                  <a:cubicBezTo>
                    <a:pt x="13" y="13"/>
                    <a:pt x="15" y="9"/>
                    <a:pt x="14" y="6"/>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9" name="Freeform 334"/>
            <p:cNvSpPr>
              <a:spLocks/>
            </p:cNvSpPr>
            <p:nvPr/>
          </p:nvSpPr>
          <p:spPr bwMode="auto">
            <a:xfrm rot="16200000">
              <a:off x="5325299" y="6420572"/>
              <a:ext cx="41349" cy="41349"/>
            </a:xfrm>
            <a:custGeom>
              <a:avLst/>
              <a:gdLst>
                <a:gd name="T0" fmla="*/ 7 w 7"/>
                <a:gd name="T1" fmla="*/ 2 h 7"/>
                <a:gd name="T2" fmla="*/ 3 w 7"/>
                <a:gd name="T3" fmla="*/ 0 h 7"/>
                <a:gd name="T4" fmla="*/ 1 w 7"/>
                <a:gd name="T5" fmla="*/ 4 h 7"/>
                <a:gd name="T6" fmla="*/ 5 w 7"/>
                <a:gd name="T7" fmla="*/ 6 h 7"/>
                <a:gd name="T8" fmla="*/ 7 w 7"/>
                <a:gd name="T9" fmla="*/ 2 h 7"/>
              </a:gdLst>
              <a:ahLst/>
              <a:cxnLst>
                <a:cxn ang="0">
                  <a:pos x="T0" y="T1"/>
                </a:cxn>
                <a:cxn ang="0">
                  <a:pos x="T2" y="T3"/>
                </a:cxn>
                <a:cxn ang="0">
                  <a:pos x="T4" y="T5"/>
                </a:cxn>
                <a:cxn ang="0">
                  <a:pos x="T6" y="T7"/>
                </a:cxn>
                <a:cxn ang="0">
                  <a:pos x="T8" y="T9"/>
                </a:cxn>
              </a:cxnLst>
              <a:rect l="0" t="0" r="r" b="b"/>
              <a:pathLst>
                <a:path w="7" h="7">
                  <a:moveTo>
                    <a:pt x="7" y="2"/>
                  </a:moveTo>
                  <a:cubicBezTo>
                    <a:pt x="6" y="1"/>
                    <a:pt x="5" y="0"/>
                    <a:pt x="3" y="0"/>
                  </a:cubicBezTo>
                  <a:cubicBezTo>
                    <a:pt x="1" y="1"/>
                    <a:pt x="0" y="3"/>
                    <a:pt x="1" y="4"/>
                  </a:cubicBezTo>
                  <a:cubicBezTo>
                    <a:pt x="1" y="6"/>
                    <a:pt x="3" y="7"/>
                    <a:pt x="5" y="6"/>
                  </a:cubicBezTo>
                  <a:cubicBezTo>
                    <a:pt x="6" y="6"/>
                    <a:pt x="7" y="4"/>
                    <a:pt x="7" y="2"/>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0" name="Freeform 335"/>
            <p:cNvSpPr>
              <a:spLocks/>
            </p:cNvSpPr>
            <p:nvPr/>
          </p:nvSpPr>
          <p:spPr bwMode="auto">
            <a:xfrm rot="16200000">
              <a:off x="5538572" y="5702407"/>
              <a:ext cx="45701" cy="41349"/>
            </a:xfrm>
            <a:custGeom>
              <a:avLst/>
              <a:gdLst>
                <a:gd name="T0" fmla="*/ 7 w 8"/>
                <a:gd name="T1" fmla="*/ 3 h 7"/>
                <a:gd name="T2" fmla="*/ 3 w 8"/>
                <a:gd name="T3" fmla="*/ 1 h 7"/>
                <a:gd name="T4" fmla="*/ 1 w 8"/>
                <a:gd name="T5" fmla="*/ 5 h 7"/>
                <a:gd name="T6" fmla="*/ 5 w 8"/>
                <a:gd name="T7" fmla="*/ 7 h 7"/>
                <a:gd name="T8" fmla="*/ 7 w 8"/>
                <a:gd name="T9" fmla="*/ 3 h 7"/>
              </a:gdLst>
              <a:ahLst/>
              <a:cxnLst>
                <a:cxn ang="0">
                  <a:pos x="T0" y="T1"/>
                </a:cxn>
                <a:cxn ang="0">
                  <a:pos x="T2" y="T3"/>
                </a:cxn>
                <a:cxn ang="0">
                  <a:pos x="T4" y="T5"/>
                </a:cxn>
                <a:cxn ang="0">
                  <a:pos x="T6" y="T7"/>
                </a:cxn>
                <a:cxn ang="0">
                  <a:pos x="T8" y="T9"/>
                </a:cxn>
              </a:cxnLst>
              <a:rect l="0" t="0" r="r" b="b"/>
              <a:pathLst>
                <a:path w="8" h="7">
                  <a:moveTo>
                    <a:pt x="7" y="3"/>
                  </a:moveTo>
                  <a:cubicBezTo>
                    <a:pt x="7" y="1"/>
                    <a:pt x="5" y="0"/>
                    <a:pt x="3" y="1"/>
                  </a:cubicBezTo>
                  <a:cubicBezTo>
                    <a:pt x="1" y="1"/>
                    <a:pt x="0" y="3"/>
                    <a:pt x="1" y="5"/>
                  </a:cubicBezTo>
                  <a:cubicBezTo>
                    <a:pt x="1" y="6"/>
                    <a:pt x="3" y="7"/>
                    <a:pt x="5" y="7"/>
                  </a:cubicBezTo>
                  <a:cubicBezTo>
                    <a:pt x="7" y="6"/>
                    <a:pt x="8" y="4"/>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1" name="Freeform 336"/>
            <p:cNvSpPr>
              <a:spLocks/>
            </p:cNvSpPr>
            <p:nvPr/>
          </p:nvSpPr>
          <p:spPr bwMode="auto">
            <a:xfrm rot="16200000">
              <a:off x="5108761" y="5884125"/>
              <a:ext cx="45701" cy="39173"/>
            </a:xfrm>
            <a:custGeom>
              <a:avLst/>
              <a:gdLst>
                <a:gd name="T0" fmla="*/ 7 w 8"/>
                <a:gd name="T1" fmla="*/ 3 h 7"/>
                <a:gd name="T2" fmla="*/ 3 w 8"/>
                <a:gd name="T3" fmla="*/ 1 h 7"/>
                <a:gd name="T4" fmla="*/ 1 w 8"/>
                <a:gd name="T5" fmla="*/ 5 h 7"/>
                <a:gd name="T6" fmla="*/ 5 w 8"/>
                <a:gd name="T7" fmla="*/ 7 h 7"/>
                <a:gd name="T8" fmla="*/ 7 w 8"/>
                <a:gd name="T9" fmla="*/ 3 h 7"/>
              </a:gdLst>
              <a:ahLst/>
              <a:cxnLst>
                <a:cxn ang="0">
                  <a:pos x="T0" y="T1"/>
                </a:cxn>
                <a:cxn ang="0">
                  <a:pos x="T2" y="T3"/>
                </a:cxn>
                <a:cxn ang="0">
                  <a:pos x="T4" y="T5"/>
                </a:cxn>
                <a:cxn ang="0">
                  <a:pos x="T6" y="T7"/>
                </a:cxn>
                <a:cxn ang="0">
                  <a:pos x="T8" y="T9"/>
                </a:cxn>
              </a:cxnLst>
              <a:rect l="0" t="0" r="r" b="b"/>
              <a:pathLst>
                <a:path w="8" h="7">
                  <a:moveTo>
                    <a:pt x="7" y="3"/>
                  </a:moveTo>
                  <a:cubicBezTo>
                    <a:pt x="7" y="1"/>
                    <a:pt x="5" y="0"/>
                    <a:pt x="3" y="1"/>
                  </a:cubicBezTo>
                  <a:cubicBezTo>
                    <a:pt x="1" y="1"/>
                    <a:pt x="0" y="3"/>
                    <a:pt x="1" y="5"/>
                  </a:cubicBezTo>
                  <a:cubicBezTo>
                    <a:pt x="1" y="6"/>
                    <a:pt x="3" y="7"/>
                    <a:pt x="5" y="7"/>
                  </a:cubicBezTo>
                  <a:cubicBezTo>
                    <a:pt x="7" y="6"/>
                    <a:pt x="8" y="5"/>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2" name="Freeform 337"/>
            <p:cNvSpPr>
              <a:spLocks/>
            </p:cNvSpPr>
            <p:nvPr/>
          </p:nvSpPr>
          <p:spPr bwMode="auto">
            <a:xfrm rot="16200000">
              <a:off x="5357943" y="5976615"/>
              <a:ext cx="41349" cy="45701"/>
            </a:xfrm>
            <a:custGeom>
              <a:avLst/>
              <a:gdLst>
                <a:gd name="T0" fmla="*/ 7 w 7"/>
                <a:gd name="T1" fmla="*/ 3 h 8"/>
                <a:gd name="T2" fmla="*/ 3 w 7"/>
                <a:gd name="T3" fmla="*/ 1 h 8"/>
                <a:gd name="T4" fmla="*/ 0 w 7"/>
                <a:gd name="T5" fmla="*/ 5 h 8"/>
                <a:gd name="T6" fmla="*/ 4 w 7"/>
                <a:gd name="T7" fmla="*/ 7 h 8"/>
                <a:gd name="T8" fmla="*/ 7 w 7"/>
                <a:gd name="T9" fmla="*/ 3 h 8"/>
              </a:gdLst>
              <a:ahLst/>
              <a:cxnLst>
                <a:cxn ang="0">
                  <a:pos x="T0" y="T1"/>
                </a:cxn>
                <a:cxn ang="0">
                  <a:pos x="T2" y="T3"/>
                </a:cxn>
                <a:cxn ang="0">
                  <a:pos x="T4" y="T5"/>
                </a:cxn>
                <a:cxn ang="0">
                  <a:pos x="T6" y="T7"/>
                </a:cxn>
                <a:cxn ang="0">
                  <a:pos x="T8" y="T9"/>
                </a:cxn>
              </a:cxnLst>
              <a:rect l="0" t="0" r="r" b="b"/>
              <a:pathLst>
                <a:path w="7" h="8">
                  <a:moveTo>
                    <a:pt x="7" y="3"/>
                  </a:moveTo>
                  <a:cubicBezTo>
                    <a:pt x="6" y="1"/>
                    <a:pt x="4" y="0"/>
                    <a:pt x="3" y="1"/>
                  </a:cubicBezTo>
                  <a:cubicBezTo>
                    <a:pt x="1" y="1"/>
                    <a:pt x="0" y="3"/>
                    <a:pt x="0" y="5"/>
                  </a:cubicBezTo>
                  <a:cubicBezTo>
                    <a:pt x="1" y="7"/>
                    <a:pt x="3" y="8"/>
                    <a:pt x="4" y="7"/>
                  </a:cubicBezTo>
                  <a:cubicBezTo>
                    <a:pt x="6" y="7"/>
                    <a:pt x="7" y="5"/>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3" name="Freeform 338"/>
            <p:cNvSpPr>
              <a:spLocks/>
            </p:cNvSpPr>
            <p:nvPr/>
          </p:nvSpPr>
          <p:spPr bwMode="auto">
            <a:xfrm rot="16200000">
              <a:off x="5860658" y="6183360"/>
              <a:ext cx="41349" cy="41349"/>
            </a:xfrm>
            <a:custGeom>
              <a:avLst/>
              <a:gdLst>
                <a:gd name="T0" fmla="*/ 7 w 7"/>
                <a:gd name="T1" fmla="*/ 3 h 7"/>
                <a:gd name="T2" fmla="*/ 3 w 7"/>
                <a:gd name="T3" fmla="*/ 1 h 7"/>
                <a:gd name="T4" fmla="*/ 1 w 7"/>
                <a:gd name="T5" fmla="*/ 5 h 7"/>
                <a:gd name="T6" fmla="*/ 5 w 7"/>
                <a:gd name="T7" fmla="*/ 7 h 7"/>
                <a:gd name="T8" fmla="*/ 7 w 7"/>
                <a:gd name="T9" fmla="*/ 3 h 7"/>
              </a:gdLst>
              <a:ahLst/>
              <a:cxnLst>
                <a:cxn ang="0">
                  <a:pos x="T0" y="T1"/>
                </a:cxn>
                <a:cxn ang="0">
                  <a:pos x="T2" y="T3"/>
                </a:cxn>
                <a:cxn ang="0">
                  <a:pos x="T4" y="T5"/>
                </a:cxn>
                <a:cxn ang="0">
                  <a:pos x="T6" y="T7"/>
                </a:cxn>
                <a:cxn ang="0">
                  <a:pos x="T8" y="T9"/>
                </a:cxn>
              </a:cxnLst>
              <a:rect l="0" t="0" r="r" b="b"/>
              <a:pathLst>
                <a:path w="7" h="7">
                  <a:moveTo>
                    <a:pt x="7" y="3"/>
                  </a:moveTo>
                  <a:cubicBezTo>
                    <a:pt x="6" y="1"/>
                    <a:pt x="4" y="0"/>
                    <a:pt x="3" y="1"/>
                  </a:cubicBezTo>
                  <a:cubicBezTo>
                    <a:pt x="1" y="1"/>
                    <a:pt x="0" y="3"/>
                    <a:pt x="1" y="5"/>
                  </a:cubicBezTo>
                  <a:cubicBezTo>
                    <a:pt x="1" y="6"/>
                    <a:pt x="3" y="7"/>
                    <a:pt x="5" y="7"/>
                  </a:cubicBezTo>
                  <a:cubicBezTo>
                    <a:pt x="6" y="6"/>
                    <a:pt x="7" y="5"/>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4" name="Freeform 339"/>
            <p:cNvSpPr>
              <a:spLocks/>
            </p:cNvSpPr>
            <p:nvPr/>
          </p:nvSpPr>
          <p:spPr bwMode="auto">
            <a:xfrm rot="16200000">
              <a:off x="5649561" y="6063666"/>
              <a:ext cx="45701" cy="41349"/>
            </a:xfrm>
            <a:custGeom>
              <a:avLst/>
              <a:gdLst>
                <a:gd name="T0" fmla="*/ 7 w 8"/>
                <a:gd name="T1" fmla="*/ 2 h 7"/>
                <a:gd name="T2" fmla="*/ 3 w 8"/>
                <a:gd name="T3" fmla="*/ 0 h 7"/>
                <a:gd name="T4" fmla="*/ 1 w 8"/>
                <a:gd name="T5" fmla="*/ 4 h 7"/>
                <a:gd name="T6" fmla="*/ 5 w 8"/>
                <a:gd name="T7" fmla="*/ 6 h 7"/>
                <a:gd name="T8" fmla="*/ 7 w 8"/>
                <a:gd name="T9" fmla="*/ 2 h 7"/>
              </a:gdLst>
              <a:ahLst/>
              <a:cxnLst>
                <a:cxn ang="0">
                  <a:pos x="T0" y="T1"/>
                </a:cxn>
                <a:cxn ang="0">
                  <a:pos x="T2" y="T3"/>
                </a:cxn>
                <a:cxn ang="0">
                  <a:pos x="T4" y="T5"/>
                </a:cxn>
                <a:cxn ang="0">
                  <a:pos x="T6" y="T7"/>
                </a:cxn>
                <a:cxn ang="0">
                  <a:pos x="T8" y="T9"/>
                </a:cxn>
              </a:cxnLst>
              <a:rect l="0" t="0" r="r" b="b"/>
              <a:pathLst>
                <a:path w="8" h="7">
                  <a:moveTo>
                    <a:pt x="7" y="2"/>
                  </a:moveTo>
                  <a:cubicBezTo>
                    <a:pt x="7" y="1"/>
                    <a:pt x="5" y="0"/>
                    <a:pt x="3" y="0"/>
                  </a:cubicBezTo>
                  <a:cubicBezTo>
                    <a:pt x="1" y="1"/>
                    <a:pt x="0" y="2"/>
                    <a:pt x="1" y="4"/>
                  </a:cubicBezTo>
                  <a:cubicBezTo>
                    <a:pt x="1" y="6"/>
                    <a:pt x="3" y="7"/>
                    <a:pt x="5" y="6"/>
                  </a:cubicBezTo>
                  <a:cubicBezTo>
                    <a:pt x="7" y="6"/>
                    <a:pt x="8" y="4"/>
                    <a:pt x="7" y="2"/>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5" name="Freeform 340"/>
            <p:cNvSpPr>
              <a:spLocks/>
            </p:cNvSpPr>
            <p:nvPr/>
          </p:nvSpPr>
          <p:spPr bwMode="auto">
            <a:xfrm rot="16200000">
              <a:off x="5552717" y="6352020"/>
              <a:ext cx="41349" cy="39173"/>
            </a:xfrm>
            <a:custGeom>
              <a:avLst/>
              <a:gdLst>
                <a:gd name="T0" fmla="*/ 7 w 7"/>
                <a:gd name="T1" fmla="*/ 3 h 7"/>
                <a:gd name="T2" fmla="*/ 3 w 7"/>
                <a:gd name="T3" fmla="*/ 1 h 7"/>
                <a:gd name="T4" fmla="*/ 0 w 7"/>
                <a:gd name="T5" fmla="*/ 5 h 7"/>
                <a:gd name="T6" fmla="*/ 5 w 7"/>
                <a:gd name="T7" fmla="*/ 7 h 7"/>
                <a:gd name="T8" fmla="*/ 7 w 7"/>
                <a:gd name="T9" fmla="*/ 3 h 7"/>
              </a:gdLst>
              <a:ahLst/>
              <a:cxnLst>
                <a:cxn ang="0">
                  <a:pos x="T0" y="T1"/>
                </a:cxn>
                <a:cxn ang="0">
                  <a:pos x="T2" y="T3"/>
                </a:cxn>
                <a:cxn ang="0">
                  <a:pos x="T4" y="T5"/>
                </a:cxn>
                <a:cxn ang="0">
                  <a:pos x="T6" y="T7"/>
                </a:cxn>
                <a:cxn ang="0">
                  <a:pos x="T8" y="T9"/>
                </a:cxn>
              </a:cxnLst>
              <a:rect l="0" t="0" r="r" b="b"/>
              <a:pathLst>
                <a:path w="7" h="7">
                  <a:moveTo>
                    <a:pt x="7" y="3"/>
                  </a:moveTo>
                  <a:cubicBezTo>
                    <a:pt x="6" y="1"/>
                    <a:pt x="4" y="0"/>
                    <a:pt x="3" y="1"/>
                  </a:cubicBezTo>
                  <a:cubicBezTo>
                    <a:pt x="1" y="1"/>
                    <a:pt x="0" y="3"/>
                    <a:pt x="0" y="5"/>
                  </a:cubicBezTo>
                  <a:cubicBezTo>
                    <a:pt x="1" y="6"/>
                    <a:pt x="3" y="7"/>
                    <a:pt x="5" y="7"/>
                  </a:cubicBezTo>
                  <a:cubicBezTo>
                    <a:pt x="6" y="6"/>
                    <a:pt x="7" y="5"/>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6" name="Freeform 341"/>
            <p:cNvSpPr>
              <a:spLocks/>
            </p:cNvSpPr>
            <p:nvPr/>
          </p:nvSpPr>
          <p:spPr bwMode="auto">
            <a:xfrm rot="16200000">
              <a:off x="9763211" y="5285653"/>
              <a:ext cx="1540789" cy="581060"/>
            </a:xfrm>
            <a:custGeom>
              <a:avLst/>
              <a:gdLst>
                <a:gd name="T0" fmla="*/ 128 w 265"/>
                <a:gd name="T1" fmla="*/ 72 h 100"/>
                <a:gd name="T2" fmla="*/ 265 w 265"/>
                <a:gd name="T3" fmla="*/ 33 h 100"/>
                <a:gd name="T4" fmla="*/ 236 w 265"/>
                <a:gd name="T5" fmla="*/ 0 h 100"/>
                <a:gd name="T6" fmla="*/ 148 w 265"/>
                <a:gd name="T7" fmla="*/ 33 h 100"/>
                <a:gd name="T8" fmla="*/ 20 w 265"/>
                <a:gd name="T9" fmla="*/ 36 h 100"/>
                <a:gd name="T10" fmla="*/ 0 w 265"/>
                <a:gd name="T11" fmla="*/ 97 h 100"/>
                <a:gd name="T12" fmla="*/ 128 w 265"/>
                <a:gd name="T13" fmla="*/ 72 h 100"/>
              </a:gdLst>
              <a:ahLst/>
              <a:cxnLst>
                <a:cxn ang="0">
                  <a:pos x="T0" y="T1"/>
                </a:cxn>
                <a:cxn ang="0">
                  <a:pos x="T2" y="T3"/>
                </a:cxn>
                <a:cxn ang="0">
                  <a:pos x="T4" y="T5"/>
                </a:cxn>
                <a:cxn ang="0">
                  <a:pos x="T6" y="T7"/>
                </a:cxn>
                <a:cxn ang="0">
                  <a:pos x="T8" y="T9"/>
                </a:cxn>
                <a:cxn ang="0">
                  <a:pos x="T10" y="T11"/>
                </a:cxn>
                <a:cxn ang="0">
                  <a:pos x="T12" y="T13"/>
                </a:cxn>
              </a:cxnLst>
              <a:rect l="0" t="0" r="r" b="b"/>
              <a:pathLst>
                <a:path w="265" h="100">
                  <a:moveTo>
                    <a:pt x="128" y="72"/>
                  </a:moveTo>
                  <a:cubicBezTo>
                    <a:pt x="188" y="42"/>
                    <a:pt x="229" y="27"/>
                    <a:pt x="265" y="33"/>
                  </a:cubicBezTo>
                  <a:cubicBezTo>
                    <a:pt x="257" y="21"/>
                    <a:pt x="247" y="10"/>
                    <a:pt x="236" y="0"/>
                  </a:cubicBezTo>
                  <a:cubicBezTo>
                    <a:pt x="211" y="3"/>
                    <a:pt x="180" y="13"/>
                    <a:pt x="148" y="33"/>
                  </a:cubicBezTo>
                  <a:cubicBezTo>
                    <a:pt x="109" y="58"/>
                    <a:pt x="52" y="47"/>
                    <a:pt x="20" y="36"/>
                  </a:cubicBezTo>
                  <a:cubicBezTo>
                    <a:pt x="9" y="54"/>
                    <a:pt x="2" y="75"/>
                    <a:pt x="0" y="97"/>
                  </a:cubicBezTo>
                  <a:cubicBezTo>
                    <a:pt x="24" y="100"/>
                    <a:pt x="71" y="100"/>
                    <a:pt x="128" y="72"/>
                  </a:cubicBezTo>
                  <a:close/>
                </a:path>
              </a:pathLst>
            </a:custGeom>
            <a:solidFill>
              <a:srgbClr val="E8BD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7" name="Freeform 342"/>
            <p:cNvSpPr>
              <a:spLocks/>
            </p:cNvSpPr>
            <p:nvPr/>
          </p:nvSpPr>
          <p:spPr bwMode="auto">
            <a:xfrm rot="16200000">
              <a:off x="9737096" y="5387937"/>
              <a:ext cx="1255700" cy="430899"/>
            </a:xfrm>
            <a:custGeom>
              <a:avLst/>
              <a:gdLst>
                <a:gd name="T0" fmla="*/ 128 w 216"/>
                <a:gd name="T1" fmla="*/ 49 h 74"/>
                <a:gd name="T2" fmla="*/ 216 w 216"/>
                <a:gd name="T3" fmla="*/ 16 h 74"/>
                <a:gd name="T4" fmla="*/ 193 w 216"/>
                <a:gd name="T5" fmla="*/ 0 h 74"/>
                <a:gd name="T6" fmla="*/ 121 w 216"/>
                <a:gd name="T7" fmla="*/ 28 h 74"/>
                <a:gd name="T8" fmla="*/ 25 w 216"/>
                <a:gd name="T9" fmla="*/ 20 h 74"/>
                <a:gd name="T10" fmla="*/ 0 w 216"/>
                <a:gd name="T11" fmla="*/ 52 h 74"/>
                <a:gd name="T12" fmla="*/ 128 w 216"/>
                <a:gd name="T13" fmla="*/ 49 h 74"/>
              </a:gdLst>
              <a:ahLst/>
              <a:cxnLst>
                <a:cxn ang="0">
                  <a:pos x="T0" y="T1"/>
                </a:cxn>
                <a:cxn ang="0">
                  <a:pos x="T2" y="T3"/>
                </a:cxn>
                <a:cxn ang="0">
                  <a:pos x="T4" y="T5"/>
                </a:cxn>
                <a:cxn ang="0">
                  <a:pos x="T6" y="T7"/>
                </a:cxn>
                <a:cxn ang="0">
                  <a:pos x="T8" y="T9"/>
                </a:cxn>
                <a:cxn ang="0">
                  <a:pos x="T10" y="T11"/>
                </a:cxn>
                <a:cxn ang="0">
                  <a:pos x="T12" y="T13"/>
                </a:cxn>
              </a:cxnLst>
              <a:rect l="0" t="0" r="r" b="b"/>
              <a:pathLst>
                <a:path w="216" h="74">
                  <a:moveTo>
                    <a:pt x="128" y="49"/>
                  </a:moveTo>
                  <a:cubicBezTo>
                    <a:pt x="160" y="29"/>
                    <a:pt x="191" y="19"/>
                    <a:pt x="216" y="16"/>
                  </a:cubicBezTo>
                  <a:cubicBezTo>
                    <a:pt x="209" y="10"/>
                    <a:pt x="201" y="5"/>
                    <a:pt x="193" y="0"/>
                  </a:cubicBezTo>
                  <a:cubicBezTo>
                    <a:pt x="176" y="9"/>
                    <a:pt x="151" y="21"/>
                    <a:pt x="121" y="28"/>
                  </a:cubicBezTo>
                  <a:cubicBezTo>
                    <a:pt x="81" y="37"/>
                    <a:pt x="44" y="27"/>
                    <a:pt x="25" y="20"/>
                  </a:cubicBezTo>
                  <a:cubicBezTo>
                    <a:pt x="15" y="29"/>
                    <a:pt x="7" y="40"/>
                    <a:pt x="0" y="52"/>
                  </a:cubicBezTo>
                  <a:cubicBezTo>
                    <a:pt x="32" y="63"/>
                    <a:pt x="89" y="74"/>
                    <a:pt x="128" y="49"/>
                  </a:cubicBezTo>
                  <a:close/>
                </a:path>
              </a:pathLst>
            </a:custGeom>
            <a:solidFill>
              <a:srgbClr val="EDC1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8" name="Freeform 343"/>
            <p:cNvSpPr>
              <a:spLocks/>
            </p:cNvSpPr>
            <p:nvPr/>
          </p:nvSpPr>
          <p:spPr bwMode="auto">
            <a:xfrm rot="16200000">
              <a:off x="9728391" y="5442344"/>
              <a:ext cx="842211" cy="256798"/>
            </a:xfrm>
            <a:custGeom>
              <a:avLst/>
              <a:gdLst>
                <a:gd name="T0" fmla="*/ 145 w 145"/>
                <a:gd name="T1" fmla="*/ 18 h 44"/>
                <a:gd name="T2" fmla="*/ 57 w 145"/>
                <a:gd name="T3" fmla="*/ 6 h 44"/>
                <a:gd name="T4" fmla="*/ 0 w 145"/>
                <a:gd name="T5" fmla="*/ 29 h 44"/>
                <a:gd name="T6" fmla="*/ 145 w 145"/>
                <a:gd name="T7" fmla="*/ 18 h 44"/>
              </a:gdLst>
              <a:ahLst/>
              <a:cxnLst>
                <a:cxn ang="0">
                  <a:pos x="T0" y="T1"/>
                </a:cxn>
                <a:cxn ang="0">
                  <a:pos x="T2" y="T3"/>
                </a:cxn>
                <a:cxn ang="0">
                  <a:pos x="T4" y="T5"/>
                </a:cxn>
                <a:cxn ang="0">
                  <a:pos x="T6" y="T7"/>
                </a:cxn>
              </a:cxnLst>
              <a:rect l="0" t="0" r="r" b="b"/>
              <a:pathLst>
                <a:path w="145" h="44">
                  <a:moveTo>
                    <a:pt x="145" y="18"/>
                  </a:moveTo>
                  <a:cubicBezTo>
                    <a:pt x="119" y="5"/>
                    <a:pt x="88" y="0"/>
                    <a:pt x="57" y="6"/>
                  </a:cubicBezTo>
                  <a:cubicBezTo>
                    <a:pt x="36" y="10"/>
                    <a:pt x="17" y="18"/>
                    <a:pt x="0" y="29"/>
                  </a:cubicBezTo>
                  <a:cubicBezTo>
                    <a:pt x="20" y="35"/>
                    <a:pt x="72" y="44"/>
                    <a:pt x="145" y="18"/>
                  </a:cubicBezTo>
                  <a:close/>
                </a:path>
              </a:pathLst>
            </a:custGeom>
            <a:solidFill>
              <a:srgbClr val="FCCD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9" name="Freeform 344"/>
            <p:cNvSpPr>
              <a:spLocks/>
            </p:cNvSpPr>
            <p:nvPr/>
          </p:nvSpPr>
          <p:spPr bwMode="auto">
            <a:xfrm rot="16200000">
              <a:off x="9917725" y="5259538"/>
              <a:ext cx="1575609" cy="611528"/>
            </a:xfrm>
            <a:custGeom>
              <a:avLst/>
              <a:gdLst>
                <a:gd name="T0" fmla="*/ 152 w 271"/>
                <a:gd name="T1" fmla="*/ 52 h 105"/>
                <a:gd name="T2" fmla="*/ 271 w 271"/>
                <a:gd name="T3" fmla="*/ 15 h 105"/>
                <a:gd name="T4" fmla="*/ 266 w 271"/>
                <a:gd name="T5" fmla="*/ 6 h 105"/>
                <a:gd name="T6" fmla="*/ 129 w 271"/>
                <a:gd name="T7" fmla="*/ 45 h 105"/>
                <a:gd name="T8" fmla="*/ 1 w 271"/>
                <a:gd name="T9" fmla="*/ 70 h 105"/>
                <a:gd name="T10" fmla="*/ 3 w 271"/>
                <a:gd name="T11" fmla="*/ 104 h 105"/>
                <a:gd name="T12" fmla="*/ 152 w 271"/>
                <a:gd name="T13" fmla="*/ 52 h 105"/>
              </a:gdLst>
              <a:ahLst/>
              <a:cxnLst>
                <a:cxn ang="0">
                  <a:pos x="T0" y="T1"/>
                </a:cxn>
                <a:cxn ang="0">
                  <a:pos x="T2" y="T3"/>
                </a:cxn>
                <a:cxn ang="0">
                  <a:pos x="T4" y="T5"/>
                </a:cxn>
                <a:cxn ang="0">
                  <a:pos x="T6" y="T7"/>
                </a:cxn>
                <a:cxn ang="0">
                  <a:pos x="T8" y="T9"/>
                </a:cxn>
                <a:cxn ang="0">
                  <a:pos x="T10" y="T11"/>
                </a:cxn>
                <a:cxn ang="0">
                  <a:pos x="T12" y="T13"/>
                </a:cxn>
              </a:cxnLst>
              <a:rect l="0" t="0" r="r" b="b"/>
              <a:pathLst>
                <a:path w="271" h="105">
                  <a:moveTo>
                    <a:pt x="152" y="52"/>
                  </a:moveTo>
                  <a:cubicBezTo>
                    <a:pt x="210" y="10"/>
                    <a:pt x="251" y="11"/>
                    <a:pt x="271" y="15"/>
                  </a:cubicBezTo>
                  <a:cubicBezTo>
                    <a:pt x="269" y="12"/>
                    <a:pt x="267" y="9"/>
                    <a:pt x="266" y="6"/>
                  </a:cubicBezTo>
                  <a:cubicBezTo>
                    <a:pt x="230" y="0"/>
                    <a:pt x="189" y="15"/>
                    <a:pt x="129" y="45"/>
                  </a:cubicBezTo>
                  <a:cubicBezTo>
                    <a:pt x="72" y="73"/>
                    <a:pt x="25" y="73"/>
                    <a:pt x="1" y="70"/>
                  </a:cubicBezTo>
                  <a:cubicBezTo>
                    <a:pt x="0" y="81"/>
                    <a:pt x="1" y="93"/>
                    <a:pt x="3" y="104"/>
                  </a:cubicBezTo>
                  <a:cubicBezTo>
                    <a:pt x="27" y="105"/>
                    <a:pt x="83" y="100"/>
                    <a:pt x="152" y="52"/>
                  </a:cubicBezTo>
                  <a:close/>
                </a:path>
              </a:pathLst>
            </a:custGeom>
            <a:solidFill>
              <a:srgbClr val="DBB3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0" name="Freeform 345"/>
            <p:cNvSpPr>
              <a:spLocks/>
            </p:cNvSpPr>
            <p:nvPr/>
          </p:nvSpPr>
          <p:spPr bwMode="auto">
            <a:xfrm rot="16200000">
              <a:off x="9757770" y="5478252"/>
              <a:ext cx="977139" cy="237212"/>
            </a:xfrm>
            <a:custGeom>
              <a:avLst/>
              <a:gdLst>
                <a:gd name="T0" fmla="*/ 96 w 168"/>
                <a:gd name="T1" fmla="*/ 32 h 41"/>
                <a:gd name="T2" fmla="*/ 168 w 168"/>
                <a:gd name="T3" fmla="*/ 4 h 41"/>
                <a:gd name="T4" fmla="*/ 161 w 168"/>
                <a:gd name="T5" fmla="*/ 0 h 41"/>
                <a:gd name="T6" fmla="*/ 16 w 168"/>
                <a:gd name="T7" fmla="*/ 11 h 41"/>
                <a:gd name="T8" fmla="*/ 0 w 168"/>
                <a:gd name="T9" fmla="*/ 24 h 41"/>
                <a:gd name="T10" fmla="*/ 96 w 168"/>
                <a:gd name="T11" fmla="*/ 32 h 41"/>
              </a:gdLst>
              <a:ahLst/>
              <a:cxnLst>
                <a:cxn ang="0">
                  <a:pos x="T0" y="T1"/>
                </a:cxn>
                <a:cxn ang="0">
                  <a:pos x="T2" y="T3"/>
                </a:cxn>
                <a:cxn ang="0">
                  <a:pos x="T4" y="T5"/>
                </a:cxn>
                <a:cxn ang="0">
                  <a:pos x="T6" y="T7"/>
                </a:cxn>
                <a:cxn ang="0">
                  <a:pos x="T8" y="T9"/>
                </a:cxn>
                <a:cxn ang="0">
                  <a:pos x="T10" y="T11"/>
                </a:cxn>
              </a:cxnLst>
              <a:rect l="0" t="0" r="r" b="b"/>
              <a:pathLst>
                <a:path w="168" h="41">
                  <a:moveTo>
                    <a:pt x="96" y="32"/>
                  </a:moveTo>
                  <a:cubicBezTo>
                    <a:pt x="126" y="25"/>
                    <a:pt x="151" y="13"/>
                    <a:pt x="168" y="4"/>
                  </a:cubicBezTo>
                  <a:cubicBezTo>
                    <a:pt x="166" y="3"/>
                    <a:pt x="163" y="1"/>
                    <a:pt x="161" y="0"/>
                  </a:cubicBezTo>
                  <a:cubicBezTo>
                    <a:pt x="88" y="26"/>
                    <a:pt x="36" y="17"/>
                    <a:pt x="16" y="11"/>
                  </a:cubicBezTo>
                  <a:cubicBezTo>
                    <a:pt x="11" y="15"/>
                    <a:pt x="5" y="20"/>
                    <a:pt x="0" y="24"/>
                  </a:cubicBezTo>
                  <a:cubicBezTo>
                    <a:pt x="19" y="31"/>
                    <a:pt x="56" y="41"/>
                    <a:pt x="96" y="32"/>
                  </a:cubicBezTo>
                  <a:close/>
                </a:path>
              </a:pathLst>
            </a:custGeom>
            <a:solidFill>
              <a:srgbClr val="F2C5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1" name="Freeform 346"/>
            <p:cNvSpPr>
              <a:spLocks/>
            </p:cNvSpPr>
            <p:nvPr/>
          </p:nvSpPr>
          <p:spPr bwMode="auto">
            <a:xfrm rot="16200000">
              <a:off x="11182130" y="5118082"/>
              <a:ext cx="768218" cy="295971"/>
            </a:xfrm>
            <a:custGeom>
              <a:avLst/>
              <a:gdLst>
                <a:gd name="T0" fmla="*/ 48 w 132"/>
                <a:gd name="T1" fmla="*/ 48 h 51"/>
                <a:gd name="T2" fmla="*/ 132 w 132"/>
                <a:gd name="T3" fmla="*/ 0 h 51"/>
                <a:gd name="T4" fmla="*/ 0 w 132"/>
                <a:gd name="T5" fmla="*/ 48 h 51"/>
                <a:gd name="T6" fmla="*/ 48 w 132"/>
                <a:gd name="T7" fmla="*/ 48 h 51"/>
              </a:gdLst>
              <a:ahLst/>
              <a:cxnLst>
                <a:cxn ang="0">
                  <a:pos x="T0" y="T1"/>
                </a:cxn>
                <a:cxn ang="0">
                  <a:pos x="T2" y="T3"/>
                </a:cxn>
                <a:cxn ang="0">
                  <a:pos x="T4" y="T5"/>
                </a:cxn>
                <a:cxn ang="0">
                  <a:pos x="T6" y="T7"/>
                </a:cxn>
              </a:cxnLst>
              <a:rect l="0" t="0" r="r" b="b"/>
              <a:pathLst>
                <a:path w="132" h="51">
                  <a:moveTo>
                    <a:pt x="48" y="48"/>
                  </a:moveTo>
                  <a:cubicBezTo>
                    <a:pt x="82" y="42"/>
                    <a:pt x="111" y="24"/>
                    <a:pt x="132" y="0"/>
                  </a:cubicBezTo>
                  <a:cubicBezTo>
                    <a:pt x="71" y="32"/>
                    <a:pt x="23" y="44"/>
                    <a:pt x="0" y="48"/>
                  </a:cubicBezTo>
                  <a:cubicBezTo>
                    <a:pt x="15" y="51"/>
                    <a:pt x="31" y="51"/>
                    <a:pt x="48" y="48"/>
                  </a:cubicBezTo>
                  <a:close/>
                </a:path>
              </a:pathLst>
            </a:custGeom>
            <a:solidFill>
              <a:srgbClr val="5949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2" name="Freeform 347"/>
            <p:cNvSpPr>
              <a:spLocks/>
            </p:cNvSpPr>
            <p:nvPr/>
          </p:nvSpPr>
          <p:spPr bwMode="auto">
            <a:xfrm rot="16200000">
              <a:off x="10214784" y="5073469"/>
              <a:ext cx="1558199" cy="779100"/>
            </a:xfrm>
            <a:custGeom>
              <a:avLst/>
              <a:gdLst>
                <a:gd name="T0" fmla="*/ 148 w 268"/>
                <a:gd name="T1" fmla="*/ 44 h 134"/>
                <a:gd name="T2" fmla="*/ 0 w 268"/>
                <a:gd name="T3" fmla="*/ 116 h 134"/>
                <a:gd name="T4" fmla="*/ 12 w 268"/>
                <a:gd name="T5" fmla="*/ 134 h 134"/>
                <a:gd name="T6" fmla="*/ 146 w 268"/>
                <a:gd name="T7" fmla="*/ 91 h 134"/>
                <a:gd name="T8" fmla="*/ 268 w 268"/>
                <a:gd name="T9" fmla="*/ 45 h 134"/>
                <a:gd name="T10" fmla="*/ 266 w 268"/>
                <a:gd name="T11" fmla="*/ 22 h 134"/>
                <a:gd name="T12" fmla="*/ 260 w 268"/>
                <a:gd name="T13" fmla="*/ 0 h 134"/>
                <a:gd name="T14" fmla="*/ 148 w 268"/>
                <a:gd name="T15" fmla="*/ 44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8" h="134">
                  <a:moveTo>
                    <a:pt x="148" y="44"/>
                  </a:moveTo>
                  <a:cubicBezTo>
                    <a:pt x="75" y="95"/>
                    <a:pt x="23" y="111"/>
                    <a:pt x="0" y="116"/>
                  </a:cubicBezTo>
                  <a:cubicBezTo>
                    <a:pt x="3" y="123"/>
                    <a:pt x="7" y="129"/>
                    <a:pt x="12" y="134"/>
                  </a:cubicBezTo>
                  <a:cubicBezTo>
                    <a:pt x="37" y="132"/>
                    <a:pt x="97" y="123"/>
                    <a:pt x="146" y="91"/>
                  </a:cubicBezTo>
                  <a:cubicBezTo>
                    <a:pt x="193" y="60"/>
                    <a:pt x="237" y="44"/>
                    <a:pt x="268" y="45"/>
                  </a:cubicBezTo>
                  <a:cubicBezTo>
                    <a:pt x="268" y="37"/>
                    <a:pt x="267" y="30"/>
                    <a:pt x="266" y="22"/>
                  </a:cubicBezTo>
                  <a:cubicBezTo>
                    <a:pt x="265" y="15"/>
                    <a:pt x="263" y="7"/>
                    <a:pt x="260" y="0"/>
                  </a:cubicBezTo>
                  <a:cubicBezTo>
                    <a:pt x="237" y="0"/>
                    <a:pt x="201" y="8"/>
                    <a:pt x="148" y="44"/>
                  </a:cubicBezTo>
                  <a:close/>
                </a:path>
              </a:pathLst>
            </a:custGeom>
            <a:solidFill>
              <a:srgbClr val="C7A1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3" name="Freeform 348"/>
            <p:cNvSpPr>
              <a:spLocks/>
            </p:cNvSpPr>
            <p:nvPr/>
          </p:nvSpPr>
          <p:spPr bwMode="auto">
            <a:xfrm rot="16200000">
              <a:off x="10066799" y="5123522"/>
              <a:ext cx="1603900" cy="820448"/>
            </a:xfrm>
            <a:custGeom>
              <a:avLst/>
              <a:gdLst>
                <a:gd name="T0" fmla="*/ 149 w 276"/>
                <a:gd name="T1" fmla="*/ 42 h 141"/>
                <a:gd name="T2" fmla="*/ 0 w 276"/>
                <a:gd name="T3" fmla="*/ 94 h 141"/>
                <a:gd name="T4" fmla="*/ 0 w 276"/>
                <a:gd name="T5" fmla="*/ 96 h 141"/>
                <a:gd name="T6" fmla="*/ 16 w 276"/>
                <a:gd name="T7" fmla="*/ 141 h 141"/>
                <a:gd name="T8" fmla="*/ 164 w 276"/>
                <a:gd name="T9" fmla="*/ 69 h 141"/>
                <a:gd name="T10" fmla="*/ 276 w 276"/>
                <a:gd name="T11" fmla="*/ 25 h 141"/>
                <a:gd name="T12" fmla="*/ 268 w 276"/>
                <a:gd name="T13" fmla="*/ 5 h 141"/>
                <a:gd name="T14" fmla="*/ 149 w 276"/>
                <a:gd name="T15" fmla="*/ 42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141">
                  <a:moveTo>
                    <a:pt x="149" y="42"/>
                  </a:moveTo>
                  <a:cubicBezTo>
                    <a:pt x="80" y="90"/>
                    <a:pt x="24" y="95"/>
                    <a:pt x="0" y="94"/>
                  </a:cubicBezTo>
                  <a:cubicBezTo>
                    <a:pt x="0" y="95"/>
                    <a:pt x="0" y="96"/>
                    <a:pt x="0" y="96"/>
                  </a:cubicBezTo>
                  <a:cubicBezTo>
                    <a:pt x="3" y="113"/>
                    <a:pt x="8" y="128"/>
                    <a:pt x="16" y="141"/>
                  </a:cubicBezTo>
                  <a:cubicBezTo>
                    <a:pt x="39" y="136"/>
                    <a:pt x="91" y="120"/>
                    <a:pt x="164" y="69"/>
                  </a:cubicBezTo>
                  <a:cubicBezTo>
                    <a:pt x="217" y="33"/>
                    <a:pt x="253" y="25"/>
                    <a:pt x="276" y="25"/>
                  </a:cubicBezTo>
                  <a:cubicBezTo>
                    <a:pt x="274" y="18"/>
                    <a:pt x="271" y="11"/>
                    <a:pt x="268" y="5"/>
                  </a:cubicBezTo>
                  <a:cubicBezTo>
                    <a:pt x="248" y="1"/>
                    <a:pt x="207" y="0"/>
                    <a:pt x="149" y="42"/>
                  </a:cubicBezTo>
                  <a:close/>
                </a:path>
              </a:pathLst>
            </a:custGeom>
            <a:solidFill>
              <a:srgbClr val="D4A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4" name="Freeform 349"/>
            <p:cNvSpPr>
              <a:spLocks/>
            </p:cNvSpPr>
            <p:nvPr/>
          </p:nvSpPr>
          <p:spPr bwMode="auto">
            <a:xfrm rot="16200000">
              <a:off x="10431322" y="5111553"/>
              <a:ext cx="1488559" cy="633290"/>
            </a:xfrm>
            <a:custGeom>
              <a:avLst/>
              <a:gdLst>
                <a:gd name="T0" fmla="*/ 134 w 256"/>
                <a:gd name="T1" fmla="*/ 47 h 109"/>
                <a:gd name="T2" fmla="*/ 0 w 256"/>
                <a:gd name="T3" fmla="*/ 90 h 109"/>
                <a:gd name="T4" fmla="*/ 10 w 256"/>
                <a:gd name="T5" fmla="*/ 103 h 109"/>
                <a:gd name="T6" fmla="*/ 144 w 256"/>
                <a:gd name="T7" fmla="*/ 74 h 109"/>
                <a:gd name="T8" fmla="*/ 254 w 256"/>
                <a:gd name="T9" fmla="*/ 28 h 109"/>
                <a:gd name="T10" fmla="*/ 256 w 256"/>
                <a:gd name="T11" fmla="*/ 1 h 109"/>
                <a:gd name="T12" fmla="*/ 134 w 256"/>
                <a:gd name="T13" fmla="*/ 47 h 109"/>
              </a:gdLst>
              <a:ahLst/>
              <a:cxnLst>
                <a:cxn ang="0">
                  <a:pos x="T0" y="T1"/>
                </a:cxn>
                <a:cxn ang="0">
                  <a:pos x="T2" y="T3"/>
                </a:cxn>
                <a:cxn ang="0">
                  <a:pos x="T4" y="T5"/>
                </a:cxn>
                <a:cxn ang="0">
                  <a:pos x="T6" y="T7"/>
                </a:cxn>
                <a:cxn ang="0">
                  <a:pos x="T8" y="T9"/>
                </a:cxn>
                <a:cxn ang="0">
                  <a:pos x="T10" y="T11"/>
                </a:cxn>
                <a:cxn ang="0">
                  <a:pos x="T12" y="T13"/>
                </a:cxn>
              </a:cxnLst>
              <a:rect l="0" t="0" r="r" b="b"/>
              <a:pathLst>
                <a:path w="256" h="109">
                  <a:moveTo>
                    <a:pt x="134" y="47"/>
                  </a:moveTo>
                  <a:cubicBezTo>
                    <a:pt x="85" y="79"/>
                    <a:pt x="25" y="88"/>
                    <a:pt x="0" y="90"/>
                  </a:cubicBezTo>
                  <a:cubicBezTo>
                    <a:pt x="3" y="95"/>
                    <a:pt x="7" y="99"/>
                    <a:pt x="10" y="103"/>
                  </a:cubicBezTo>
                  <a:cubicBezTo>
                    <a:pt x="35" y="106"/>
                    <a:pt x="88" y="109"/>
                    <a:pt x="144" y="74"/>
                  </a:cubicBezTo>
                  <a:cubicBezTo>
                    <a:pt x="205" y="36"/>
                    <a:pt x="229" y="24"/>
                    <a:pt x="254" y="28"/>
                  </a:cubicBezTo>
                  <a:cubicBezTo>
                    <a:pt x="255" y="19"/>
                    <a:pt x="256" y="10"/>
                    <a:pt x="256" y="1"/>
                  </a:cubicBezTo>
                  <a:cubicBezTo>
                    <a:pt x="225" y="0"/>
                    <a:pt x="181" y="16"/>
                    <a:pt x="134" y="47"/>
                  </a:cubicBezTo>
                  <a:close/>
                </a:path>
              </a:pathLst>
            </a:custGeom>
            <a:solidFill>
              <a:srgbClr val="B59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5" name="Freeform 350"/>
            <p:cNvSpPr>
              <a:spLocks/>
            </p:cNvSpPr>
            <p:nvPr/>
          </p:nvSpPr>
          <p:spPr bwMode="auto">
            <a:xfrm rot="16200000">
              <a:off x="10771906" y="5132227"/>
              <a:ext cx="1268757" cy="476600"/>
            </a:xfrm>
            <a:custGeom>
              <a:avLst/>
              <a:gdLst>
                <a:gd name="T0" fmla="*/ 122 w 218"/>
                <a:gd name="T1" fmla="*/ 35 h 82"/>
                <a:gd name="T2" fmla="*/ 0 w 218"/>
                <a:gd name="T3" fmla="*/ 65 h 82"/>
                <a:gd name="T4" fmla="*/ 28 w 218"/>
                <a:gd name="T5" fmla="*/ 82 h 82"/>
                <a:gd name="T6" fmla="*/ 125 w 218"/>
                <a:gd name="T7" fmla="*/ 57 h 82"/>
                <a:gd name="T8" fmla="*/ 211 w 218"/>
                <a:gd name="T9" fmla="*/ 15 h 82"/>
                <a:gd name="T10" fmla="*/ 218 w 218"/>
                <a:gd name="T11" fmla="*/ 0 h 82"/>
                <a:gd name="T12" fmla="*/ 122 w 218"/>
                <a:gd name="T13" fmla="*/ 35 h 82"/>
              </a:gdLst>
              <a:ahLst/>
              <a:cxnLst>
                <a:cxn ang="0">
                  <a:pos x="T0" y="T1"/>
                </a:cxn>
                <a:cxn ang="0">
                  <a:pos x="T2" y="T3"/>
                </a:cxn>
                <a:cxn ang="0">
                  <a:pos x="T4" y="T5"/>
                </a:cxn>
                <a:cxn ang="0">
                  <a:pos x="T6" y="T7"/>
                </a:cxn>
                <a:cxn ang="0">
                  <a:pos x="T8" y="T9"/>
                </a:cxn>
                <a:cxn ang="0">
                  <a:pos x="T10" y="T11"/>
                </a:cxn>
                <a:cxn ang="0">
                  <a:pos x="T12" y="T13"/>
                </a:cxn>
              </a:cxnLst>
              <a:rect l="0" t="0" r="r" b="b"/>
              <a:pathLst>
                <a:path w="218" h="82">
                  <a:moveTo>
                    <a:pt x="122" y="35"/>
                  </a:moveTo>
                  <a:cubicBezTo>
                    <a:pt x="58" y="63"/>
                    <a:pt x="20" y="66"/>
                    <a:pt x="0" y="65"/>
                  </a:cubicBezTo>
                  <a:cubicBezTo>
                    <a:pt x="9" y="72"/>
                    <a:pt x="18" y="77"/>
                    <a:pt x="28" y="82"/>
                  </a:cubicBezTo>
                  <a:cubicBezTo>
                    <a:pt x="47" y="82"/>
                    <a:pt x="78" y="78"/>
                    <a:pt x="125" y="57"/>
                  </a:cubicBezTo>
                  <a:cubicBezTo>
                    <a:pt x="184" y="30"/>
                    <a:pt x="192" y="17"/>
                    <a:pt x="211" y="15"/>
                  </a:cubicBezTo>
                  <a:cubicBezTo>
                    <a:pt x="214" y="10"/>
                    <a:pt x="216" y="5"/>
                    <a:pt x="218" y="0"/>
                  </a:cubicBezTo>
                  <a:cubicBezTo>
                    <a:pt x="205" y="1"/>
                    <a:pt x="181" y="9"/>
                    <a:pt x="122" y="35"/>
                  </a:cubicBezTo>
                  <a:close/>
                </a:path>
              </a:pathLst>
            </a:custGeom>
            <a:solidFill>
              <a:srgbClr val="8F7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6" name="Freeform 351"/>
            <p:cNvSpPr>
              <a:spLocks/>
            </p:cNvSpPr>
            <p:nvPr/>
          </p:nvSpPr>
          <p:spPr bwMode="auto">
            <a:xfrm rot="16200000">
              <a:off x="10565161" y="5127875"/>
              <a:ext cx="1418919" cy="552769"/>
            </a:xfrm>
            <a:custGeom>
              <a:avLst/>
              <a:gdLst>
                <a:gd name="T0" fmla="*/ 134 w 244"/>
                <a:gd name="T1" fmla="*/ 50 h 95"/>
                <a:gd name="T2" fmla="*/ 0 w 244"/>
                <a:gd name="T3" fmla="*/ 79 h 95"/>
                <a:gd name="T4" fmla="*/ 19 w 244"/>
                <a:gd name="T5" fmla="*/ 94 h 95"/>
                <a:gd name="T6" fmla="*/ 141 w 244"/>
                <a:gd name="T7" fmla="*/ 64 h 95"/>
                <a:gd name="T8" fmla="*/ 237 w 244"/>
                <a:gd name="T9" fmla="*/ 29 h 95"/>
                <a:gd name="T10" fmla="*/ 244 w 244"/>
                <a:gd name="T11" fmla="*/ 4 h 95"/>
                <a:gd name="T12" fmla="*/ 134 w 244"/>
                <a:gd name="T13" fmla="*/ 50 h 95"/>
              </a:gdLst>
              <a:ahLst/>
              <a:cxnLst>
                <a:cxn ang="0">
                  <a:pos x="T0" y="T1"/>
                </a:cxn>
                <a:cxn ang="0">
                  <a:pos x="T2" y="T3"/>
                </a:cxn>
                <a:cxn ang="0">
                  <a:pos x="T4" y="T5"/>
                </a:cxn>
                <a:cxn ang="0">
                  <a:pos x="T6" y="T7"/>
                </a:cxn>
                <a:cxn ang="0">
                  <a:pos x="T8" y="T9"/>
                </a:cxn>
                <a:cxn ang="0">
                  <a:pos x="T10" y="T11"/>
                </a:cxn>
                <a:cxn ang="0">
                  <a:pos x="T12" y="T13"/>
                </a:cxn>
              </a:cxnLst>
              <a:rect l="0" t="0" r="r" b="b"/>
              <a:pathLst>
                <a:path w="244" h="95">
                  <a:moveTo>
                    <a:pt x="134" y="50"/>
                  </a:moveTo>
                  <a:cubicBezTo>
                    <a:pt x="78" y="85"/>
                    <a:pt x="25" y="82"/>
                    <a:pt x="0" y="79"/>
                  </a:cubicBezTo>
                  <a:cubicBezTo>
                    <a:pt x="6" y="84"/>
                    <a:pt x="12" y="90"/>
                    <a:pt x="19" y="94"/>
                  </a:cubicBezTo>
                  <a:cubicBezTo>
                    <a:pt x="39" y="95"/>
                    <a:pt x="77" y="92"/>
                    <a:pt x="141" y="64"/>
                  </a:cubicBezTo>
                  <a:cubicBezTo>
                    <a:pt x="200" y="38"/>
                    <a:pt x="224" y="30"/>
                    <a:pt x="237" y="29"/>
                  </a:cubicBezTo>
                  <a:cubicBezTo>
                    <a:pt x="240" y="21"/>
                    <a:pt x="242" y="12"/>
                    <a:pt x="244" y="4"/>
                  </a:cubicBezTo>
                  <a:cubicBezTo>
                    <a:pt x="219" y="0"/>
                    <a:pt x="195" y="12"/>
                    <a:pt x="134" y="50"/>
                  </a:cubicBezTo>
                  <a:close/>
                </a:path>
              </a:pathLst>
            </a:custGeom>
            <a:solidFill>
              <a:srgbClr val="A18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7" name="Freeform 352"/>
            <p:cNvSpPr>
              <a:spLocks/>
            </p:cNvSpPr>
            <p:nvPr/>
          </p:nvSpPr>
          <p:spPr bwMode="auto">
            <a:xfrm rot="16200000">
              <a:off x="10943830" y="5088702"/>
              <a:ext cx="1064189" cy="441780"/>
            </a:xfrm>
            <a:custGeom>
              <a:avLst/>
              <a:gdLst>
                <a:gd name="T0" fmla="*/ 97 w 183"/>
                <a:gd name="T1" fmla="*/ 42 h 76"/>
                <a:gd name="T2" fmla="*/ 0 w 183"/>
                <a:gd name="T3" fmla="*/ 67 h 76"/>
                <a:gd name="T4" fmla="*/ 33 w 183"/>
                <a:gd name="T5" fmla="*/ 76 h 76"/>
                <a:gd name="T6" fmla="*/ 165 w 183"/>
                <a:gd name="T7" fmla="*/ 28 h 76"/>
                <a:gd name="T8" fmla="*/ 183 w 183"/>
                <a:gd name="T9" fmla="*/ 0 h 76"/>
                <a:gd name="T10" fmla="*/ 97 w 183"/>
                <a:gd name="T11" fmla="*/ 42 h 76"/>
              </a:gdLst>
              <a:ahLst/>
              <a:cxnLst>
                <a:cxn ang="0">
                  <a:pos x="T0" y="T1"/>
                </a:cxn>
                <a:cxn ang="0">
                  <a:pos x="T2" y="T3"/>
                </a:cxn>
                <a:cxn ang="0">
                  <a:pos x="T4" y="T5"/>
                </a:cxn>
                <a:cxn ang="0">
                  <a:pos x="T6" y="T7"/>
                </a:cxn>
                <a:cxn ang="0">
                  <a:pos x="T8" y="T9"/>
                </a:cxn>
                <a:cxn ang="0">
                  <a:pos x="T10" y="T11"/>
                </a:cxn>
              </a:cxnLst>
              <a:rect l="0" t="0" r="r" b="b"/>
              <a:pathLst>
                <a:path w="183" h="76">
                  <a:moveTo>
                    <a:pt x="97" y="42"/>
                  </a:moveTo>
                  <a:cubicBezTo>
                    <a:pt x="50" y="63"/>
                    <a:pt x="19" y="67"/>
                    <a:pt x="0" y="67"/>
                  </a:cubicBezTo>
                  <a:cubicBezTo>
                    <a:pt x="11" y="71"/>
                    <a:pt x="22" y="74"/>
                    <a:pt x="33" y="76"/>
                  </a:cubicBezTo>
                  <a:cubicBezTo>
                    <a:pt x="56" y="72"/>
                    <a:pt x="104" y="60"/>
                    <a:pt x="165" y="28"/>
                  </a:cubicBezTo>
                  <a:cubicBezTo>
                    <a:pt x="172" y="19"/>
                    <a:pt x="178" y="10"/>
                    <a:pt x="183" y="0"/>
                  </a:cubicBezTo>
                  <a:cubicBezTo>
                    <a:pt x="164" y="2"/>
                    <a:pt x="156" y="15"/>
                    <a:pt x="97" y="42"/>
                  </a:cubicBezTo>
                  <a:close/>
                </a:path>
              </a:pathLst>
            </a:custGeom>
            <a:solidFill>
              <a:srgbClr val="7860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8" name="Oval 353"/>
            <p:cNvSpPr>
              <a:spLocks noChangeArrowheads="1"/>
            </p:cNvSpPr>
            <p:nvPr/>
          </p:nvSpPr>
          <p:spPr bwMode="auto">
            <a:xfrm rot="16200000">
              <a:off x="9870936" y="492450"/>
              <a:ext cx="1464620" cy="1464620"/>
            </a:xfrm>
            <a:prstGeom prst="ellipse">
              <a:avLst/>
            </a:prstGeom>
            <a:solidFill>
              <a:srgbClr val="6FC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9" name="Freeform 354"/>
            <p:cNvSpPr>
              <a:spLocks/>
            </p:cNvSpPr>
            <p:nvPr/>
          </p:nvSpPr>
          <p:spPr bwMode="auto">
            <a:xfrm rot="16200000">
              <a:off x="10231106" y="502243"/>
              <a:ext cx="768218" cy="1397156"/>
            </a:xfrm>
            <a:custGeom>
              <a:avLst/>
              <a:gdLst>
                <a:gd name="T0" fmla="*/ 48 w 132"/>
                <a:gd name="T1" fmla="*/ 0 h 240"/>
                <a:gd name="T2" fmla="*/ 9 w 132"/>
                <a:gd name="T3" fmla="*/ 37 h 240"/>
                <a:gd name="T4" fmla="*/ 53 w 132"/>
                <a:gd name="T5" fmla="*/ 90 h 240"/>
                <a:gd name="T6" fmla="*/ 17 w 132"/>
                <a:gd name="T7" fmla="*/ 143 h 240"/>
                <a:gd name="T8" fmla="*/ 46 w 132"/>
                <a:gd name="T9" fmla="*/ 190 h 240"/>
                <a:gd name="T10" fmla="*/ 59 w 132"/>
                <a:gd name="T11" fmla="*/ 237 h 240"/>
                <a:gd name="T12" fmla="*/ 77 w 132"/>
                <a:gd name="T13" fmla="*/ 167 h 240"/>
                <a:gd name="T14" fmla="*/ 55 w 132"/>
                <a:gd name="T15" fmla="*/ 112 h 240"/>
                <a:gd name="T16" fmla="*/ 62 w 132"/>
                <a:gd name="T17" fmla="*/ 94 h 240"/>
                <a:gd name="T18" fmla="*/ 73 w 132"/>
                <a:gd name="T19" fmla="*/ 93 h 240"/>
                <a:gd name="T20" fmla="*/ 77 w 132"/>
                <a:gd name="T21" fmla="*/ 90 h 240"/>
                <a:gd name="T22" fmla="*/ 109 w 132"/>
                <a:gd name="T23" fmla="*/ 61 h 240"/>
                <a:gd name="T24" fmla="*/ 48 w 132"/>
                <a:gd name="T25"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240">
                  <a:moveTo>
                    <a:pt x="48" y="0"/>
                  </a:moveTo>
                  <a:cubicBezTo>
                    <a:pt x="42" y="0"/>
                    <a:pt x="0" y="24"/>
                    <a:pt x="9" y="37"/>
                  </a:cubicBezTo>
                  <a:cubicBezTo>
                    <a:pt x="18" y="51"/>
                    <a:pt x="55" y="73"/>
                    <a:pt x="53" y="90"/>
                  </a:cubicBezTo>
                  <a:cubicBezTo>
                    <a:pt x="51" y="107"/>
                    <a:pt x="13" y="127"/>
                    <a:pt x="17" y="143"/>
                  </a:cubicBezTo>
                  <a:cubicBezTo>
                    <a:pt x="22" y="159"/>
                    <a:pt x="45" y="177"/>
                    <a:pt x="46" y="190"/>
                  </a:cubicBezTo>
                  <a:cubicBezTo>
                    <a:pt x="47" y="203"/>
                    <a:pt x="58" y="240"/>
                    <a:pt x="59" y="237"/>
                  </a:cubicBezTo>
                  <a:cubicBezTo>
                    <a:pt x="60" y="233"/>
                    <a:pt x="65" y="178"/>
                    <a:pt x="77" y="167"/>
                  </a:cubicBezTo>
                  <a:cubicBezTo>
                    <a:pt x="120" y="125"/>
                    <a:pt x="83" y="112"/>
                    <a:pt x="55" y="112"/>
                  </a:cubicBezTo>
                  <a:cubicBezTo>
                    <a:pt x="55" y="112"/>
                    <a:pt x="61" y="102"/>
                    <a:pt x="62" y="94"/>
                  </a:cubicBezTo>
                  <a:cubicBezTo>
                    <a:pt x="73" y="93"/>
                    <a:pt x="73" y="93"/>
                    <a:pt x="73" y="93"/>
                  </a:cubicBezTo>
                  <a:cubicBezTo>
                    <a:pt x="77" y="90"/>
                    <a:pt x="77" y="90"/>
                    <a:pt x="77" y="90"/>
                  </a:cubicBezTo>
                  <a:cubicBezTo>
                    <a:pt x="77" y="90"/>
                    <a:pt x="100" y="74"/>
                    <a:pt x="109" y="61"/>
                  </a:cubicBezTo>
                  <a:cubicBezTo>
                    <a:pt x="117" y="47"/>
                    <a:pt x="132" y="0"/>
                    <a:pt x="48" y="0"/>
                  </a:cubicBezTo>
                </a:path>
              </a:pathLst>
            </a:custGeom>
            <a:solidFill>
              <a:srgbClr val="577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0" name="Freeform 355"/>
            <p:cNvSpPr>
              <a:spLocks/>
            </p:cNvSpPr>
            <p:nvPr/>
          </p:nvSpPr>
          <p:spPr bwMode="auto">
            <a:xfrm rot="16200000">
              <a:off x="10524901" y="360787"/>
              <a:ext cx="393902" cy="587589"/>
            </a:xfrm>
            <a:custGeom>
              <a:avLst/>
              <a:gdLst>
                <a:gd name="T0" fmla="*/ 55 w 68"/>
                <a:gd name="T1" fmla="*/ 1 h 101"/>
                <a:gd name="T2" fmla="*/ 18 w 68"/>
                <a:gd name="T3" fmla="*/ 50 h 101"/>
                <a:gd name="T4" fmla="*/ 35 w 68"/>
                <a:gd name="T5" fmla="*/ 82 h 101"/>
                <a:gd name="T6" fmla="*/ 35 w 68"/>
                <a:gd name="T7" fmla="*/ 101 h 101"/>
                <a:gd name="T8" fmla="*/ 55 w 68"/>
                <a:gd name="T9" fmla="*/ 1 h 101"/>
              </a:gdLst>
              <a:ahLst/>
              <a:cxnLst>
                <a:cxn ang="0">
                  <a:pos x="T0" y="T1"/>
                </a:cxn>
                <a:cxn ang="0">
                  <a:pos x="T2" y="T3"/>
                </a:cxn>
                <a:cxn ang="0">
                  <a:pos x="T4" y="T5"/>
                </a:cxn>
                <a:cxn ang="0">
                  <a:pos x="T6" y="T7"/>
                </a:cxn>
                <a:cxn ang="0">
                  <a:pos x="T8" y="T9"/>
                </a:cxn>
              </a:cxnLst>
              <a:rect l="0" t="0" r="r" b="b"/>
              <a:pathLst>
                <a:path w="68" h="101">
                  <a:moveTo>
                    <a:pt x="55" y="1"/>
                  </a:moveTo>
                  <a:cubicBezTo>
                    <a:pt x="54" y="0"/>
                    <a:pt x="0" y="32"/>
                    <a:pt x="18" y="50"/>
                  </a:cubicBezTo>
                  <a:cubicBezTo>
                    <a:pt x="36" y="69"/>
                    <a:pt x="40" y="77"/>
                    <a:pt x="35" y="82"/>
                  </a:cubicBezTo>
                  <a:cubicBezTo>
                    <a:pt x="29" y="87"/>
                    <a:pt x="35" y="101"/>
                    <a:pt x="35" y="101"/>
                  </a:cubicBezTo>
                  <a:cubicBezTo>
                    <a:pt x="35" y="101"/>
                    <a:pt x="68" y="62"/>
                    <a:pt x="55" y="1"/>
                  </a:cubicBezTo>
                </a:path>
              </a:pathLst>
            </a:custGeom>
            <a:solidFill>
              <a:srgbClr val="577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1" name="Freeform 356"/>
            <p:cNvSpPr>
              <a:spLocks noEditPoints="1"/>
            </p:cNvSpPr>
            <p:nvPr/>
          </p:nvSpPr>
          <p:spPr bwMode="auto">
            <a:xfrm rot="16200000">
              <a:off x="9932959" y="763394"/>
              <a:ext cx="1371041" cy="1016311"/>
            </a:xfrm>
            <a:custGeom>
              <a:avLst/>
              <a:gdLst>
                <a:gd name="T0" fmla="*/ 116 w 236"/>
                <a:gd name="T1" fmla="*/ 51 h 175"/>
                <a:gd name="T2" fmla="*/ 5 w 236"/>
                <a:gd name="T3" fmla="*/ 71 h 175"/>
                <a:gd name="T4" fmla="*/ 44 w 236"/>
                <a:gd name="T5" fmla="*/ 175 h 175"/>
                <a:gd name="T6" fmla="*/ 108 w 236"/>
                <a:gd name="T7" fmla="*/ 150 h 175"/>
                <a:gd name="T8" fmla="*/ 81 w 236"/>
                <a:gd name="T9" fmla="*/ 110 h 175"/>
                <a:gd name="T10" fmla="*/ 117 w 236"/>
                <a:gd name="T11" fmla="*/ 57 h 175"/>
                <a:gd name="T12" fmla="*/ 116 w 236"/>
                <a:gd name="T13" fmla="*/ 51 h 175"/>
                <a:gd name="T14" fmla="*/ 210 w 236"/>
                <a:gd name="T15" fmla="*/ 0 h 175"/>
                <a:gd name="T16" fmla="*/ 170 w 236"/>
                <a:gd name="T17" fmla="*/ 31 h 175"/>
                <a:gd name="T18" fmla="*/ 141 w 236"/>
                <a:gd name="T19" fmla="*/ 57 h 175"/>
                <a:gd name="T20" fmla="*/ 137 w 236"/>
                <a:gd name="T21" fmla="*/ 60 h 175"/>
                <a:gd name="T22" fmla="*/ 126 w 236"/>
                <a:gd name="T23" fmla="*/ 61 h 175"/>
                <a:gd name="T24" fmla="*/ 119 w 236"/>
                <a:gd name="T25" fmla="*/ 79 h 175"/>
                <a:gd name="T26" fmla="*/ 119 w 236"/>
                <a:gd name="T27" fmla="*/ 79 h 175"/>
                <a:gd name="T28" fmla="*/ 150 w 236"/>
                <a:gd name="T29" fmla="*/ 124 h 175"/>
                <a:gd name="T30" fmla="*/ 236 w 236"/>
                <a:gd name="T31" fmla="*/ 38 h 175"/>
                <a:gd name="T32" fmla="*/ 210 w 236"/>
                <a:gd name="T33"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75">
                  <a:moveTo>
                    <a:pt x="116" y="51"/>
                  </a:moveTo>
                  <a:cubicBezTo>
                    <a:pt x="61" y="67"/>
                    <a:pt x="5" y="71"/>
                    <a:pt x="5" y="71"/>
                  </a:cubicBezTo>
                  <a:cubicBezTo>
                    <a:pt x="0" y="135"/>
                    <a:pt x="44" y="175"/>
                    <a:pt x="44" y="175"/>
                  </a:cubicBezTo>
                  <a:cubicBezTo>
                    <a:pt x="67" y="169"/>
                    <a:pt x="89" y="160"/>
                    <a:pt x="108" y="150"/>
                  </a:cubicBezTo>
                  <a:cubicBezTo>
                    <a:pt x="102" y="138"/>
                    <a:pt x="85" y="123"/>
                    <a:pt x="81" y="110"/>
                  </a:cubicBezTo>
                  <a:cubicBezTo>
                    <a:pt x="77" y="94"/>
                    <a:pt x="115" y="74"/>
                    <a:pt x="117" y="57"/>
                  </a:cubicBezTo>
                  <a:cubicBezTo>
                    <a:pt x="117" y="55"/>
                    <a:pt x="117" y="53"/>
                    <a:pt x="116" y="51"/>
                  </a:cubicBezTo>
                  <a:moveTo>
                    <a:pt x="210" y="0"/>
                  </a:moveTo>
                  <a:cubicBezTo>
                    <a:pt x="201" y="13"/>
                    <a:pt x="187" y="23"/>
                    <a:pt x="170" y="31"/>
                  </a:cubicBezTo>
                  <a:cubicBezTo>
                    <a:pt x="161" y="44"/>
                    <a:pt x="141" y="57"/>
                    <a:pt x="141" y="57"/>
                  </a:cubicBezTo>
                  <a:cubicBezTo>
                    <a:pt x="137" y="60"/>
                    <a:pt x="137" y="60"/>
                    <a:pt x="137" y="60"/>
                  </a:cubicBezTo>
                  <a:cubicBezTo>
                    <a:pt x="126" y="61"/>
                    <a:pt x="126" y="61"/>
                    <a:pt x="126" y="61"/>
                  </a:cubicBezTo>
                  <a:cubicBezTo>
                    <a:pt x="125" y="69"/>
                    <a:pt x="119" y="79"/>
                    <a:pt x="119" y="79"/>
                  </a:cubicBezTo>
                  <a:cubicBezTo>
                    <a:pt x="119" y="79"/>
                    <a:pt x="119" y="79"/>
                    <a:pt x="119" y="79"/>
                  </a:cubicBezTo>
                  <a:cubicBezTo>
                    <a:pt x="145" y="79"/>
                    <a:pt x="178" y="90"/>
                    <a:pt x="150" y="124"/>
                  </a:cubicBezTo>
                  <a:cubicBezTo>
                    <a:pt x="205" y="83"/>
                    <a:pt x="236" y="38"/>
                    <a:pt x="236" y="38"/>
                  </a:cubicBezTo>
                  <a:cubicBezTo>
                    <a:pt x="223" y="11"/>
                    <a:pt x="210" y="0"/>
                    <a:pt x="210" y="0"/>
                  </a:cubicBezTo>
                </a:path>
              </a:pathLst>
            </a:custGeom>
            <a:solidFill>
              <a:srgbClr val="79DB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2" name="Freeform 357"/>
            <p:cNvSpPr>
              <a:spLocks/>
            </p:cNvSpPr>
            <p:nvPr/>
          </p:nvSpPr>
          <p:spPr bwMode="auto">
            <a:xfrm rot="16200000">
              <a:off x="10342095" y="870031"/>
              <a:ext cx="585413" cy="692049"/>
            </a:xfrm>
            <a:custGeom>
              <a:avLst/>
              <a:gdLst>
                <a:gd name="T0" fmla="*/ 93 w 101"/>
                <a:gd name="T1" fmla="*/ 0 h 119"/>
                <a:gd name="T2" fmla="*/ 39 w 101"/>
                <a:gd name="T3" fmla="*/ 20 h 119"/>
                <a:gd name="T4" fmla="*/ 40 w 101"/>
                <a:gd name="T5" fmla="*/ 26 h 119"/>
                <a:gd name="T6" fmla="*/ 4 w 101"/>
                <a:gd name="T7" fmla="*/ 79 h 119"/>
                <a:gd name="T8" fmla="*/ 31 w 101"/>
                <a:gd name="T9" fmla="*/ 119 h 119"/>
                <a:gd name="T10" fmla="*/ 73 w 101"/>
                <a:gd name="T11" fmla="*/ 93 h 119"/>
                <a:gd name="T12" fmla="*/ 42 w 101"/>
                <a:gd name="T13" fmla="*/ 48 h 119"/>
                <a:gd name="T14" fmla="*/ 42 w 101"/>
                <a:gd name="T15" fmla="*/ 48 h 119"/>
                <a:gd name="T16" fmla="*/ 49 w 101"/>
                <a:gd name="T17" fmla="*/ 30 h 119"/>
                <a:gd name="T18" fmla="*/ 60 w 101"/>
                <a:gd name="T19" fmla="*/ 29 h 119"/>
                <a:gd name="T20" fmla="*/ 64 w 101"/>
                <a:gd name="T21" fmla="*/ 26 h 119"/>
                <a:gd name="T22" fmla="*/ 93 w 101"/>
                <a:gd name="T2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19">
                  <a:moveTo>
                    <a:pt x="93" y="0"/>
                  </a:moveTo>
                  <a:cubicBezTo>
                    <a:pt x="77" y="8"/>
                    <a:pt x="58" y="15"/>
                    <a:pt x="39" y="20"/>
                  </a:cubicBezTo>
                  <a:cubicBezTo>
                    <a:pt x="40" y="22"/>
                    <a:pt x="40" y="24"/>
                    <a:pt x="40" y="26"/>
                  </a:cubicBezTo>
                  <a:cubicBezTo>
                    <a:pt x="38" y="43"/>
                    <a:pt x="0" y="63"/>
                    <a:pt x="4" y="79"/>
                  </a:cubicBezTo>
                  <a:cubicBezTo>
                    <a:pt x="8" y="92"/>
                    <a:pt x="25" y="107"/>
                    <a:pt x="31" y="119"/>
                  </a:cubicBezTo>
                  <a:cubicBezTo>
                    <a:pt x="46" y="111"/>
                    <a:pt x="60" y="102"/>
                    <a:pt x="73" y="93"/>
                  </a:cubicBezTo>
                  <a:cubicBezTo>
                    <a:pt x="101" y="59"/>
                    <a:pt x="68" y="48"/>
                    <a:pt x="42" y="48"/>
                  </a:cubicBezTo>
                  <a:cubicBezTo>
                    <a:pt x="42" y="48"/>
                    <a:pt x="42" y="48"/>
                    <a:pt x="42" y="48"/>
                  </a:cubicBezTo>
                  <a:cubicBezTo>
                    <a:pt x="42" y="48"/>
                    <a:pt x="48" y="38"/>
                    <a:pt x="49" y="30"/>
                  </a:cubicBezTo>
                  <a:cubicBezTo>
                    <a:pt x="60" y="29"/>
                    <a:pt x="60" y="29"/>
                    <a:pt x="60" y="29"/>
                  </a:cubicBezTo>
                  <a:cubicBezTo>
                    <a:pt x="64" y="26"/>
                    <a:pt x="64" y="26"/>
                    <a:pt x="64" y="26"/>
                  </a:cubicBezTo>
                  <a:cubicBezTo>
                    <a:pt x="64" y="26"/>
                    <a:pt x="84" y="13"/>
                    <a:pt x="93" y="0"/>
                  </a:cubicBezTo>
                </a:path>
              </a:pathLst>
            </a:custGeom>
            <a:solidFill>
              <a:srgbClr val="6FB9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3" name="Freeform 358"/>
            <p:cNvSpPr>
              <a:spLocks noEditPoints="1"/>
            </p:cNvSpPr>
            <p:nvPr/>
          </p:nvSpPr>
          <p:spPr bwMode="auto">
            <a:xfrm rot="16200000">
              <a:off x="10287689" y="604527"/>
              <a:ext cx="1092480" cy="924909"/>
            </a:xfrm>
            <a:custGeom>
              <a:avLst/>
              <a:gdLst>
                <a:gd name="T0" fmla="*/ 51 w 188"/>
                <a:gd name="T1" fmla="*/ 116 h 159"/>
                <a:gd name="T2" fmla="*/ 0 w 188"/>
                <a:gd name="T3" fmla="*/ 141 h 159"/>
                <a:gd name="T4" fmla="*/ 39 w 188"/>
                <a:gd name="T5" fmla="*/ 159 h 159"/>
                <a:gd name="T6" fmla="*/ 61 w 188"/>
                <a:gd name="T7" fmla="*/ 152 h 159"/>
                <a:gd name="T8" fmla="*/ 51 w 188"/>
                <a:gd name="T9" fmla="*/ 116 h 159"/>
                <a:gd name="T10" fmla="*/ 147 w 188"/>
                <a:gd name="T11" fmla="*/ 46 h 159"/>
                <a:gd name="T12" fmla="*/ 74 w 188"/>
                <a:gd name="T13" fmla="*/ 103 h 159"/>
                <a:gd name="T14" fmla="*/ 65 w 188"/>
                <a:gd name="T15" fmla="*/ 150 h 159"/>
                <a:gd name="T16" fmla="*/ 162 w 188"/>
                <a:gd name="T17" fmla="*/ 75 h 159"/>
                <a:gd name="T18" fmla="*/ 149 w 188"/>
                <a:gd name="T19" fmla="*/ 60 h 159"/>
                <a:gd name="T20" fmla="*/ 147 w 188"/>
                <a:gd name="T21" fmla="*/ 46 h 159"/>
                <a:gd name="T22" fmla="*/ 187 w 188"/>
                <a:gd name="T23" fmla="*/ 17 h 159"/>
                <a:gd name="T24" fmla="*/ 188 w 188"/>
                <a:gd name="T25" fmla="*/ 21 h 159"/>
                <a:gd name="T26" fmla="*/ 187 w 188"/>
                <a:gd name="T27" fmla="*/ 17 h 159"/>
                <a:gd name="T28" fmla="*/ 180 w 188"/>
                <a:gd name="T29" fmla="*/ 0 h 159"/>
                <a:gd name="T30" fmla="*/ 165 w 188"/>
                <a:gd name="T31" fmla="*/ 24 h 159"/>
                <a:gd name="T32" fmla="*/ 186 w 188"/>
                <a:gd name="T33" fmla="*/ 11 h 159"/>
                <a:gd name="T34" fmla="*/ 180 w 188"/>
                <a:gd name="T3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8" h="159">
                  <a:moveTo>
                    <a:pt x="51" y="116"/>
                  </a:moveTo>
                  <a:cubicBezTo>
                    <a:pt x="22" y="132"/>
                    <a:pt x="0" y="141"/>
                    <a:pt x="0" y="141"/>
                  </a:cubicBezTo>
                  <a:cubicBezTo>
                    <a:pt x="19" y="155"/>
                    <a:pt x="39" y="159"/>
                    <a:pt x="39" y="159"/>
                  </a:cubicBezTo>
                  <a:cubicBezTo>
                    <a:pt x="46" y="157"/>
                    <a:pt x="53" y="155"/>
                    <a:pt x="61" y="152"/>
                  </a:cubicBezTo>
                  <a:cubicBezTo>
                    <a:pt x="57" y="143"/>
                    <a:pt x="53" y="126"/>
                    <a:pt x="51" y="116"/>
                  </a:cubicBezTo>
                  <a:moveTo>
                    <a:pt x="147" y="46"/>
                  </a:moveTo>
                  <a:cubicBezTo>
                    <a:pt x="125" y="69"/>
                    <a:pt x="99" y="88"/>
                    <a:pt x="74" y="103"/>
                  </a:cubicBezTo>
                  <a:cubicBezTo>
                    <a:pt x="70" y="118"/>
                    <a:pt x="67" y="139"/>
                    <a:pt x="65" y="150"/>
                  </a:cubicBezTo>
                  <a:cubicBezTo>
                    <a:pt x="103" y="134"/>
                    <a:pt x="139" y="100"/>
                    <a:pt x="162" y="75"/>
                  </a:cubicBezTo>
                  <a:cubicBezTo>
                    <a:pt x="159" y="71"/>
                    <a:pt x="155" y="66"/>
                    <a:pt x="149" y="60"/>
                  </a:cubicBezTo>
                  <a:cubicBezTo>
                    <a:pt x="145" y="56"/>
                    <a:pt x="145" y="51"/>
                    <a:pt x="147" y="46"/>
                  </a:cubicBezTo>
                  <a:moveTo>
                    <a:pt x="187" y="17"/>
                  </a:moveTo>
                  <a:cubicBezTo>
                    <a:pt x="187" y="19"/>
                    <a:pt x="188" y="20"/>
                    <a:pt x="188" y="21"/>
                  </a:cubicBezTo>
                  <a:cubicBezTo>
                    <a:pt x="188" y="20"/>
                    <a:pt x="187" y="19"/>
                    <a:pt x="187" y="17"/>
                  </a:cubicBezTo>
                  <a:moveTo>
                    <a:pt x="180" y="0"/>
                  </a:moveTo>
                  <a:cubicBezTo>
                    <a:pt x="176" y="8"/>
                    <a:pt x="171" y="17"/>
                    <a:pt x="165" y="24"/>
                  </a:cubicBezTo>
                  <a:cubicBezTo>
                    <a:pt x="175" y="17"/>
                    <a:pt x="184" y="11"/>
                    <a:pt x="186" y="11"/>
                  </a:cubicBezTo>
                  <a:cubicBezTo>
                    <a:pt x="183" y="2"/>
                    <a:pt x="180" y="0"/>
                    <a:pt x="180" y="0"/>
                  </a:cubicBezTo>
                </a:path>
              </a:pathLst>
            </a:custGeom>
            <a:solidFill>
              <a:srgbClr val="79DB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4" name="Freeform 359"/>
            <p:cNvSpPr>
              <a:spLocks/>
            </p:cNvSpPr>
            <p:nvPr/>
          </p:nvSpPr>
          <p:spPr bwMode="auto">
            <a:xfrm rot="16200000">
              <a:off x="11046114" y="1108331"/>
              <a:ext cx="132752" cy="285090"/>
            </a:xfrm>
            <a:custGeom>
              <a:avLst/>
              <a:gdLst>
                <a:gd name="T0" fmla="*/ 23 w 23"/>
                <a:gd name="T1" fmla="*/ 0 h 49"/>
                <a:gd name="T2" fmla="*/ 0 w 23"/>
                <a:gd name="T3" fmla="*/ 13 h 49"/>
                <a:gd name="T4" fmla="*/ 10 w 23"/>
                <a:gd name="T5" fmla="*/ 49 h 49"/>
                <a:gd name="T6" fmla="*/ 14 w 23"/>
                <a:gd name="T7" fmla="*/ 47 h 49"/>
                <a:gd name="T8" fmla="*/ 23 w 23"/>
                <a:gd name="T9" fmla="*/ 0 h 49"/>
              </a:gdLst>
              <a:ahLst/>
              <a:cxnLst>
                <a:cxn ang="0">
                  <a:pos x="T0" y="T1"/>
                </a:cxn>
                <a:cxn ang="0">
                  <a:pos x="T2" y="T3"/>
                </a:cxn>
                <a:cxn ang="0">
                  <a:pos x="T4" y="T5"/>
                </a:cxn>
                <a:cxn ang="0">
                  <a:pos x="T6" y="T7"/>
                </a:cxn>
                <a:cxn ang="0">
                  <a:pos x="T8" y="T9"/>
                </a:cxn>
              </a:cxnLst>
              <a:rect l="0" t="0" r="r" b="b"/>
              <a:pathLst>
                <a:path w="23" h="49">
                  <a:moveTo>
                    <a:pt x="23" y="0"/>
                  </a:moveTo>
                  <a:cubicBezTo>
                    <a:pt x="15" y="5"/>
                    <a:pt x="8" y="9"/>
                    <a:pt x="0" y="13"/>
                  </a:cubicBezTo>
                  <a:cubicBezTo>
                    <a:pt x="2" y="23"/>
                    <a:pt x="6" y="40"/>
                    <a:pt x="10" y="49"/>
                  </a:cubicBezTo>
                  <a:cubicBezTo>
                    <a:pt x="11" y="49"/>
                    <a:pt x="13" y="48"/>
                    <a:pt x="14" y="47"/>
                  </a:cubicBezTo>
                  <a:cubicBezTo>
                    <a:pt x="16" y="36"/>
                    <a:pt x="19" y="15"/>
                    <a:pt x="23" y="0"/>
                  </a:cubicBezTo>
                </a:path>
              </a:pathLst>
            </a:custGeom>
            <a:solidFill>
              <a:srgbClr val="6FB9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5" name="Freeform 360"/>
            <p:cNvSpPr>
              <a:spLocks/>
            </p:cNvSpPr>
            <p:nvPr/>
          </p:nvSpPr>
          <p:spPr bwMode="auto">
            <a:xfrm rot="16200000">
              <a:off x="10492257" y="456542"/>
              <a:ext cx="256798" cy="372140"/>
            </a:xfrm>
            <a:custGeom>
              <a:avLst/>
              <a:gdLst>
                <a:gd name="T0" fmla="*/ 41 w 44"/>
                <a:gd name="T1" fmla="*/ 0 h 64"/>
                <a:gd name="T2" fmla="*/ 20 w 44"/>
                <a:gd name="T3" fmla="*/ 13 h 64"/>
                <a:gd name="T4" fmla="*/ 2 w 44"/>
                <a:gd name="T5" fmla="*/ 35 h 64"/>
                <a:gd name="T6" fmla="*/ 4 w 44"/>
                <a:gd name="T7" fmla="*/ 49 h 64"/>
                <a:gd name="T8" fmla="*/ 17 w 44"/>
                <a:gd name="T9" fmla="*/ 64 h 64"/>
                <a:gd name="T10" fmla="*/ 44 w 44"/>
                <a:gd name="T11" fmla="*/ 32 h 64"/>
                <a:gd name="T12" fmla="*/ 43 w 44"/>
                <a:gd name="T13" fmla="*/ 10 h 64"/>
                <a:gd name="T14" fmla="*/ 42 w 44"/>
                <a:gd name="T15" fmla="*/ 6 h 64"/>
                <a:gd name="T16" fmla="*/ 41 w 44"/>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64">
                  <a:moveTo>
                    <a:pt x="41" y="0"/>
                  </a:moveTo>
                  <a:cubicBezTo>
                    <a:pt x="39" y="0"/>
                    <a:pt x="30" y="6"/>
                    <a:pt x="20" y="13"/>
                  </a:cubicBezTo>
                  <a:cubicBezTo>
                    <a:pt x="15" y="21"/>
                    <a:pt x="8" y="28"/>
                    <a:pt x="2" y="35"/>
                  </a:cubicBezTo>
                  <a:cubicBezTo>
                    <a:pt x="0" y="40"/>
                    <a:pt x="0" y="45"/>
                    <a:pt x="4" y="49"/>
                  </a:cubicBezTo>
                  <a:cubicBezTo>
                    <a:pt x="10" y="55"/>
                    <a:pt x="14" y="60"/>
                    <a:pt x="17" y="64"/>
                  </a:cubicBezTo>
                  <a:cubicBezTo>
                    <a:pt x="34" y="46"/>
                    <a:pt x="44" y="32"/>
                    <a:pt x="44" y="32"/>
                  </a:cubicBezTo>
                  <a:cubicBezTo>
                    <a:pt x="44" y="23"/>
                    <a:pt x="44" y="16"/>
                    <a:pt x="43" y="10"/>
                  </a:cubicBezTo>
                  <a:cubicBezTo>
                    <a:pt x="43" y="9"/>
                    <a:pt x="42" y="8"/>
                    <a:pt x="42" y="6"/>
                  </a:cubicBezTo>
                  <a:cubicBezTo>
                    <a:pt x="42" y="4"/>
                    <a:pt x="41" y="2"/>
                    <a:pt x="41" y="0"/>
                  </a:cubicBezTo>
                </a:path>
              </a:pathLst>
            </a:custGeom>
            <a:solidFill>
              <a:srgbClr val="6FB9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6" name="Freeform 361"/>
            <p:cNvSpPr>
              <a:spLocks noEditPoints="1"/>
            </p:cNvSpPr>
            <p:nvPr/>
          </p:nvSpPr>
          <p:spPr bwMode="auto">
            <a:xfrm rot="16200000">
              <a:off x="9658751" y="1146415"/>
              <a:ext cx="1109890" cy="393902"/>
            </a:xfrm>
            <a:custGeom>
              <a:avLst/>
              <a:gdLst>
                <a:gd name="T0" fmla="*/ 86 w 191"/>
                <a:gd name="T1" fmla="*/ 43 h 68"/>
                <a:gd name="T2" fmla="*/ 1 w 191"/>
                <a:gd name="T3" fmla="*/ 61 h 68"/>
                <a:gd name="T4" fmla="*/ 0 w 191"/>
                <a:gd name="T5" fmla="*/ 68 h 68"/>
                <a:gd name="T6" fmla="*/ 97 w 191"/>
                <a:gd name="T7" fmla="*/ 53 h 68"/>
                <a:gd name="T8" fmla="*/ 86 w 191"/>
                <a:gd name="T9" fmla="*/ 43 h 68"/>
                <a:gd name="T10" fmla="*/ 177 w 191"/>
                <a:gd name="T11" fmla="*/ 0 h 68"/>
                <a:gd name="T12" fmla="*/ 166 w 191"/>
                <a:gd name="T13" fmla="*/ 7 h 68"/>
                <a:gd name="T14" fmla="*/ 169 w 191"/>
                <a:gd name="T15" fmla="*/ 25 h 68"/>
                <a:gd name="T16" fmla="*/ 191 w 191"/>
                <a:gd name="T17" fmla="*/ 10 h 68"/>
                <a:gd name="T18" fmla="*/ 177 w 191"/>
                <a:gd name="T1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68">
                  <a:moveTo>
                    <a:pt x="86" y="43"/>
                  </a:moveTo>
                  <a:cubicBezTo>
                    <a:pt x="62" y="50"/>
                    <a:pt x="34" y="57"/>
                    <a:pt x="1" y="61"/>
                  </a:cubicBezTo>
                  <a:cubicBezTo>
                    <a:pt x="0" y="68"/>
                    <a:pt x="0" y="68"/>
                    <a:pt x="0" y="68"/>
                  </a:cubicBezTo>
                  <a:cubicBezTo>
                    <a:pt x="0" y="68"/>
                    <a:pt x="46" y="66"/>
                    <a:pt x="97" y="53"/>
                  </a:cubicBezTo>
                  <a:cubicBezTo>
                    <a:pt x="94" y="50"/>
                    <a:pt x="90" y="46"/>
                    <a:pt x="86" y="43"/>
                  </a:cubicBezTo>
                  <a:moveTo>
                    <a:pt x="177" y="0"/>
                  </a:moveTo>
                  <a:cubicBezTo>
                    <a:pt x="177" y="0"/>
                    <a:pt x="174" y="2"/>
                    <a:pt x="166" y="7"/>
                  </a:cubicBezTo>
                  <a:cubicBezTo>
                    <a:pt x="169" y="13"/>
                    <a:pt x="170" y="19"/>
                    <a:pt x="169" y="25"/>
                  </a:cubicBezTo>
                  <a:cubicBezTo>
                    <a:pt x="177" y="20"/>
                    <a:pt x="184" y="15"/>
                    <a:pt x="191" y="10"/>
                  </a:cubicBezTo>
                  <a:cubicBezTo>
                    <a:pt x="191" y="10"/>
                    <a:pt x="185" y="5"/>
                    <a:pt x="177" y="0"/>
                  </a:cubicBezTo>
                </a:path>
              </a:pathLst>
            </a:custGeom>
            <a:solidFill>
              <a:srgbClr val="79DB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7" name="Freeform 362"/>
            <p:cNvSpPr>
              <a:spLocks/>
            </p:cNvSpPr>
            <p:nvPr/>
          </p:nvSpPr>
          <p:spPr bwMode="auto">
            <a:xfrm rot="16200000">
              <a:off x="9946017" y="1022369"/>
              <a:ext cx="489658" cy="265503"/>
            </a:xfrm>
            <a:custGeom>
              <a:avLst/>
              <a:gdLst>
                <a:gd name="T0" fmla="*/ 80 w 84"/>
                <a:gd name="T1" fmla="*/ 0 h 46"/>
                <a:gd name="T2" fmla="*/ 0 w 84"/>
                <a:gd name="T3" fmla="*/ 36 h 46"/>
                <a:gd name="T4" fmla="*/ 11 w 84"/>
                <a:gd name="T5" fmla="*/ 46 h 46"/>
                <a:gd name="T6" fmla="*/ 83 w 84"/>
                <a:gd name="T7" fmla="*/ 18 h 46"/>
                <a:gd name="T8" fmla="*/ 80 w 84"/>
                <a:gd name="T9" fmla="*/ 0 h 46"/>
              </a:gdLst>
              <a:ahLst/>
              <a:cxnLst>
                <a:cxn ang="0">
                  <a:pos x="T0" y="T1"/>
                </a:cxn>
                <a:cxn ang="0">
                  <a:pos x="T2" y="T3"/>
                </a:cxn>
                <a:cxn ang="0">
                  <a:pos x="T4" y="T5"/>
                </a:cxn>
                <a:cxn ang="0">
                  <a:pos x="T6" y="T7"/>
                </a:cxn>
                <a:cxn ang="0">
                  <a:pos x="T8" y="T9"/>
                </a:cxn>
              </a:cxnLst>
              <a:rect l="0" t="0" r="r" b="b"/>
              <a:pathLst>
                <a:path w="84" h="46">
                  <a:moveTo>
                    <a:pt x="80" y="0"/>
                  </a:moveTo>
                  <a:cubicBezTo>
                    <a:pt x="66" y="9"/>
                    <a:pt x="39" y="23"/>
                    <a:pt x="0" y="36"/>
                  </a:cubicBezTo>
                  <a:cubicBezTo>
                    <a:pt x="4" y="39"/>
                    <a:pt x="8" y="43"/>
                    <a:pt x="11" y="46"/>
                  </a:cubicBezTo>
                  <a:cubicBezTo>
                    <a:pt x="36" y="40"/>
                    <a:pt x="61" y="31"/>
                    <a:pt x="83" y="18"/>
                  </a:cubicBezTo>
                  <a:cubicBezTo>
                    <a:pt x="84" y="12"/>
                    <a:pt x="83" y="6"/>
                    <a:pt x="80" y="0"/>
                  </a:cubicBezTo>
                </a:path>
              </a:pathLst>
            </a:custGeom>
            <a:solidFill>
              <a:srgbClr val="6FB9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8" name="Freeform 363"/>
            <p:cNvSpPr>
              <a:spLocks/>
            </p:cNvSpPr>
            <p:nvPr/>
          </p:nvSpPr>
          <p:spPr bwMode="auto">
            <a:xfrm rot="16200000">
              <a:off x="605000" y="4002751"/>
              <a:ext cx="1832407" cy="1832407"/>
            </a:xfrm>
            <a:custGeom>
              <a:avLst/>
              <a:gdLst>
                <a:gd name="T0" fmla="*/ 296 w 315"/>
                <a:gd name="T1" fmla="*/ 123 h 315"/>
                <a:gd name="T2" fmla="*/ 123 w 315"/>
                <a:gd name="T3" fmla="*/ 19 h 315"/>
                <a:gd name="T4" fmla="*/ 19 w 315"/>
                <a:gd name="T5" fmla="*/ 192 h 315"/>
                <a:gd name="T6" fmla="*/ 192 w 315"/>
                <a:gd name="T7" fmla="*/ 296 h 315"/>
                <a:gd name="T8" fmla="*/ 296 w 315"/>
                <a:gd name="T9" fmla="*/ 123 h 315"/>
              </a:gdLst>
              <a:ahLst/>
              <a:cxnLst>
                <a:cxn ang="0">
                  <a:pos x="T0" y="T1"/>
                </a:cxn>
                <a:cxn ang="0">
                  <a:pos x="T2" y="T3"/>
                </a:cxn>
                <a:cxn ang="0">
                  <a:pos x="T4" y="T5"/>
                </a:cxn>
                <a:cxn ang="0">
                  <a:pos x="T6" y="T7"/>
                </a:cxn>
                <a:cxn ang="0">
                  <a:pos x="T8" y="T9"/>
                </a:cxn>
              </a:cxnLst>
              <a:rect l="0" t="0" r="r" b="b"/>
              <a:pathLst>
                <a:path w="315" h="315">
                  <a:moveTo>
                    <a:pt x="296" y="123"/>
                  </a:moveTo>
                  <a:cubicBezTo>
                    <a:pt x="277" y="46"/>
                    <a:pt x="200" y="0"/>
                    <a:pt x="123" y="19"/>
                  </a:cubicBezTo>
                  <a:cubicBezTo>
                    <a:pt x="46" y="38"/>
                    <a:pt x="0" y="115"/>
                    <a:pt x="19" y="192"/>
                  </a:cubicBezTo>
                  <a:cubicBezTo>
                    <a:pt x="38" y="268"/>
                    <a:pt x="115" y="315"/>
                    <a:pt x="192" y="296"/>
                  </a:cubicBezTo>
                  <a:cubicBezTo>
                    <a:pt x="269" y="277"/>
                    <a:pt x="315" y="199"/>
                    <a:pt x="296" y="123"/>
                  </a:cubicBezTo>
                  <a:close/>
                </a:path>
              </a:pathLst>
            </a:custGeom>
            <a:solidFill>
              <a:srgbClr val="6FC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9" name="Freeform 364"/>
            <p:cNvSpPr>
              <a:spLocks/>
            </p:cNvSpPr>
            <p:nvPr/>
          </p:nvSpPr>
          <p:spPr bwMode="auto">
            <a:xfrm rot="16200000">
              <a:off x="1020665" y="5315034"/>
              <a:ext cx="191511" cy="348201"/>
            </a:xfrm>
            <a:custGeom>
              <a:avLst/>
              <a:gdLst>
                <a:gd name="T0" fmla="*/ 23 w 33"/>
                <a:gd name="T1" fmla="*/ 3 h 60"/>
                <a:gd name="T2" fmla="*/ 15 w 33"/>
                <a:gd name="T3" fmla="*/ 45 h 60"/>
                <a:gd name="T4" fmla="*/ 23 w 33"/>
                <a:gd name="T5" fmla="*/ 3 h 60"/>
              </a:gdLst>
              <a:ahLst/>
              <a:cxnLst>
                <a:cxn ang="0">
                  <a:pos x="T0" y="T1"/>
                </a:cxn>
                <a:cxn ang="0">
                  <a:pos x="T2" y="T3"/>
                </a:cxn>
                <a:cxn ang="0">
                  <a:pos x="T4" y="T5"/>
                </a:cxn>
              </a:cxnLst>
              <a:rect l="0" t="0" r="r" b="b"/>
              <a:pathLst>
                <a:path w="33" h="60">
                  <a:moveTo>
                    <a:pt x="23" y="3"/>
                  </a:moveTo>
                  <a:cubicBezTo>
                    <a:pt x="7" y="10"/>
                    <a:pt x="0" y="60"/>
                    <a:pt x="15" y="45"/>
                  </a:cubicBezTo>
                  <a:cubicBezTo>
                    <a:pt x="31" y="30"/>
                    <a:pt x="33" y="0"/>
                    <a:pt x="23" y="3"/>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0" name="Freeform 365"/>
            <p:cNvSpPr>
              <a:spLocks/>
            </p:cNvSpPr>
            <p:nvPr/>
          </p:nvSpPr>
          <p:spPr bwMode="auto">
            <a:xfrm rot="16200000">
              <a:off x="891178" y="5148550"/>
              <a:ext cx="191511" cy="215449"/>
            </a:xfrm>
            <a:custGeom>
              <a:avLst/>
              <a:gdLst>
                <a:gd name="T0" fmla="*/ 3 w 33"/>
                <a:gd name="T1" fmla="*/ 3 h 37"/>
                <a:gd name="T2" fmla="*/ 29 w 33"/>
                <a:gd name="T3" fmla="*/ 19 h 37"/>
                <a:gd name="T4" fmla="*/ 3 w 33"/>
                <a:gd name="T5" fmla="*/ 3 h 37"/>
              </a:gdLst>
              <a:ahLst/>
              <a:cxnLst>
                <a:cxn ang="0">
                  <a:pos x="T0" y="T1"/>
                </a:cxn>
                <a:cxn ang="0">
                  <a:pos x="T2" y="T3"/>
                </a:cxn>
                <a:cxn ang="0">
                  <a:pos x="T4" y="T5"/>
                </a:cxn>
              </a:cxnLst>
              <a:rect l="0" t="0" r="r" b="b"/>
              <a:pathLst>
                <a:path w="33" h="37">
                  <a:moveTo>
                    <a:pt x="3" y="3"/>
                  </a:moveTo>
                  <a:cubicBezTo>
                    <a:pt x="15" y="15"/>
                    <a:pt x="33" y="37"/>
                    <a:pt x="29" y="19"/>
                  </a:cubicBezTo>
                  <a:cubicBezTo>
                    <a:pt x="24" y="0"/>
                    <a:pt x="0" y="0"/>
                    <a:pt x="3" y="3"/>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1" name="Freeform 366"/>
            <p:cNvSpPr>
              <a:spLocks/>
            </p:cNvSpPr>
            <p:nvPr/>
          </p:nvSpPr>
          <p:spPr bwMode="auto">
            <a:xfrm rot="16200000">
              <a:off x="1056573" y="5216014"/>
              <a:ext cx="139280" cy="202392"/>
            </a:xfrm>
            <a:custGeom>
              <a:avLst/>
              <a:gdLst>
                <a:gd name="T0" fmla="*/ 8 w 24"/>
                <a:gd name="T1" fmla="*/ 5 h 35"/>
                <a:gd name="T2" fmla="*/ 13 w 24"/>
                <a:gd name="T3" fmla="*/ 25 h 35"/>
                <a:gd name="T4" fmla="*/ 8 w 24"/>
                <a:gd name="T5" fmla="*/ 5 h 35"/>
              </a:gdLst>
              <a:ahLst/>
              <a:cxnLst>
                <a:cxn ang="0">
                  <a:pos x="T0" y="T1"/>
                </a:cxn>
                <a:cxn ang="0">
                  <a:pos x="T2" y="T3"/>
                </a:cxn>
                <a:cxn ang="0">
                  <a:pos x="T4" y="T5"/>
                </a:cxn>
              </a:cxnLst>
              <a:rect l="0" t="0" r="r" b="b"/>
              <a:pathLst>
                <a:path w="24" h="35">
                  <a:moveTo>
                    <a:pt x="8" y="5"/>
                  </a:moveTo>
                  <a:cubicBezTo>
                    <a:pt x="0" y="11"/>
                    <a:pt x="1" y="35"/>
                    <a:pt x="13" y="25"/>
                  </a:cubicBezTo>
                  <a:cubicBezTo>
                    <a:pt x="24" y="15"/>
                    <a:pt x="16" y="0"/>
                    <a:pt x="8"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2" name="Freeform 367"/>
            <p:cNvSpPr>
              <a:spLocks/>
            </p:cNvSpPr>
            <p:nvPr/>
          </p:nvSpPr>
          <p:spPr bwMode="auto">
            <a:xfrm rot="16200000">
              <a:off x="1213263" y="4173588"/>
              <a:ext cx="243741" cy="389550"/>
            </a:xfrm>
            <a:custGeom>
              <a:avLst/>
              <a:gdLst>
                <a:gd name="T0" fmla="*/ 17 w 42"/>
                <a:gd name="T1" fmla="*/ 6 h 67"/>
                <a:gd name="T2" fmla="*/ 28 w 42"/>
                <a:gd name="T3" fmla="*/ 47 h 67"/>
                <a:gd name="T4" fmla="*/ 17 w 42"/>
                <a:gd name="T5" fmla="*/ 6 h 67"/>
              </a:gdLst>
              <a:ahLst/>
              <a:cxnLst>
                <a:cxn ang="0">
                  <a:pos x="T0" y="T1"/>
                </a:cxn>
                <a:cxn ang="0">
                  <a:pos x="T2" y="T3"/>
                </a:cxn>
                <a:cxn ang="0">
                  <a:pos x="T4" y="T5"/>
                </a:cxn>
              </a:cxnLst>
              <a:rect l="0" t="0" r="r" b="b"/>
              <a:pathLst>
                <a:path w="42" h="67">
                  <a:moveTo>
                    <a:pt x="17" y="6"/>
                  </a:moveTo>
                  <a:cubicBezTo>
                    <a:pt x="0" y="19"/>
                    <a:pt x="13" y="67"/>
                    <a:pt x="28" y="47"/>
                  </a:cubicBezTo>
                  <a:cubicBezTo>
                    <a:pt x="42" y="27"/>
                    <a:pt x="26" y="0"/>
                    <a:pt x="17" y="6"/>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3" name="Freeform 368"/>
            <p:cNvSpPr>
              <a:spLocks/>
            </p:cNvSpPr>
            <p:nvPr/>
          </p:nvSpPr>
          <p:spPr bwMode="auto">
            <a:xfrm rot="16200000">
              <a:off x="2029359" y="4759000"/>
              <a:ext cx="367787" cy="295971"/>
            </a:xfrm>
            <a:custGeom>
              <a:avLst/>
              <a:gdLst>
                <a:gd name="T0" fmla="*/ 4 w 63"/>
                <a:gd name="T1" fmla="*/ 17 h 51"/>
                <a:gd name="T2" fmla="*/ 44 w 63"/>
                <a:gd name="T3" fmla="*/ 25 h 51"/>
                <a:gd name="T4" fmla="*/ 4 w 63"/>
                <a:gd name="T5" fmla="*/ 17 h 51"/>
              </a:gdLst>
              <a:ahLst/>
              <a:cxnLst>
                <a:cxn ang="0">
                  <a:pos x="T0" y="T1"/>
                </a:cxn>
                <a:cxn ang="0">
                  <a:pos x="T2" y="T3"/>
                </a:cxn>
                <a:cxn ang="0">
                  <a:pos x="T4" y="T5"/>
                </a:cxn>
              </a:cxnLst>
              <a:rect l="0" t="0" r="r" b="b"/>
              <a:pathLst>
                <a:path w="63" h="51">
                  <a:moveTo>
                    <a:pt x="4" y="17"/>
                  </a:moveTo>
                  <a:cubicBezTo>
                    <a:pt x="23" y="28"/>
                    <a:pt x="63" y="51"/>
                    <a:pt x="44" y="25"/>
                  </a:cubicBezTo>
                  <a:cubicBezTo>
                    <a:pt x="25" y="0"/>
                    <a:pt x="0" y="15"/>
                    <a:pt x="4" y="17"/>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4" name="Freeform 369"/>
            <p:cNvSpPr>
              <a:spLocks/>
            </p:cNvSpPr>
            <p:nvPr/>
          </p:nvSpPr>
          <p:spPr bwMode="auto">
            <a:xfrm rot="16200000">
              <a:off x="2108793" y="4714387"/>
              <a:ext cx="121870" cy="208921"/>
            </a:xfrm>
            <a:custGeom>
              <a:avLst/>
              <a:gdLst>
                <a:gd name="T0" fmla="*/ 5 w 21"/>
                <a:gd name="T1" fmla="*/ 4 h 36"/>
                <a:gd name="T2" fmla="*/ 17 w 21"/>
                <a:gd name="T3" fmla="*/ 18 h 36"/>
                <a:gd name="T4" fmla="*/ 5 w 21"/>
                <a:gd name="T5" fmla="*/ 4 h 36"/>
              </a:gdLst>
              <a:ahLst/>
              <a:cxnLst>
                <a:cxn ang="0">
                  <a:pos x="T0" y="T1"/>
                </a:cxn>
                <a:cxn ang="0">
                  <a:pos x="T2" y="T3"/>
                </a:cxn>
                <a:cxn ang="0">
                  <a:pos x="T4" y="T5"/>
                </a:cxn>
              </a:cxnLst>
              <a:rect l="0" t="0" r="r" b="b"/>
              <a:pathLst>
                <a:path w="21" h="36">
                  <a:moveTo>
                    <a:pt x="5" y="4"/>
                  </a:moveTo>
                  <a:cubicBezTo>
                    <a:pt x="0" y="11"/>
                    <a:pt x="13" y="36"/>
                    <a:pt x="17" y="18"/>
                  </a:cubicBezTo>
                  <a:cubicBezTo>
                    <a:pt x="21" y="0"/>
                    <a:pt x="8" y="1"/>
                    <a:pt x="5"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5" name="Freeform 370"/>
            <p:cNvSpPr>
              <a:spLocks/>
            </p:cNvSpPr>
            <p:nvPr/>
          </p:nvSpPr>
          <p:spPr bwMode="auto">
            <a:xfrm rot="16200000">
              <a:off x="916204" y="4296546"/>
              <a:ext cx="250269" cy="337320"/>
            </a:xfrm>
            <a:custGeom>
              <a:avLst/>
              <a:gdLst>
                <a:gd name="T0" fmla="*/ 9 w 43"/>
                <a:gd name="T1" fmla="*/ 8 h 58"/>
                <a:gd name="T2" fmla="*/ 42 w 43"/>
                <a:gd name="T3" fmla="*/ 37 h 58"/>
                <a:gd name="T4" fmla="*/ 9 w 43"/>
                <a:gd name="T5" fmla="*/ 8 h 58"/>
              </a:gdLst>
              <a:ahLst/>
              <a:cxnLst>
                <a:cxn ang="0">
                  <a:pos x="T0" y="T1"/>
                </a:cxn>
                <a:cxn ang="0">
                  <a:pos x="T2" y="T3"/>
                </a:cxn>
                <a:cxn ang="0">
                  <a:pos x="T4" y="T5"/>
                </a:cxn>
              </a:cxnLst>
              <a:rect l="0" t="0" r="r" b="b"/>
              <a:pathLst>
                <a:path w="43" h="58">
                  <a:moveTo>
                    <a:pt x="9" y="8"/>
                  </a:moveTo>
                  <a:cubicBezTo>
                    <a:pt x="0" y="19"/>
                    <a:pt x="40" y="58"/>
                    <a:pt x="42" y="37"/>
                  </a:cubicBezTo>
                  <a:cubicBezTo>
                    <a:pt x="43" y="16"/>
                    <a:pt x="16" y="0"/>
                    <a:pt x="9" y="8"/>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6" name="Freeform 371"/>
            <p:cNvSpPr>
              <a:spLocks/>
            </p:cNvSpPr>
            <p:nvPr/>
          </p:nvSpPr>
          <p:spPr bwMode="auto">
            <a:xfrm rot="16200000">
              <a:off x="1100098" y="4460853"/>
              <a:ext cx="167572" cy="100108"/>
            </a:xfrm>
            <a:custGeom>
              <a:avLst/>
              <a:gdLst>
                <a:gd name="T0" fmla="*/ 19 w 29"/>
                <a:gd name="T1" fmla="*/ 3 h 17"/>
                <a:gd name="T2" fmla="*/ 11 w 29"/>
                <a:gd name="T3" fmla="*/ 13 h 17"/>
                <a:gd name="T4" fmla="*/ 19 w 29"/>
                <a:gd name="T5" fmla="*/ 3 h 17"/>
              </a:gdLst>
              <a:ahLst/>
              <a:cxnLst>
                <a:cxn ang="0">
                  <a:pos x="T0" y="T1"/>
                </a:cxn>
                <a:cxn ang="0">
                  <a:pos x="T2" y="T3"/>
                </a:cxn>
                <a:cxn ang="0">
                  <a:pos x="T4" y="T5"/>
                </a:cxn>
              </a:cxnLst>
              <a:rect l="0" t="0" r="r" b="b"/>
              <a:pathLst>
                <a:path w="29" h="17">
                  <a:moveTo>
                    <a:pt x="19" y="3"/>
                  </a:moveTo>
                  <a:cubicBezTo>
                    <a:pt x="9" y="6"/>
                    <a:pt x="0" y="17"/>
                    <a:pt x="11" y="13"/>
                  </a:cubicBezTo>
                  <a:cubicBezTo>
                    <a:pt x="21" y="9"/>
                    <a:pt x="29" y="0"/>
                    <a:pt x="19" y="3"/>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7" name="Freeform 372"/>
            <p:cNvSpPr>
              <a:spLocks/>
            </p:cNvSpPr>
            <p:nvPr/>
          </p:nvSpPr>
          <p:spPr bwMode="auto">
            <a:xfrm rot="16200000">
              <a:off x="2073973" y="5069117"/>
              <a:ext cx="150162" cy="215449"/>
            </a:xfrm>
            <a:custGeom>
              <a:avLst/>
              <a:gdLst>
                <a:gd name="T0" fmla="*/ 18 w 26"/>
                <a:gd name="T1" fmla="*/ 4 h 37"/>
                <a:gd name="T2" fmla="*/ 15 w 26"/>
                <a:gd name="T3" fmla="*/ 26 h 37"/>
                <a:gd name="T4" fmla="*/ 18 w 26"/>
                <a:gd name="T5" fmla="*/ 4 h 37"/>
              </a:gdLst>
              <a:ahLst/>
              <a:cxnLst>
                <a:cxn ang="0">
                  <a:pos x="T0" y="T1"/>
                </a:cxn>
                <a:cxn ang="0">
                  <a:pos x="T2" y="T3"/>
                </a:cxn>
                <a:cxn ang="0">
                  <a:pos x="T4" y="T5"/>
                </a:cxn>
              </a:cxnLst>
              <a:rect l="0" t="0" r="r" b="b"/>
              <a:pathLst>
                <a:path w="26" h="37">
                  <a:moveTo>
                    <a:pt x="18" y="4"/>
                  </a:moveTo>
                  <a:cubicBezTo>
                    <a:pt x="0" y="12"/>
                    <a:pt x="4" y="37"/>
                    <a:pt x="15" y="26"/>
                  </a:cubicBezTo>
                  <a:cubicBezTo>
                    <a:pt x="25" y="14"/>
                    <a:pt x="26" y="0"/>
                    <a:pt x="18"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8" name="Freeform 373"/>
            <p:cNvSpPr>
              <a:spLocks/>
            </p:cNvSpPr>
            <p:nvPr/>
          </p:nvSpPr>
          <p:spPr bwMode="auto">
            <a:xfrm rot="16200000">
              <a:off x="2094647" y="4985331"/>
              <a:ext cx="261151" cy="110989"/>
            </a:xfrm>
            <a:custGeom>
              <a:avLst/>
              <a:gdLst>
                <a:gd name="T0" fmla="*/ 45 w 45"/>
                <a:gd name="T1" fmla="*/ 19 h 19"/>
                <a:gd name="T2" fmla="*/ 7 w 45"/>
                <a:gd name="T3" fmla="*/ 10 h 19"/>
                <a:gd name="T4" fmla="*/ 45 w 45"/>
                <a:gd name="T5" fmla="*/ 19 h 19"/>
              </a:gdLst>
              <a:ahLst/>
              <a:cxnLst>
                <a:cxn ang="0">
                  <a:pos x="T0" y="T1"/>
                </a:cxn>
                <a:cxn ang="0">
                  <a:pos x="T2" y="T3"/>
                </a:cxn>
                <a:cxn ang="0">
                  <a:pos x="T4" y="T5"/>
                </a:cxn>
              </a:cxnLst>
              <a:rect l="0" t="0" r="r" b="b"/>
              <a:pathLst>
                <a:path w="45" h="19">
                  <a:moveTo>
                    <a:pt x="45" y="19"/>
                  </a:moveTo>
                  <a:cubicBezTo>
                    <a:pt x="32" y="17"/>
                    <a:pt x="0" y="0"/>
                    <a:pt x="7" y="10"/>
                  </a:cubicBezTo>
                  <a:cubicBezTo>
                    <a:pt x="15" y="19"/>
                    <a:pt x="45" y="19"/>
                    <a:pt x="45" y="19"/>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9" name="Freeform 374"/>
            <p:cNvSpPr>
              <a:spLocks/>
            </p:cNvSpPr>
            <p:nvPr/>
          </p:nvSpPr>
          <p:spPr bwMode="auto">
            <a:xfrm rot="16200000">
              <a:off x="2227399" y="4741590"/>
              <a:ext cx="34820" cy="45701"/>
            </a:xfrm>
            <a:custGeom>
              <a:avLst/>
              <a:gdLst>
                <a:gd name="T0" fmla="*/ 6 w 6"/>
                <a:gd name="T1" fmla="*/ 4 h 8"/>
                <a:gd name="T2" fmla="*/ 5 w 6"/>
                <a:gd name="T3" fmla="*/ 3 h 8"/>
                <a:gd name="T4" fmla="*/ 0 w 6"/>
                <a:gd name="T5" fmla="*/ 4 h 8"/>
                <a:gd name="T6" fmla="*/ 1 w 6"/>
                <a:gd name="T7" fmla="*/ 5 h 8"/>
                <a:gd name="T8" fmla="*/ 6 w 6"/>
                <a:gd name="T9" fmla="*/ 4 h 8"/>
              </a:gdLst>
              <a:ahLst/>
              <a:cxnLst>
                <a:cxn ang="0">
                  <a:pos x="T0" y="T1"/>
                </a:cxn>
                <a:cxn ang="0">
                  <a:pos x="T2" y="T3"/>
                </a:cxn>
                <a:cxn ang="0">
                  <a:pos x="T4" y="T5"/>
                </a:cxn>
                <a:cxn ang="0">
                  <a:pos x="T6" y="T7"/>
                </a:cxn>
                <a:cxn ang="0">
                  <a:pos x="T8" y="T9"/>
                </a:cxn>
              </a:cxnLst>
              <a:rect l="0" t="0" r="r" b="b"/>
              <a:pathLst>
                <a:path w="6" h="8">
                  <a:moveTo>
                    <a:pt x="6" y="4"/>
                  </a:moveTo>
                  <a:cubicBezTo>
                    <a:pt x="5" y="3"/>
                    <a:pt x="5" y="3"/>
                    <a:pt x="5" y="3"/>
                  </a:cubicBezTo>
                  <a:cubicBezTo>
                    <a:pt x="5" y="0"/>
                    <a:pt x="0" y="1"/>
                    <a:pt x="0" y="4"/>
                  </a:cubicBezTo>
                  <a:cubicBezTo>
                    <a:pt x="1" y="5"/>
                    <a:pt x="1" y="5"/>
                    <a:pt x="1" y="5"/>
                  </a:cubicBezTo>
                  <a:cubicBezTo>
                    <a:pt x="1" y="8"/>
                    <a:pt x="6" y="7"/>
                    <a:pt x="6"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0" name="Freeform 375"/>
            <p:cNvSpPr>
              <a:spLocks/>
            </p:cNvSpPr>
            <p:nvPr/>
          </p:nvSpPr>
          <p:spPr bwMode="auto">
            <a:xfrm rot="16200000">
              <a:off x="2041329" y="5008182"/>
              <a:ext cx="41349" cy="28291"/>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1" name="Freeform 376"/>
            <p:cNvSpPr>
              <a:spLocks/>
            </p:cNvSpPr>
            <p:nvPr/>
          </p:nvSpPr>
          <p:spPr bwMode="auto">
            <a:xfrm rot="16200000">
              <a:off x="841124" y="4569666"/>
              <a:ext cx="34820" cy="28291"/>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2" name="Freeform 377"/>
            <p:cNvSpPr>
              <a:spLocks/>
            </p:cNvSpPr>
            <p:nvPr/>
          </p:nvSpPr>
          <p:spPr bwMode="auto">
            <a:xfrm rot="16200000">
              <a:off x="1070719" y="4520700"/>
              <a:ext cx="41349" cy="28291"/>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3" name="Freeform 378"/>
            <p:cNvSpPr>
              <a:spLocks/>
            </p:cNvSpPr>
            <p:nvPr/>
          </p:nvSpPr>
          <p:spPr bwMode="auto">
            <a:xfrm rot="16200000">
              <a:off x="1317724" y="4197526"/>
              <a:ext cx="34820" cy="28291"/>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4" name="Freeform 379"/>
            <p:cNvSpPr>
              <a:spLocks/>
            </p:cNvSpPr>
            <p:nvPr/>
          </p:nvSpPr>
          <p:spPr bwMode="auto">
            <a:xfrm rot="16200000">
              <a:off x="834595" y="5168136"/>
              <a:ext cx="47878" cy="41349"/>
            </a:xfrm>
            <a:custGeom>
              <a:avLst/>
              <a:gdLst>
                <a:gd name="T0" fmla="*/ 4 w 8"/>
                <a:gd name="T1" fmla="*/ 1 h 7"/>
                <a:gd name="T2" fmla="*/ 3 w 8"/>
                <a:gd name="T3" fmla="*/ 1 h 7"/>
                <a:gd name="T4" fmla="*/ 4 w 8"/>
                <a:gd name="T5" fmla="*/ 6 h 7"/>
                <a:gd name="T6" fmla="*/ 5 w 8"/>
                <a:gd name="T7" fmla="*/ 6 h 7"/>
                <a:gd name="T8" fmla="*/ 4 w 8"/>
                <a:gd name="T9" fmla="*/ 1 h 7"/>
              </a:gdLst>
              <a:ahLst/>
              <a:cxnLst>
                <a:cxn ang="0">
                  <a:pos x="T0" y="T1"/>
                </a:cxn>
                <a:cxn ang="0">
                  <a:pos x="T2" y="T3"/>
                </a:cxn>
                <a:cxn ang="0">
                  <a:pos x="T4" y="T5"/>
                </a:cxn>
                <a:cxn ang="0">
                  <a:pos x="T6" y="T7"/>
                </a:cxn>
                <a:cxn ang="0">
                  <a:pos x="T8" y="T9"/>
                </a:cxn>
              </a:cxnLst>
              <a:rect l="0" t="0" r="r" b="b"/>
              <a:pathLst>
                <a:path w="8" h="7">
                  <a:moveTo>
                    <a:pt x="4" y="1"/>
                  </a:moveTo>
                  <a:cubicBezTo>
                    <a:pt x="3" y="1"/>
                    <a:pt x="3" y="1"/>
                    <a:pt x="3" y="1"/>
                  </a:cubicBezTo>
                  <a:cubicBezTo>
                    <a:pt x="0" y="2"/>
                    <a:pt x="1" y="7"/>
                    <a:pt x="4" y="6"/>
                  </a:cubicBezTo>
                  <a:cubicBezTo>
                    <a:pt x="5" y="6"/>
                    <a:pt x="5" y="6"/>
                    <a:pt x="5" y="6"/>
                  </a:cubicBezTo>
                  <a:cubicBezTo>
                    <a:pt x="8" y="5"/>
                    <a:pt x="7" y="0"/>
                    <a:pt x="4" y="1"/>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5" name="Freeform 380"/>
            <p:cNvSpPr>
              <a:spLocks/>
            </p:cNvSpPr>
            <p:nvPr/>
          </p:nvSpPr>
          <p:spPr bwMode="auto">
            <a:xfrm rot="16200000">
              <a:off x="1270934" y="5580537"/>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6" name="Freeform 381"/>
            <p:cNvSpPr>
              <a:spLocks/>
            </p:cNvSpPr>
            <p:nvPr/>
          </p:nvSpPr>
          <p:spPr bwMode="auto">
            <a:xfrm rot="16200000">
              <a:off x="295972" y="4451060"/>
              <a:ext cx="2576687" cy="900970"/>
            </a:xfrm>
            <a:custGeom>
              <a:avLst/>
              <a:gdLst>
                <a:gd name="T0" fmla="*/ 347 w 443"/>
                <a:gd name="T1" fmla="*/ 3 h 155"/>
                <a:gd name="T2" fmla="*/ 349 w 443"/>
                <a:gd name="T3" fmla="*/ 8 h 155"/>
                <a:gd name="T4" fmla="*/ 396 w 443"/>
                <a:gd name="T5" fmla="*/ 19 h 155"/>
                <a:gd name="T6" fmla="*/ 360 w 443"/>
                <a:gd name="T7" fmla="*/ 57 h 155"/>
                <a:gd name="T8" fmla="*/ 228 w 443"/>
                <a:gd name="T9" fmla="*/ 106 h 155"/>
                <a:gd name="T10" fmla="*/ 89 w 443"/>
                <a:gd name="T11" fmla="*/ 125 h 155"/>
                <a:gd name="T12" fmla="*/ 39 w 443"/>
                <a:gd name="T13" fmla="*/ 108 h 155"/>
                <a:gd name="T14" fmla="*/ 76 w 443"/>
                <a:gd name="T15" fmla="*/ 75 h 155"/>
                <a:gd name="T16" fmla="*/ 76 w 443"/>
                <a:gd name="T17" fmla="*/ 71 h 155"/>
                <a:gd name="T18" fmla="*/ 4 w 443"/>
                <a:gd name="T19" fmla="*/ 131 h 155"/>
                <a:gd name="T20" fmla="*/ 103 w 443"/>
                <a:gd name="T21" fmla="*/ 151 h 155"/>
                <a:gd name="T22" fmla="*/ 234 w 443"/>
                <a:gd name="T23" fmla="*/ 129 h 155"/>
                <a:gd name="T24" fmla="*/ 360 w 443"/>
                <a:gd name="T25" fmla="*/ 87 h 155"/>
                <a:gd name="T26" fmla="*/ 439 w 443"/>
                <a:gd name="T27" fmla="*/ 23 h 155"/>
                <a:gd name="T28" fmla="*/ 347 w 443"/>
                <a:gd name="T29" fmla="*/ 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3" h="155">
                  <a:moveTo>
                    <a:pt x="347" y="3"/>
                  </a:moveTo>
                  <a:cubicBezTo>
                    <a:pt x="347" y="5"/>
                    <a:pt x="348" y="6"/>
                    <a:pt x="349" y="8"/>
                  </a:cubicBezTo>
                  <a:cubicBezTo>
                    <a:pt x="377" y="8"/>
                    <a:pt x="394" y="9"/>
                    <a:pt x="396" y="19"/>
                  </a:cubicBezTo>
                  <a:cubicBezTo>
                    <a:pt x="399" y="29"/>
                    <a:pt x="385" y="43"/>
                    <a:pt x="360" y="57"/>
                  </a:cubicBezTo>
                  <a:cubicBezTo>
                    <a:pt x="329" y="74"/>
                    <a:pt x="282" y="92"/>
                    <a:pt x="228" y="106"/>
                  </a:cubicBezTo>
                  <a:cubicBezTo>
                    <a:pt x="174" y="119"/>
                    <a:pt x="124" y="125"/>
                    <a:pt x="89" y="125"/>
                  </a:cubicBezTo>
                  <a:cubicBezTo>
                    <a:pt x="61" y="124"/>
                    <a:pt x="42" y="118"/>
                    <a:pt x="39" y="108"/>
                  </a:cubicBezTo>
                  <a:cubicBezTo>
                    <a:pt x="37" y="97"/>
                    <a:pt x="52" y="89"/>
                    <a:pt x="76" y="75"/>
                  </a:cubicBezTo>
                  <a:cubicBezTo>
                    <a:pt x="76" y="74"/>
                    <a:pt x="76" y="72"/>
                    <a:pt x="76" y="71"/>
                  </a:cubicBezTo>
                  <a:cubicBezTo>
                    <a:pt x="28" y="93"/>
                    <a:pt x="0" y="115"/>
                    <a:pt x="4" y="131"/>
                  </a:cubicBezTo>
                  <a:cubicBezTo>
                    <a:pt x="8" y="148"/>
                    <a:pt x="47" y="155"/>
                    <a:pt x="103" y="151"/>
                  </a:cubicBezTo>
                  <a:cubicBezTo>
                    <a:pt x="141" y="148"/>
                    <a:pt x="186" y="141"/>
                    <a:pt x="234" y="129"/>
                  </a:cubicBezTo>
                  <a:cubicBezTo>
                    <a:pt x="282" y="117"/>
                    <a:pt x="325" y="102"/>
                    <a:pt x="360" y="87"/>
                  </a:cubicBezTo>
                  <a:cubicBezTo>
                    <a:pt x="412" y="64"/>
                    <a:pt x="443" y="40"/>
                    <a:pt x="439" y="23"/>
                  </a:cubicBezTo>
                  <a:cubicBezTo>
                    <a:pt x="435" y="7"/>
                    <a:pt x="399" y="0"/>
                    <a:pt x="347" y="3"/>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7" name="Freeform 382"/>
            <p:cNvSpPr>
              <a:spLocks/>
            </p:cNvSpPr>
            <p:nvPr/>
          </p:nvSpPr>
          <p:spPr bwMode="auto">
            <a:xfrm rot="16200000">
              <a:off x="11253946" y="3287851"/>
              <a:ext cx="256798" cy="245917"/>
            </a:xfrm>
            <a:custGeom>
              <a:avLst/>
              <a:gdLst>
                <a:gd name="T0" fmla="*/ 59 w 118"/>
                <a:gd name="T1" fmla="*/ 0 h 113"/>
                <a:gd name="T2" fmla="*/ 78 w 118"/>
                <a:gd name="T3" fmla="*/ 38 h 113"/>
                <a:gd name="T4" fmla="*/ 118 w 118"/>
                <a:gd name="T5" fmla="*/ 43 h 113"/>
                <a:gd name="T6" fmla="*/ 88 w 118"/>
                <a:gd name="T7" fmla="*/ 73 h 113"/>
                <a:gd name="T8" fmla="*/ 96 w 118"/>
                <a:gd name="T9" fmla="*/ 113 h 113"/>
                <a:gd name="T10" fmla="*/ 59 w 118"/>
                <a:gd name="T11" fmla="*/ 94 h 113"/>
                <a:gd name="T12" fmla="*/ 24 w 118"/>
                <a:gd name="T13" fmla="*/ 113 h 113"/>
                <a:gd name="T14" fmla="*/ 30 w 118"/>
                <a:gd name="T15" fmla="*/ 73 h 113"/>
                <a:gd name="T16" fmla="*/ 0 w 118"/>
                <a:gd name="T17" fmla="*/ 43 h 113"/>
                <a:gd name="T18" fmla="*/ 40 w 118"/>
                <a:gd name="T19" fmla="*/ 38 h 113"/>
                <a:gd name="T20" fmla="*/ 59 w 118"/>
                <a:gd name="T2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3">
                  <a:moveTo>
                    <a:pt x="59" y="0"/>
                  </a:moveTo>
                  <a:lnTo>
                    <a:pt x="78" y="38"/>
                  </a:lnTo>
                  <a:lnTo>
                    <a:pt x="118" y="43"/>
                  </a:lnTo>
                  <a:lnTo>
                    <a:pt x="88" y="73"/>
                  </a:lnTo>
                  <a:lnTo>
                    <a:pt x="96" y="113"/>
                  </a:lnTo>
                  <a:lnTo>
                    <a:pt x="59" y="94"/>
                  </a:lnTo>
                  <a:lnTo>
                    <a:pt x="24" y="113"/>
                  </a:lnTo>
                  <a:lnTo>
                    <a:pt x="30" y="73"/>
                  </a:lnTo>
                  <a:lnTo>
                    <a:pt x="0" y="43"/>
                  </a:lnTo>
                  <a:lnTo>
                    <a:pt x="40" y="38"/>
                  </a:lnTo>
                  <a:lnTo>
                    <a:pt x="59"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8" name="Freeform 383"/>
            <p:cNvSpPr>
              <a:spLocks/>
            </p:cNvSpPr>
            <p:nvPr/>
          </p:nvSpPr>
          <p:spPr bwMode="auto">
            <a:xfrm rot="16200000">
              <a:off x="3246974" y="5291095"/>
              <a:ext cx="152338" cy="143633"/>
            </a:xfrm>
            <a:custGeom>
              <a:avLst/>
              <a:gdLst>
                <a:gd name="T0" fmla="*/ 16 w 70"/>
                <a:gd name="T1" fmla="*/ 0 h 66"/>
                <a:gd name="T2" fmla="*/ 38 w 70"/>
                <a:gd name="T3" fmla="*/ 13 h 66"/>
                <a:gd name="T4" fmla="*/ 59 w 70"/>
                <a:gd name="T5" fmla="*/ 2 h 66"/>
                <a:gd name="T6" fmla="*/ 54 w 70"/>
                <a:gd name="T7" fmla="*/ 26 h 66"/>
                <a:gd name="T8" fmla="*/ 70 w 70"/>
                <a:gd name="T9" fmla="*/ 45 h 66"/>
                <a:gd name="T10" fmla="*/ 46 w 70"/>
                <a:gd name="T11" fmla="*/ 45 h 66"/>
                <a:gd name="T12" fmla="*/ 35 w 70"/>
                <a:gd name="T13" fmla="*/ 66 h 66"/>
                <a:gd name="T14" fmla="*/ 24 w 70"/>
                <a:gd name="T15" fmla="*/ 45 h 66"/>
                <a:gd name="T16" fmla="*/ 0 w 70"/>
                <a:gd name="T17" fmla="*/ 40 h 66"/>
                <a:gd name="T18" fmla="*/ 19 w 70"/>
                <a:gd name="T19" fmla="*/ 24 h 66"/>
                <a:gd name="T20" fmla="*/ 16 w 70"/>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6">
                  <a:moveTo>
                    <a:pt x="16" y="0"/>
                  </a:moveTo>
                  <a:lnTo>
                    <a:pt x="38" y="13"/>
                  </a:lnTo>
                  <a:lnTo>
                    <a:pt x="59" y="2"/>
                  </a:lnTo>
                  <a:lnTo>
                    <a:pt x="54" y="26"/>
                  </a:lnTo>
                  <a:lnTo>
                    <a:pt x="70" y="45"/>
                  </a:lnTo>
                  <a:lnTo>
                    <a:pt x="46" y="45"/>
                  </a:lnTo>
                  <a:lnTo>
                    <a:pt x="35" y="66"/>
                  </a:lnTo>
                  <a:lnTo>
                    <a:pt x="24" y="45"/>
                  </a:lnTo>
                  <a:lnTo>
                    <a:pt x="0" y="40"/>
                  </a:lnTo>
                  <a:lnTo>
                    <a:pt x="19" y="24"/>
                  </a:lnTo>
                  <a:lnTo>
                    <a:pt x="1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9" name="Freeform 384"/>
            <p:cNvSpPr>
              <a:spLocks/>
            </p:cNvSpPr>
            <p:nvPr/>
          </p:nvSpPr>
          <p:spPr bwMode="auto">
            <a:xfrm rot="16200000">
              <a:off x="2763846" y="6494564"/>
              <a:ext cx="158867" cy="150162"/>
            </a:xfrm>
            <a:custGeom>
              <a:avLst/>
              <a:gdLst>
                <a:gd name="T0" fmla="*/ 16 w 73"/>
                <a:gd name="T1" fmla="*/ 0 h 69"/>
                <a:gd name="T2" fmla="*/ 38 w 73"/>
                <a:gd name="T3" fmla="*/ 13 h 69"/>
                <a:gd name="T4" fmla="*/ 62 w 73"/>
                <a:gd name="T5" fmla="*/ 3 h 69"/>
                <a:gd name="T6" fmla="*/ 54 w 73"/>
                <a:gd name="T7" fmla="*/ 27 h 69"/>
                <a:gd name="T8" fmla="*/ 73 w 73"/>
                <a:gd name="T9" fmla="*/ 45 h 69"/>
                <a:gd name="T10" fmla="*/ 46 w 73"/>
                <a:gd name="T11" fmla="*/ 48 h 69"/>
                <a:gd name="T12" fmla="*/ 35 w 73"/>
                <a:gd name="T13" fmla="*/ 69 h 69"/>
                <a:gd name="T14" fmla="*/ 24 w 73"/>
                <a:gd name="T15" fmla="*/ 45 h 69"/>
                <a:gd name="T16" fmla="*/ 0 w 73"/>
                <a:gd name="T17" fmla="*/ 43 h 69"/>
                <a:gd name="T18" fmla="*/ 19 w 73"/>
                <a:gd name="T19" fmla="*/ 27 h 69"/>
                <a:gd name="T20" fmla="*/ 16 w 73"/>
                <a:gd name="T2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9">
                  <a:moveTo>
                    <a:pt x="16" y="0"/>
                  </a:moveTo>
                  <a:lnTo>
                    <a:pt x="38" y="13"/>
                  </a:lnTo>
                  <a:lnTo>
                    <a:pt x="62" y="3"/>
                  </a:lnTo>
                  <a:lnTo>
                    <a:pt x="54" y="27"/>
                  </a:lnTo>
                  <a:lnTo>
                    <a:pt x="73" y="45"/>
                  </a:lnTo>
                  <a:lnTo>
                    <a:pt x="46" y="48"/>
                  </a:lnTo>
                  <a:lnTo>
                    <a:pt x="35" y="69"/>
                  </a:lnTo>
                  <a:lnTo>
                    <a:pt x="24" y="45"/>
                  </a:lnTo>
                  <a:lnTo>
                    <a:pt x="0" y="43"/>
                  </a:lnTo>
                  <a:lnTo>
                    <a:pt x="19" y="27"/>
                  </a:lnTo>
                  <a:lnTo>
                    <a:pt x="1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0" name="Freeform 385"/>
            <p:cNvSpPr>
              <a:spLocks/>
            </p:cNvSpPr>
            <p:nvPr/>
          </p:nvSpPr>
          <p:spPr bwMode="auto">
            <a:xfrm rot="16200000">
              <a:off x="3350347" y="1007136"/>
              <a:ext cx="150162" cy="152338"/>
            </a:xfrm>
            <a:custGeom>
              <a:avLst/>
              <a:gdLst>
                <a:gd name="T0" fmla="*/ 0 w 69"/>
                <a:gd name="T1" fmla="*/ 32 h 70"/>
                <a:gd name="T2" fmla="*/ 21 w 69"/>
                <a:gd name="T3" fmla="*/ 24 h 70"/>
                <a:gd name="T4" fmla="*/ 29 w 69"/>
                <a:gd name="T5" fmla="*/ 0 h 70"/>
                <a:gd name="T6" fmla="*/ 45 w 69"/>
                <a:gd name="T7" fmla="*/ 19 h 70"/>
                <a:gd name="T8" fmla="*/ 69 w 69"/>
                <a:gd name="T9" fmla="*/ 19 h 70"/>
                <a:gd name="T10" fmla="*/ 53 w 69"/>
                <a:gd name="T11" fmla="*/ 38 h 70"/>
                <a:gd name="T12" fmla="*/ 64 w 69"/>
                <a:gd name="T13" fmla="*/ 62 h 70"/>
                <a:gd name="T14" fmla="*/ 40 w 69"/>
                <a:gd name="T15" fmla="*/ 54 h 70"/>
                <a:gd name="T16" fmla="*/ 21 w 69"/>
                <a:gd name="T17" fmla="*/ 70 h 70"/>
                <a:gd name="T18" fmla="*/ 18 w 69"/>
                <a:gd name="T19" fmla="*/ 46 h 70"/>
                <a:gd name="T20" fmla="*/ 0 w 69"/>
                <a:gd name="T21" fmla="*/ 3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70">
                  <a:moveTo>
                    <a:pt x="0" y="32"/>
                  </a:moveTo>
                  <a:lnTo>
                    <a:pt x="21" y="24"/>
                  </a:lnTo>
                  <a:lnTo>
                    <a:pt x="29" y="0"/>
                  </a:lnTo>
                  <a:lnTo>
                    <a:pt x="45" y="19"/>
                  </a:lnTo>
                  <a:lnTo>
                    <a:pt x="69" y="19"/>
                  </a:lnTo>
                  <a:lnTo>
                    <a:pt x="53" y="38"/>
                  </a:lnTo>
                  <a:lnTo>
                    <a:pt x="64" y="62"/>
                  </a:lnTo>
                  <a:lnTo>
                    <a:pt x="40" y="54"/>
                  </a:lnTo>
                  <a:lnTo>
                    <a:pt x="21" y="70"/>
                  </a:lnTo>
                  <a:lnTo>
                    <a:pt x="18" y="46"/>
                  </a:lnTo>
                  <a:lnTo>
                    <a:pt x="0" y="3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1" name="Freeform 386"/>
            <p:cNvSpPr>
              <a:spLocks/>
            </p:cNvSpPr>
            <p:nvPr/>
          </p:nvSpPr>
          <p:spPr bwMode="auto">
            <a:xfrm rot="16200000">
              <a:off x="342761" y="648053"/>
              <a:ext cx="152338" cy="150162"/>
            </a:xfrm>
            <a:custGeom>
              <a:avLst/>
              <a:gdLst>
                <a:gd name="T0" fmla="*/ 0 w 70"/>
                <a:gd name="T1" fmla="*/ 32 h 69"/>
                <a:gd name="T2" fmla="*/ 24 w 70"/>
                <a:gd name="T3" fmla="*/ 24 h 69"/>
                <a:gd name="T4" fmla="*/ 30 w 70"/>
                <a:gd name="T5" fmla="*/ 0 h 69"/>
                <a:gd name="T6" fmla="*/ 46 w 70"/>
                <a:gd name="T7" fmla="*/ 19 h 69"/>
                <a:gd name="T8" fmla="*/ 70 w 70"/>
                <a:gd name="T9" fmla="*/ 19 h 69"/>
                <a:gd name="T10" fmla="*/ 56 w 70"/>
                <a:gd name="T11" fmla="*/ 37 h 69"/>
                <a:gd name="T12" fmla="*/ 64 w 70"/>
                <a:gd name="T13" fmla="*/ 61 h 69"/>
                <a:gd name="T14" fmla="*/ 40 w 70"/>
                <a:gd name="T15" fmla="*/ 53 h 69"/>
                <a:gd name="T16" fmla="*/ 22 w 70"/>
                <a:gd name="T17" fmla="*/ 69 h 69"/>
                <a:gd name="T18" fmla="*/ 22 w 70"/>
                <a:gd name="T19" fmla="*/ 45 h 69"/>
                <a:gd name="T20" fmla="*/ 0 w 70"/>
                <a:gd name="T21" fmla="*/ 3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9">
                  <a:moveTo>
                    <a:pt x="0" y="32"/>
                  </a:moveTo>
                  <a:lnTo>
                    <a:pt x="24" y="24"/>
                  </a:lnTo>
                  <a:lnTo>
                    <a:pt x="30" y="0"/>
                  </a:lnTo>
                  <a:lnTo>
                    <a:pt x="46" y="19"/>
                  </a:lnTo>
                  <a:lnTo>
                    <a:pt x="70" y="19"/>
                  </a:lnTo>
                  <a:lnTo>
                    <a:pt x="56" y="37"/>
                  </a:lnTo>
                  <a:lnTo>
                    <a:pt x="64" y="61"/>
                  </a:lnTo>
                  <a:lnTo>
                    <a:pt x="40" y="53"/>
                  </a:lnTo>
                  <a:lnTo>
                    <a:pt x="22" y="69"/>
                  </a:lnTo>
                  <a:lnTo>
                    <a:pt x="22" y="45"/>
                  </a:lnTo>
                  <a:lnTo>
                    <a:pt x="0" y="3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2" name="Freeform 387"/>
            <p:cNvSpPr>
              <a:spLocks/>
            </p:cNvSpPr>
            <p:nvPr/>
          </p:nvSpPr>
          <p:spPr bwMode="auto">
            <a:xfrm rot="16200000">
              <a:off x="1823703" y="46319"/>
              <a:ext cx="145809" cy="150162"/>
            </a:xfrm>
            <a:custGeom>
              <a:avLst/>
              <a:gdLst>
                <a:gd name="T0" fmla="*/ 0 w 67"/>
                <a:gd name="T1" fmla="*/ 10 h 69"/>
                <a:gd name="T2" fmla="*/ 24 w 67"/>
                <a:gd name="T3" fmla="*/ 16 h 69"/>
                <a:gd name="T4" fmla="*/ 43 w 67"/>
                <a:gd name="T5" fmla="*/ 0 h 69"/>
                <a:gd name="T6" fmla="*/ 45 w 67"/>
                <a:gd name="T7" fmla="*/ 24 h 69"/>
                <a:gd name="T8" fmla="*/ 67 w 67"/>
                <a:gd name="T9" fmla="*/ 34 h 69"/>
                <a:gd name="T10" fmla="*/ 45 w 67"/>
                <a:gd name="T11" fmla="*/ 45 h 69"/>
                <a:gd name="T12" fmla="*/ 40 w 67"/>
                <a:gd name="T13" fmla="*/ 69 h 69"/>
                <a:gd name="T14" fmla="*/ 24 w 67"/>
                <a:gd name="T15" fmla="*/ 50 h 69"/>
                <a:gd name="T16" fmla="*/ 0 w 67"/>
                <a:gd name="T17" fmla="*/ 53 h 69"/>
                <a:gd name="T18" fmla="*/ 11 w 67"/>
                <a:gd name="T19" fmla="*/ 32 h 69"/>
                <a:gd name="T20" fmla="*/ 0 w 67"/>
                <a:gd name="T21" fmla="*/ 1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69">
                  <a:moveTo>
                    <a:pt x="0" y="10"/>
                  </a:moveTo>
                  <a:lnTo>
                    <a:pt x="24" y="16"/>
                  </a:lnTo>
                  <a:lnTo>
                    <a:pt x="43" y="0"/>
                  </a:lnTo>
                  <a:lnTo>
                    <a:pt x="45" y="24"/>
                  </a:lnTo>
                  <a:lnTo>
                    <a:pt x="67" y="34"/>
                  </a:lnTo>
                  <a:lnTo>
                    <a:pt x="45" y="45"/>
                  </a:lnTo>
                  <a:lnTo>
                    <a:pt x="40" y="69"/>
                  </a:lnTo>
                  <a:lnTo>
                    <a:pt x="24" y="50"/>
                  </a:lnTo>
                  <a:lnTo>
                    <a:pt x="0" y="53"/>
                  </a:lnTo>
                  <a:lnTo>
                    <a:pt x="11" y="32"/>
                  </a:lnTo>
                  <a:lnTo>
                    <a:pt x="0" y="1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3" name="Freeform 388"/>
            <p:cNvSpPr>
              <a:spLocks/>
            </p:cNvSpPr>
            <p:nvPr/>
          </p:nvSpPr>
          <p:spPr bwMode="auto">
            <a:xfrm rot="16200000">
              <a:off x="390639" y="2230191"/>
              <a:ext cx="145809" cy="156690"/>
            </a:xfrm>
            <a:custGeom>
              <a:avLst/>
              <a:gdLst>
                <a:gd name="T0" fmla="*/ 0 w 67"/>
                <a:gd name="T1" fmla="*/ 13 h 72"/>
                <a:gd name="T2" fmla="*/ 25 w 67"/>
                <a:gd name="T3" fmla="*/ 18 h 72"/>
                <a:gd name="T4" fmla="*/ 43 w 67"/>
                <a:gd name="T5" fmla="*/ 0 h 72"/>
                <a:gd name="T6" fmla="*/ 46 w 67"/>
                <a:gd name="T7" fmla="*/ 26 h 72"/>
                <a:gd name="T8" fmla="*/ 67 w 67"/>
                <a:gd name="T9" fmla="*/ 37 h 72"/>
                <a:gd name="T10" fmla="*/ 46 w 67"/>
                <a:gd name="T11" fmla="*/ 48 h 72"/>
                <a:gd name="T12" fmla="*/ 41 w 67"/>
                <a:gd name="T13" fmla="*/ 72 h 72"/>
                <a:gd name="T14" fmla="*/ 25 w 67"/>
                <a:gd name="T15" fmla="*/ 53 h 72"/>
                <a:gd name="T16" fmla="*/ 0 w 67"/>
                <a:gd name="T17" fmla="*/ 56 h 72"/>
                <a:gd name="T18" fmla="*/ 11 w 67"/>
                <a:gd name="T19" fmla="*/ 34 h 72"/>
                <a:gd name="T20" fmla="*/ 0 w 67"/>
                <a:gd name="T21" fmla="*/ 1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2">
                  <a:moveTo>
                    <a:pt x="0" y="13"/>
                  </a:moveTo>
                  <a:lnTo>
                    <a:pt x="25" y="18"/>
                  </a:lnTo>
                  <a:lnTo>
                    <a:pt x="43" y="0"/>
                  </a:lnTo>
                  <a:lnTo>
                    <a:pt x="46" y="26"/>
                  </a:lnTo>
                  <a:lnTo>
                    <a:pt x="67" y="37"/>
                  </a:lnTo>
                  <a:lnTo>
                    <a:pt x="46" y="48"/>
                  </a:lnTo>
                  <a:lnTo>
                    <a:pt x="41" y="72"/>
                  </a:lnTo>
                  <a:lnTo>
                    <a:pt x="25" y="53"/>
                  </a:lnTo>
                  <a:lnTo>
                    <a:pt x="0" y="56"/>
                  </a:lnTo>
                  <a:lnTo>
                    <a:pt x="11" y="34"/>
                  </a:lnTo>
                  <a:lnTo>
                    <a:pt x="0" y="13"/>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4" name="Freeform 389"/>
            <p:cNvSpPr>
              <a:spLocks/>
            </p:cNvSpPr>
            <p:nvPr/>
          </p:nvSpPr>
          <p:spPr bwMode="auto">
            <a:xfrm rot="16200000">
              <a:off x="413489" y="5293271"/>
              <a:ext cx="152338" cy="152338"/>
            </a:xfrm>
            <a:custGeom>
              <a:avLst/>
              <a:gdLst>
                <a:gd name="T0" fmla="*/ 3 w 70"/>
                <a:gd name="T1" fmla="*/ 11 h 70"/>
                <a:gd name="T2" fmla="*/ 27 w 70"/>
                <a:gd name="T3" fmla="*/ 16 h 70"/>
                <a:gd name="T4" fmla="*/ 46 w 70"/>
                <a:gd name="T5" fmla="*/ 0 h 70"/>
                <a:gd name="T6" fmla="*/ 46 w 70"/>
                <a:gd name="T7" fmla="*/ 24 h 70"/>
                <a:gd name="T8" fmla="*/ 70 w 70"/>
                <a:gd name="T9" fmla="*/ 35 h 70"/>
                <a:gd name="T10" fmla="*/ 46 w 70"/>
                <a:gd name="T11" fmla="*/ 46 h 70"/>
                <a:gd name="T12" fmla="*/ 41 w 70"/>
                <a:gd name="T13" fmla="*/ 70 h 70"/>
                <a:gd name="T14" fmla="*/ 24 w 70"/>
                <a:gd name="T15" fmla="*/ 51 h 70"/>
                <a:gd name="T16" fmla="*/ 0 w 70"/>
                <a:gd name="T17" fmla="*/ 54 h 70"/>
                <a:gd name="T18" fmla="*/ 14 w 70"/>
                <a:gd name="T19" fmla="*/ 32 h 70"/>
                <a:gd name="T20" fmla="*/ 3 w 70"/>
                <a:gd name="T21" fmla="*/ 1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70">
                  <a:moveTo>
                    <a:pt x="3" y="11"/>
                  </a:moveTo>
                  <a:lnTo>
                    <a:pt x="27" y="16"/>
                  </a:lnTo>
                  <a:lnTo>
                    <a:pt x="46" y="0"/>
                  </a:lnTo>
                  <a:lnTo>
                    <a:pt x="46" y="24"/>
                  </a:lnTo>
                  <a:lnTo>
                    <a:pt x="70" y="35"/>
                  </a:lnTo>
                  <a:lnTo>
                    <a:pt x="46" y="46"/>
                  </a:lnTo>
                  <a:lnTo>
                    <a:pt x="41" y="70"/>
                  </a:lnTo>
                  <a:lnTo>
                    <a:pt x="24" y="51"/>
                  </a:lnTo>
                  <a:lnTo>
                    <a:pt x="0" y="54"/>
                  </a:lnTo>
                  <a:lnTo>
                    <a:pt x="14" y="32"/>
                  </a:lnTo>
                  <a:lnTo>
                    <a:pt x="3" y="11"/>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5" name="Freeform 390"/>
            <p:cNvSpPr>
              <a:spLocks/>
            </p:cNvSpPr>
            <p:nvPr/>
          </p:nvSpPr>
          <p:spPr bwMode="auto">
            <a:xfrm rot="16200000">
              <a:off x="2168640" y="3031053"/>
              <a:ext cx="145809" cy="156690"/>
            </a:xfrm>
            <a:custGeom>
              <a:avLst/>
              <a:gdLst>
                <a:gd name="T0" fmla="*/ 0 w 67"/>
                <a:gd name="T1" fmla="*/ 14 h 72"/>
                <a:gd name="T2" fmla="*/ 24 w 67"/>
                <a:gd name="T3" fmla="*/ 16 h 72"/>
                <a:gd name="T4" fmla="*/ 43 w 67"/>
                <a:gd name="T5" fmla="*/ 0 h 72"/>
                <a:gd name="T6" fmla="*/ 45 w 67"/>
                <a:gd name="T7" fmla="*/ 24 h 72"/>
                <a:gd name="T8" fmla="*/ 67 w 67"/>
                <a:gd name="T9" fmla="*/ 38 h 72"/>
                <a:gd name="T10" fmla="*/ 45 w 67"/>
                <a:gd name="T11" fmla="*/ 48 h 72"/>
                <a:gd name="T12" fmla="*/ 40 w 67"/>
                <a:gd name="T13" fmla="*/ 72 h 72"/>
                <a:gd name="T14" fmla="*/ 24 w 67"/>
                <a:gd name="T15" fmla="*/ 54 h 72"/>
                <a:gd name="T16" fmla="*/ 0 w 67"/>
                <a:gd name="T17" fmla="*/ 56 h 72"/>
                <a:gd name="T18" fmla="*/ 10 w 67"/>
                <a:gd name="T19" fmla="*/ 35 h 72"/>
                <a:gd name="T20" fmla="*/ 0 w 67"/>
                <a:gd name="T21" fmla="*/ 1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2">
                  <a:moveTo>
                    <a:pt x="0" y="14"/>
                  </a:moveTo>
                  <a:lnTo>
                    <a:pt x="24" y="16"/>
                  </a:lnTo>
                  <a:lnTo>
                    <a:pt x="43" y="0"/>
                  </a:lnTo>
                  <a:lnTo>
                    <a:pt x="45" y="24"/>
                  </a:lnTo>
                  <a:lnTo>
                    <a:pt x="67" y="38"/>
                  </a:lnTo>
                  <a:lnTo>
                    <a:pt x="45" y="48"/>
                  </a:lnTo>
                  <a:lnTo>
                    <a:pt x="40" y="72"/>
                  </a:lnTo>
                  <a:lnTo>
                    <a:pt x="24" y="54"/>
                  </a:lnTo>
                  <a:lnTo>
                    <a:pt x="0" y="56"/>
                  </a:lnTo>
                  <a:lnTo>
                    <a:pt x="10" y="35"/>
                  </a:lnTo>
                  <a:lnTo>
                    <a:pt x="0" y="14"/>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6" name="Freeform 391"/>
            <p:cNvSpPr>
              <a:spLocks/>
            </p:cNvSpPr>
            <p:nvPr/>
          </p:nvSpPr>
          <p:spPr bwMode="auto">
            <a:xfrm rot="16200000">
              <a:off x="2307920" y="4136591"/>
              <a:ext cx="152338" cy="150162"/>
            </a:xfrm>
            <a:custGeom>
              <a:avLst/>
              <a:gdLst>
                <a:gd name="T0" fmla="*/ 3 w 70"/>
                <a:gd name="T1" fmla="*/ 11 h 69"/>
                <a:gd name="T2" fmla="*/ 27 w 70"/>
                <a:gd name="T3" fmla="*/ 16 h 69"/>
                <a:gd name="T4" fmla="*/ 46 w 70"/>
                <a:gd name="T5" fmla="*/ 0 h 69"/>
                <a:gd name="T6" fmla="*/ 48 w 70"/>
                <a:gd name="T7" fmla="*/ 24 h 69"/>
                <a:gd name="T8" fmla="*/ 70 w 70"/>
                <a:gd name="T9" fmla="*/ 35 h 69"/>
                <a:gd name="T10" fmla="*/ 46 w 70"/>
                <a:gd name="T11" fmla="*/ 45 h 69"/>
                <a:gd name="T12" fmla="*/ 43 w 70"/>
                <a:gd name="T13" fmla="*/ 69 h 69"/>
                <a:gd name="T14" fmla="*/ 24 w 70"/>
                <a:gd name="T15" fmla="*/ 51 h 69"/>
                <a:gd name="T16" fmla="*/ 0 w 70"/>
                <a:gd name="T17" fmla="*/ 53 h 69"/>
                <a:gd name="T18" fmla="*/ 13 w 70"/>
                <a:gd name="T19" fmla="*/ 32 h 69"/>
                <a:gd name="T20" fmla="*/ 3 w 70"/>
                <a:gd name="T21" fmla="*/ 1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9">
                  <a:moveTo>
                    <a:pt x="3" y="11"/>
                  </a:moveTo>
                  <a:lnTo>
                    <a:pt x="27" y="16"/>
                  </a:lnTo>
                  <a:lnTo>
                    <a:pt x="46" y="0"/>
                  </a:lnTo>
                  <a:lnTo>
                    <a:pt x="48" y="24"/>
                  </a:lnTo>
                  <a:lnTo>
                    <a:pt x="70" y="35"/>
                  </a:lnTo>
                  <a:lnTo>
                    <a:pt x="46" y="45"/>
                  </a:lnTo>
                  <a:lnTo>
                    <a:pt x="43" y="69"/>
                  </a:lnTo>
                  <a:lnTo>
                    <a:pt x="24" y="51"/>
                  </a:lnTo>
                  <a:lnTo>
                    <a:pt x="0" y="53"/>
                  </a:lnTo>
                  <a:lnTo>
                    <a:pt x="13" y="32"/>
                  </a:lnTo>
                  <a:lnTo>
                    <a:pt x="3" y="11"/>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7" name="Freeform 392"/>
            <p:cNvSpPr>
              <a:spLocks/>
            </p:cNvSpPr>
            <p:nvPr/>
          </p:nvSpPr>
          <p:spPr bwMode="auto">
            <a:xfrm rot="16200000">
              <a:off x="192599" y="6090869"/>
              <a:ext cx="145809" cy="156690"/>
            </a:xfrm>
            <a:custGeom>
              <a:avLst/>
              <a:gdLst>
                <a:gd name="T0" fmla="*/ 0 w 67"/>
                <a:gd name="T1" fmla="*/ 13 h 72"/>
                <a:gd name="T2" fmla="*/ 24 w 67"/>
                <a:gd name="T3" fmla="*/ 19 h 72"/>
                <a:gd name="T4" fmla="*/ 43 w 67"/>
                <a:gd name="T5" fmla="*/ 0 h 72"/>
                <a:gd name="T6" fmla="*/ 46 w 67"/>
                <a:gd name="T7" fmla="*/ 27 h 72"/>
                <a:gd name="T8" fmla="*/ 67 w 67"/>
                <a:gd name="T9" fmla="*/ 37 h 72"/>
                <a:gd name="T10" fmla="*/ 46 w 67"/>
                <a:gd name="T11" fmla="*/ 48 h 72"/>
                <a:gd name="T12" fmla="*/ 40 w 67"/>
                <a:gd name="T13" fmla="*/ 72 h 72"/>
                <a:gd name="T14" fmla="*/ 24 w 67"/>
                <a:gd name="T15" fmla="*/ 53 h 72"/>
                <a:gd name="T16" fmla="*/ 0 w 67"/>
                <a:gd name="T17" fmla="*/ 56 h 72"/>
                <a:gd name="T18" fmla="*/ 11 w 67"/>
                <a:gd name="T19" fmla="*/ 35 h 72"/>
                <a:gd name="T20" fmla="*/ 0 w 67"/>
                <a:gd name="T21" fmla="*/ 1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2">
                  <a:moveTo>
                    <a:pt x="0" y="13"/>
                  </a:moveTo>
                  <a:lnTo>
                    <a:pt x="24" y="19"/>
                  </a:lnTo>
                  <a:lnTo>
                    <a:pt x="43" y="0"/>
                  </a:lnTo>
                  <a:lnTo>
                    <a:pt x="46" y="27"/>
                  </a:lnTo>
                  <a:lnTo>
                    <a:pt x="67" y="37"/>
                  </a:lnTo>
                  <a:lnTo>
                    <a:pt x="46" y="48"/>
                  </a:lnTo>
                  <a:lnTo>
                    <a:pt x="40" y="72"/>
                  </a:lnTo>
                  <a:lnTo>
                    <a:pt x="24" y="53"/>
                  </a:lnTo>
                  <a:lnTo>
                    <a:pt x="0" y="56"/>
                  </a:lnTo>
                  <a:lnTo>
                    <a:pt x="11" y="35"/>
                  </a:lnTo>
                  <a:lnTo>
                    <a:pt x="0" y="13"/>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8" name="Freeform 393"/>
            <p:cNvSpPr>
              <a:spLocks/>
            </p:cNvSpPr>
            <p:nvPr/>
          </p:nvSpPr>
          <p:spPr bwMode="auto">
            <a:xfrm rot="16200000">
              <a:off x="11585825" y="1212791"/>
              <a:ext cx="256798" cy="243741"/>
            </a:xfrm>
            <a:custGeom>
              <a:avLst/>
              <a:gdLst>
                <a:gd name="T0" fmla="*/ 19 w 118"/>
                <a:gd name="T1" fmla="*/ 2 h 112"/>
                <a:gd name="T2" fmla="*/ 56 w 118"/>
                <a:gd name="T3" fmla="*/ 21 h 112"/>
                <a:gd name="T4" fmla="*/ 91 w 118"/>
                <a:gd name="T5" fmla="*/ 0 h 112"/>
                <a:gd name="T6" fmla="*/ 86 w 118"/>
                <a:gd name="T7" fmla="*/ 42 h 112"/>
                <a:gd name="T8" fmla="*/ 118 w 118"/>
                <a:gd name="T9" fmla="*/ 69 h 112"/>
                <a:gd name="T10" fmla="*/ 77 w 118"/>
                <a:gd name="T11" fmla="*/ 77 h 112"/>
                <a:gd name="T12" fmla="*/ 59 w 118"/>
                <a:gd name="T13" fmla="*/ 112 h 112"/>
                <a:gd name="T14" fmla="*/ 40 w 118"/>
                <a:gd name="T15" fmla="*/ 77 h 112"/>
                <a:gd name="T16" fmla="*/ 0 w 118"/>
                <a:gd name="T17" fmla="*/ 72 h 112"/>
                <a:gd name="T18" fmla="*/ 27 w 118"/>
                <a:gd name="T19" fmla="*/ 42 h 112"/>
                <a:gd name="T20" fmla="*/ 19 w 118"/>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2">
                  <a:moveTo>
                    <a:pt x="19" y="2"/>
                  </a:moveTo>
                  <a:lnTo>
                    <a:pt x="56" y="21"/>
                  </a:lnTo>
                  <a:lnTo>
                    <a:pt x="91" y="0"/>
                  </a:lnTo>
                  <a:lnTo>
                    <a:pt x="86" y="42"/>
                  </a:lnTo>
                  <a:lnTo>
                    <a:pt x="118" y="69"/>
                  </a:lnTo>
                  <a:lnTo>
                    <a:pt x="77" y="77"/>
                  </a:lnTo>
                  <a:lnTo>
                    <a:pt x="59" y="112"/>
                  </a:lnTo>
                  <a:lnTo>
                    <a:pt x="40" y="77"/>
                  </a:lnTo>
                  <a:lnTo>
                    <a:pt x="0" y="72"/>
                  </a:lnTo>
                  <a:lnTo>
                    <a:pt x="27" y="42"/>
                  </a:lnTo>
                  <a:lnTo>
                    <a:pt x="19"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9" name="Freeform 394"/>
            <p:cNvSpPr>
              <a:spLocks/>
            </p:cNvSpPr>
            <p:nvPr/>
          </p:nvSpPr>
          <p:spPr bwMode="auto">
            <a:xfrm rot="16200000">
              <a:off x="5263275" y="1583843"/>
              <a:ext cx="254622" cy="243741"/>
            </a:xfrm>
            <a:custGeom>
              <a:avLst/>
              <a:gdLst>
                <a:gd name="T0" fmla="*/ 21 w 117"/>
                <a:gd name="T1" fmla="*/ 2 h 112"/>
                <a:gd name="T2" fmla="*/ 58 w 117"/>
                <a:gd name="T3" fmla="*/ 21 h 112"/>
                <a:gd name="T4" fmla="*/ 93 w 117"/>
                <a:gd name="T5" fmla="*/ 0 h 112"/>
                <a:gd name="T6" fmla="*/ 88 w 117"/>
                <a:gd name="T7" fmla="*/ 40 h 112"/>
                <a:gd name="T8" fmla="*/ 117 w 117"/>
                <a:gd name="T9" fmla="*/ 69 h 112"/>
                <a:gd name="T10" fmla="*/ 77 w 117"/>
                <a:gd name="T11" fmla="*/ 74 h 112"/>
                <a:gd name="T12" fmla="*/ 61 w 117"/>
                <a:gd name="T13" fmla="*/ 112 h 112"/>
                <a:gd name="T14" fmla="*/ 42 w 117"/>
                <a:gd name="T15" fmla="*/ 77 h 112"/>
                <a:gd name="T16" fmla="*/ 0 w 117"/>
                <a:gd name="T17" fmla="*/ 72 h 112"/>
                <a:gd name="T18" fmla="*/ 29 w 117"/>
                <a:gd name="T19" fmla="*/ 42 h 112"/>
                <a:gd name="T20" fmla="*/ 21 w 117"/>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2">
                  <a:moveTo>
                    <a:pt x="21" y="2"/>
                  </a:moveTo>
                  <a:lnTo>
                    <a:pt x="58" y="21"/>
                  </a:lnTo>
                  <a:lnTo>
                    <a:pt x="93" y="0"/>
                  </a:lnTo>
                  <a:lnTo>
                    <a:pt x="88" y="40"/>
                  </a:lnTo>
                  <a:lnTo>
                    <a:pt x="117" y="69"/>
                  </a:lnTo>
                  <a:lnTo>
                    <a:pt x="77" y="74"/>
                  </a:lnTo>
                  <a:lnTo>
                    <a:pt x="61" y="112"/>
                  </a:lnTo>
                  <a:lnTo>
                    <a:pt x="42" y="77"/>
                  </a:lnTo>
                  <a:lnTo>
                    <a:pt x="0" y="72"/>
                  </a:lnTo>
                  <a:lnTo>
                    <a:pt x="29" y="42"/>
                  </a:lnTo>
                  <a:lnTo>
                    <a:pt x="21"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0" name="Freeform 395"/>
            <p:cNvSpPr>
              <a:spLocks/>
            </p:cNvSpPr>
            <p:nvPr/>
          </p:nvSpPr>
          <p:spPr bwMode="auto">
            <a:xfrm rot="16200000">
              <a:off x="768219" y="72434"/>
              <a:ext cx="256798" cy="243741"/>
            </a:xfrm>
            <a:custGeom>
              <a:avLst/>
              <a:gdLst>
                <a:gd name="T0" fmla="*/ 19 w 118"/>
                <a:gd name="T1" fmla="*/ 2 h 112"/>
                <a:gd name="T2" fmla="*/ 56 w 118"/>
                <a:gd name="T3" fmla="*/ 21 h 112"/>
                <a:gd name="T4" fmla="*/ 91 w 118"/>
                <a:gd name="T5" fmla="*/ 0 h 112"/>
                <a:gd name="T6" fmla="*/ 86 w 118"/>
                <a:gd name="T7" fmla="*/ 40 h 112"/>
                <a:gd name="T8" fmla="*/ 118 w 118"/>
                <a:gd name="T9" fmla="*/ 69 h 112"/>
                <a:gd name="T10" fmla="*/ 78 w 118"/>
                <a:gd name="T11" fmla="*/ 75 h 112"/>
                <a:gd name="T12" fmla="*/ 59 w 118"/>
                <a:gd name="T13" fmla="*/ 112 h 112"/>
                <a:gd name="T14" fmla="*/ 40 w 118"/>
                <a:gd name="T15" fmla="*/ 77 h 112"/>
                <a:gd name="T16" fmla="*/ 0 w 118"/>
                <a:gd name="T17" fmla="*/ 72 h 112"/>
                <a:gd name="T18" fmla="*/ 27 w 118"/>
                <a:gd name="T19" fmla="*/ 42 h 112"/>
                <a:gd name="T20" fmla="*/ 19 w 118"/>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2">
                  <a:moveTo>
                    <a:pt x="19" y="2"/>
                  </a:moveTo>
                  <a:lnTo>
                    <a:pt x="56" y="21"/>
                  </a:lnTo>
                  <a:lnTo>
                    <a:pt x="91" y="0"/>
                  </a:lnTo>
                  <a:lnTo>
                    <a:pt x="86" y="40"/>
                  </a:lnTo>
                  <a:lnTo>
                    <a:pt x="118" y="69"/>
                  </a:lnTo>
                  <a:lnTo>
                    <a:pt x="78" y="75"/>
                  </a:lnTo>
                  <a:lnTo>
                    <a:pt x="59" y="112"/>
                  </a:lnTo>
                  <a:lnTo>
                    <a:pt x="40" y="77"/>
                  </a:lnTo>
                  <a:lnTo>
                    <a:pt x="0" y="72"/>
                  </a:lnTo>
                  <a:lnTo>
                    <a:pt x="27" y="42"/>
                  </a:lnTo>
                  <a:lnTo>
                    <a:pt x="19"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1" name="Freeform 396"/>
            <p:cNvSpPr>
              <a:spLocks/>
            </p:cNvSpPr>
            <p:nvPr/>
          </p:nvSpPr>
          <p:spPr bwMode="auto">
            <a:xfrm rot="16200000">
              <a:off x="240477" y="4317220"/>
              <a:ext cx="254622" cy="243741"/>
            </a:xfrm>
            <a:custGeom>
              <a:avLst/>
              <a:gdLst>
                <a:gd name="T0" fmla="*/ 21 w 117"/>
                <a:gd name="T1" fmla="*/ 2 h 112"/>
                <a:gd name="T2" fmla="*/ 59 w 117"/>
                <a:gd name="T3" fmla="*/ 18 h 112"/>
                <a:gd name="T4" fmla="*/ 93 w 117"/>
                <a:gd name="T5" fmla="*/ 0 h 112"/>
                <a:gd name="T6" fmla="*/ 88 w 117"/>
                <a:gd name="T7" fmla="*/ 40 h 112"/>
                <a:gd name="T8" fmla="*/ 117 w 117"/>
                <a:gd name="T9" fmla="*/ 66 h 112"/>
                <a:gd name="T10" fmla="*/ 77 w 117"/>
                <a:gd name="T11" fmla="*/ 74 h 112"/>
                <a:gd name="T12" fmla="*/ 61 w 117"/>
                <a:gd name="T13" fmla="*/ 112 h 112"/>
                <a:gd name="T14" fmla="*/ 43 w 117"/>
                <a:gd name="T15" fmla="*/ 74 h 112"/>
                <a:gd name="T16" fmla="*/ 0 w 117"/>
                <a:gd name="T17" fmla="*/ 72 h 112"/>
                <a:gd name="T18" fmla="*/ 29 w 117"/>
                <a:gd name="T19" fmla="*/ 42 h 112"/>
                <a:gd name="T20" fmla="*/ 21 w 117"/>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2">
                  <a:moveTo>
                    <a:pt x="21" y="2"/>
                  </a:moveTo>
                  <a:lnTo>
                    <a:pt x="59" y="18"/>
                  </a:lnTo>
                  <a:lnTo>
                    <a:pt x="93" y="0"/>
                  </a:lnTo>
                  <a:lnTo>
                    <a:pt x="88" y="40"/>
                  </a:lnTo>
                  <a:lnTo>
                    <a:pt x="117" y="66"/>
                  </a:lnTo>
                  <a:lnTo>
                    <a:pt x="77" y="74"/>
                  </a:lnTo>
                  <a:lnTo>
                    <a:pt x="61" y="112"/>
                  </a:lnTo>
                  <a:lnTo>
                    <a:pt x="43" y="74"/>
                  </a:lnTo>
                  <a:lnTo>
                    <a:pt x="0" y="72"/>
                  </a:lnTo>
                  <a:lnTo>
                    <a:pt x="29" y="42"/>
                  </a:lnTo>
                  <a:lnTo>
                    <a:pt x="21"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2" name="Freeform 397"/>
            <p:cNvSpPr>
              <a:spLocks/>
            </p:cNvSpPr>
            <p:nvPr/>
          </p:nvSpPr>
          <p:spPr bwMode="auto">
            <a:xfrm rot="16200000">
              <a:off x="2114233" y="6221444"/>
              <a:ext cx="250269" cy="243741"/>
            </a:xfrm>
            <a:custGeom>
              <a:avLst/>
              <a:gdLst>
                <a:gd name="T0" fmla="*/ 19 w 115"/>
                <a:gd name="T1" fmla="*/ 2 h 112"/>
                <a:gd name="T2" fmla="*/ 56 w 115"/>
                <a:gd name="T3" fmla="*/ 21 h 112"/>
                <a:gd name="T4" fmla="*/ 91 w 115"/>
                <a:gd name="T5" fmla="*/ 0 h 112"/>
                <a:gd name="T6" fmla="*/ 86 w 115"/>
                <a:gd name="T7" fmla="*/ 40 h 112"/>
                <a:gd name="T8" fmla="*/ 115 w 115"/>
                <a:gd name="T9" fmla="*/ 69 h 112"/>
                <a:gd name="T10" fmla="*/ 75 w 115"/>
                <a:gd name="T11" fmla="*/ 75 h 112"/>
                <a:gd name="T12" fmla="*/ 59 w 115"/>
                <a:gd name="T13" fmla="*/ 112 h 112"/>
                <a:gd name="T14" fmla="*/ 40 w 115"/>
                <a:gd name="T15" fmla="*/ 77 h 112"/>
                <a:gd name="T16" fmla="*/ 0 w 115"/>
                <a:gd name="T17" fmla="*/ 72 h 112"/>
                <a:gd name="T18" fmla="*/ 27 w 115"/>
                <a:gd name="T19" fmla="*/ 43 h 112"/>
                <a:gd name="T20" fmla="*/ 19 w 115"/>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12">
                  <a:moveTo>
                    <a:pt x="19" y="2"/>
                  </a:moveTo>
                  <a:lnTo>
                    <a:pt x="56" y="21"/>
                  </a:lnTo>
                  <a:lnTo>
                    <a:pt x="91" y="0"/>
                  </a:lnTo>
                  <a:lnTo>
                    <a:pt x="86" y="40"/>
                  </a:lnTo>
                  <a:lnTo>
                    <a:pt x="115" y="69"/>
                  </a:lnTo>
                  <a:lnTo>
                    <a:pt x="75" y="75"/>
                  </a:lnTo>
                  <a:lnTo>
                    <a:pt x="59" y="112"/>
                  </a:lnTo>
                  <a:lnTo>
                    <a:pt x="40" y="77"/>
                  </a:lnTo>
                  <a:lnTo>
                    <a:pt x="0" y="72"/>
                  </a:lnTo>
                  <a:lnTo>
                    <a:pt x="27" y="43"/>
                  </a:lnTo>
                  <a:lnTo>
                    <a:pt x="19"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3" name="Freeform 398"/>
            <p:cNvSpPr>
              <a:spLocks/>
            </p:cNvSpPr>
            <p:nvPr/>
          </p:nvSpPr>
          <p:spPr bwMode="auto">
            <a:xfrm rot="16200000">
              <a:off x="4553816" y="5834071"/>
              <a:ext cx="254622" cy="243741"/>
            </a:xfrm>
            <a:custGeom>
              <a:avLst/>
              <a:gdLst>
                <a:gd name="T0" fmla="*/ 21 w 117"/>
                <a:gd name="T1" fmla="*/ 2 h 112"/>
                <a:gd name="T2" fmla="*/ 56 w 117"/>
                <a:gd name="T3" fmla="*/ 21 h 112"/>
                <a:gd name="T4" fmla="*/ 93 w 117"/>
                <a:gd name="T5" fmla="*/ 0 h 112"/>
                <a:gd name="T6" fmla="*/ 88 w 117"/>
                <a:gd name="T7" fmla="*/ 43 h 112"/>
                <a:gd name="T8" fmla="*/ 117 w 117"/>
                <a:gd name="T9" fmla="*/ 69 h 112"/>
                <a:gd name="T10" fmla="*/ 77 w 117"/>
                <a:gd name="T11" fmla="*/ 77 h 112"/>
                <a:gd name="T12" fmla="*/ 58 w 117"/>
                <a:gd name="T13" fmla="*/ 112 h 112"/>
                <a:gd name="T14" fmla="*/ 40 w 117"/>
                <a:gd name="T15" fmla="*/ 77 h 112"/>
                <a:gd name="T16" fmla="*/ 0 w 117"/>
                <a:gd name="T17" fmla="*/ 72 h 112"/>
                <a:gd name="T18" fmla="*/ 29 w 117"/>
                <a:gd name="T19" fmla="*/ 43 h 112"/>
                <a:gd name="T20" fmla="*/ 21 w 117"/>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2">
                  <a:moveTo>
                    <a:pt x="21" y="2"/>
                  </a:moveTo>
                  <a:lnTo>
                    <a:pt x="56" y="21"/>
                  </a:lnTo>
                  <a:lnTo>
                    <a:pt x="93" y="0"/>
                  </a:lnTo>
                  <a:lnTo>
                    <a:pt x="88" y="43"/>
                  </a:lnTo>
                  <a:lnTo>
                    <a:pt x="117" y="69"/>
                  </a:lnTo>
                  <a:lnTo>
                    <a:pt x="77" y="77"/>
                  </a:lnTo>
                  <a:lnTo>
                    <a:pt x="58" y="112"/>
                  </a:lnTo>
                  <a:lnTo>
                    <a:pt x="40" y="77"/>
                  </a:lnTo>
                  <a:lnTo>
                    <a:pt x="0" y="72"/>
                  </a:lnTo>
                  <a:lnTo>
                    <a:pt x="29" y="43"/>
                  </a:lnTo>
                  <a:lnTo>
                    <a:pt x="21"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4" name="Freeform 399"/>
            <p:cNvSpPr>
              <a:spLocks/>
            </p:cNvSpPr>
            <p:nvPr/>
          </p:nvSpPr>
          <p:spPr bwMode="auto">
            <a:xfrm rot="16200000">
              <a:off x="9810001" y="6483682"/>
              <a:ext cx="126223" cy="121870"/>
            </a:xfrm>
            <a:custGeom>
              <a:avLst/>
              <a:gdLst>
                <a:gd name="T0" fmla="*/ 45 w 58"/>
                <a:gd name="T1" fmla="*/ 0 h 56"/>
                <a:gd name="T2" fmla="*/ 42 w 58"/>
                <a:gd name="T3" fmla="*/ 19 h 56"/>
                <a:gd name="T4" fmla="*/ 58 w 58"/>
                <a:gd name="T5" fmla="*/ 32 h 56"/>
                <a:gd name="T6" fmla="*/ 37 w 58"/>
                <a:gd name="T7" fmla="*/ 38 h 56"/>
                <a:gd name="T8" fmla="*/ 29 w 58"/>
                <a:gd name="T9" fmla="*/ 56 h 56"/>
                <a:gd name="T10" fmla="*/ 18 w 58"/>
                <a:gd name="T11" fmla="*/ 38 h 56"/>
                <a:gd name="T12" fmla="*/ 0 w 58"/>
                <a:gd name="T13" fmla="*/ 35 h 56"/>
                <a:gd name="T14" fmla="*/ 13 w 58"/>
                <a:gd name="T15" fmla="*/ 22 h 56"/>
                <a:gd name="T16" fmla="*/ 10 w 58"/>
                <a:gd name="T17" fmla="*/ 0 h 56"/>
                <a:gd name="T18" fmla="*/ 26 w 58"/>
                <a:gd name="T19" fmla="*/ 8 h 56"/>
                <a:gd name="T20" fmla="*/ 45 w 58"/>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45" y="0"/>
                  </a:moveTo>
                  <a:lnTo>
                    <a:pt x="42" y="19"/>
                  </a:lnTo>
                  <a:lnTo>
                    <a:pt x="58" y="32"/>
                  </a:lnTo>
                  <a:lnTo>
                    <a:pt x="37" y="38"/>
                  </a:lnTo>
                  <a:lnTo>
                    <a:pt x="29" y="56"/>
                  </a:lnTo>
                  <a:lnTo>
                    <a:pt x="18" y="38"/>
                  </a:lnTo>
                  <a:lnTo>
                    <a:pt x="0" y="35"/>
                  </a:lnTo>
                  <a:lnTo>
                    <a:pt x="13" y="22"/>
                  </a:lnTo>
                  <a:lnTo>
                    <a:pt x="10" y="0"/>
                  </a:lnTo>
                  <a:lnTo>
                    <a:pt x="26" y="8"/>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5" name="Freeform 400"/>
            <p:cNvSpPr>
              <a:spLocks/>
            </p:cNvSpPr>
            <p:nvPr/>
          </p:nvSpPr>
          <p:spPr bwMode="auto">
            <a:xfrm rot="16200000">
              <a:off x="6137042" y="5959205"/>
              <a:ext cx="126223" cy="121870"/>
            </a:xfrm>
            <a:custGeom>
              <a:avLst/>
              <a:gdLst>
                <a:gd name="T0" fmla="*/ 45 w 58"/>
                <a:gd name="T1" fmla="*/ 0 h 56"/>
                <a:gd name="T2" fmla="*/ 42 w 58"/>
                <a:gd name="T3" fmla="*/ 22 h 56"/>
                <a:gd name="T4" fmla="*/ 58 w 58"/>
                <a:gd name="T5" fmla="*/ 35 h 56"/>
                <a:gd name="T6" fmla="*/ 37 w 58"/>
                <a:gd name="T7" fmla="*/ 40 h 56"/>
                <a:gd name="T8" fmla="*/ 29 w 58"/>
                <a:gd name="T9" fmla="*/ 56 h 56"/>
                <a:gd name="T10" fmla="*/ 21 w 58"/>
                <a:gd name="T11" fmla="*/ 40 h 56"/>
                <a:gd name="T12" fmla="*/ 0 w 58"/>
                <a:gd name="T13" fmla="*/ 38 h 56"/>
                <a:gd name="T14" fmla="*/ 13 w 58"/>
                <a:gd name="T15" fmla="*/ 22 h 56"/>
                <a:gd name="T16" fmla="*/ 10 w 58"/>
                <a:gd name="T17" fmla="*/ 3 h 56"/>
                <a:gd name="T18" fmla="*/ 29 w 58"/>
                <a:gd name="T19" fmla="*/ 11 h 56"/>
                <a:gd name="T20" fmla="*/ 45 w 58"/>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45" y="0"/>
                  </a:moveTo>
                  <a:lnTo>
                    <a:pt x="42" y="22"/>
                  </a:lnTo>
                  <a:lnTo>
                    <a:pt x="58" y="35"/>
                  </a:lnTo>
                  <a:lnTo>
                    <a:pt x="37" y="40"/>
                  </a:lnTo>
                  <a:lnTo>
                    <a:pt x="29" y="56"/>
                  </a:lnTo>
                  <a:lnTo>
                    <a:pt x="21" y="40"/>
                  </a:lnTo>
                  <a:lnTo>
                    <a:pt x="0" y="38"/>
                  </a:lnTo>
                  <a:lnTo>
                    <a:pt x="13" y="22"/>
                  </a:lnTo>
                  <a:lnTo>
                    <a:pt x="10" y="3"/>
                  </a:lnTo>
                  <a:lnTo>
                    <a:pt x="29" y="11"/>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6" name="Freeform 401"/>
            <p:cNvSpPr>
              <a:spLocks/>
            </p:cNvSpPr>
            <p:nvPr/>
          </p:nvSpPr>
          <p:spPr bwMode="auto">
            <a:xfrm rot="16200000">
              <a:off x="11275709" y="297675"/>
              <a:ext cx="128399" cy="121870"/>
            </a:xfrm>
            <a:custGeom>
              <a:avLst/>
              <a:gdLst>
                <a:gd name="T0" fmla="*/ 46 w 59"/>
                <a:gd name="T1" fmla="*/ 0 h 56"/>
                <a:gd name="T2" fmla="*/ 43 w 59"/>
                <a:gd name="T3" fmla="*/ 18 h 56"/>
                <a:gd name="T4" fmla="*/ 59 w 59"/>
                <a:gd name="T5" fmla="*/ 32 h 56"/>
                <a:gd name="T6" fmla="*/ 38 w 59"/>
                <a:gd name="T7" fmla="*/ 37 h 56"/>
                <a:gd name="T8" fmla="*/ 30 w 59"/>
                <a:gd name="T9" fmla="*/ 56 h 56"/>
                <a:gd name="T10" fmla="*/ 19 w 59"/>
                <a:gd name="T11" fmla="*/ 37 h 56"/>
                <a:gd name="T12" fmla="*/ 0 w 59"/>
                <a:gd name="T13" fmla="*/ 34 h 56"/>
                <a:gd name="T14" fmla="*/ 14 w 59"/>
                <a:gd name="T15" fmla="*/ 18 h 56"/>
                <a:gd name="T16" fmla="*/ 11 w 59"/>
                <a:gd name="T17" fmla="*/ 0 h 56"/>
                <a:gd name="T18" fmla="*/ 30 w 59"/>
                <a:gd name="T19" fmla="*/ 8 h 56"/>
                <a:gd name="T20" fmla="*/ 46 w 59"/>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46" y="0"/>
                  </a:moveTo>
                  <a:lnTo>
                    <a:pt x="43" y="18"/>
                  </a:lnTo>
                  <a:lnTo>
                    <a:pt x="59" y="32"/>
                  </a:lnTo>
                  <a:lnTo>
                    <a:pt x="38" y="37"/>
                  </a:lnTo>
                  <a:lnTo>
                    <a:pt x="30" y="56"/>
                  </a:lnTo>
                  <a:lnTo>
                    <a:pt x="19" y="37"/>
                  </a:lnTo>
                  <a:lnTo>
                    <a:pt x="0" y="34"/>
                  </a:lnTo>
                  <a:lnTo>
                    <a:pt x="14" y="18"/>
                  </a:lnTo>
                  <a:lnTo>
                    <a:pt x="11" y="0"/>
                  </a:lnTo>
                  <a:lnTo>
                    <a:pt x="30" y="8"/>
                  </a:lnTo>
                  <a:lnTo>
                    <a:pt x="4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7" name="Freeform 402"/>
            <p:cNvSpPr>
              <a:spLocks/>
            </p:cNvSpPr>
            <p:nvPr/>
          </p:nvSpPr>
          <p:spPr bwMode="auto">
            <a:xfrm rot="16200000">
              <a:off x="10269191" y="3634964"/>
              <a:ext cx="126223" cy="121870"/>
            </a:xfrm>
            <a:custGeom>
              <a:avLst/>
              <a:gdLst>
                <a:gd name="T0" fmla="*/ 45 w 58"/>
                <a:gd name="T1" fmla="*/ 0 h 56"/>
                <a:gd name="T2" fmla="*/ 42 w 58"/>
                <a:gd name="T3" fmla="*/ 22 h 56"/>
                <a:gd name="T4" fmla="*/ 58 w 58"/>
                <a:gd name="T5" fmla="*/ 35 h 56"/>
                <a:gd name="T6" fmla="*/ 37 w 58"/>
                <a:gd name="T7" fmla="*/ 38 h 56"/>
                <a:gd name="T8" fmla="*/ 29 w 58"/>
                <a:gd name="T9" fmla="*/ 56 h 56"/>
                <a:gd name="T10" fmla="*/ 21 w 58"/>
                <a:gd name="T11" fmla="*/ 40 h 56"/>
                <a:gd name="T12" fmla="*/ 0 w 58"/>
                <a:gd name="T13" fmla="*/ 38 h 56"/>
                <a:gd name="T14" fmla="*/ 13 w 58"/>
                <a:gd name="T15" fmla="*/ 22 h 56"/>
                <a:gd name="T16" fmla="*/ 10 w 58"/>
                <a:gd name="T17" fmla="*/ 3 h 56"/>
                <a:gd name="T18" fmla="*/ 29 w 58"/>
                <a:gd name="T19" fmla="*/ 11 h 56"/>
                <a:gd name="T20" fmla="*/ 45 w 58"/>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45" y="0"/>
                  </a:moveTo>
                  <a:lnTo>
                    <a:pt x="42" y="22"/>
                  </a:lnTo>
                  <a:lnTo>
                    <a:pt x="58" y="35"/>
                  </a:lnTo>
                  <a:lnTo>
                    <a:pt x="37" y="38"/>
                  </a:lnTo>
                  <a:lnTo>
                    <a:pt x="29" y="56"/>
                  </a:lnTo>
                  <a:lnTo>
                    <a:pt x="21" y="40"/>
                  </a:lnTo>
                  <a:lnTo>
                    <a:pt x="0" y="38"/>
                  </a:lnTo>
                  <a:lnTo>
                    <a:pt x="13" y="22"/>
                  </a:lnTo>
                  <a:lnTo>
                    <a:pt x="10" y="3"/>
                  </a:lnTo>
                  <a:lnTo>
                    <a:pt x="29" y="11"/>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8" name="Freeform 403"/>
            <p:cNvSpPr>
              <a:spLocks/>
            </p:cNvSpPr>
            <p:nvPr/>
          </p:nvSpPr>
          <p:spPr bwMode="auto">
            <a:xfrm rot="16200000">
              <a:off x="10089649" y="4402094"/>
              <a:ext cx="128399" cy="121870"/>
            </a:xfrm>
            <a:custGeom>
              <a:avLst/>
              <a:gdLst>
                <a:gd name="T0" fmla="*/ 45 w 59"/>
                <a:gd name="T1" fmla="*/ 0 h 56"/>
                <a:gd name="T2" fmla="*/ 43 w 59"/>
                <a:gd name="T3" fmla="*/ 18 h 56"/>
                <a:gd name="T4" fmla="*/ 59 w 59"/>
                <a:gd name="T5" fmla="*/ 32 h 56"/>
                <a:gd name="T6" fmla="*/ 37 w 59"/>
                <a:gd name="T7" fmla="*/ 37 h 56"/>
                <a:gd name="T8" fmla="*/ 29 w 59"/>
                <a:gd name="T9" fmla="*/ 56 h 56"/>
                <a:gd name="T10" fmla="*/ 21 w 59"/>
                <a:gd name="T11" fmla="*/ 37 h 56"/>
                <a:gd name="T12" fmla="*/ 0 w 59"/>
                <a:gd name="T13" fmla="*/ 34 h 56"/>
                <a:gd name="T14" fmla="*/ 13 w 59"/>
                <a:gd name="T15" fmla="*/ 18 h 56"/>
                <a:gd name="T16" fmla="*/ 11 w 59"/>
                <a:gd name="T17" fmla="*/ 0 h 56"/>
                <a:gd name="T18" fmla="*/ 29 w 59"/>
                <a:gd name="T19" fmla="*/ 8 h 56"/>
                <a:gd name="T20" fmla="*/ 45 w 59"/>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45" y="0"/>
                  </a:moveTo>
                  <a:lnTo>
                    <a:pt x="43" y="18"/>
                  </a:lnTo>
                  <a:lnTo>
                    <a:pt x="59" y="32"/>
                  </a:lnTo>
                  <a:lnTo>
                    <a:pt x="37" y="37"/>
                  </a:lnTo>
                  <a:lnTo>
                    <a:pt x="29" y="56"/>
                  </a:lnTo>
                  <a:lnTo>
                    <a:pt x="21" y="37"/>
                  </a:lnTo>
                  <a:lnTo>
                    <a:pt x="0" y="34"/>
                  </a:lnTo>
                  <a:lnTo>
                    <a:pt x="13" y="18"/>
                  </a:lnTo>
                  <a:lnTo>
                    <a:pt x="11" y="0"/>
                  </a:lnTo>
                  <a:lnTo>
                    <a:pt x="29" y="8"/>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9" name="Freeform 404"/>
            <p:cNvSpPr>
              <a:spLocks/>
            </p:cNvSpPr>
            <p:nvPr/>
          </p:nvSpPr>
          <p:spPr bwMode="auto">
            <a:xfrm rot="16200000">
              <a:off x="11350790" y="6803592"/>
              <a:ext cx="126223" cy="121870"/>
            </a:xfrm>
            <a:custGeom>
              <a:avLst/>
              <a:gdLst>
                <a:gd name="T0" fmla="*/ 48 w 58"/>
                <a:gd name="T1" fmla="*/ 0 h 56"/>
                <a:gd name="T2" fmla="*/ 45 w 58"/>
                <a:gd name="T3" fmla="*/ 22 h 56"/>
                <a:gd name="T4" fmla="*/ 58 w 58"/>
                <a:gd name="T5" fmla="*/ 35 h 56"/>
                <a:gd name="T6" fmla="*/ 40 w 58"/>
                <a:gd name="T7" fmla="*/ 38 h 56"/>
                <a:gd name="T8" fmla="*/ 32 w 58"/>
                <a:gd name="T9" fmla="*/ 56 h 56"/>
                <a:gd name="T10" fmla="*/ 21 w 58"/>
                <a:gd name="T11" fmla="*/ 40 h 56"/>
                <a:gd name="T12" fmla="*/ 0 w 58"/>
                <a:gd name="T13" fmla="*/ 38 h 56"/>
                <a:gd name="T14" fmla="*/ 16 w 58"/>
                <a:gd name="T15" fmla="*/ 22 h 56"/>
                <a:gd name="T16" fmla="*/ 10 w 58"/>
                <a:gd name="T17" fmla="*/ 3 h 56"/>
                <a:gd name="T18" fmla="*/ 29 w 58"/>
                <a:gd name="T19" fmla="*/ 11 h 56"/>
                <a:gd name="T20" fmla="*/ 48 w 58"/>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48" y="0"/>
                  </a:moveTo>
                  <a:lnTo>
                    <a:pt x="45" y="22"/>
                  </a:lnTo>
                  <a:lnTo>
                    <a:pt x="58" y="35"/>
                  </a:lnTo>
                  <a:lnTo>
                    <a:pt x="40" y="38"/>
                  </a:lnTo>
                  <a:lnTo>
                    <a:pt x="32" y="56"/>
                  </a:lnTo>
                  <a:lnTo>
                    <a:pt x="21" y="40"/>
                  </a:lnTo>
                  <a:lnTo>
                    <a:pt x="0" y="38"/>
                  </a:lnTo>
                  <a:lnTo>
                    <a:pt x="16" y="22"/>
                  </a:lnTo>
                  <a:lnTo>
                    <a:pt x="10" y="3"/>
                  </a:lnTo>
                  <a:lnTo>
                    <a:pt x="29" y="11"/>
                  </a:lnTo>
                  <a:lnTo>
                    <a:pt x="48"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0" name="Freeform 405"/>
            <p:cNvSpPr>
              <a:spLocks/>
            </p:cNvSpPr>
            <p:nvPr/>
          </p:nvSpPr>
          <p:spPr bwMode="auto">
            <a:xfrm rot="16200000">
              <a:off x="9690306" y="5515248"/>
              <a:ext cx="121870" cy="121870"/>
            </a:xfrm>
            <a:custGeom>
              <a:avLst/>
              <a:gdLst>
                <a:gd name="T0" fmla="*/ 45 w 56"/>
                <a:gd name="T1" fmla="*/ 0 h 56"/>
                <a:gd name="T2" fmla="*/ 42 w 56"/>
                <a:gd name="T3" fmla="*/ 19 h 56"/>
                <a:gd name="T4" fmla="*/ 56 w 56"/>
                <a:gd name="T5" fmla="*/ 32 h 56"/>
                <a:gd name="T6" fmla="*/ 37 w 56"/>
                <a:gd name="T7" fmla="*/ 38 h 56"/>
                <a:gd name="T8" fmla="*/ 29 w 56"/>
                <a:gd name="T9" fmla="*/ 56 h 56"/>
                <a:gd name="T10" fmla="*/ 18 w 56"/>
                <a:gd name="T11" fmla="*/ 38 h 56"/>
                <a:gd name="T12" fmla="*/ 0 w 56"/>
                <a:gd name="T13" fmla="*/ 35 h 56"/>
                <a:gd name="T14" fmla="*/ 13 w 56"/>
                <a:gd name="T15" fmla="*/ 22 h 56"/>
                <a:gd name="T16" fmla="*/ 8 w 56"/>
                <a:gd name="T17" fmla="*/ 0 h 56"/>
                <a:gd name="T18" fmla="*/ 26 w 56"/>
                <a:gd name="T19" fmla="*/ 8 h 56"/>
                <a:gd name="T20" fmla="*/ 45 w 56"/>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45" y="0"/>
                  </a:moveTo>
                  <a:lnTo>
                    <a:pt x="42" y="19"/>
                  </a:lnTo>
                  <a:lnTo>
                    <a:pt x="56" y="32"/>
                  </a:lnTo>
                  <a:lnTo>
                    <a:pt x="37" y="38"/>
                  </a:lnTo>
                  <a:lnTo>
                    <a:pt x="29" y="56"/>
                  </a:lnTo>
                  <a:lnTo>
                    <a:pt x="18" y="38"/>
                  </a:lnTo>
                  <a:lnTo>
                    <a:pt x="0" y="35"/>
                  </a:lnTo>
                  <a:lnTo>
                    <a:pt x="13" y="22"/>
                  </a:lnTo>
                  <a:lnTo>
                    <a:pt x="8" y="0"/>
                  </a:lnTo>
                  <a:lnTo>
                    <a:pt x="26" y="8"/>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1" name="Freeform 406"/>
            <p:cNvSpPr>
              <a:spLocks/>
            </p:cNvSpPr>
            <p:nvPr/>
          </p:nvSpPr>
          <p:spPr bwMode="auto">
            <a:xfrm rot="16200000">
              <a:off x="11843712" y="2669794"/>
              <a:ext cx="128399" cy="121870"/>
            </a:xfrm>
            <a:custGeom>
              <a:avLst/>
              <a:gdLst>
                <a:gd name="T0" fmla="*/ 48 w 59"/>
                <a:gd name="T1" fmla="*/ 0 h 56"/>
                <a:gd name="T2" fmla="*/ 46 w 59"/>
                <a:gd name="T3" fmla="*/ 22 h 56"/>
                <a:gd name="T4" fmla="*/ 59 w 59"/>
                <a:gd name="T5" fmla="*/ 35 h 56"/>
                <a:gd name="T6" fmla="*/ 40 w 59"/>
                <a:gd name="T7" fmla="*/ 38 h 56"/>
                <a:gd name="T8" fmla="*/ 30 w 59"/>
                <a:gd name="T9" fmla="*/ 56 h 56"/>
                <a:gd name="T10" fmla="*/ 22 w 59"/>
                <a:gd name="T11" fmla="*/ 38 h 56"/>
                <a:gd name="T12" fmla="*/ 0 w 59"/>
                <a:gd name="T13" fmla="*/ 38 h 56"/>
                <a:gd name="T14" fmla="*/ 16 w 59"/>
                <a:gd name="T15" fmla="*/ 22 h 56"/>
                <a:gd name="T16" fmla="*/ 11 w 59"/>
                <a:gd name="T17" fmla="*/ 3 h 56"/>
                <a:gd name="T18" fmla="*/ 30 w 59"/>
                <a:gd name="T19" fmla="*/ 11 h 56"/>
                <a:gd name="T20" fmla="*/ 48 w 59"/>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48" y="0"/>
                  </a:moveTo>
                  <a:lnTo>
                    <a:pt x="46" y="22"/>
                  </a:lnTo>
                  <a:lnTo>
                    <a:pt x="59" y="35"/>
                  </a:lnTo>
                  <a:lnTo>
                    <a:pt x="40" y="38"/>
                  </a:lnTo>
                  <a:lnTo>
                    <a:pt x="30" y="56"/>
                  </a:lnTo>
                  <a:lnTo>
                    <a:pt x="22" y="38"/>
                  </a:lnTo>
                  <a:lnTo>
                    <a:pt x="0" y="38"/>
                  </a:lnTo>
                  <a:lnTo>
                    <a:pt x="16" y="22"/>
                  </a:lnTo>
                  <a:lnTo>
                    <a:pt x="11" y="3"/>
                  </a:lnTo>
                  <a:lnTo>
                    <a:pt x="30" y="11"/>
                  </a:lnTo>
                  <a:lnTo>
                    <a:pt x="48"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2" name="Freeform 407"/>
            <p:cNvSpPr>
              <a:spLocks/>
            </p:cNvSpPr>
            <p:nvPr/>
          </p:nvSpPr>
          <p:spPr bwMode="auto">
            <a:xfrm rot="16200000">
              <a:off x="6201242" y="-7000"/>
              <a:ext cx="128399" cy="121870"/>
            </a:xfrm>
            <a:custGeom>
              <a:avLst/>
              <a:gdLst>
                <a:gd name="T0" fmla="*/ 45 w 59"/>
                <a:gd name="T1" fmla="*/ 0 h 56"/>
                <a:gd name="T2" fmla="*/ 43 w 59"/>
                <a:gd name="T3" fmla="*/ 21 h 56"/>
                <a:gd name="T4" fmla="*/ 59 w 59"/>
                <a:gd name="T5" fmla="*/ 34 h 56"/>
                <a:gd name="T6" fmla="*/ 37 w 59"/>
                <a:gd name="T7" fmla="*/ 37 h 56"/>
                <a:gd name="T8" fmla="*/ 29 w 59"/>
                <a:gd name="T9" fmla="*/ 56 h 56"/>
                <a:gd name="T10" fmla="*/ 21 w 59"/>
                <a:gd name="T11" fmla="*/ 37 h 56"/>
                <a:gd name="T12" fmla="*/ 0 w 59"/>
                <a:gd name="T13" fmla="*/ 34 h 56"/>
                <a:gd name="T14" fmla="*/ 13 w 59"/>
                <a:gd name="T15" fmla="*/ 21 h 56"/>
                <a:gd name="T16" fmla="*/ 10 w 59"/>
                <a:gd name="T17" fmla="*/ 0 h 56"/>
                <a:gd name="T18" fmla="*/ 29 w 59"/>
                <a:gd name="T19" fmla="*/ 10 h 56"/>
                <a:gd name="T20" fmla="*/ 45 w 59"/>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45" y="0"/>
                  </a:moveTo>
                  <a:lnTo>
                    <a:pt x="43" y="21"/>
                  </a:lnTo>
                  <a:lnTo>
                    <a:pt x="59" y="34"/>
                  </a:lnTo>
                  <a:lnTo>
                    <a:pt x="37" y="37"/>
                  </a:lnTo>
                  <a:lnTo>
                    <a:pt x="29" y="56"/>
                  </a:lnTo>
                  <a:lnTo>
                    <a:pt x="21" y="37"/>
                  </a:lnTo>
                  <a:lnTo>
                    <a:pt x="0" y="34"/>
                  </a:lnTo>
                  <a:lnTo>
                    <a:pt x="13" y="21"/>
                  </a:lnTo>
                  <a:lnTo>
                    <a:pt x="10" y="0"/>
                  </a:lnTo>
                  <a:lnTo>
                    <a:pt x="29" y="10"/>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3" name="Freeform 408"/>
            <p:cNvSpPr>
              <a:spLocks/>
            </p:cNvSpPr>
            <p:nvPr/>
          </p:nvSpPr>
          <p:spPr bwMode="auto">
            <a:xfrm rot="16200000">
              <a:off x="11912264" y="5654529"/>
              <a:ext cx="121870" cy="121870"/>
            </a:xfrm>
            <a:custGeom>
              <a:avLst/>
              <a:gdLst>
                <a:gd name="T0" fmla="*/ 45 w 56"/>
                <a:gd name="T1" fmla="*/ 0 h 56"/>
                <a:gd name="T2" fmla="*/ 42 w 56"/>
                <a:gd name="T3" fmla="*/ 18 h 56"/>
                <a:gd name="T4" fmla="*/ 56 w 56"/>
                <a:gd name="T5" fmla="*/ 32 h 56"/>
                <a:gd name="T6" fmla="*/ 37 w 56"/>
                <a:gd name="T7" fmla="*/ 37 h 56"/>
                <a:gd name="T8" fmla="*/ 29 w 56"/>
                <a:gd name="T9" fmla="*/ 56 h 56"/>
                <a:gd name="T10" fmla="*/ 18 w 56"/>
                <a:gd name="T11" fmla="*/ 37 h 56"/>
                <a:gd name="T12" fmla="*/ 0 w 56"/>
                <a:gd name="T13" fmla="*/ 34 h 56"/>
                <a:gd name="T14" fmla="*/ 13 w 56"/>
                <a:gd name="T15" fmla="*/ 21 h 56"/>
                <a:gd name="T16" fmla="*/ 8 w 56"/>
                <a:gd name="T17" fmla="*/ 0 h 56"/>
                <a:gd name="T18" fmla="*/ 26 w 56"/>
                <a:gd name="T19" fmla="*/ 8 h 56"/>
                <a:gd name="T20" fmla="*/ 45 w 56"/>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45" y="0"/>
                  </a:moveTo>
                  <a:lnTo>
                    <a:pt x="42" y="18"/>
                  </a:lnTo>
                  <a:lnTo>
                    <a:pt x="56" y="32"/>
                  </a:lnTo>
                  <a:lnTo>
                    <a:pt x="37" y="37"/>
                  </a:lnTo>
                  <a:lnTo>
                    <a:pt x="29" y="56"/>
                  </a:lnTo>
                  <a:lnTo>
                    <a:pt x="18" y="37"/>
                  </a:lnTo>
                  <a:lnTo>
                    <a:pt x="0" y="34"/>
                  </a:lnTo>
                  <a:lnTo>
                    <a:pt x="13" y="21"/>
                  </a:lnTo>
                  <a:lnTo>
                    <a:pt x="8" y="0"/>
                  </a:lnTo>
                  <a:lnTo>
                    <a:pt x="26" y="8"/>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4" name="Freeform 409"/>
            <p:cNvSpPr>
              <a:spLocks/>
            </p:cNvSpPr>
            <p:nvPr/>
          </p:nvSpPr>
          <p:spPr bwMode="auto">
            <a:xfrm rot="16200000">
              <a:off x="11571680" y="4530493"/>
              <a:ext cx="128399" cy="121870"/>
            </a:xfrm>
            <a:custGeom>
              <a:avLst/>
              <a:gdLst>
                <a:gd name="T0" fmla="*/ 59 w 59"/>
                <a:gd name="T1" fmla="*/ 21 h 56"/>
                <a:gd name="T2" fmla="*/ 43 w 59"/>
                <a:gd name="T3" fmla="*/ 34 h 56"/>
                <a:gd name="T4" fmla="*/ 46 w 59"/>
                <a:gd name="T5" fmla="*/ 56 h 56"/>
                <a:gd name="T6" fmla="*/ 30 w 59"/>
                <a:gd name="T7" fmla="*/ 45 h 56"/>
                <a:gd name="T8" fmla="*/ 11 w 59"/>
                <a:gd name="T9" fmla="*/ 53 h 56"/>
                <a:gd name="T10" fmla="*/ 14 w 59"/>
                <a:gd name="T11" fmla="*/ 34 h 56"/>
                <a:gd name="T12" fmla="*/ 0 w 59"/>
                <a:gd name="T13" fmla="*/ 18 h 56"/>
                <a:gd name="T14" fmla="*/ 22 w 59"/>
                <a:gd name="T15" fmla="*/ 18 h 56"/>
                <a:gd name="T16" fmla="*/ 30 w 59"/>
                <a:gd name="T17" fmla="*/ 0 h 56"/>
                <a:gd name="T18" fmla="*/ 38 w 59"/>
                <a:gd name="T19" fmla="*/ 18 h 56"/>
                <a:gd name="T20" fmla="*/ 59 w 59"/>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1"/>
                  </a:moveTo>
                  <a:lnTo>
                    <a:pt x="43" y="34"/>
                  </a:lnTo>
                  <a:lnTo>
                    <a:pt x="46" y="56"/>
                  </a:lnTo>
                  <a:lnTo>
                    <a:pt x="30" y="45"/>
                  </a:lnTo>
                  <a:lnTo>
                    <a:pt x="11" y="53"/>
                  </a:lnTo>
                  <a:lnTo>
                    <a:pt x="14" y="34"/>
                  </a:lnTo>
                  <a:lnTo>
                    <a:pt x="0" y="18"/>
                  </a:lnTo>
                  <a:lnTo>
                    <a:pt x="22" y="18"/>
                  </a:lnTo>
                  <a:lnTo>
                    <a:pt x="30" y="0"/>
                  </a:lnTo>
                  <a:lnTo>
                    <a:pt x="38" y="18"/>
                  </a:lnTo>
                  <a:lnTo>
                    <a:pt x="5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5" name="Freeform 410"/>
            <p:cNvSpPr>
              <a:spLocks/>
            </p:cNvSpPr>
            <p:nvPr/>
          </p:nvSpPr>
          <p:spPr bwMode="auto">
            <a:xfrm rot="16200000">
              <a:off x="10949270" y="2064795"/>
              <a:ext cx="128399" cy="121870"/>
            </a:xfrm>
            <a:custGeom>
              <a:avLst/>
              <a:gdLst>
                <a:gd name="T0" fmla="*/ 59 w 59"/>
                <a:gd name="T1" fmla="*/ 21 h 56"/>
                <a:gd name="T2" fmla="*/ 43 w 59"/>
                <a:gd name="T3" fmla="*/ 35 h 56"/>
                <a:gd name="T4" fmla="*/ 48 w 59"/>
                <a:gd name="T5" fmla="*/ 56 h 56"/>
                <a:gd name="T6" fmla="*/ 29 w 59"/>
                <a:gd name="T7" fmla="*/ 45 h 56"/>
                <a:gd name="T8" fmla="*/ 11 w 59"/>
                <a:gd name="T9" fmla="*/ 56 h 56"/>
                <a:gd name="T10" fmla="*/ 16 w 59"/>
                <a:gd name="T11" fmla="*/ 35 h 56"/>
                <a:gd name="T12" fmla="*/ 0 w 59"/>
                <a:gd name="T13" fmla="*/ 21 h 56"/>
                <a:gd name="T14" fmla="*/ 21 w 59"/>
                <a:gd name="T15" fmla="*/ 19 h 56"/>
                <a:gd name="T16" fmla="*/ 29 w 59"/>
                <a:gd name="T17" fmla="*/ 0 h 56"/>
                <a:gd name="T18" fmla="*/ 37 w 59"/>
                <a:gd name="T19" fmla="*/ 19 h 56"/>
                <a:gd name="T20" fmla="*/ 59 w 59"/>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1"/>
                  </a:moveTo>
                  <a:lnTo>
                    <a:pt x="43" y="35"/>
                  </a:lnTo>
                  <a:lnTo>
                    <a:pt x="48" y="56"/>
                  </a:lnTo>
                  <a:lnTo>
                    <a:pt x="29" y="45"/>
                  </a:lnTo>
                  <a:lnTo>
                    <a:pt x="11" y="56"/>
                  </a:lnTo>
                  <a:lnTo>
                    <a:pt x="16" y="35"/>
                  </a:lnTo>
                  <a:lnTo>
                    <a:pt x="0" y="21"/>
                  </a:lnTo>
                  <a:lnTo>
                    <a:pt x="21" y="19"/>
                  </a:lnTo>
                  <a:lnTo>
                    <a:pt x="29" y="0"/>
                  </a:lnTo>
                  <a:lnTo>
                    <a:pt x="37" y="19"/>
                  </a:lnTo>
                  <a:lnTo>
                    <a:pt x="5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6" name="Freeform 411"/>
            <p:cNvSpPr>
              <a:spLocks/>
            </p:cNvSpPr>
            <p:nvPr/>
          </p:nvSpPr>
          <p:spPr bwMode="auto">
            <a:xfrm rot="16200000">
              <a:off x="11832830" y="3716573"/>
              <a:ext cx="128399" cy="121870"/>
            </a:xfrm>
            <a:custGeom>
              <a:avLst/>
              <a:gdLst>
                <a:gd name="T0" fmla="*/ 59 w 59"/>
                <a:gd name="T1" fmla="*/ 24 h 56"/>
                <a:gd name="T2" fmla="*/ 46 w 59"/>
                <a:gd name="T3" fmla="*/ 37 h 56"/>
                <a:gd name="T4" fmla="*/ 48 w 59"/>
                <a:gd name="T5" fmla="*/ 56 h 56"/>
                <a:gd name="T6" fmla="*/ 30 w 59"/>
                <a:gd name="T7" fmla="*/ 48 h 56"/>
                <a:gd name="T8" fmla="*/ 11 w 59"/>
                <a:gd name="T9" fmla="*/ 56 h 56"/>
                <a:gd name="T10" fmla="*/ 16 w 59"/>
                <a:gd name="T11" fmla="*/ 37 h 56"/>
                <a:gd name="T12" fmla="*/ 0 w 59"/>
                <a:gd name="T13" fmla="*/ 21 h 56"/>
                <a:gd name="T14" fmla="*/ 22 w 59"/>
                <a:gd name="T15" fmla="*/ 19 h 56"/>
                <a:gd name="T16" fmla="*/ 32 w 59"/>
                <a:gd name="T17" fmla="*/ 0 h 56"/>
                <a:gd name="T18" fmla="*/ 40 w 59"/>
                <a:gd name="T19" fmla="*/ 19 h 56"/>
                <a:gd name="T20" fmla="*/ 59 w 59"/>
                <a:gd name="T2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4"/>
                  </a:moveTo>
                  <a:lnTo>
                    <a:pt x="46" y="37"/>
                  </a:lnTo>
                  <a:lnTo>
                    <a:pt x="48" y="56"/>
                  </a:lnTo>
                  <a:lnTo>
                    <a:pt x="30" y="48"/>
                  </a:lnTo>
                  <a:lnTo>
                    <a:pt x="11" y="56"/>
                  </a:lnTo>
                  <a:lnTo>
                    <a:pt x="16" y="37"/>
                  </a:lnTo>
                  <a:lnTo>
                    <a:pt x="0" y="21"/>
                  </a:lnTo>
                  <a:lnTo>
                    <a:pt x="22" y="19"/>
                  </a:lnTo>
                  <a:lnTo>
                    <a:pt x="32" y="0"/>
                  </a:lnTo>
                  <a:lnTo>
                    <a:pt x="40" y="19"/>
                  </a:lnTo>
                  <a:lnTo>
                    <a:pt x="59"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7" name="Freeform 412"/>
            <p:cNvSpPr>
              <a:spLocks/>
            </p:cNvSpPr>
            <p:nvPr/>
          </p:nvSpPr>
          <p:spPr bwMode="auto">
            <a:xfrm rot="16200000">
              <a:off x="10075504" y="200832"/>
              <a:ext cx="121870" cy="121870"/>
            </a:xfrm>
            <a:custGeom>
              <a:avLst/>
              <a:gdLst>
                <a:gd name="T0" fmla="*/ 56 w 56"/>
                <a:gd name="T1" fmla="*/ 21 h 56"/>
                <a:gd name="T2" fmla="*/ 42 w 56"/>
                <a:gd name="T3" fmla="*/ 37 h 56"/>
                <a:gd name="T4" fmla="*/ 45 w 56"/>
                <a:gd name="T5" fmla="*/ 56 h 56"/>
                <a:gd name="T6" fmla="*/ 26 w 56"/>
                <a:gd name="T7" fmla="*/ 45 h 56"/>
                <a:gd name="T8" fmla="*/ 10 w 56"/>
                <a:gd name="T9" fmla="*/ 56 h 56"/>
                <a:gd name="T10" fmla="*/ 13 w 56"/>
                <a:gd name="T11" fmla="*/ 34 h 56"/>
                <a:gd name="T12" fmla="*/ 0 w 56"/>
                <a:gd name="T13" fmla="*/ 21 h 56"/>
                <a:gd name="T14" fmla="*/ 18 w 56"/>
                <a:gd name="T15" fmla="*/ 18 h 56"/>
                <a:gd name="T16" fmla="*/ 29 w 56"/>
                <a:gd name="T17" fmla="*/ 0 h 56"/>
                <a:gd name="T18" fmla="*/ 37 w 56"/>
                <a:gd name="T19" fmla="*/ 18 h 56"/>
                <a:gd name="T20" fmla="*/ 56 w 56"/>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56" y="21"/>
                  </a:moveTo>
                  <a:lnTo>
                    <a:pt x="42" y="37"/>
                  </a:lnTo>
                  <a:lnTo>
                    <a:pt x="45" y="56"/>
                  </a:lnTo>
                  <a:lnTo>
                    <a:pt x="26" y="45"/>
                  </a:lnTo>
                  <a:lnTo>
                    <a:pt x="10" y="56"/>
                  </a:lnTo>
                  <a:lnTo>
                    <a:pt x="13" y="34"/>
                  </a:lnTo>
                  <a:lnTo>
                    <a:pt x="0" y="21"/>
                  </a:lnTo>
                  <a:lnTo>
                    <a:pt x="18" y="18"/>
                  </a:lnTo>
                  <a:lnTo>
                    <a:pt x="29" y="0"/>
                  </a:lnTo>
                  <a:lnTo>
                    <a:pt x="37" y="18"/>
                  </a:lnTo>
                  <a:lnTo>
                    <a:pt x="5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8" name="Freeform 413"/>
            <p:cNvSpPr>
              <a:spLocks/>
            </p:cNvSpPr>
            <p:nvPr/>
          </p:nvSpPr>
          <p:spPr bwMode="auto">
            <a:xfrm rot="16200000">
              <a:off x="10466142" y="6832971"/>
              <a:ext cx="128399" cy="121870"/>
            </a:xfrm>
            <a:custGeom>
              <a:avLst/>
              <a:gdLst>
                <a:gd name="T0" fmla="*/ 59 w 59"/>
                <a:gd name="T1" fmla="*/ 22 h 56"/>
                <a:gd name="T2" fmla="*/ 46 w 59"/>
                <a:gd name="T3" fmla="*/ 35 h 56"/>
                <a:gd name="T4" fmla="*/ 48 w 59"/>
                <a:gd name="T5" fmla="*/ 56 h 56"/>
                <a:gd name="T6" fmla="*/ 30 w 59"/>
                <a:gd name="T7" fmla="*/ 46 h 56"/>
                <a:gd name="T8" fmla="*/ 11 w 59"/>
                <a:gd name="T9" fmla="*/ 56 h 56"/>
                <a:gd name="T10" fmla="*/ 16 w 59"/>
                <a:gd name="T11" fmla="*/ 35 h 56"/>
                <a:gd name="T12" fmla="*/ 0 w 59"/>
                <a:gd name="T13" fmla="*/ 22 h 56"/>
                <a:gd name="T14" fmla="*/ 22 w 59"/>
                <a:gd name="T15" fmla="*/ 19 h 56"/>
                <a:gd name="T16" fmla="*/ 30 w 59"/>
                <a:gd name="T17" fmla="*/ 0 h 56"/>
                <a:gd name="T18" fmla="*/ 40 w 59"/>
                <a:gd name="T19" fmla="*/ 19 h 56"/>
                <a:gd name="T20" fmla="*/ 59 w 59"/>
                <a:gd name="T21"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2"/>
                  </a:moveTo>
                  <a:lnTo>
                    <a:pt x="46" y="35"/>
                  </a:lnTo>
                  <a:lnTo>
                    <a:pt x="48" y="56"/>
                  </a:lnTo>
                  <a:lnTo>
                    <a:pt x="30" y="46"/>
                  </a:lnTo>
                  <a:lnTo>
                    <a:pt x="11" y="56"/>
                  </a:lnTo>
                  <a:lnTo>
                    <a:pt x="16" y="35"/>
                  </a:lnTo>
                  <a:lnTo>
                    <a:pt x="0" y="22"/>
                  </a:lnTo>
                  <a:lnTo>
                    <a:pt x="22" y="19"/>
                  </a:lnTo>
                  <a:lnTo>
                    <a:pt x="30" y="0"/>
                  </a:lnTo>
                  <a:lnTo>
                    <a:pt x="40" y="19"/>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9" name="Freeform 414"/>
            <p:cNvSpPr>
              <a:spLocks/>
            </p:cNvSpPr>
            <p:nvPr/>
          </p:nvSpPr>
          <p:spPr bwMode="auto">
            <a:xfrm rot="16200000">
              <a:off x="11774071" y="419546"/>
              <a:ext cx="128399" cy="121870"/>
            </a:xfrm>
            <a:custGeom>
              <a:avLst/>
              <a:gdLst>
                <a:gd name="T0" fmla="*/ 59 w 59"/>
                <a:gd name="T1" fmla="*/ 22 h 56"/>
                <a:gd name="T2" fmla="*/ 43 w 59"/>
                <a:gd name="T3" fmla="*/ 35 h 56"/>
                <a:gd name="T4" fmla="*/ 46 w 59"/>
                <a:gd name="T5" fmla="*/ 56 h 56"/>
                <a:gd name="T6" fmla="*/ 30 w 59"/>
                <a:gd name="T7" fmla="*/ 46 h 56"/>
                <a:gd name="T8" fmla="*/ 11 w 59"/>
                <a:gd name="T9" fmla="*/ 56 h 56"/>
                <a:gd name="T10" fmla="*/ 14 w 59"/>
                <a:gd name="T11" fmla="*/ 35 h 56"/>
                <a:gd name="T12" fmla="*/ 0 w 59"/>
                <a:gd name="T13" fmla="*/ 22 h 56"/>
                <a:gd name="T14" fmla="*/ 19 w 59"/>
                <a:gd name="T15" fmla="*/ 19 h 56"/>
                <a:gd name="T16" fmla="*/ 30 w 59"/>
                <a:gd name="T17" fmla="*/ 0 h 56"/>
                <a:gd name="T18" fmla="*/ 38 w 59"/>
                <a:gd name="T19" fmla="*/ 19 h 56"/>
                <a:gd name="T20" fmla="*/ 59 w 59"/>
                <a:gd name="T21"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2"/>
                  </a:moveTo>
                  <a:lnTo>
                    <a:pt x="43" y="35"/>
                  </a:lnTo>
                  <a:lnTo>
                    <a:pt x="46" y="56"/>
                  </a:lnTo>
                  <a:lnTo>
                    <a:pt x="30" y="46"/>
                  </a:lnTo>
                  <a:lnTo>
                    <a:pt x="11" y="56"/>
                  </a:lnTo>
                  <a:lnTo>
                    <a:pt x="14" y="35"/>
                  </a:lnTo>
                  <a:lnTo>
                    <a:pt x="0" y="22"/>
                  </a:lnTo>
                  <a:lnTo>
                    <a:pt x="19" y="19"/>
                  </a:lnTo>
                  <a:lnTo>
                    <a:pt x="30" y="0"/>
                  </a:lnTo>
                  <a:lnTo>
                    <a:pt x="38" y="19"/>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0" name="Freeform 415"/>
            <p:cNvSpPr>
              <a:spLocks/>
            </p:cNvSpPr>
            <p:nvPr/>
          </p:nvSpPr>
          <p:spPr bwMode="auto">
            <a:xfrm rot="16200000">
              <a:off x="5837807" y="356435"/>
              <a:ext cx="128399" cy="117518"/>
            </a:xfrm>
            <a:custGeom>
              <a:avLst/>
              <a:gdLst>
                <a:gd name="T0" fmla="*/ 59 w 59"/>
                <a:gd name="T1" fmla="*/ 22 h 54"/>
                <a:gd name="T2" fmla="*/ 43 w 59"/>
                <a:gd name="T3" fmla="*/ 35 h 54"/>
                <a:gd name="T4" fmla="*/ 48 w 59"/>
                <a:gd name="T5" fmla="*/ 54 h 54"/>
                <a:gd name="T6" fmla="*/ 30 w 59"/>
                <a:gd name="T7" fmla="*/ 46 h 54"/>
                <a:gd name="T8" fmla="*/ 11 w 59"/>
                <a:gd name="T9" fmla="*/ 54 h 54"/>
                <a:gd name="T10" fmla="*/ 13 w 59"/>
                <a:gd name="T11" fmla="*/ 35 h 54"/>
                <a:gd name="T12" fmla="*/ 0 w 59"/>
                <a:gd name="T13" fmla="*/ 19 h 54"/>
                <a:gd name="T14" fmla="*/ 21 w 59"/>
                <a:gd name="T15" fmla="*/ 16 h 54"/>
                <a:gd name="T16" fmla="*/ 30 w 59"/>
                <a:gd name="T17" fmla="*/ 0 h 54"/>
                <a:gd name="T18" fmla="*/ 38 w 59"/>
                <a:gd name="T19" fmla="*/ 16 h 54"/>
                <a:gd name="T20" fmla="*/ 59 w 59"/>
                <a:gd name="T21"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4">
                  <a:moveTo>
                    <a:pt x="59" y="22"/>
                  </a:moveTo>
                  <a:lnTo>
                    <a:pt x="43" y="35"/>
                  </a:lnTo>
                  <a:lnTo>
                    <a:pt x="48" y="54"/>
                  </a:lnTo>
                  <a:lnTo>
                    <a:pt x="30" y="46"/>
                  </a:lnTo>
                  <a:lnTo>
                    <a:pt x="11" y="54"/>
                  </a:lnTo>
                  <a:lnTo>
                    <a:pt x="13" y="35"/>
                  </a:lnTo>
                  <a:lnTo>
                    <a:pt x="0" y="19"/>
                  </a:lnTo>
                  <a:lnTo>
                    <a:pt x="21" y="16"/>
                  </a:lnTo>
                  <a:lnTo>
                    <a:pt x="30" y="0"/>
                  </a:lnTo>
                  <a:lnTo>
                    <a:pt x="38" y="16"/>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1" name="Freeform 416"/>
            <p:cNvSpPr>
              <a:spLocks/>
            </p:cNvSpPr>
            <p:nvPr/>
          </p:nvSpPr>
          <p:spPr bwMode="auto">
            <a:xfrm rot="16200000">
              <a:off x="3641965" y="69169"/>
              <a:ext cx="128399" cy="121870"/>
            </a:xfrm>
            <a:custGeom>
              <a:avLst/>
              <a:gdLst>
                <a:gd name="T0" fmla="*/ 59 w 59"/>
                <a:gd name="T1" fmla="*/ 38 h 56"/>
                <a:gd name="T2" fmla="*/ 37 w 59"/>
                <a:gd name="T3" fmla="*/ 40 h 56"/>
                <a:gd name="T4" fmla="*/ 27 w 59"/>
                <a:gd name="T5" fmla="*/ 56 h 56"/>
                <a:gd name="T6" fmla="*/ 19 w 59"/>
                <a:gd name="T7" fmla="*/ 38 h 56"/>
                <a:gd name="T8" fmla="*/ 0 w 59"/>
                <a:gd name="T9" fmla="*/ 32 h 56"/>
                <a:gd name="T10" fmla="*/ 16 w 59"/>
                <a:gd name="T11" fmla="*/ 22 h 56"/>
                <a:gd name="T12" fmla="*/ 13 w 59"/>
                <a:gd name="T13" fmla="*/ 0 h 56"/>
                <a:gd name="T14" fmla="*/ 29 w 59"/>
                <a:gd name="T15" fmla="*/ 11 h 56"/>
                <a:gd name="T16" fmla="*/ 48 w 59"/>
                <a:gd name="T17" fmla="*/ 3 h 56"/>
                <a:gd name="T18" fmla="*/ 45 w 59"/>
                <a:gd name="T19" fmla="*/ 22 h 56"/>
                <a:gd name="T20" fmla="*/ 59 w 59"/>
                <a:gd name="T21"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8"/>
                  </a:moveTo>
                  <a:lnTo>
                    <a:pt x="37" y="40"/>
                  </a:lnTo>
                  <a:lnTo>
                    <a:pt x="27" y="56"/>
                  </a:lnTo>
                  <a:lnTo>
                    <a:pt x="19" y="38"/>
                  </a:lnTo>
                  <a:lnTo>
                    <a:pt x="0" y="32"/>
                  </a:lnTo>
                  <a:lnTo>
                    <a:pt x="16" y="22"/>
                  </a:lnTo>
                  <a:lnTo>
                    <a:pt x="13" y="0"/>
                  </a:lnTo>
                  <a:lnTo>
                    <a:pt x="29" y="11"/>
                  </a:lnTo>
                  <a:lnTo>
                    <a:pt x="48" y="3"/>
                  </a:lnTo>
                  <a:lnTo>
                    <a:pt x="45" y="22"/>
                  </a:lnTo>
                  <a:lnTo>
                    <a:pt x="59"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2" name="Freeform 417"/>
            <p:cNvSpPr>
              <a:spLocks/>
            </p:cNvSpPr>
            <p:nvPr/>
          </p:nvSpPr>
          <p:spPr bwMode="auto">
            <a:xfrm rot="16200000">
              <a:off x="1276375" y="604528"/>
              <a:ext cx="128399" cy="121870"/>
            </a:xfrm>
            <a:custGeom>
              <a:avLst/>
              <a:gdLst>
                <a:gd name="T0" fmla="*/ 59 w 59"/>
                <a:gd name="T1" fmla="*/ 38 h 56"/>
                <a:gd name="T2" fmla="*/ 38 w 59"/>
                <a:gd name="T3" fmla="*/ 38 h 56"/>
                <a:gd name="T4" fmla="*/ 27 w 59"/>
                <a:gd name="T5" fmla="*/ 56 h 56"/>
                <a:gd name="T6" fmla="*/ 22 w 59"/>
                <a:gd name="T7" fmla="*/ 38 h 56"/>
                <a:gd name="T8" fmla="*/ 0 w 59"/>
                <a:gd name="T9" fmla="*/ 32 h 56"/>
                <a:gd name="T10" fmla="*/ 16 w 59"/>
                <a:gd name="T11" fmla="*/ 19 h 56"/>
                <a:gd name="T12" fmla="*/ 14 w 59"/>
                <a:gd name="T13" fmla="*/ 0 h 56"/>
                <a:gd name="T14" fmla="*/ 32 w 59"/>
                <a:gd name="T15" fmla="*/ 11 h 56"/>
                <a:gd name="T16" fmla="*/ 51 w 59"/>
                <a:gd name="T17" fmla="*/ 3 h 56"/>
                <a:gd name="T18" fmla="*/ 46 w 59"/>
                <a:gd name="T19" fmla="*/ 22 h 56"/>
                <a:gd name="T20" fmla="*/ 59 w 59"/>
                <a:gd name="T21"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8"/>
                  </a:moveTo>
                  <a:lnTo>
                    <a:pt x="38" y="38"/>
                  </a:lnTo>
                  <a:lnTo>
                    <a:pt x="27" y="56"/>
                  </a:lnTo>
                  <a:lnTo>
                    <a:pt x="22" y="38"/>
                  </a:lnTo>
                  <a:lnTo>
                    <a:pt x="0" y="32"/>
                  </a:lnTo>
                  <a:lnTo>
                    <a:pt x="16" y="19"/>
                  </a:lnTo>
                  <a:lnTo>
                    <a:pt x="14" y="0"/>
                  </a:lnTo>
                  <a:lnTo>
                    <a:pt x="32" y="11"/>
                  </a:lnTo>
                  <a:lnTo>
                    <a:pt x="51" y="3"/>
                  </a:lnTo>
                  <a:lnTo>
                    <a:pt x="46" y="22"/>
                  </a:lnTo>
                  <a:lnTo>
                    <a:pt x="59"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3" name="Freeform 418"/>
            <p:cNvSpPr>
              <a:spLocks/>
            </p:cNvSpPr>
            <p:nvPr/>
          </p:nvSpPr>
          <p:spPr bwMode="auto">
            <a:xfrm rot="16200000">
              <a:off x="1800852" y="3575117"/>
              <a:ext cx="128399" cy="121870"/>
            </a:xfrm>
            <a:custGeom>
              <a:avLst/>
              <a:gdLst>
                <a:gd name="T0" fmla="*/ 59 w 59"/>
                <a:gd name="T1" fmla="*/ 37 h 56"/>
                <a:gd name="T2" fmla="*/ 37 w 59"/>
                <a:gd name="T3" fmla="*/ 40 h 56"/>
                <a:gd name="T4" fmla="*/ 27 w 59"/>
                <a:gd name="T5" fmla="*/ 56 h 56"/>
                <a:gd name="T6" fmla="*/ 21 w 59"/>
                <a:gd name="T7" fmla="*/ 37 h 56"/>
                <a:gd name="T8" fmla="*/ 0 w 59"/>
                <a:gd name="T9" fmla="*/ 34 h 56"/>
                <a:gd name="T10" fmla="*/ 16 w 59"/>
                <a:gd name="T11" fmla="*/ 21 h 56"/>
                <a:gd name="T12" fmla="*/ 13 w 59"/>
                <a:gd name="T13" fmla="*/ 0 h 56"/>
                <a:gd name="T14" fmla="*/ 32 w 59"/>
                <a:gd name="T15" fmla="*/ 10 h 56"/>
                <a:gd name="T16" fmla="*/ 51 w 59"/>
                <a:gd name="T17" fmla="*/ 2 h 56"/>
                <a:gd name="T18" fmla="*/ 45 w 59"/>
                <a:gd name="T19" fmla="*/ 24 h 56"/>
                <a:gd name="T20" fmla="*/ 59 w 59"/>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7"/>
                  </a:moveTo>
                  <a:lnTo>
                    <a:pt x="37" y="40"/>
                  </a:lnTo>
                  <a:lnTo>
                    <a:pt x="27" y="56"/>
                  </a:lnTo>
                  <a:lnTo>
                    <a:pt x="21" y="37"/>
                  </a:lnTo>
                  <a:lnTo>
                    <a:pt x="0" y="34"/>
                  </a:lnTo>
                  <a:lnTo>
                    <a:pt x="16" y="21"/>
                  </a:lnTo>
                  <a:lnTo>
                    <a:pt x="13" y="0"/>
                  </a:lnTo>
                  <a:lnTo>
                    <a:pt x="32" y="10"/>
                  </a:lnTo>
                  <a:lnTo>
                    <a:pt x="51" y="2"/>
                  </a:lnTo>
                  <a:lnTo>
                    <a:pt x="45" y="24"/>
                  </a:lnTo>
                  <a:lnTo>
                    <a:pt x="59"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4" name="Freeform 419"/>
            <p:cNvSpPr>
              <a:spLocks/>
            </p:cNvSpPr>
            <p:nvPr/>
          </p:nvSpPr>
          <p:spPr bwMode="auto">
            <a:xfrm rot="16200000">
              <a:off x="2430879" y="5415141"/>
              <a:ext cx="128399" cy="128399"/>
            </a:xfrm>
            <a:custGeom>
              <a:avLst/>
              <a:gdLst>
                <a:gd name="T0" fmla="*/ 59 w 59"/>
                <a:gd name="T1" fmla="*/ 40 h 59"/>
                <a:gd name="T2" fmla="*/ 37 w 59"/>
                <a:gd name="T3" fmla="*/ 40 h 59"/>
                <a:gd name="T4" fmla="*/ 27 w 59"/>
                <a:gd name="T5" fmla="*/ 59 h 59"/>
                <a:gd name="T6" fmla="*/ 19 w 59"/>
                <a:gd name="T7" fmla="*/ 40 h 59"/>
                <a:gd name="T8" fmla="*/ 0 w 59"/>
                <a:gd name="T9" fmla="*/ 35 h 59"/>
                <a:gd name="T10" fmla="*/ 16 w 59"/>
                <a:gd name="T11" fmla="*/ 21 h 59"/>
                <a:gd name="T12" fmla="*/ 13 w 59"/>
                <a:gd name="T13" fmla="*/ 0 h 59"/>
                <a:gd name="T14" fmla="*/ 32 w 59"/>
                <a:gd name="T15" fmla="*/ 11 h 59"/>
                <a:gd name="T16" fmla="*/ 51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40"/>
                  </a:lnTo>
                  <a:lnTo>
                    <a:pt x="0" y="35"/>
                  </a:lnTo>
                  <a:lnTo>
                    <a:pt x="16" y="21"/>
                  </a:lnTo>
                  <a:lnTo>
                    <a:pt x="13" y="0"/>
                  </a:lnTo>
                  <a:lnTo>
                    <a:pt x="32" y="11"/>
                  </a:lnTo>
                  <a:lnTo>
                    <a:pt x="51"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5" name="Freeform 420"/>
            <p:cNvSpPr>
              <a:spLocks/>
            </p:cNvSpPr>
            <p:nvPr/>
          </p:nvSpPr>
          <p:spPr bwMode="auto">
            <a:xfrm rot="16200000">
              <a:off x="4017369" y="6688251"/>
              <a:ext cx="128399" cy="128399"/>
            </a:xfrm>
            <a:custGeom>
              <a:avLst/>
              <a:gdLst>
                <a:gd name="T0" fmla="*/ 59 w 59"/>
                <a:gd name="T1" fmla="*/ 40 h 59"/>
                <a:gd name="T2" fmla="*/ 37 w 59"/>
                <a:gd name="T3" fmla="*/ 40 h 59"/>
                <a:gd name="T4" fmla="*/ 27 w 59"/>
                <a:gd name="T5" fmla="*/ 59 h 59"/>
                <a:gd name="T6" fmla="*/ 19 w 59"/>
                <a:gd name="T7" fmla="*/ 38 h 59"/>
                <a:gd name="T8" fmla="*/ 0 w 59"/>
                <a:gd name="T9" fmla="*/ 35 h 59"/>
                <a:gd name="T10" fmla="*/ 16 w 59"/>
                <a:gd name="T11" fmla="*/ 22 h 59"/>
                <a:gd name="T12" fmla="*/ 13 w 59"/>
                <a:gd name="T13" fmla="*/ 0 h 59"/>
                <a:gd name="T14" fmla="*/ 29 w 59"/>
                <a:gd name="T15" fmla="*/ 11 h 59"/>
                <a:gd name="T16" fmla="*/ 48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38"/>
                  </a:lnTo>
                  <a:lnTo>
                    <a:pt x="0" y="35"/>
                  </a:lnTo>
                  <a:lnTo>
                    <a:pt x="16" y="22"/>
                  </a:lnTo>
                  <a:lnTo>
                    <a:pt x="13" y="0"/>
                  </a:lnTo>
                  <a:lnTo>
                    <a:pt x="29" y="11"/>
                  </a:lnTo>
                  <a:lnTo>
                    <a:pt x="48"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6" name="Freeform 421"/>
            <p:cNvSpPr>
              <a:spLocks/>
            </p:cNvSpPr>
            <p:nvPr/>
          </p:nvSpPr>
          <p:spPr bwMode="auto">
            <a:xfrm rot="16200000">
              <a:off x="6514623" y="6732864"/>
              <a:ext cx="128399" cy="121870"/>
            </a:xfrm>
            <a:custGeom>
              <a:avLst/>
              <a:gdLst>
                <a:gd name="T0" fmla="*/ 59 w 59"/>
                <a:gd name="T1" fmla="*/ 37 h 56"/>
                <a:gd name="T2" fmla="*/ 40 w 59"/>
                <a:gd name="T3" fmla="*/ 40 h 56"/>
                <a:gd name="T4" fmla="*/ 30 w 59"/>
                <a:gd name="T5" fmla="*/ 56 h 56"/>
                <a:gd name="T6" fmla="*/ 22 w 59"/>
                <a:gd name="T7" fmla="*/ 37 h 56"/>
                <a:gd name="T8" fmla="*/ 0 w 59"/>
                <a:gd name="T9" fmla="*/ 32 h 56"/>
                <a:gd name="T10" fmla="*/ 16 w 59"/>
                <a:gd name="T11" fmla="*/ 19 h 56"/>
                <a:gd name="T12" fmla="*/ 16 w 59"/>
                <a:gd name="T13" fmla="*/ 0 h 56"/>
                <a:gd name="T14" fmla="*/ 32 w 59"/>
                <a:gd name="T15" fmla="*/ 11 h 56"/>
                <a:gd name="T16" fmla="*/ 51 w 59"/>
                <a:gd name="T17" fmla="*/ 3 h 56"/>
                <a:gd name="T18" fmla="*/ 46 w 59"/>
                <a:gd name="T19" fmla="*/ 21 h 56"/>
                <a:gd name="T20" fmla="*/ 59 w 59"/>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7"/>
                  </a:moveTo>
                  <a:lnTo>
                    <a:pt x="40" y="40"/>
                  </a:lnTo>
                  <a:lnTo>
                    <a:pt x="30" y="56"/>
                  </a:lnTo>
                  <a:lnTo>
                    <a:pt x="22" y="37"/>
                  </a:lnTo>
                  <a:lnTo>
                    <a:pt x="0" y="32"/>
                  </a:lnTo>
                  <a:lnTo>
                    <a:pt x="16" y="19"/>
                  </a:lnTo>
                  <a:lnTo>
                    <a:pt x="16" y="0"/>
                  </a:lnTo>
                  <a:lnTo>
                    <a:pt x="32" y="11"/>
                  </a:lnTo>
                  <a:lnTo>
                    <a:pt x="51" y="3"/>
                  </a:lnTo>
                  <a:lnTo>
                    <a:pt x="46" y="21"/>
                  </a:lnTo>
                  <a:lnTo>
                    <a:pt x="59"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7" name="Freeform 422"/>
            <p:cNvSpPr>
              <a:spLocks/>
            </p:cNvSpPr>
            <p:nvPr/>
          </p:nvSpPr>
          <p:spPr bwMode="auto">
            <a:xfrm rot="16200000">
              <a:off x="242653" y="1564257"/>
              <a:ext cx="128399" cy="121870"/>
            </a:xfrm>
            <a:custGeom>
              <a:avLst/>
              <a:gdLst>
                <a:gd name="T0" fmla="*/ 59 w 59"/>
                <a:gd name="T1" fmla="*/ 37 h 56"/>
                <a:gd name="T2" fmla="*/ 38 w 59"/>
                <a:gd name="T3" fmla="*/ 37 h 56"/>
                <a:gd name="T4" fmla="*/ 27 w 59"/>
                <a:gd name="T5" fmla="*/ 56 h 56"/>
                <a:gd name="T6" fmla="*/ 22 w 59"/>
                <a:gd name="T7" fmla="*/ 37 h 56"/>
                <a:gd name="T8" fmla="*/ 0 w 59"/>
                <a:gd name="T9" fmla="*/ 32 h 56"/>
                <a:gd name="T10" fmla="*/ 16 w 59"/>
                <a:gd name="T11" fmla="*/ 18 h 56"/>
                <a:gd name="T12" fmla="*/ 14 w 59"/>
                <a:gd name="T13" fmla="*/ 0 h 56"/>
                <a:gd name="T14" fmla="*/ 32 w 59"/>
                <a:gd name="T15" fmla="*/ 10 h 56"/>
                <a:gd name="T16" fmla="*/ 51 w 59"/>
                <a:gd name="T17" fmla="*/ 2 h 56"/>
                <a:gd name="T18" fmla="*/ 46 w 59"/>
                <a:gd name="T19" fmla="*/ 21 h 56"/>
                <a:gd name="T20" fmla="*/ 59 w 59"/>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7"/>
                  </a:moveTo>
                  <a:lnTo>
                    <a:pt x="38" y="37"/>
                  </a:lnTo>
                  <a:lnTo>
                    <a:pt x="27" y="56"/>
                  </a:lnTo>
                  <a:lnTo>
                    <a:pt x="22" y="37"/>
                  </a:lnTo>
                  <a:lnTo>
                    <a:pt x="0" y="32"/>
                  </a:lnTo>
                  <a:lnTo>
                    <a:pt x="16" y="18"/>
                  </a:lnTo>
                  <a:lnTo>
                    <a:pt x="14" y="0"/>
                  </a:lnTo>
                  <a:lnTo>
                    <a:pt x="32" y="10"/>
                  </a:lnTo>
                  <a:lnTo>
                    <a:pt x="51" y="2"/>
                  </a:lnTo>
                  <a:lnTo>
                    <a:pt x="46" y="21"/>
                  </a:lnTo>
                  <a:lnTo>
                    <a:pt x="59"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8" name="Freeform 423"/>
            <p:cNvSpPr>
              <a:spLocks/>
            </p:cNvSpPr>
            <p:nvPr/>
          </p:nvSpPr>
          <p:spPr bwMode="auto">
            <a:xfrm rot="16200000">
              <a:off x="180630" y="3269353"/>
              <a:ext cx="128399" cy="128399"/>
            </a:xfrm>
            <a:custGeom>
              <a:avLst/>
              <a:gdLst>
                <a:gd name="T0" fmla="*/ 59 w 59"/>
                <a:gd name="T1" fmla="*/ 40 h 59"/>
                <a:gd name="T2" fmla="*/ 37 w 59"/>
                <a:gd name="T3" fmla="*/ 40 h 59"/>
                <a:gd name="T4" fmla="*/ 27 w 59"/>
                <a:gd name="T5" fmla="*/ 59 h 59"/>
                <a:gd name="T6" fmla="*/ 19 w 59"/>
                <a:gd name="T7" fmla="*/ 38 h 59"/>
                <a:gd name="T8" fmla="*/ 0 w 59"/>
                <a:gd name="T9" fmla="*/ 35 h 59"/>
                <a:gd name="T10" fmla="*/ 16 w 59"/>
                <a:gd name="T11" fmla="*/ 22 h 59"/>
                <a:gd name="T12" fmla="*/ 13 w 59"/>
                <a:gd name="T13" fmla="*/ 0 h 59"/>
                <a:gd name="T14" fmla="*/ 29 w 59"/>
                <a:gd name="T15" fmla="*/ 11 h 59"/>
                <a:gd name="T16" fmla="*/ 48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38"/>
                  </a:lnTo>
                  <a:lnTo>
                    <a:pt x="0" y="35"/>
                  </a:lnTo>
                  <a:lnTo>
                    <a:pt x="16" y="22"/>
                  </a:lnTo>
                  <a:lnTo>
                    <a:pt x="13" y="0"/>
                  </a:lnTo>
                  <a:lnTo>
                    <a:pt x="29" y="11"/>
                  </a:lnTo>
                  <a:lnTo>
                    <a:pt x="48"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9" name="Freeform 424"/>
            <p:cNvSpPr>
              <a:spLocks/>
            </p:cNvSpPr>
            <p:nvPr/>
          </p:nvSpPr>
          <p:spPr bwMode="auto">
            <a:xfrm rot="16200000">
              <a:off x="756250" y="3764452"/>
              <a:ext cx="128399" cy="126223"/>
            </a:xfrm>
            <a:custGeom>
              <a:avLst/>
              <a:gdLst>
                <a:gd name="T0" fmla="*/ 59 w 59"/>
                <a:gd name="T1" fmla="*/ 40 h 58"/>
                <a:gd name="T2" fmla="*/ 40 w 59"/>
                <a:gd name="T3" fmla="*/ 40 h 58"/>
                <a:gd name="T4" fmla="*/ 29 w 59"/>
                <a:gd name="T5" fmla="*/ 58 h 58"/>
                <a:gd name="T6" fmla="*/ 21 w 59"/>
                <a:gd name="T7" fmla="*/ 40 h 58"/>
                <a:gd name="T8" fmla="*/ 0 w 59"/>
                <a:gd name="T9" fmla="*/ 34 h 58"/>
                <a:gd name="T10" fmla="*/ 16 w 59"/>
                <a:gd name="T11" fmla="*/ 21 h 58"/>
                <a:gd name="T12" fmla="*/ 16 w 59"/>
                <a:gd name="T13" fmla="*/ 0 h 58"/>
                <a:gd name="T14" fmla="*/ 32 w 59"/>
                <a:gd name="T15" fmla="*/ 13 h 58"/>
                <a:gd name="T16" fmla="*/ 51 w 59"/>
                <a:gd name="T17" fmla="*/ 5 h 58"/>
                <a:gd name="T18" fmla="*/ 45 w 59"/>
                <a:gd name="T19" fmla="*/ 24 h 58"/>
                <a:gd name="T20" fmla="*/ 59 w 59"/>
                <a:gd name="T21"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8">
                  <a:moveTo>
                    <a:pt x="59" y="40"/>
                  </a:moveTo>
                  <a:lnTo>
                    <a:pt x="40" y="40"/>
                  </a:lnTo>
                  <a:lnTo>
                    <a:pt x="29" y="58"/>
                  </a:lnTo>
                  <a:lnTo>
                    <a:pt x="21" y="40"/>
                  </a:lnTo>
                  <a:lnTo>
                    <a:pt x="0" y="34"/>
                  </a:lnTo>
                  <a:lnTo>
                    <a:pt x="16" y="21"/>
                  </a:lnTo>
                  <a:lnTo>
                    <a:pt x="16" y="0"/>
                  </a:lnTo>
                  <a:lnTo>
                    <a:pt x="32" y="13"/>
                  </a:lnTo>
                  <a:lnTo>
                    <a:pt x="51" y="5"/>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0" name="Freeform 425"/>
            <p:cNvSpPr>
              <a:spLocks/>
            </p:cNvSpPr>
            <p:nvPr/>
          </p:nvSpPr>
          <p:spPr bwMode="auto">
            <a:xfrm rot="16200000">
              <a:off x="698579" y="6572909"/>
              <a:ext cx="121870" cy="121870"/>
            </a:xfrm>
            <a:custGeom>
              <a:avLst/>
              <a:gdLst>
                <a:gd name="T0" fmla="*/ 56 w 56"/>
                <a:gd name="T1" fmla="*/ 37 h 56"/>
                <a:gd name="T2" fmla="*/ 37 w 56"/>
                <a:gd name="T3" fmla="*/ 40 h 56"/>
                <a:gd name="T4" fmla="*/ 27 w 56"/>
                <a:gd name="T5" fmla="*/ 56 h 56"/>
                <a:gd name="T6" fmla="*/ 19 w 56"/>
                <a:gd name="T7" fmla="*/ 37 h 56"/>
                <a:gd name="T8" fmla="*/ 0 w 56"/>
                <a:gd name="T9" fmla="*/ 32 h 56"/>
                <a:gd name="T10" fmla="*/ 16 w 56"/>
                <a:gd name="T11" fmla="*/ 19 h 56"/>
                <a:gd name="T12" fmla="*/ 13 w 56"/>
                <a:gd name="T13" fmla="*/ 0 h 56"/>
                <a:gd name="T14" fmla="*/ 29 w 56"/>
                <a:gd name="T15" fmla="*/ 11 h 56"/>
                <a:gd name="T16" fmla="*/ 48 w 56"/>
                <a:gd name="T17" fmla="*/ 3 h 56"/>
                <a:gd name="T18" fmla="*/ 43 w 56"/>
                <a:gd name="T19" fmla="*/ 21 h 56"/>
                <a:gd name="T20" fmla="*/ 56 w 56"/>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56" y="37"/>
                  </a:moveTo>
                  <a:lnTo>
                    <a:pt x="37" y="40"/>
                  </a:lnTo>
                  <a:lnTo>
                    <a:pt x="27" y="56"/>
                  </a:lnTo>
                  <a:lnTo>
                    <a:pt x="19" y="37"/>
                  </a:lnTo>
                  <a:lnTo>
                    <a:pt x="0" y="32"/>
                  </a:lnTo>
                  <a:lnTo>
                    <a:pt x="16" y="19"/>
                  </a:lnTo>
                  <a:lnTo>
                    <a:pt x="13" y="0"/>
                  </a:lnTo>
                  <a:lnTo>
                    <a:pt x="29" y="11"/>
                  </a:lnTo>
                  <a:lnTo>
                    <a:pt x="48" y="3"/>
                  </a:lnTo>
                  <a:lnTo>
                    <a:pt x="43" y="21"/>
                  </a:lnTo>
                  <a:lnTo>
                    <a:pt x="56"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1" name="Freeform 426"/>
            <p:cNvSpPr>
              <a:spLocks/>
            </p:cNvSpPr>
            <p:nvPr/>
          </p:nvSpPr>
          <p:spPr bwMode="auto">
            <a:xfrm rot="16200000">
              <a:off x="9903580" y="4925483"/>
              <a:ext cx="126223" cy="121870"/>
            </a:xfrm>
            <a:custGeom>
              <a:avLst/>
              <a:gdLst>
                <a:gd name="T0" fmla="*/ 58 w 58"/>
                <a:gd name="T1" fmla="*/ 21 h 56"/>
                <a:gd name="T2" fmla="*/ 45 w 58"/>
                <a:gd name="T3" fmla="*/ 35 h 56"/>
                <a:gd name="T4" fmla="*/ 48 w 58"/>
                <a:gd name="T5" fmla="*/ 56 h 56"/>
                <a:gd name="T6" fmla="*/ 29 w 58"/>
                <a:gd name="T7" fmla="*/ 45 h 56"/>
                <a:gd name="T8" fmla="*/ 10 w 58"/>
                <a:gd name="T9" fmla="*/ 56 h 56"/>
                <a:gd name="T10" fmla="*/ 16 w 58"/>
                <a:gd name="T11" fmla="*/ 35 h 56"/>
                <a:gd name="T12" fmla="*/ 0 w 58"/>
                <a:gd name="T13" fmla="*/ 21 h 56"/>
                <a:gd name="T14" fmla="*/ 21 w 58"/>
                <a:gd name="T15" fmla="*/ 19 h 56"/>
                <a:gd name="T16" fmla="*/ 32 w 58"/>
                <a:gd name="T17" fmla="*/ 0 h 56"/>
                <a:gd name="T18" fmla="*/ 40 w 58"/>
                <a:gd name="T19" fmla="*/ 19 h 56"/>
                <a:gd name="T20" fmla="*/ 58 w 58"/>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58" y="21"/>
                  </a:moveTo>
                  <a:lnTo>
                    <a:pt x="45" y="35"/>
                  </a:lnTo>
                  <a:lnTo>
                    <a:pt x="48" y="56"/>
                  </a:lnTo>
                  <a:lnTo>
                    <a:pt x="29" y="45"/>
                  </a:lnTo>
                  <a:lnTo>
                    <a:pt x="10" y="56"/>
                  </a:lnTo>
                  <a:lnTo>
                    <a:pt x="16" y="35"/>
                  </a:lnTo>
                  <a:lnTo>
                    <a:pt x="0" y="21"/>
                  </a:lnTo>
                  <a:lnTo>
                    <a:pt x="21" y="19"/>
                  </a:lnTo>
                  <a:lnTo>
                    <a:pt x="32" y="0"/>
                  </a:lnTo>
                  <a:lnTo>
                    <a:pt x="40" y="19"/>
                  </a:lnTo>
                  <a:lnTo>
                    <a:pt x="58"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2" name="Freeform 427"/>
            <p:cNvSpPr>
              <a:spLocks/>
            </p:cNvSpPr>
            <p:nvPr/>
          </p:nvSpPr>
          <p:spPr bwMode="auto">
            <a:xfrm rot="16200000">
              <a:off x="10906833" y="4364009"/>
              <a:ext cx="121870" cy="121870"/>
            </a:xfrm>
            <a:custGeom>
              <a:avLst/>
              <a:gdLst>
                <a:gd name="T0" fmla="*/ 56 w 56"/>
                <a:gd name="T1" fmla="*/ 21 h 56"/>
                <a:gd name="T2" fmla="*/ 42 w 56"/>
                <a:gd name="T3" fmla="*/ 34 h 56"/>
                <a:gd name="T4" fmla="*/ 45 w 56"/>
                <a:gd name="T5" fmla="*/ 56 h 56"/>
                <a:gd name="T6" fmla="*/ 26 w 56"/>
                <a:gd name="T7" fmla="*/ 45 h 56"/>
                <a:gd name="T8" fmla="*/ 8 w 56"/>
                <a:gd name="T9" fmla="*/ 56 h 56"/>
                <a:gd name="T10" fmla="*/ 13 w 56"/>
                <a:gd name="T11" fmla="*/ 34 h 56"/>
                <a:gd name="T12" fmla="*/ 0 w 56"/>
                <a:gd name="T13" fmla="*/ 21 h 56"/>
                <a:gd name="T14" fmla="*/ 18 w 56"/>
                <a:gd name="T15" fmla="*/ 18 h 56"/>
                <a:gd name="T16" fmla="*/ 29 w 56"/>
                <a:gd name="T17" fmla="*/ 0 h 56"/>
                <a:gd name="T18" fmla="*/ 37 w 56"/>
                <a:gd name="T19" fmla="*/ 18 h 56"/>
                <a:gd name="T20" fmla="*/ 56 w 56"/>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56" y="21"/>
                  </a:moveTo>
                  <a:lnTo>
                    <a:pt x="42" y="34"/>
                  </a:lnTo>
                  <a:lnTo>
                    <a:pt x="45" y="56"/>
                  </a:lnTo>
                  <a:lnTo>
                    <a:pt x="26" y="45"/>
                  </a:lnTo>
                  <a:lnTo>
                    <a:pt x="8" y="56"/>
                  </a:lnTo>
                  <a:lnTo>
                    <a:pt x="13" y="34"/>
                  </a:lnTo>
                  <a:lnTo>
                    <a:pt x="0" y="21"/>
                  </a:lnTo>
                  <a:lnTo>
                    <a:pt x="18" y="18"/>
                  </a:lnTo>
                  <a:lnTo>
                    <a:pt x="29" y="0"/>
                  </a:lnTo>
                  <a:lnTo>
                    <a:pt x="37" y="18"/>
                  </a:lnTo>
                  <a:lnTo>
                    <a:pt x="5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3" name="Freeform 428"/>
            <p:cNvSpPr>
              <a:spLocks/>
            </p:cNvSpPr>
            <p:nvPr/>
          </p:nvSpPr>
          <p:spPr bwMode="auto">
            <a:xfrm rot="16200000">
              <a:off x="9841556" y="2345532"/>
              <a:ext cx="128399" cy="117518"/>
            </a:xfrm>
            <a:custGeom>
              <a:avLst/>
              <a:gdLst>
                <a:gd name="T0" fmla="*/ 59 w 59"/>
                <a:gd name="T1" fmla="*/ 22 h 54"/>
                <a:gd name="T2" fmla="*/ 43 w 59"/>
                <a:gd name="T3" fmla="*/ 35 h 54"/>
                <a:gd name="T4" fmla="*/ 48 w 59"/>
                <a:gd name="T5" fmla="*/ 54 h 54"/>
                <a:gd name="T6" fmla="*/ 29 w 59"/>
                <a:gd name="T7" fmla="*/ 46 h 54"/>
                <a:gd name="T8" fmla="*/ 10 w 59"/>
                <a:gd name="T9" fmla="*/ 54 h 54"/>
                <a:gd name="T10" fmla="*/ 13 w 59"/>
                <a:gd name="T11" fmla="*/ 35 h 54"/>
                <a:gd name="T12" fmla="*/ 0 w 59"/>
                <a:gd name="T13" fmla="*/ 19 h 54"/>
                <a:gd name="T14" fmla="*/ 21 w 59"/>
                <a:gd name="T15" fmla="*/ 16 h 54"/>
                <a:gd name="T16" fmla="*/ 29 w 59"/>
                <a:gd name="T17" fmla="*/ 0 h 54"/>
                <a:gd name="T18" fmla="*/ 37 w 59"/>
                <a:gd name="T19" fmla="*/ 16 h 54"/>
                <a:gd name="T20" fmla="*/ 59 w 59"/>
                <a:gd name="T21"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4">
                  <a:moveTo>
                    <a:pt x="59" y="22"/>
                  </a:moveTo>
                  <a:lnTo>
                    <a:pt x="43" y="35"/>
                  </a:lnTo>
                  <a:lnTo>
                    <a:pt x="48" y="54"/>
                  </a:lnTo>
                  <a:lnTo>
                    <a:pt x="29" y="46"/>
                  </a:lnTo>
                  <a:lnTo>
                    <a:pt x="10" y="54"/>
                  </a:lnTo>
                  <a:lnTo>
                    <a:pt x="13" y="35"/>
                  </a:lnTo>
                  <a:lnTo>
                    <a:pt x="0" y="19"/>
                  </a:lnTo>
                  <a:lnTo>
                    <a:pt x="21" y="16"/>
                  </a:lnTo>
                  <a:lnTo>
                    <a:pt x="29" y="0"/>
                  </a:lnTo>
                  <a:lnTo>
                    <a:pt x="37" y="16"/>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4" name="Freeform 429"/>
            <p:cNvSpPr>
              <a:spLocks/>
            </p:cNvSpPr>
            <p:nvPr/>
          </p:nvSpPr>
          <p:spPr bwMode="auto">
            <a:xfrm rot="16200000">
              <a:off x="9227852" y="5779664"/>
              <a:ext cx="128399" cy="121870"/>
            </a:xfrm>
            <a:custGeom>
              <a:avLst/>
              <a:gdLst>
                <a:gd name="T0" fmla="*/ 59 w 59"/>
                <a:gd name="T1" fmla="*/ 22 h 56"/>
                <a:gd name="T2" fmla="*/ 43 w 59"/>
                <a:gd name="T3" fmla="*/ 35 h 56"/>
                <a:gd name="T4" fmla="*/ 45 w 59"/>
                <a:gd name="T5" fmla="*/ 56 h 56"/>
                <a:gd name="T6" fmla="*/ 27 w 59"/>
                <a:gd name="T7" fmla="*/ 46 h 56"/>
                <a:gd name="T8" fmla="*/ 10 w 59"/>
                <a:gd name="T9" fmla="*/ 54 h 56"/>
                <a:gd name="T10" fmla="*/ 13 w 59"/>
                <a:gd name="T11" fmla="*/ 35 h 56"/>
                <a:gd name="T12" fmla="*/ 0 w 59"/>
                <a:gd name="T13" fmla="*/ 19 h 56"/>
                <a:gd name="T14" fmla="*/ 19 w 59"/>
                <a:gd name="T15" fmla="*/ 16 h 56"/>
                <a:gd name="T16" fmla="*/ 29 w 59"/>
                <a:gd name="T17" fmla="*/ 0 h 56"/>
                <a:gd name="T18" fmla="*/ 37 w 59"/>
                <a:gd name="T19" fmla="*/ 19 h 56"/>
                <a:gd name="T20" fmla="*/ 59 w 59"/>
                <a:gd name="T21"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2"/>
                  </a:moveTo>
                  <a:lnTo>
                    <a:pt x="43" y="35"/>
                  </a:lnTo>
                  <a:lnTo>
                    <a:pt x="45" y="56"/>
                  </a:lnTo>
                  <a:lnTo>
                    <a:pt x="27" y="46"/>
                  </a:lnTo>
                  <a:lnTo>
                    <a:pt x="10" y="54"/>
                  </a:lnTo>
                  <a:lnTo>
                    <a:pt x="13" y="35"/>
                  </a:lnTo>
                  <a:lnTo>
                    <a:pt x="0" y="19"/>
                  </a:lnTo>
                  <a:lnTo>
                    <a:pt x="19" y="16"/>
                  </a:lnTo>
                  <a:lnTo>
                    <a:pt x="29" y="0"/>
                  </a:lnTo>
                  <a:lnTo>
                    <a:pt x="37" y="19"/>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5" name="Freeform 430"/>
            <p:cNvSpPr>
              <a:spLocks/>
            </p:cNvSpPr>
            <p:nvPr/>
          </p:nvSpPr>
          <p:spPr bwMode="auto">
            <a:xfrm rot="16200000">
              <a:off x="9382366" y="328143"/>
              <a:ext cx="256798" cy="245917"/>
            </a:xfrm>
            <a:custGeom>
              <a:avLst/>
              <a:gdLst>
                <a:gd name="T0" fmla="*/ 59 w 118"/>
                <a:gd name="T1" fmla="*/ 0 h 113"/>
                <a:gd name="T2" fmla="*/ 75 w 118"/>
                <a:gd name="T3" fmla="*/ 38 h 113"/>
                <a:gd name="T4" fmla="*/ 118 w 118"/>
                <a:gd name="T5" fmla="*/ 43 h 113"/>
                <a:gd name="T6" fmla="*/ 88 w 118"/>
                <a:gd name="T7" fmla="*/ 72 h 113"/>
                <a:gd name="T8" fmla="*/ 94 w 118"/>
                <a:gd name="T9" fmla="*/ 113 h 113"/>
                <a:gd name="T10" fmla="*/ 59 w 118"/>
                <a:gd name="T11" fmla="*/ 94 h 113"/>
                <a:gd name="T12" fmla="*/ 21 w 118"/>
                <a:gd name="T13" fmla="*/ 113 h 113"/>
                <a:gd name="T14" fmla="*/ 30 w 118"/>
                <a:gd name="T15" fmla="*/ 72 h 113"/>
                <a:gd name="T16" fmla="*/ 0 w 118"/>
                <a:gd name="T17" fmla="*/ 43 h 113"/>
                <a:gd name="T18" fmla="*/ 40 w 118"/>
                <a:gd name="T19" fmla="*/ 38 h 113"/>
                <a:gd name="T20" fmla="*/ 59 w 118"/>
                <a:gd name="T2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3">
                  <a:moveTo>
                    <a:pt x="59" y="0"/>
                  </a:moveTo>
                  <a:lnTo>
                    <a:pt x="75" y="38"/>
                  </a:lnTo>
                  <a:lnTo>
                    <a:pt x="118" y="43"/>
                  </a:lnTo>
                  <a:lnTo>
                    <a:pt x="88" y="72"/>
                  </a:lnTo>
                  <a:lnTo>
                    <a:pt x="94" y="113"/>
                  </a:lnTo>
                  <a:lnTo>
                    <a:pt x="59" y="94"/>
                  </a:lnTo>
                  <a:lnTo>
                    <a:pt x="21" y="113"/>
                  </a:lnTo>
                  <a:lnTo>
                    <a:pt x="30" y="72"/>
                  </a:lnTo>
                  <a:lnTo>
                    <a:pt x="0" y="43"/>
                  </a:lnTo>
                  <a:lnTo>
                    <a:pt x="40" y="38"/>
                  </a:lnTo>
                  <a:lnTo>
                    <a:pt x="5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6" name="Freeform 431"/>
            <p:cNvSpPr>
              <a:spLocks/>
            </p:cNvSpPr>
            <p:nvPr/>
          </p:nvSpPr>
          <p:spPr bwMode="auto">
            <a:xfrm rot="16200000">
              <a:off x="5248042" y="5237777"/>
              <a:ext cx="256798" cy="250269"/>
            </a:xfrm>
            <a:custGeom>
              <a:avLst/>
              <a:gdLst>
                <a:gd name="T0" fmla="*/ 32 w 118"/>
                <a:gd name="T1" fmla="*/ 0 h 115"/>
                <a:gd name="T2" fmla="*/ 67 w 118"/>
                <a:gd name="T3" fmla="*/ 24 h 115"/>
                <a:gd name="T4" fmla="*/ 104 w 118"/>
                <a:gd name="T5" fmla="*/ 10 h 115"/>
                <a:gd name="T6" fmla="*/ 91 w 118"/>
                <a:gd name="T7" fmla="*/ 48 h 115"/>
                <a:gd name="T8" fmla="*/ 118 w 118"/>
                <a:gd name="T9" fmla="*/ 80 h 115"/>
                <a:gd name="T10" fmla="*/ 78 w 118"/>
                <a:gd name="T11" fmla="*/ 82 h 115"/>
                <a:gd name="T12" fmla="*/ 54 w 118"/>
                <a:gd name="T13" fmla="*/ 115 h 115"/>
                <a:gd name="T14" fmla="*/ 40 w 118"/>
                <a:gd name="T15" fmla="*/ 77 h 115"/>
                <a:gd name="T16" fmla="*/ 0 w 118"/>
                <a:gd name="T17" fmla="*/ 66 h 115"/>
                <a:gd name="T18" fmla="*/ 35 w 118"/>
                <a:gd name="T19" fmla="*/ 42 h 115"/>
                <a:gd name="T20" fmla="*/ 32 w 118"/>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5">
                  <a:moveTo>
                    <a:pt x="32" y="0"/>
                  </a:moveTo>
                  <a:lnTo>
                    <a:pt x="67" y="24"/>
                  </a:lnTo>
                  <a:lnTo>
                    <a:pt x="104" y="10"/>
                  </a:lnTo>
                  <a:lnTo>
                    <a:pt x="91" y="48"/>
                  </a:lnTo>
                  <a:lnTo>
                    <a:pt x="118" y="80"/>
                  </a:lnTo>
                  <a:lnTo>
                    <a:pt x="78" y="82"/>
                  </a:lnTo>
                  <a:lnTo>
                    <a:pt x="54" y="115"/>
                  </a:lnTo>
                  <a:lnTo>
                    <a:pt x="40" y="77"/>
                  </a:lnTo>
                  <a:lnTo>
                    <a:pt x="0" y="66"/>
                  </a:lnTo>
                  <a:lnTo>
                    <a:pt x="35" y="42"/>
                  </a:ln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7" name="Freeform 432"/>
            <p:cNvSpPr>
              <a:spLocks/>
            </p:cNvSpPr>
            <p:nvPr/>
          </p:nvSpPr>
          <p:spPr bwMode="auto">
            <a:xfrm rot="16200000">
              <a:off x="2157758" y="1002783"/>
              <a:ext cx="250269" cy="248093"/>
            </a:xfrm>
            <a:custGeom>
              <a:avLst/>
              <a:gdLst>
                <a:gd name="T0" fmla="*/ 29 w 115"/>
                <a:gd name="T1" fmla="*/ 0 h 114"/>
                <a:gd name="T2" fmla="*/ 64 w 115"/>
                <a:gd name="T3" fmla="*/ 21 h 114"/>
                <a:gd name="T4" fmla="*/ 101 w 115"/>
                <a:gd name="T5" fmla="*/ 8 h 114"/>
                <a:gd name="T6" fmla="*/ 91 w 115"/>
                <a:gd name="T7" fmla="*/ 48 h 114"/>
                <a:gd name="T8" fmla="*/ 115 w 115"/>
                <a:gd name="T9" fmla="*/ 80 h 114"/>
                <a:gd name="T10" fmla="*/ 75 w 115"/>
                <a:gd name="T11" fmla="*/ 80 h 114"/>
                <a:gd name="T12" fmla="*/ 53 w 115"/>
                <a:gd name="T13" fmla="*/ 114 h 114"/>
                <a:gd name="T14" fmla="*/ 40 w 115"/>
                <a:gd name="T15" fmla="*/ 74 h 114"/>
                <a:gd name="T16" fmla="*/ 0 w 115"/>
                <a:gd name="T17" fmla="*/ 64 h 114"/>
                <a:gd name="T18" fmla="*/ 32 w 115"/>
                <a:gd name="T19" fmla="*/ 40 h 114"/>
                <a:gd name="T20" fmla="*/ 29 w 115"/>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14">
                  <a:moveTo>
                    <a:pt x="29" y="0"/>
                  </a:moveTo>
                  <a:lnTo>
                    <a:pt x="64" y="21"/>
                  </a:lnTo>
                  <a:lnTo>
                    <a:pt x="101" y="8"/>
                  </a:lnTo>
                  <a:lnTo>
                    <a:pt x="91" y="48"/>
                  </a:lnTo>
                  <a:lnTo>
                    <a:pt x="115" y="80"/>
                  </a:lnTo>
                  <a:lnTo>
                    <a:pt x="75" y="80"/>
                  </a:lnTo>
                  <a:lnTo>
                    <a:pt x="53" y="114"/>
                  </a:lnTo>
                  <a:lnTo>
                    <a:pt x="40" y="74"/>
                  </a:lnTo>
                  <a:lnTo>
                    <a:pt x="0" y="64"/>
                  </a:lnTo>
                  <a:lnTo>
                    <a:pt x="32" y="40"/>
                  </a:ln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8" name="Freeform 433"/>
            <p:cNvSpPr>
              <a:spLocks/>
            </p:cNvSpPr>
            <p:nvPr/>
          </p:nvSpPr>
          <p:spPr bwMode="auto">
            <a:xfrm rot="16200000">
              <a:off x="772572" y="2731818"/>
              <a:ext cx="254622" cy="250269"/>
            </a:xfrm>
            <a:custGeom>
              <a:avLst/>
              <a:gdLst>
                <a:gd name="T0" fmla="*/ 32 w 117"/>
                <a:gd name="T1" fmla="*/ 0 h 115"/>
                <a:gd name="T2" fmla="*/ 64 w 117"/>
                <a:gd name="T3" fmla="*/ 24 h 115"/>
                <a:gd name="T4" fmla="*/ 104 w 117"/>
                <a:gd name="T5" fmla="*/ 8 h 115"/>
                <a:gd name="T6" fmla="*/ 90 w 117"/>
                <a:gd name="T7" fmla="*/ 48 h 115"/>
                <a:gd name="T8" fmla="*/ 117 w 117"/>
                <a:gd name="T9" fmla="*/ 80 h 115"/>
                <a:gd name="T10" fmla="*/ 74 w 117"/>
                <a:gd name="T11" fmla="*/ 80 h 115"/>
                <a:gd name="T12" fmla="*/ 53 w 117"/>
                <a:gd name="T13" fmla="*/ 115 h 115"/>
                <a:gd name="T14" fmla="*/ 40 w 117"/>
                <a:gd name="T15" fmla="*/ 75 h 115"/>
                <a:gd name="T16" fmla="*/ 0 w 117"/>
                <a:gd name="T17" fmla="*/ 64 h 115"/>
                <a:gd name="T18" fmla="*/ 32 w 117"/>
                <a:gd name="T19" fmla="*/ 40 h 115"/>
                <a:gd name="T20" fmla="*/ 32 w 117"/>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5">
                  <a:moveTo>
                    <a:pt x="32" y="0"/>
                  </a:moveTo>
                  <a:lnTo>
                    <a:pt x="64" y="24"/>
                  </a:lnTo>
                  <a:lnTo>
                    <a:pt x="104" y="8"/>
                  </a:lnTo>
                  <a:lnTo>
                    <a:pt x="90" y="48"/>
                  </a:lnTo>
                  <a:lnTo>
                    <a:pt x="117" y="80"/>
                  </a:lnTo>
                  <a:lnTo>
                    <a:pt x="74" y="80"/>
                  </a:lnTo>
                  <a:lnTo>
                    <a:pt x="53" y="115"/>
                  </a:lnTo>
                  <a:lnTo>
                    <a:pt x="40" y="75"/>
                  </a:lnTo>
                  <a:lnTo>
                    <a:pt x="0" y="64"/>
                  </a:lnTo>
                  <a:lnTo>
                    <a:pt x="32" y="40"/>
                  </a:ln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9" name="Freeform 434"/>
            <p:cNvSpPr>
              <a:spLocks/>
            </p:cNvSpPr>
            <p:nvPr/>
          </p:nvSpPr>
          <p:spPr bwMode="auto">
            <a:xfrm rot="16200000">
              <a:off x="1273110" y="6218180"/>
              <a:ext cx="250269" cy="250269"/>
            </a:xfrm>
            <a:custGeom>
              <a:avLst/>
              <a:gdLst>
                <a:gd name="T0" fmla="*/ 30 w 115"/>
                <a:gd name="T1" fmla="*/ 0 h 115"/>
                <a:gd name="T2" fmla="*/ 64 w 115"/>
                <a:gd name="T3" fmla="*/ 25 h 115"/>
                <a:gd name="T4" fmla="*/ 102 w 115"/>
                <a:gd name="T5" fmla="*/ 11 h 115"/>
                <a:gd name="T6" fmla="*/ 91 w 115"/>
                <a:gd name="T7" fmla="*/ 49 h 115"/>
                <a:gd name="T8" fmla="*/ 115 w 115"/>
                <a:gd name="T9" fmla="*/ 81 h 115"/>
                <a:gd name="T10" fmla="*/ 75 w 115"/>
                <a:gd name="T11" fmla="*/ 83 h 115"/>
                <a:gd name="T12" fmla="*/ 54 w 115"/>
                <a:gd name="T13" fmla="*/ 115 h 115"/>
                <a:gd name="T14" fmla="*/ 40 w 115"/>
                <a:gd name="T15" fmla="*/ 78 h 115"/>
                <a:gd name="T16" fmla="*/ 0 w 115"/>
                <a:gd name="T17" fmla="*/ 67 h 115"/>
                <a:gd name="T18" fmla="*/ 32 w 115"/>
                <a:gd name="T19" fmla="*/ 43 h 115"/>
                <a:gd name="T20" fmla="*/ 30 w 115"/>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15">
                  <a:moveTo>
                    <a:pt x="30" y="0"/>
                  </a:moveTo>
                  <a:lnTo>
                    <a:pt x="64" y="25"/>
                  </a:lnTo>
                  <a:lnTo>
                    <a:pt x="102" y="11"/>
                  </a:lnTo>
                  <a:lnTo>
                    <a:pt x="91" y="49"/>
                  </a:lnTo>
                  <a:lnTo>
                    <a:pt x="115" y="81"/>
                  </a:lnTo>
                  <a:lnTo>
                    <a:pt x="75" y="83"/>
                  </a:lnTo>
                  <a:lnTo>
                    <a:pt x="54" y="115"/>
                  </a:lnTo>
                  <a:lnTo>
                    <a:pt x="40" y="78"/>
                  </a:lnTo>
                  <a:lnTo>
                    <a:pt x="0" y="67"/>
                  </a:lnTo>
                  <a:lnTo>
                    <a:pt x="32" y="43"/>
                  </a:lnTo>
                  <a:lnTo>
                    <a:pt x="3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0" name="Freeform 435"/>
            <p:cNvSpPr>
              <a:spLocks/>
            </p:cNvSpPr>
            <p:nvPr/>
          </p:nvSpPr>
          <p:spPr bwMode="auto">
            <a:xfrm rot="16200000">
              <a:off x="11643496" y="6386839"/>
              <a:ext cx="256798" cy="245917"/>
            </a:xfrm>
            <a:custGeom>
              <a:avLst/>
              <a:gdLst>
                <a:gd name="T0" fmla="*/ 19 w 118"/>
                <a:gd name="T1" fmla="*/ 3 h 113"/>
                <a:gd name="T2" fmla="*/ 56 w 118"/>
                <a:gd name="T3" fmla="*/ 22 h 113"/>
                <a:gd name="T4" fmla="*/ 91 w 118"/>
                <a:gd name="T5" fmla="*/ 0 h 113"/>
                <a:gd name="T6" fmla="*/ 86 w 118"/>
                <a:gd name="T7" fmla="*/ 41 h 113"/>
                <a:gd name="T8" fmla="*/ 118 w 118"/>
                <a:gd name="T9" fmla="*/ 67 h 113"/>
                <a:gd name="T10" fmla="*/ 78 w 118"/>
                <a:gd name="T11" fmla="*/ 75 h 113"/>
                <a:gd name="T12" fmla="*/ 59 w 118"/>
                <a:gd name="T13" fmla="*/ 113 h 113"/>
                <a:gd name="T14" fmla="*/ 40 w 118"/>
                <a:gd name="T15" fmla="*/ 78 h 113"/>
                <a:gd name="T16" fmla="*/ 0 w 118"/>
                <a:gd name="T17" fmla="*/ 73 h 113"/>
                <a:gd name="T18" fmla="*/ 27 w 118"/>
                <a:gd name="T19" fmla="*/ 43 h 113"/>
                <a:gd name="T20" fmla="*/ 19 w 118"/>
                <a:gd name="T21" fmla="*/ 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3">
                  <a:moveTo>
                    <a:pt x="19" y="3"/>
                  </a:moveTo>
                  <a:lnTo>
                    <a:pt x="56" y="22"/>
                  </a:lnTo>
                  <a:lnTo>
                    <a:pt x="91" y="0"/>
                  </a:lnTo>
                  <a:lnTo>
                    <a:pt x="86" y="41"/>
                  </a:lnTo>
                  <a:lnTo>
                    <a:pt x="118" y="67"/>
                  </a:lnTo>
                  <a:lnTo>
                    <a:pt x="78" y="75"/>
                  </a:lnTo>
                  <a:lnTo>
                    <a:pt x="59" y="113"/>
                  </a:lnTo>
                  <a:lnTo>
                    <a:pt x="40" y="78"/>
                  </a:lnTo>
                  <a:lnTo>
                    <a:pt x="0" y="73"/>
                  </a:lnTo>
                  <a:lnTo>
                    <a:pt x="27" y="43"/>
                  </a:lnTo>
                  <a:lnTo>
                    <a:pt x="19"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1" name="Freeform 436"/>
            <p:cNvSpPr>
              <a:spLocks/>
            </p:cNvSpPr>
            <p:nvPr/>
          </p:nvSpPr>
          <p:spPr bwMode="auto">
            <a:xfrm rot="16200000">
              <a:off x="10263750" y="2210604"/>
              <a:ext cx="646348" cy="604999"/>
            </a:xfrm>
            <a:custGeom>
              <a:avLst/>
              <a:gdLst>
                <a:gd name="T0" fmla="*/ 111 w 111"/>
                <a:gd name="T1" fmla="*/ 23 h 104"/>
                <a:gd name="T2" fmla="*/ 3 w 111"/>
                <a:gd name="T3" fmla="*/ 58 h 104"/>
                <a:gd name="T4" fmla="*/ 111 w 111"/>
                <a:gd name="T5" fmla="*/ 23 h 104"/>
              </a:gdLst>
              <a:ahLst/>
              <a:cxnLst>
                <a:cxn ang="0">
                  <a:pos x="T0" y="T1"/>
                </a:cxn>
                <a:cxn ang="0">
                  <a:pos x="T2" y="T3"/>
                </a:cxn>
                <a:cxn ang="0">
                  <a:pos x="T4" y="T5"/>
                </a:cxn>
              </a:cxnLst>
              <a:rect l="0" t="0" r="r" b="b"/>
              <a:pathLst>
                <a:path w="111" h="104">
                  <a:moveTo>
                    <a:pt x="111" y="23"/>
                  </a:moveTo>
                  <a:cubicBezTo>
                    <a:pt x="111" y="23"/>
                    <a:pt x="48" y="104"/>
                    <a:pt x="3" y="58"/>
                  </a:cubicBezTo>
                  <a:cubicBezTo>
                    <a:pt x="3" y="58"/>
                    <a:pt x="0" y="0"/>
                    <a:pt x="111" y="23"/>
                  </a:cubicBezTo>
                  <a:close/>
                </a:path>
              </a:pathLst>
            </a:custGeom>
            <a:solidFill>
              <a:srgbClr val="FFC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2" name="Freeform 437"/>
            <p:cNvSpPr>
              <a:spLocks/>
            </p:cNvSpPr>
            <p:nvPr/>
          </p:nvSpPr>
          <p:spPr bwMode="auto">
            <a:xfrm rot="16200000">
              <a:off x="10314892" y="2292214"/>
              <a:ext cx="524478" cy="480953"/>
            </a:xfrm>
            <a:custGeom>
              <a:avLst/>
              <a:gdLst>
                <a:gd name="T0" fmla="*/ 90 w 90"/>
                <a:gd name="T1" fmla="*/ 18 h 83"/>
                <a:gd name="T2" fmla="*/ 3 w 90"/>
                <a:gd name="T3" fmla="*/ 47 h 83"/>
                <a:gd name="T4" fmla="*/ 90 w 90"/>
                <a:gd name="T5" fmla="*/ 18 h 83"/>
              </a:gdLst>
              <a:ahLst/>
              <a:cxnLst>
                <a:cxn ang="0">
                  <a:pos x="T0" y="T1"/>
                </a:cxn>
                <a:cxn ang="0">
                  <a:pos x="T2" y="T3"/>
                </a:cxn>
                <a:cxn ang="0">
                  <a:pos x="T4" y="T5"/>
                </a:cxn>
              </a:cxnLst>
              <a:rect l="0" t="0" r="r" b="b"/>
              <a:pathLst>
                <a:path w="90" h="83">
                  <a:moveTo>
                    <a:pt x="90" y="18"/>
                  </a:moveTo>
                  <a:cubicBezTo>
                    <a:pt x="90" y="18"/>
                    <a:pt x="39" y="83"/>
                    <a:pt x="3" y="47"/>
                  </a:cubicBezTo>
                  <a:cubicBezTo>
                    <a:pt x="3" y="47"/>
                    <a:pt x="0" y="0"/>
                    <a:pt x="90" y="18"/>
                  </a:cubicBezTo>
                  <a:close/>
                </a:path>
              </a:pathLst>
            </a:custGeom>
            <a:solidFill>
              <a:srgbClr val="FFE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3" name="Freeform 438"/>
            <p:cNvSpPr>
              <a:spLocks/>
            </p:cNvSpPr>
            <p:nvPr/>
          </p:nvSpPr>
          <p:spPr bwMode="auto">
            <a:xfrm rot="16200000">
              <a:off x="10521636" y="2638238"/>
              <a:ext cx="174100" cy="278561"/>
            </a:xfrm>
            <a:custGeom>
              <a:avLst/>
              <a:gdLst>
                <a:gd name="T0" fmla="*/ 43 w 80"/>
                <a:gd name="T1" fmla="*/ 0 h 128"/>
                <a:gd name="T2" fmla="*/ 80 w 80"/>
                <a:gd name="T3" fmla="*/ 115 h 128"/>
                <a:gd name="T4" fmla="*/ 38 w 80"/>
                <a:gd name="T5" fmla="*/ 128 h 128"/>
                <a:gd name="T6" fmla="*/ 0 w 80"/>
                <a:gd name="T7" fmla="*/ 14 h 128"/>
                <a:gd name="T8" fmla="*/ 43 w 80"/>
                <a:gd name="T9" fmla="*/ 0 h 128"/>
              </a:gdLst>
              <a:ahLst/>
              <a:cxnLst>
                <a:cxn ang="0">
                  <a:pos x="T0" y="T1"/>
                </a:cxn>
                <a:cxn ang="0">
                  <a:pos x="T2" y="T3"/>
                </a:cxn>
                <a:cxn ang="0">
                  <a:pos x="T4" y="T5"/>
                </a:cxn>
                <a:cxn ang="0">
                  <a:pos x="T6" y="T7"/>
                </a:cxn>
                <a:cxn ang="0">
                  <a:pos x="T8" y="T9"/>
                </a:cxn>
              </a:cxnLst>
              <a:rect l="0" t="0" r="r" b="b"/>
              <a:pathLst>
                <a:path w="80" h="128">
                  <a:moveTo>
                    <a:pt x="43" y="0"/>
                  </a:moveTo>
                  <a:lnTo>
                    <a:pt x="80" y="115"/>
                  </a:lnTo>
                  <a:lnTo>
                    <a:pt x="38" y="128"/>
                  </a:lnTo>
                  <a:lnTo>
                    <a:pt x="0" y="14"/>
                  </a:lnTo>
                  <a:lnTo>
                    <a:pt x="43" y="0"/>
                  </a:lnTo>
                  <a:close/>
                </a:path>
              </a:pathLst>
            </a:custGeom>
            <a:solidFill>
              <a:srgbClr val="2859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4" name="Freeform 439"/>
            <p:cNvSpPr>
              <a:spLocks/>
            </p:cNvSpPr>
            <p:nvPr/>
          </p:nvSpPr>
          <p:spPr bwMode="auto">
            <a:xfrm rot="16200000">
              <a:off x="10590188" y="2523985"/>
              <a:ext cx="539711" cy="511420"/>
            </a:xfrm>
            <a:custGeom>
              <a:avLst/>
              <a:gdLst>
                <a:gd name="T0" fmla="*/ 0 w 93"/>
                <a:gd name="T1" fmla="*/ 16 h 88"/>
                <a:gd name="T2" fmla="*/ 93 w 93"/>
                <a:gd name="T3" fmla="*/ 76 h 88"/>
                <a:gd name="T4" fmla="*/ 46 w 93"/>
                <a:gd name="T5" fmla="*/ 0 h 88"/>
                <a:gd name="T6" fmla="*/ 0 w 93"/>
                <a:gd name="T7" fmla="*/ 16 h 88"/>
              </a:gdLst>
              <a:ahLst/>
              <a:cxnLst>
                <a:cxn ang="0">
                  <a:pos x="T0" y="T1"/>
                </a:cxn>
                <a:cxn ang="0">
                  <a:pos x="T2" y="T3"/>
                </a:cxn>
                <a:cxn ang="0">
                  <a:pos x="T4" y="T5"/>
                </a:cxn>
                <a:cxn ang="0">
                  <a:pos x="T6" y="T7"/>
                </a:cxn>
              </a:cxnLst>
              <a:rect l="0" t="0" r="r" b="b"/>
              <a:pathLst>
                <a:path w="93" h="88">
                  <a:moveTo>
                    <a:pt x="0" y="16"/>
                  </a:moveTo>
                  <a:cubicBezTo>
                    <a:pt x="36" y="88"/>
                    <a:pt x="93" y="76"/>
                    <a:pt x="93" y="76"/>
                  </a:cubicBezTo>
                  <a:cubicBezTo>
                    <a:pt x="46" y="0"/>
                    <a:pt x="46" y="0"/>
                    <a:pt x="46" y="0"/>
                  </a:cubicBezTo>
                  <a:lnTo>
                    <a:pt x="0" y="16"/>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5" name="Freeform 440"/>
            <p:cNvSpPr>
              <a:spLocks/>
            </p:cNvSpPr>
            <p:nvPr/>
          </p:nvSpPr>
          <p:spPr bwMode="auto">
            <a:xfrm rot="16200000">
              <a:off x="10936213" y="3516358"/>
              <a:ext cx="115342" cy="243741"/>
            </a:xfrm>
            <a:custGeom>
              <a:avLst/>
              <a:gdLst>
                <a:gd name="T0" fmla="*/ 11 w 20"/>
                <a:gd name="T1" fmla="*/ 42 h 42"/>
                <a:gd name="T2" fmla="*/ 20 w 20"/>
                <a:gd name="T3" fmla="*/ 0 h 42"/>
                <a:gd name="T4" fmla="*/ 8 w 20"/>
                <a:gd name="T5" fmla="*/ 3 h 42"/>
                <a:gd name="T6" fmla="*/ 0 w 20"/>
                <a:gd name="T7" fmla="*/ 42 h 42"/>
                <a:gd name="T8" fmla="*/ 11 w 20"/>
                <a:gd name="T9" fmla="*/ 42 h 42"/>
              </a:gdLst>
              <a:ahLst/>
              <a:cxnLst>
                <a:cxn ang="0">
                  <a:pos x="T0" y="T1"/>
                </a:cxn>
                <a:cxn ang="0">
                  <a:pos x="T2" y="T3"/>
                </a:cxn>
                <a:cxn ang="0">
                  <a:pos x="T4" y="T5"/>
                </a:cxn>
                <a:cxn ang="0">
                  <a:pos x="T6" y="T7"/>
                </a:cxn>
                <a:cxn ang="0">
                  <a:pos x="T8" y="T9"/>
                </a:cxn>
              </a:cxnLst>
              <a:rect l="0" t="0" r="r" b="b"/>
              <a:pathLst>
                <a:path w="20" h="42">
                  <a:moveTo>
                    <a:pt x="11" y="42"/>
                  </a:moveTo>
                  <a:cubicBezTo>
                    <a:pt x="20" y="0"/>
                    <a:pt x="20" y="0"/>
                    <a:pt x="20" y="0"/>
                  </a:cubicBezTo>
                  <a:cubicBezTo>
                    <a:pt x="8" y="3"/>
                    <a:pt x="8" y="3"/>
                    <a:pt x="8" y="3"/>
                  </a:cubicBezTo>
                  <a:cubicBezTo>
                    <a:pt x="0" y="42"/>
                    <a:pt x="0" y="42"/>
                    <a:pt x="0" y="42"/>
                  </a:cubicBezTo>
                  <a:cubicBezTo>
                    <a:pt x="4" y="42"/>
                    <a:pt x="7" y="42"/>
                    <a:pt x="11" y="42"/>
                  </a:cubicBezTo>
                  <a:close/>
                </a:path>
              </a:pathLst>
            </a:custGeom>
            <a:solidFill>
              <a:srgbClr val="273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6" name="Freeform 441"/>
            <p:cNvSpPr>
              <a:spLocks/>
            </p:cNvSpPr>
            <p:nvPr/>
          </p:nvSpPr>
          <p:spPr bwMode="auto">
            <a:xfrm rot="16200000">
              <a:off x="10899217" y="3864559"/>
              <a:ext cx="232859" cy="139280"/>
            </a:xfrm>
            <a:custGeom>
              <a:avLst/>
              <a:gdLst>
                <a:gd name="T0" fmla="*/ 35 w 40"/>
                <a:gd name="T1" fmla="*/ 24 h 24"/>
                <a:gd name="T2" fmla="*/ 40 w 40"/>
                <a:gd name="T3" fmla="*/ 0 h 24"/>
                <a:gd name="T4" fmla="*/ 0 w 40"/>
                <a:gd name="T5" fmla="*/ 13 h 24"/>
                <a:gd name="T6" fmla="*/ 35 w 40"/>
                <a:gd name="T7" fmla="*/ 24 h 24"/>
              </a:gdLst>
              <a:ahLst/>
              <a:cxnLst>
                <a:cxn ang="0">
                  <a:pos x="T0" y="T1"/>
                </a:cxn>
                <a:cxn ang="0">
                  <a:pos x="T2" y="T3"/>
                </a:cxn>
                <a:cxn ang="0">
                  <a:pos x="T4" y="T5"/>
                </a:cxn>
                <a:cxn ang="0">
                  <a:pos x="T6" y="T7"/>
                </a:cxn>
              </a:cxnLst>
              <a:rect l="0" t="0" r="r" b="b"/>
              <a:pathLst>
                <a:path w="40" h="24">
                  <a:moveTo>
                    <a:pt x="35" y="24"/>
                  </a:moveTo>
                  <a:cubicBezTo>
                    <a:pt x="40" y="0"/>
                    <a:pt x="40" y="0"/>
                    <a:pt x="40" y="0"/>
                  </a:cubicBezTo>
                  <a:cubicBezTo>
                    <a:pt x="0" y="13"/>
                    <a:pt x="0" y="13"/>
                    <a:pt x="0" y="13"/>
                  </a:cubicBezTo>
                  <a:cubicBezTo>
                    <a:pt x="12" y="18"/>
                    <a:pt x="24" y="21"/>
                    <a:pt x="35" y="24"/>
                  </a:cubicBezTo>
                  <a:close/>
                </a:path>
              </a:pathLst>
            </a:custGeom>
            <a:solidFill>
              <a:srgbClr val="3AC9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7" name="Freeform 442"/>
            <p:cNvSpPr>
              <a:spLocks/>
            </p:cNvSpPr>
            <p:nvPr/>
          </p:nvSpPr>
          <p:spPr bwMode="auto">
            <a:xfrm rot="16200000">
              <a:off x="10434586" y="2910270"/>
              <a:ext cx="879207" cy="517949"/>
            </a:xfrm>
            <a:custGeom>
              <a:avLst/>
              <a:gdLst>
                <a:gd name="T0" fmla="*/ 151 w 151"/>
                <a:gd name="T1" fmla="*/ 25 h 89"/>
                <a:gd name="T2" fmla="*/ 137 w 151"/>
                <a:gd name="T3" fmla="*/ 0 h 89"/>
                <a:gd name="T4" fmla="*/ 9 w 151"/>
                <a:gd name="T5" fmla="*/ 42 h 89"/>
                <a:gd name="T6" fmla="*/ 0 w 151"/>
                <a:gd name="T7" fmla="*/ 87 h 89"/>
                <a:gd name="T8" fmla="*/ 151 w 151"/>
                <a:gd name="T9" fmla="*/ 25 h 89"/>
              </a:gdLst>
              <a:ahLst/>
              <a:cxnLst>
                <a:cxn ang="0">
                  <a:pos x="T0" y="T1"/>
                </a:cxn>
                <a:cxn ang="0">
                  <a:pos x="T2" y="T3"/>
                </a:cxn>
                <a:cxn ang="0">
                  <a:pos x="T4" y="T5"/>
                </a:cxn>
                <a:cxn ang="0">
                  <a:pos x="T6" y="T7"/>
                </a:cxn>
                <a:cxn ang="0">
                  <a:pos x="T8" y="T9"/>
                </a:cxn>
              </a:cxnLst>
              <a:rect l="0" t="0" r="r" b="b"/>
              <a:pathLst>
                <a:path w="151" h="89">
                  <a:moveTo>
                    <a:pt x="151" y="25"/>
                  </a:moveTo>
                  <a:cubicBezTo>
                    <a:pt x="137" y="0"/>
                    <a:pt x="137" y="0"/>
                    <a:pt x="137" y="0"/>
                  </a:cubicBezTo>
                  <a:cubicBezTo>
                    <a:pt x="9" y="42"/>
                    <a:pt x="9" y="42"/>
                    <a:pt x="9" y="42"/>
                  </a:cubicBezTo>
                  <a:cubicBezTo>
                    <a:pt x="0" y="87"/>
                    <a:pt x="0" y="87"/>
                    <a:pt x="0" y="87"/>
                  </a:cubicBezTo>
                  <a:cubicBezTo>
                    <a:pt x="92" y="89"/>
                    <a:pt x="151" y="25"/>
                    <a:pt x="151" y="25"/>
                  </a:cubicBezTo>
                  <a:close/>
                </a:path>
              </a:pathLst>
            </a:custGeom>
            <a:solidFill>
              <a:srgbClr val="3AC9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8" name="Freeform 443"/>
            <p:cNvSpPr>
              <a:spLocks/>
            </p:cNvSpPr>
            <p:nvPr/>
          </p:nvSpPr>
          <p:spPr bwMode="auto">
            <a:xfrm rot="16200000">
              <a:off x="10981914" y="3729631"/>
              <a:ext cx="69640" cy="163219"/>
            </a:xfrm>
            <a:custGeom>
              <a:avLst/>
              <a:gdLst>
                <a:gd name="T0" fmla="*/ 6 w 12"/>
                <a:gd name="T1" fmla="*/ 28 h 28"/>
                <a:gd name="T2" fmla="*/ 12 w 12"/>
                <a:gd name="T3" fmla="*/ 0 h 28"/>
                <a:gd name="T4" fmla="*/ 5 w 12"/>
                <a:gd name="T5" fmla="*/ 2 h 28"/>
                <a:gd name="T6" fmla="*/ 0 w 12"/>
                <a:gd name="T7" fmla="*/ 26 h 28"/>
                <a:gd name="T8" fmla="*/ 6 w 12"/>
                <a:gd name="T9" fmla="*/ 28 h 28"/>
              </a:gdLst>
              <a:ahLst/>
              <a:cxnLst>
                <a:cxn ang="0">
                  <a:pos x="T0" y="T1"/>
                </a:cxn>
                <a:cxn ang="0">
                  <a:pos x="T2" y="T3"/>
                </a:cxn>
                <a:cxn ang="0">
                  <a:pos x="T4" y="T5"/>
                </a:cxn>
                <a:cxn ang="0">
                  <a:pos x="T6" y="T7"/>
                </a:cxn>
                <a:cxn ang="0">
                  <a:pos x="T8" y="T9"/>
                </a:cxn>
              </a:cxnLst>
              <a:rect l="0" t="0" r="r" b="b"/>
              <a:pathLst>
                <a:path w="12" h="28">
                  <a:moveTo>
                    <a:pt x="6" y="28"/>
                  </a:moveTo>
                  <a:cubicBezTo>
                    <a:pt x="12" y="0"/>
                    <a:pt x="12" y="0"/>
                    <a:pt x="12" y="0"/>
                  </a:cubicBezTo>
                  <a:cubicBezTo>
                    <a:pt x="5" y="2"/>
                    <a:pt x="5" y="2"/>
                    <a:pt x="5" y="2"/>
                  </a:cubicBezTo>
                  <a:cubicBezTo>
                    <a:pt x="0" y="26"/>
                    <a:pt x="0" y="26"/>
                    <a:pt x="0" y="26"/>
                  </a:cubicBezTo>
                  <a:cubicBezTo>
                    <a:pt x="2" y="27"/>
                    <a:pt x="4" y="27"/>
                    <a:pt x="6" y="28"/>
                  </a:cubicBezTo>
                  <a:close/>
                </a:path>
              </a:pathLst>
            </a:custGeom>
            <a:solidFill>
              <a:srgbClr val="273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9" name="Freeform 444"/>
            <p:cNvSpPr>
              <a:spLocks/>
            </p:cNvSpPr>
            <p:nvPr/>
          </p:nvSpPr>
          <p:spPr bwMode="auto">
            <a:xfrm rot="16200000">
              <a:off x="10951447" y="3464127"/>
              <a:ext cx="76169" cy="261151"/>
            </a:xfrm>
            <a:custGeom>
              <a:avLst/>
              <a:gdLst>
                <a:gd name="T0" fmla="*/ 4 w 13"/>
                <a:gd name="T1" fmla="*/ 45 h 45"/>
                <a:gd name="T2" fmla="*/ 13 w 13"/>
                <a:gd name="T3" fmla="*/ 0 h 45"/>
                <a:gd name="T4" fmla="*/ 9 w 13"/>
                <a:gd name="T5" fmla="*/ 2 h 45"/>
                <a:gd name="T6" fmla="*/ 0 w 13"/>
                <a:gd name="T7" fmla="*/ 44 h 45"/>
                <a:gd name="T8" fmla="*/ 4 w 13"/>
                <a:gd name="T9" fmla="*/ 45 h 45"/>
              </a:gdLst>
              <a:ahLst/>
              <a:cxnLst>
                <a:cxn ang="0">
                  <a:pos x="T0" y="T1"/>
                </a:cxn>
                <a:cxn ang="0">
                  <a:pos x="T2" y="T3"/>
                </a:cxn>
                <a:cxn ang="0">
                  <a:pos x="T4" y="T5"/>
                </a:cxn>
                <a:cxn ang="0">
                  <a:pos x="T6" y="T7"/>
                </a:cxn>
                <a:cxn ang="0">
                  <a:pos x="T8" y="T9"/>
                </a:cxn>
              </a:cxnLst>
              <a:rect l="0" t="0" r="r" b="b"/>
              <a:pathLst>
                <a:path w="13" h="45">
                  <a:moveTo>
                    <a:pt x="4" y="45"/>
                  </a:moveTo>
                  <a:cubicBezTo>
                    <a:pt x="13" y="0"/>
                    <a:pt x="13" y="0"/>
                    <a:pt x="13" y="0"/>
                  </a:cubicBezTo>
                  <a:cubicBezTo>
                    <a:pt x="9" y="2"/>
                    <a:pt x="9" y="2"/>
                    <a:pt x="9" y="2"/>
                  </a:cubicBezTo>
                  <a:cubicBezTo>
                    <a:pt x="0" y="44"/>
                    <a:pt x="0" y="44"/>
                    <a:pt x="0" y="44"/>
                  </a:cubicBezTo>
                  <a:cubicBezTo>
                    <a:pt x="1" y="44"/>
                    <a:pt x="2" y="44"/>
                    <a:pt x="4" y="45"/>
                  </a:cubicBezTo>
                  <a:close/>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0" name="Freeform 445"/>
            <p:cNvSpPr>
              <a:spLocks/>
            </p:cNvSpPr>
            <p:nvPr/>
          </p:nvSpPr>
          <p:spPr bwMode="auto">
            <a:xfrm rot="16200000">
              <a:off x="10924244" y="3615377"/>
              <a:ext cx="156690" cy="226331"/>
            </a:xfrm>
            <a:custGeom>
              <a:avLst/>
              <a:gdLst>
                <a:gd name="T0" fmla="*/ 19 w 27"/>
                <a:gd name="T1" fmla="*/ 39 h 39"/>
                <a:gd name="T2" fmla="*/ 27 w 27"/>
                <a:gd name="T3" fmla="*/ 0 h 39"/>
                <a:gd name="T4" fmla="*/ 6 w 27"/>
                <a:gd name="T5" fmla="*/ 7 h 39"/>
                <a:gd name="T6" fmla="*/ 0 w 27"/>
                <a:gd name="T7" fmla="*/ 36 h 39"/>
                <a:gd name="T8" fmla="*/ 19 w 27"/>
                <a:gd name="T9" fmla="*/ 39 h 39"/>
              </a:gdLst>
              <a:ahLst/>
              <a:cxnLst>
                <a:cxn ang="0">
                  <a:pos x="T0" y="T1"/>
                </a:cxn>
                <a:cxn ang="0">
                  <a:pos x="T2" y="T3"/>
                </a:cxn>
                <a:cxn ang="0">
                  <a:pos x="T4" y="T5"/>
                </a:cxn>
                <a:cxn ang="0">
                  <a:pos x="T6" y="T7"/>
                </a:cxn>
                <a:cxn ang="0">
                  <a:pos x="T8" y="T9"/>
                </a:cxn>
              </a:cxnLst>
              <a:rect l="0" t="0" r="r" b="b"/>
              <a:pathLst>
                <a:path w="27" h="39">
                  <a:moveTo>
                    <a:pt x="19" y="39"/>
                  </a:moveTo>
                  <a:cubicBezTo>
                    <a:pt x="27" y="0"/>
                    <a:pt x="27" y="0"/>
                    <a:pt x="27" y="0"/>
                  </a:cubicBezTo>
                  <a:cubicBezTo>
                    <a:pt x="6" y="7"/>
                    <a:pt x="6" y="7"/>
                    <a:pt x="6" y="7"/>
                  </a:cubicBezTo>
                  <a:cubicBezTo>
                    <a:pt x="0" y="36"/>
                    <a:pt x="0" y="36"/>
                    <a:pt x="0" y="36"/>
                  </a:cubicBezTo>
                  <a:cubicBezTo>
                    <a:pt x="6" y="37"/>
                    <a:pt x="13" y="38"/>
                    <a:pt x="19" y="39"/>
                  </a:cubicBezTo>
                  <a:close/>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1" name="Freeform 446"/>
            <p:cNvSpPr>
              <a:spLocks/>
            </p:cNvSpPr>
            <p:nvPr/>
          </p:nvSpPr>
          <p:spPr bwMode="auto">
            <a:xfrm rot="16200000">
              <a:off x="10993884" y="3706780"/>
              <a:ext cx="39173" cy="169748"/>
            </a:xfrm>
            <a:custGeom>
              <a:avLst/>
              <a:gdLst>
                <a:gd name="T0" fmla="*/ 2 w 18"/>
                <a:gd name="T1" fmla="*/ 78 h 78"/>
                <a:gd name="T2" fmla="*/ 18 w 18"/>
                <a:gd name="T3" fmla="*/ 0 h 78"/>
                <a:gd name="T4" fmla="*/ 16 w 18"/>
                <a:gd name="T5" fmla="*/ 3 h 78"/>
                <a:gd name="T6" fmla="*/ 0 w 18"/>
                <a:gd name="T7" fmla="*/ 78 h 78"/>
                <a:gd name="T8" fmla="*/ 2 w 18"/>
                <a:gd name="T9" fmla="*/ 78 h 78"/>
              </a:gdLst>
              <a:ahLst/>
              <a:cxnLst>
                <a:cxn ang="0">
                  <a:pos x="T0" y="T1"/>
                </a:cxn>
                <a:cxn ang="0">
                  <a:pos x="T2" y="T3"/>
                </a:cxn>
                <a:cxn ang="0">
                  <a:pos x="T4" y="T5"/>
                </a:cxn>
                <a:cxn ang="0">
                  <a:pos x="T6" y="T7"/>
                </a:cxn>
                <a:cxn ang="0">
                  <a:pos x="T8" y="T9"/>
                </a:cxn>
              </a:cxnLst>
              <a:rect l="0" t="0" r="r" b="b"/>
              <a:pathLst>
                <a:path w="18" h="78">
                  <a:moveTo>
                    <a:pt x="2" y="78"/>
                  </a:moveTo>
                  <a:lnTo>
                    <a:pt x="18" y="0"/>
                  </a:lnTo>
                  <a:lnTo>
                    <a:pt x="16" y="3"/>
                  </a:lnTo>
                  <a:lnTo>
                    <a:pt x="0" y="78"/>
                  </a:lnTo>
                  <a:lnTo>
                    <a:pt x="2" y="78"/>
                  </a:ln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2" name="Freeform 447"/>
            <p:cNvSpPr>
              <a:spLocks/>
            </p:cNvSpPr>
            <p:nvPr/>
          </p:nvSpPr>
          <p:spPr bwMode="auto">
            <a:xfrm rot="16200000">
              <a:off x="10670710" y="3327023"/>
              <a:ext cx="341672" cy="348201"/>
            </a:xfrm>
            <a:custGeom>
              <a:avLst/>
              <a:gdLst>
                <a:gd name="T0" fmla="*/ 21 w 59"/>
                <a:gd name="T1" fmla="*/ 5 h 60"/>
                <a:gd name="T2" fmla="*/ 4 w 59"/>
                <a:gd name="T3" fmla="*/ 38 h 60"/>
                <a:gd name="T4" fmla="*/ 38 w 59"/>
                <a:gd name="T5" fmla="*/ 55 h 60"/>
                <a:gd name="T6" fmla="*/ 54 w 59"/>
                <a:gd name="T7" fmla="*/ 22 h 60"/>
                <a:gd name="T8" fmla="*/ 21 w 59"/>
                <a:gd name="T9" fmla="*/ 5 h 60"/>
              </a:gdLst>
              <a:ahLst/>
              <a:cxnLst>
                <a:cxn ang="0">
                  <a:pos x="T0" y="T1"/>
                </a:cxn>
                <a:cxn ang="0">
                  <a:pos x="T2" y="T3"/>
                </a:cxn>
                <a:cxn ang="0">
                  <a:pos x="T4" y="T5"/>
                </a:cxn>
                <a:cxn ang="0">
                  <a:pos x="T6" y="T7"/>
                </a:cxn>
                <a:cxn ang="0">
                  <a:pos x="T8" y="T9"/>
                </a:cxn>
              </a:cxnLst>
              <a:rect l="0" t="0" r="r" b="b"/>
              <a:pathLst>
                <a:path w="59" h="60">
                  <a:moveTo>
                    <a:pt x="21" y="5"/>
                  </a:moveTo>
                  <a:cubicBezTo>
                    <a:pt x="7" y="10"/>
                    <a:pt x="0" y="24"/>
                    <a:pt x="4" y="38"/>
                  </a:cubicBezTo>
                  <a:cubicBezTo>
                    <a:pt x="9" y="52"/>
                    <a:pt x="24" y="60"/>
                    <a:pt x="38" y="55"/>
                  </a:cubicBezTo>
                  <a:cubicBezTo>
                    <a:pt x="51" y="51"/>
                    <a:pt x="59" y="36"/>
                    <a:pt x="54" y="22"/>
                  </a:cubicBezTo>
                  <a:cubicBezTo>
                    <a:pt x="50" y="8"/>
                    <a:pt x="35" y="0"/>
                    <a:pt x="21" y="5"/>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3" name="Freeform 448"/>
            <p:cNvSpPr>
              <a:spLocks/>
            </p:cNvSpPr>
            <p:nvPr/>
          </p:nvSpPr>
          <p:spPr bwMode="auto">
            <a:xfrm rot="16200000">
              <a:off x="10670710" y="3327023"/>
              <a:ext cx="341672" cy="348201"/>
            </a:xfrm>
            <a:custGeom>
              <a:avLst/>
              <a:gdLst>
                <a:gd name="T0" fmla="*/ 21 w 59"/>
                <a:gd name="T1" fmla="*/ 5 h 60"/>
                <a:gd name="T2" fmla="*/ 4 w 59"/>
                <a:gd name="T3" fmla="*/ 38 h 60"/>
                <a:gd name="T4" fmla="*/ 38 w 59"/>
                <a:gd name="T5" fmla="*/ 55 h 60"/>
                <a:gd name="T6" fmla="*/ 54 w 59"/>
                <a:gd name="T7" fmla="*/ 22 h 60"/>
                <a:gd name="T8" fmla="*/ 21 w 59"/>
                <a:gd name="T9" fmla="*/ 5 h 60"/>
              </a:gdLst>
              <a:ahLst/>
              <a:cxnLst>
                <a:cxn ang="0">
                  <a:pos x="T0" y="T1"/>
                </a:cxn>
                <a:cxn ang="0">
                  <a:pos x="T2" y="T3"/>
                </a:cxn>
                <a:cxn ang="0">
                  <a:pos x="T4" y="T5"/>
                </a:cxn>
                <a:cxn ang="0">
                  <a:pos x="T6" y="T7"/>
                </a:cxn>
                <a:cxn ang="0">
                  <a:pos x="T8" y="T9"/>
                </a:cxn>
              </a:cxnLst>
              <a:rect l="0" t="0" r="r" b="b"/>
              <a:pathLst>
                <a:path w="59" h="60">
                  <a:moveTo>
                    <a:pt x="21" y="5"/>
                  </a:moveTo>
                  <a:cubicBezTo>
                    <a:pt x="7" y="10"/>
                    <a:pt x="0" y="24"/>
                    <a:pt x="4" y="38"/>
                  </a:cubicBezTo>
                  <a:cubicBezTo>
                    <a:pt x="9" y="52"/>
                    <a:pt x="24" y="60"/>
                    <a:pt x="38" y="55"/>
                  </a:cubicBezTo>
                  <a:cubicBezTo>
                    <a:pt x="51" y="51"/>
                    <a:pt x="59" y="36"/>
                    <a:pt x="54" y="22"/>
                  </a:cubicBezTo>
                  <a:cubicBezTo>
                    <a:pt x="50" y="8"/>
                    <a:pt x="35" y="0"/>
                    <a:pt x="21" y="5"/>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4" name="Freeform 449"/>
            <p:cNvSpPr>
              <a:spLocks/>
            </p:cNvSpPr>
            <p:nvPr/>
          </p:nvSpPr>
          <p:spPr bwMode="auto">
            <a:xfrm rot="16200000">
              <a:off x="10702265" y="3365108"/>
              <a:ext cx="278561" cy="278561"/>
            </a:xfrm>
            <a:custGeom>
              <a:avLst/>
              <a:gdLst>
                <a:gd name="T0" fmla="*/ 18 w 48"/>
                <a:gd name="T1" fmla="*/ 4 h 48"/>
                <a:gd name="T2" fmla="*/ 4 w 48"/>
                <a:gd name="T3" fmla="*/ 31 h 48"/>
                <a:gd name="T4" fmla="*/ 31 w 48"/>
                <a:gd name="T5" fmla="*/ 44 h 48"/>
                <a:gd name="T6" fmla="*/ 45 w 48"/>
                <a:gd name="T7" fmla="*/ 17 h 48"/>
                <a:gd name="T8" fmla="*/ 18 w 48"/>
                <a:gd name="T9" fmla="*/ 4 h 48"/>
              </a:gdLst>
              <a:ahLst/>
              <a:cxnLst>
                <a:cxn ang="0">
                  <a:pos x="T0" y="T1"/>
                </a:cxn>
                <a:cxn ang="0">
                  <a:pos x="T2" y="T3"/>
                </a:cxn>
                <a:cxn ang="0">
                  <a:pos x="T4" y="T5"/>
                </a:cxn>
                <a:cxn ang="0">
                  <a:pos x="T6" y="T7"/>
                </a:cxn>
                <a:cxn ang="0">
                  <a:pos x="T8" y="T9"/>
                </a:cxn>
              </a:cxnLst>
              <a:rect l="0" t="0" r="r" b="b"/>
              <a:pathLst>
                <a:path w="48" h="48">
                  <a:moveTo>
                    <a:pt x="18" y="4"/>
                  </a:moveTo>
                  <a:cubicBezTo>
                    <a:pt x="6" y="8"/>
                    <a:pt x="0" y="20"/>
                    <a:pt x="4" y="31"/>
                  </a:cubicBezTo>
                  <a:cubicBezTo>
                    <a:pt x="8" y="42"/>
                    <a:pt x="20" y="48"/>
                    <a:pt x="31" y="44"/>
                  </a:cubicBezTo>
                  <a:cubicBezTo>
                    <a:pt x="42" y="41"/>
                    <a:pt x="48" y="29"/>
                    <a:pt x="45" y="17"/>
                  </a:cubicBezTo>
                  <a:cubicBezTo>
                    <a:pt x="41" y="6"/>
                    <a:pt x="29" y="0"/>
                    <a:pt x="18" y="4"/>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5" name="Freeform 450"/>
            <p:cNvSpPr>
              <a:spLocks/>
            </p:cNvSpPr>
            <p:nvPr/>
          </p:nvSpPr>
          <p:spPr bwMode="auto">
            <a:xfrm rot="16200000">
              <a:off x="10726204" y="3386870"/>
              <a:ext cx="232859" cy="232859"/>
            </a:xfrm>
            <a:custGeom>
              <a:avLst/>
              <a:gdLst>
                <a:gd name="T0" fmla="*/ 15 w 40"/>
                <a:gd name="T1" fmla="*/ 3 h 40"/>
                <a:gd name="T2" fmla="*/ 3 w 40"/>
                <a:gd name="T3" fmla="*/ 26 h 40"/>
                <a:gd name="T4" fmla="*/ 26 w 40"/>
                <a:gd name="T5" fmla="*/ 37 h 40"/>
                <a:gd name="T6" fmla="*/ 37 w 40"/>
                <a:gd name="T7" fmla="*/ 15 h 40"/>
                <a:gd name="T8" fmla="*/ 15 w 40"/>
                <a:gd name="T9" fmla="*/ 3 h 40"/>
              </a:gdLst>
              <a:ahLst/>
              <a:cxnLst>
                <a:cxn ang="0">
                  <a:pos x="T0" y="T1"/>
                </a:cxn>
                <a:cxn ang="0">
                  <a:pos x="T2" y="T3"/>
                </a:cxn>
                <a:cxn ang="0">
                  <a:pos x="T4" y="T5"/>
                </a:cxn>
                <a:cxn ang="0">
                  <a:pos x="T6" y="T7"/>
                </a:cxn>
                <a:cxn ang="0">
                  <a:pos x="T8" y="T9"/>
                </a:cxn>
              </a:cxnLst>
              <a:rect l="0" t="0" r="r" b="b"/>
              <a:pathLst>
                <a:path w="40" h="40">
                  <a:moveTo>
                    <a:pt x="15" y="3"/>
                  </a:moveTo>
                  <a:cubicBezTo>
                    <a:pt x="5" y="6"/>
                    <a:pt x="0" y="16"/>
                    <a:pt x="3" y="26"/>
                  </a:cubicBezTo>
                  <a:cubicBezTo>
                    <a:pt x="6" y="35"/>
                    <a:pt x="16" y="40"/>
                    <a:pt x="26" y="37"/>
                  </a:cubicBezTo>
                  <a:cubicBezTo>
                    <a:pt x="35" y="34"/>
                    <a:pt x="40" y="24"/>
                    <a:pt x="37" y="15"/>
                  </a:cubicBezTo>
                  <a:cubicBezTo>
                    <a:pt x="34" y="5"/>
                    <a:pt x="24" y="0"/>
                    <a:pt x="15" y="3"/>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6" name="Freeform 451"/>
            <p:cNvSpPr>
              <a:spLocks/>
            </p:cNvSpPr>
            <p:nvPr/>
          </p:nvSpPr>
          <p:spPr bwMode="auto">
            <a:xfrm rot="16200000">
              <a:off x="10366034" y="2737258"/>
              <a:ext cx="620233" cy="282913"/>
            </a:xfrm>
            <a:custGeom>
              <a:avLst/>
              <a:gdLst>
                <a:gd name="T0" fmla="*/ 107 w 107"/>
                <a:gd name="T1" fmla="*/ 0 h 49"/>
                <a:gd name="T2" fmla="*/ 0 w 107"/>
                <a:gd name="T3" fmla="*/ 35 h 49"/>
                <a:gd name="T4" fmla="*/ 107 w 107"/>
                <a:gd name="T5" fmla="*/ 0 h 49"/>
              </a:gdLst>
              <a:ahLst/>
              <a:cxnLst>
                <a:cxn ang="0">
                  <a:pos x="T0" y="T1"/>
                </a:cxn>
                <a:cxn ang="0">
                  <a:pos x="T2" y="T3"/>
                </a:cxn>
                <a:cxn ang="0">
                  <a:pos x="T4" y="T5"/>
                </a:cxn>
              </a:cxnLst>
              <a:rect l="0" t="0" r="r" b="b"/>
              <a:pathLst>
                <a:path w="107" h="49">
                  <a:moveTo>
                    <a:pt x="107" y="0"/>
                  </a:moveTo>
                  <a:cubicBezTo>
                    <a:pt x="0" y="35"/>
                    <a:pt x="0" y="35"/>
                    <a:pt x="0" y="35"/>
                  </a:cubicBezTo>
                  <a:cubicBezTo>
                    <a:pt x="0" y="35"/>
                    <a:pt x="59" y="49"/>
                    <a:pt x="107" y="0"/>
                  </a:cubicBezTo>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7" name="Freeform 452"/>
            <p:cNvSpPr>
              <a:spLocks/>
            </p:cNvSpPr>
            <p:nvPr/>
          </p:nvSpPr>
          <p:spPr bwMode="auto">
            <a:xfrm rot="16200000">
              <a:off x="10219137" y="2655648"/>
              <a:ext cx="350377" cy="602823"/>
            </a:xfrm>
            <a:custGeom>
              <a:avLst/>
              <a:gdLst>
                <a:gd name="T0" fmla="*/ 14 w 60"/>
                <a:gd name="T1" fmla="*/ 104 h 104"/>
                <a:gd name="T2" fmla="*/ 53 w 60"/>
                <a:gd name="T3" fmla="*/ 0 h 104"/>
                <a:gd name="T4" fmla="*/ 60 w 60"/>
                <a:gd name="T5" fmla="*/ 88 h 104"/>
                <a:gd name="T6" fmla="*/ 14 w 60"/>
                <a:gd name="T7" fmla="*/ 104 h 104"/>
              </a:gdLst>
              <a:ahLst/>
              <a:cxnLst>
                <a:cxn ang="0">
                  <a:pos x="T0" y="T1"/>
                </a:cxn>
                <a:cxn ang="0">
                  <a:pos x="T2" y="T3"/>
                </a:cxn>
                <a:cxn ang="0">
                  <a:pos x="T4" y="T5"/>
                </a:cxn>
                <a:cxn ang="0">
                  <a:pos x="T6" y="T7"/>
                </a:cxn>
              </a:cxnLst>
              <a:rect l="0" t="0" r="r" b="b"/>
              <a:pathLst>
                <a:path w="60" h="104">
                  <a:moveTo>
                    <a:pt x="14" y="104"/>
                  </a:moveTo>
                  <a:cubicBezTo>
                    <a:pt x="0" y="24"/>
                    <a:pt x="53" y="0"/>
                    <a:pt x="53" y="0"/>
                  </a:cubicBezTo>
                  <a:cubicBezTo>
                    <a:pt x="60" y="88"/>
                    <a:pt x="60" y="88"/>
                    <a:pt x="60" y="88"/>
                  </a:cubicBezTo>
                  <a:lnTo>
                    <a:pt x="14" y="104"/>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8" name="Freeform 453"/>
            <p:cNvSpPr>
              <a:spLocks/>
            </p:cNvSpPr>
            <p:nvPr/>
          </p:nvSpPr>
          <p:spPr bwMode="auto">
            <a:xfrm rot="16200000">
              <a:off x="10673974" y="3602320"/>
              <a:ext cx="237212" cy="193687"/>
            </a:xfrm>
            <a:custGeom>
              <a:avLst/>
              <a:gdLst>
                <a:gd name="T0" fmla="*/ 8 w 41"/>
                <a:gd name="T1" fmla="*/ 0 h 33"/>
                <a:gd name="T2" fmla="*/ 41 w 41"/>
                <a:gd name="T3" fmla="*/ 30 h 33"/>
                <a:gd name="T4" fmla="*/ 29 w 41"/>
                <a:gd name="T5" fmla="*/ 33 h 33"/>
                <a:gd name="T6" fmla="*/ 0 w 41"/>
                <a:gd name="T7" fmla="*/ 7 h 33"/>
                <a:gd name="T8" fmla="*/ 8 w 41"/>
                <a:gd name="T9" fmla="*/ 0 h 33"/>
              </a:gdLst>
              <a:ahLst/>
              <a:cxnLst>
                <a:cxn ang="0">
                  <a:pos x="T0" y="T1"/>
                </a:cxn>
                <a:cxn ang="0">
                  <a:pos x="T2" y="T3"/>
                </a:cxn>
                <a:cxn ang="0">
                  <a:pos x="T4" y="T5"/>
                </a:cxn>
                <a:cxn ang="0">
                  <a:pos x="T6" y="T7"/>
                </a:cxn>
                <a:cxn ang="0">
                  <a:pos x="T8" y="T9"/>
                </a:cxn>
              </a:cxnLst>
              <a:rect l="0" t="0" r="r" b="b"/>
              <a:pathLst>
                <a:path w="41" h="33">
                  <a:moveTo>
                    <a:pt x="8" y="0"/>
                  </a:moveTo>
                  <a:cubicBezTo>
                    <a:pt x="41" y="30"/>
                    <a:pt x="41" y="30"/>
                    <a:pt x="41" y="30"/>
                  </a:cubicBezTo>
                  <a:cubicBezTo>
                    <a:pt x="29" y="33"/>
                    <a:pt x="29" y="33"/>
                    <a:pt x="29" y="33"/>
                  </a:cubicBezTo>
                  <a:cubicBezTo>
                    <a:pt x="0" y="7"/>
                    <a:pt x="0" y="7"/>
                    <a:pt x="0" y="7"/>
                  </a:cubicBezTo>
                  <a:cubicBezTo>
                    <a:pt x="3" y="5"/>
                    <a:pt x="5" y="3"/>
                    <a:pt x="8" y="0"/>
                  </a:cubicBezTo>
                  <a:close/>
                </a:path>
              </a:pathLst>
            </a:custGeom>
            <a:solidFill>
              <a:srgbClr val="101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9" name="Freeform 454"/>
            <p:cNvSpPr>
              <a:spLocks/>
            </p:cNvSpPr>
            <p:nvPr/>
          </p:nvSpPr>
          <p:spPr bwMode="auto">
            <a:xfrm rot="16200000">
              <a:off x="10820871" y="3849325"/>
              <a:ext cx="232859" cy="169748"/>
            </a:xfrm>
            <a:custGeom>
              <a:avLst/>
              <a:gdLst>
                <a:gd name="T0" fmla="*/ 21 w 40"/>
                <a:gd name="T1" fmla="*/ 0 h 29"/>
                <a:gd name="T2" fmla="*/ 40 w 40"/>
                <a:gd name="T3" fmla="*/ 16 h 29"/>
                <a:gd name="T4" fmla="*/ 0 w 40"/>
                <a:gd name="T5" fmla="*/ 29 h 29"/>
                <a:gd name="T6" fmla="*/ 21 w 40"/>
                <a:gd name="T7" fmla="*/ 0 h 29"/>
              </a:gdLst>
              <a:ahLst/>
              <a:cxnLst>
                <a:cxn ang="0">
                  <a:pos x="T0" y="T1"/>
                </a:cxn>
                <a:cxn ang="0">
                  <a:pos x="T2" y="T3"/>
                </a:cxn>
                <a:cxn ang="0">
                  <a:pos x="T4" y="T5"/>
                </a:cxn>
                <a:cxn ang="0">
                  <a:pos x="T6" y="T7"/>
                </a:cxn>
              </a:cxnLst>
              <a:rect l="0" t="0" r="r" b="b"/>
              <a:pathLst>
                <a:path w="40" h="29">
                  <a:moveTo>
                    <a:pt x="21" y="0"/>
                  </a:moveTo>
                  <a:cubicBezTo>
                    <a:pt x="40" y="16"/>
                    <a:pt x="40" y="16"/>
                    <a:pt x="40" y="16"/>
                  </a:cubicBezTo>
                  <a:cubicBezTo>
                    <a:pt x="0" y="29"/>
                    <a:pt x="0" y="29"/>
                    <a:pt x="0" y="29"/>
                  </a:cubicBezTo>
                  <a:cubicBezTo>
                    <a:pt x="7" y="18"/>
                    <a:pt x="14" y="8"/>
                    <a:pt x="21" y="0"/>
                  </a:cubicBezTo>
                  <a:close/>
                </a:path>
              </a:pathLst>
            </a:custGeom>
            <a:solidFill>
              <a:srgbClr val="3A82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0" name="Freeform 455"/>
            <p:cNvSpPr>
              <a:spLocks/>
            </p:cNvSpPr>
            <p:nvPr/>
          </p:nvSpPr>
          <p:spPr bwMode="auto">
            <a:xfrm rot="16200000">
              <a:off x="10135351" y="3031053"/>
              <a:ext cx="942319" cy="504891"/>
            </a:xfrm>
            <a:custGeom>
              <a:avLst/>
              <a:gdLst>
                <a:gd name="T0" fmla="*/ 159 w 162"/>
                <a:gd name="T1" fmla="*/ 16 h 87"/>
                <a:gd name="T2" fmla="*/ 162 w 162"/>
                <a:gd name="T3" fmla="*/ 45 h 87"/>
                <a:gd name="T4" fmla="*/ 34 w 162"/>
                <a:gd name="T5" fmla="*/ 87 h 87"/>
                <a:gd name="T6" fmla="*/ 0 w 162"/>
                <a:gd name="T7" fmla="*/ 57 h 87"/>
                <a:gd name="T8" fmla="*/ 159 w 162"/>
                <a:gd name="T9" fmla="*/ 16 h 87"/>
              </a:gdLst>
              <a:ahLst/>
              <a:cxnLst>
                <a:cxn ang="0">
                  <a:pos x="T0" y="T1"/>
                </a:cxn>
                <a:cxn ang="0">
                  <a:pos x="T2" y="T3"/>
                </a:cxn>
                <a:cxn ang="0">
                  <a:pos x="T4" y="T5"/>
                </a:cxn>
                <a:cxn ang="0">
                  <a:pos x="T6" y="T7"/>
                </a:cxn>
                <a:cxn ang="0">
                  <a:pos x="T8" y="T9"/>
                </a:cxn>
              </a:cxnLst>
              <a:rect l="0" t="0" r="r" b="b"/>
              <a:pathLst>
                <a:path w="162" h="87">
                  <a:moveTo>
                    <a:pt x="159" y="16"/>
                  </a:moveTo>
                  <a:cubicBezTo>
                    <a:pt x="162" y="45"/>
                    <a:pt x="162" y="45"/>
                    <a:pt x="162" y="45"/>
                  </a:cubicBezTo>
                  <a:cubicBezTo>
                    <a:pt x="34" y="87"/>
                    <a:pt x="34" y="87"/>
                    <a:pt x="34" y="87"/>
                  </a:cubicBezTo>
                  <a:cubicBezTo>
                    <a:pt x="0" y="57"/>
                    <a:pt x="0" y="57"/>
                    <a:pt x="0" y="57"/>
                  </a:cubicBezTo>
                  <a:cubicBezTo>
                    <a:pt x="73" y="0"/>
                    <a:pt x="159" y="16"/>
                    <a:pt x="159" y="16"/>
                  </a:cubicBezTo>
                  <a:close/>
                </a:path>
              </a:pathLst>
            </a:custGeom>
            <a:solidFill>
              <a:srgbClr val="3A82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1" name="Freeform 456"/>
            <p:cNvSpPr>
              <a:spLocks/>
            </p:cNvSpPr>
            <p:nvPr/>
          </p:nvSpPr>
          <p:spPr bwMode="auto">
            <a:xfrm rot="16200000">
              <a:off x="10805638" y="3788390"/>
              <a:ext cx="152338" cy="128399"/>
            </a:xfrm>
            <a:custGeom>
              <a:avLst/>
              <a:gdLst>
                <a:gd name="T0" fmla="*/ 5 w 26"/>
                <a:gd name="T1" fmla="*/ 0 h 22"/>
                <a:gd name="T2" fmla="*/ 26 w 26"/>
                <a:gd name="T3" fmla="*/ 20 h 22"/>
                <a:gd name="T4" fmla="*/ 19 w 26"/>
                <a:gd name="T5" fmla="*/ 22 h 22"/>
                <a:gd name="T6" fmla="*/ 0 w 26"/>
                <a:gd name="T7" fmla="*/ 6 h 22"/>
                <a:gd name="T8" fmla="*/ 5 w 26"/>
                <a:gd name="T9" fmla="*/ 0 h 22"/>
              </a:gdLst>
              <a:ahLst/>
              <a:cxnLst>
                <a:cxn ang="0">
                  <a:pos x="T0" y="T1"/>
                </a:cxn>
                <a:cxn ang="0">
                  <a:pos x="T2" y="T3"/>
                </a:cxn>
                <a:cxn ang="0">
                  <a:pos x="T4" y="T5"/>
                </a:cxn>
                <a:cxn ang="0">
                  <a:pos x="T6" y="T7"/>
                </a:cxn>
                <a:cxn ang="0">
                  <a:pos x="T8" y="T9"/>
                </a:cxn>
              </a:cxnLst>
              <a:rect l="0" t="0" r="r" b="b"/>
              <a:pathLst>
                <a:path w="26" h="22">
                  <a:moveTo>
                    <a:pt x="5" y="0"/>
                  </a:moveTo>
                  <a:cubicBezTo>
                    <a:pt x="26" y="20"/>
                    <a:pt x="26" y="20"/>
                    <a:pt x="26" y="20"/>
                  </a:cubicBezTo>
                  <a:cubicBezTo>
                    <a:pt x="19" y="22"/>
                    <a:pt x="19" y="22"/>
                    <a:pt x="19" y="22"/>
                  </a:cubicBezTo>
                  <a:cubicBezTo>
                    <a:pt x="0" y="6"/>
                    <a:pt x="0" y="6"/>
                    <a:pt x="0" y="6"/>
                  </a:cubicBezTo>
                  <a:cubicBezTo>
                    <a:pt x="2" y="4"/>
                    <a:pt x="3" y="2"/>
                    <a:pt x="5" y="0"/>
                  </a:cubicBezTo>
                  <a:close/>
                </a:path>
              </a:pathLst>
            </a:custGeom>
            <a:solidFill>
              <a:srgbClr val="101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2" name="Freeform 457"/>
            <p:cNvSpPr>
              <a:spLocks/>
            </p:cNvSpPr>
            <p:nvPr/>
          </p:nvSpPr>
          <p:spPr bwMode="auto">
            <a:xfrm rot="16200000">
              <a:off x="10670710" y="3570764"/>
              <a:ext cx="215449" cy="187158"/>
            </a:xfrm>
            <a:custGeom>
              <a:avLst/>
              <a:gdLst>
                <a:gd name="T0" fmla="*/ 3 w 37"/>
                <a:gd name="T1" fmla="*/ 0 h 32"/>
                <a:gd name="T2" fmla="*/ 37 w 37"/>
                <a:gd name="T3" fmla="*/ 30 h 32"/>
                <a:gd name="T4" fmla="*/ 33 w 37"/>
                <a:gd name="T5" fmla="*/ 32 h 32"/>
                <a:gd name="T6" fmla="*/ 0 w 37"/>
                <a:gd name="T7" fmla="*/ 2 h 32"/>
                <a:gd name="T8" fmla="*/ 3 w 37"/>
                <a:gd name="T9" fmla="*/ 0 h 32"/>
              </a:gdLst>
              <a:ahLst/>
              <a:cxnLst>
                <a:cxn ang="0">
                  <a:pos x="T0" y="T1"/>
                </a:cxn>
                <a:cxn ang="0">
                  <a:pos x="T2" y="T3"/>
                </a:cxn>
                <a:cxn ang="0">
                  <a:pos x="T4" y="T5"/>
                </a:cxn>
                <a:cxn ang="0">
                  <a:pos x="T6" y="T7"/>
                </a:cxn>
                <a:cxn ang="0">
                  <a:pos x="T8" y="T9"/>
                </a:cxn>
              </a:cxnLst>
              <a:rect l="0" t="0" r="r" b="b"/>
              <a:pathLst>
                <a:path w="37" h="32">
                  <a:moveTo>
                    <a:pt x="3" y="0"/>
                  </a:moveTo>
                  <a:cubicBezTo>
                    <a:pt x="37" y="30"/>
                    <a:pt x="37" y="30"/>
                    <a:pt x="37" y="30"/>
                  </a:cubicBezTo>
                  <a:cubicBezTo>
                    <a:pt x="33" y="32"/>
                    <a:pt x="33" y="32"/>
                    <a:pt x="33" y="32"/>
                  </a:cubicBezTo>
                  <a:cubicBezTo>
                    <a:pt x="0" y="2"/>
                    <a:pt x="0" y="2"/>
                    <a:pt x="0" y="2"/>
                  </a:cubicBezTo>
                  <a:cubicBezTo>
                    <a:pt x="1" y="2"/>
                    <a:pt x="2" y="1"/>
                    <a:pt x="3" y="0"/>
                  </a:cubicBezTo>
                  <a:close/>
                </a:path>
              </a:pathLst>
            </a:custGeom>
            <a:solidFill>
              <a:srgbClr val="A8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3" name="Freeform 458"/>
            <p:cNvSpPr>
              <a:spLocks/>
            </p:cNvSpPr>
            <p:nvPr/>
          </p:nvSpPr>
          <p:spPr bwMode="auto">
            <a:xfrm rot="16200000">
              <a:off x="10708794" y="3678489"/>
              <a:ext cx="248093" cy="191511"/>
            </a:xfrm>
            <a:custGeom>
              <a:avLst/>
              <a:gdLst>
                <a:gd name="T0" fmla="*/ 14 w 43"/>
                <a:gd name="T1" fmla="*/ 0 h 33"/>
                <a:gd name="T2" fmla="*/ 43 w 43"/>
                <a:gd name="T3" fmla="*/ 26 h 33"/>
                <a:gd name="T4" fmla="*/ 22 w 43"/>
                <a:gd name="T5" fmla="*/ 33 h 33"/>
                <a:gd name="T6" fmla="*/ 0 w 43"/>
                <a:gd name="T7" fmla="*/ 14 h 33"/>
                <a:gd name="T8" fmla="*/ 14 w 43"/>
                <a:gd name="T9" fmla="*/ 0 h 33"/>
              </a:gdLst>
              <a:ahLst/>
              <a:cxnLst>
                <a:cxn ang="0">
                  <a:pos x="T0" y="T1"/>
                </a:cxn>
                <a:cxn ang="0">
                  <a:pos x="T2" y="T3"/>
                </a:cxn>
                <a:cxn ang="0">
                  <a:pos x="T4" y="T5"/>
                </a:cxn>
                <a:cxn ang="0">
                  <a:pos x="T6" y="T7"/>
                </a:cxn>
                <a:cxn ang="0">
                  <a:pos x="T8" y="T9"/>
                </a:cxn>
              </a:cxnLst>
              <a:rect l="0" t="0" r="r" b="b"/>
              <a:pathLst>
                <a:path w="43" h="33">
                  <a:moveTo>
                    <a:pt x="14" y="0"/>
                  </a:moveTo>
                  <a:cubicBezTo>
                    <a:pt x="43" y="26"/>
                    <a:pt x="43" y="26"/>
                    <a:pt x="43" y="26"/>
                  </a:cubicBezTo>
                  <a:cubicBezTo>
                    <a:pt x="22" y="33"/>
                    <a:pt x="22" y="33"/>
                    <a:pt x="22" y="33"/>
                  </a:cubicBezTo>
                  <a:cubicBezTo>
                    <a:pt x="0" y="14"/>
                    <a:pt x="0" y="14"/>
                    <a:pt x="0" y="14"/>
                  </a:cubicBezTo>
                  <a:cubicBezTo>
                    <a:pt x="5" y="9"/>
                    <a:pt x="9" y="5"/>
                    <a:pt x="14" y="0"/>
                  </a:cubicBezTo>
                  <a:close/>
                </a:path>
              </a:pathLst>
            </a:custGeom>
            <a:solidFill>
              <a:srgbClr val="A8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4" name="Freeform 459"/>
            <p:cNvSpPr>
              <a:spLocks/>
            </p:cNvSpPr>
            <p:nvPr/>
          </p:nvSpPr>
          <p:spPr bwMode="auto">
            <a:xfrm rot="16200000">
              <a:off x="10813254" y="3776420"/>
              <a:ext cx="126223" cy="117518"/>
            </a:xfrm>
            <a:custGeom>
              <a:avLst/>
              <a:gdLst>
                <a:gd name="T0" fmla="*/ 0 w 58"/>
                <a:gd name="T1" fmla="*/ 0 h 54"/>
                <a:gd name="T2" fmla="*/ 58 w 58"/>
                <a:gd name="T3" fmla="*/ 51 h 54"/>
                <a:gd name="T4" fmla="*/ 56 w 58"/>
                <a:gd name="T5" fmla="*/ 54 h 54"/>
                <a:gd name="T6" fmla="*/ 0 w 58"/>
                <a:gd name="T7" fmla="*/ 0 h 54"/>
                <a:gd name="T8" fmla="*/ 0 w 58"/>
                <a:gd name="T9" fmla="*/ 0 h 54"/>
              </a:gdLst>
              <a:ahLst/>
              <a:cxnLst>
                <a:cxn ang="0">
                  <a:pos x="T0" y="T1"/>
                </a:cxn>
                <a:cxn ang="0">
                  <a:pos x="T2" y="T3"/>
                </a:cxn>
                <a:cxn ang="0">
                  <a:pos x="T4" y="T5"/>
                </a:cxn>
                <a:cxn ang="0">
                  <a:pos x="T6" y="T7"/>
                </a:cxn>
                <a:cxn ang="0">
                  <a:pos x="T8" y="T9"/>
                </a:cxn>
              </a:cxnLst>
              <a:rect l="0" t="0" r="r" b="b"/>
              <a:pathLst>
                <a:path w="58" h="54">
                  <a:moveTo>
                    <a:pt x="0" y="0"/>
                  </a:moveTo>
                  <a:lnTo>
                    <a:pt x="58" y="51"/>
                  </a:lnTo>
                  <a:lnTo>
                    <a:pt x="56" y="54"/>
                  </a:lnTo>
                  <a:lnTo>
                    <a:pt x="0" y="0"/>
                  </a:lnTo>
                  <a:lnTo>
                    <a:pt x="0" y="0"/>
                  </a:ln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5" name="Freeform 460"/>
            <p:cNvSpPr>
              <a:spLocks/>
            </p:cNvSpPr>
            <p:nvPr/>
          </p:nvSpPr>
          <p:spPr bwMode="auto">
            <a:xfrm rot="16200000">
              <a:off x="10670710" y="3327023"/>
              <a:ext cx="341672" cy="348201"/>
            </a:xfrm>
            <a:custGeom>
              <a:avLst/>
              <a:gdLst>
                <a:gd name="T0" fmla="*/ 38 w 59"/>
                <a:gd name="T1" fmla="*/ 55 h 60"/>
                <a:gd name="T2" fmla="*/ 4 w 59"/>
                <a:gd name="T3" fmla="*/ 38 h 60"/>
                <a:gd name="T4" fmla="*/ 21 w 59"/>
                <a:gd name="T5" fmla="*/ 5 h 60"/>
                <a:gd name="T6" fmla="*/ 54 w 59"/>
                <a:gd name="T7" fmla="*/ 22 h 60"/>
                <a:gd name="T8" fmla="*/ 38 w 59"/>
                <a:gd name="T9" fmla="*/ 55 h 60"/>
              </a:gdLst>
              <a:ahLst/>
              <a:cxnLst>
                <a:cxn ang="0">
                  <a:pos x="T0" y="T1"/>
                </a:cxn>
                <a:cxn ang="0">
                  <a:pos x="T2" y="T3"/>
                </a:cxn>
                <a:cxn ang="0">
                  <a:pos x="T4" y="T5"/>
                </a:cxn>
                <a:cxn ang="0">
                  <a:pos x="T6" y="T7"/>
                </a:cxn>
                <a:cxn ang="0">
                  <a:pos x="T8" y="T9"/>
                </a:cxn>
              </a:cxnLst>
              <a:rect l="0" t="0" r="r" b="b"/>
              <a:pathLst>
                <a:path w="59" h="60">
                  <a:moveTo>
                    <a:pt x="38" y="55"/>
                  </a:moveTo>
                  <a:cubicBezTo>
                    <a:pt x="24" y="60"/>
                    <a:pt x="9" y="52"/>
                    <a:pt x="4" y="38"/>
                  </a:cubicBezTo>
                  <a:cubicBezTo>
                    <a:pt x="0" y="24"/>
                    <a:pt x="7" y="10"/>
                    <a:pt x="21" y="5"/>
                  </a:cubicBezTo>
                  <a:cubicBezTo>
                    <a:pt x="35" y="0"/>
                    <a:pt x="50" y="8"/>
                    <a:pt x="54" y="22"/>
                  </a:cubicBezTo>
                  <a:cubicBezTo>
                    <a:pt x="59" y="36"/>
                    <a:pt x="51" y="51"/>
                    <a:pt x="38" y="55"/>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6" name="Freeform 461"/>
            <p:cNvSpPr>
              <a:spLocks/>
            </p:cNvSpPr>
            <p:nvPr/>
          </p:nvSpPr>
          <p:spPr bwMode="auto">
            <a:xfrm rot="16200000">
              <a:off x="10670710" y="3327023"/>
              <a:ext cx="341672" cy="348201"/>
            </a:xfrm>
            <a:custGeom>
              <a:avLst/>
              <a:gdLst>
                <a:gd name="T0" fmla="*/ 38 w 59"/>
                <a:gd name="T1" fmla="*/ 55 h 60"/>
                <a:gd name="T2" fmla="*/ 4 w 59"/>
                <a:gd name="T3" fmla="*/ 38 h 60"/>
                <a:gd name="T4" fmla="*/ 21 w 59"/>
                <a:gd name="T5" fmla="*/ 5 h 60"/>
                <a:gd name="T6" fmla="*/ 54 w 59"/>
                <a:gd name="T7" fmla="*/ 22 h 60"/>
                <a:gd name="T8" fmla="*/ 38 w 59"/>
                <a:gd name="T9" fmla="*/ 55 h 60"/>
              </a:gdLst>
              <a:ahLst/>
              <a:cxnLst>
                <a:cxn ang="0">
                  <a:pos x="T0" y="T1"/>
                </a:cxn>
                <a:cxn ang="0">
                  <a:pos x="T2" y="T3"/>
                </a:cxn>
                <a:cxn ang="0">
                  <a:pos x="T4" y="T5"/>
                </a:cxn>
                <a:cxn ang="0">
                  <a:pos x="T6" y="T7"/>
                </a:cxn>
                <a:cxn ang="0">
                  <a:pos x="T8" y="T9"/>
                </a:cxn>
              </a:cxnLst>
              <a:rect l="0" t="0" r="r" b="b"/>
              <a:pathLst>
                <a:path w="59" h="60">
                  <a:moveTo>
                    <a:pt x="38" y="55"/>
                  </a:moveTo>
                  <a:cubicBezTo>
                    <a:pt x="24" y="60"/>
                    <a:pt x="9" y="52"/>
                    <a:pt x="4" y="38"/>
                  </a:cubicBezTo>
                  <a:cubicBezTo>
                    <a:pt x="0" y="24"/>
                    <a:pt x="7" y="10"/>
                    <a:pt x="21" y="5"/>
                  </a:cubicBezTo>
                  <a:cubicBezTo>
                    <a:pt x="35" y="0"/>
                    <a:pt x="50" y="8"/>
                    <a:pt x="54" y="22"/>
                  </a:cubicBezTo>
                  <a:cubicBezTo>
                    <a:pt x="59" y="36"/>
                    <a:pt x="51" y="51"/>
                    <a:pt x="38" y="55"/>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7" name="Freeform 462"/>
            <p:cNvSpPr>
              <a:spLocks/>
            </p:cNvSpPr>
            <p:nvPr/>
          </p:nvSpPr>
          <p:spPr bwMode="auto">
            <a:xfrm rot="16200000">
              <a:off x="10702265" y="3365108"/>
              <a:ext cx="278561" cy="278561"/>
            </a:xfrm>
            <a:custGeom>
              <a:avLst/>
              <a:gdLst>
                <a:gd name="T0" fmla="*/ 31 w 48"/>
                <a:gd name="T1" fmla="*/ 44 h 48"/>
                <a:gd name="T2" fmla="*/ 4 w 48"/>
                <a:gd name="T3" fmla="*/ 31 h 48"/>
                <a:gd name="T4" fmla="*/ 18 w 48"/>
                <a:gd name="T5" fmla="*/ 4 h 48"/>
                <a:gd name="T6" fmla="*/ 45 w 48"/>
                <a:gd name="T7" fmla="*/ 17 h 48"/>
                <a:gd name="T8" fmla="*/ 31 w 48"/>
                <a:gd name="T9" fmla="*/ 44 h 48"/>
              </a:gdLst>
              <a:ahLst/>
              <a:cxnLst>
                <a:cxn ang="0">
                  <a:pos x="T0" y="T1"/>
                </a:cxn>
                <a:cxn ang="0">
                  <a:pos x="T2" y="T3"/>
                </a:cxn>
                <a:cxn ang="0">
                  <a:pos x="T4" y="T5"/>
                </a:cxn>
                <a:cxn ang="0">
                  <a:pos x="T6" y="T7"/>
                </a:cxn>
                <a:cxn ang="0">
                  <a:pos x="T8" y="T9"/>
                </a:cxn>
              </a:cxnLst>
              <a:rect l="0" t="0" r="r" b="b"/>
              <a:pathLst>
                <a:path w="48" h="48">
                  <a:moveTo>
                    <a:pt x="31" y="44"/>
                  </a:moveTo>
                  <a:cubicBezTo>
                    <a:pt x="20" y="48"/>
                    <a:pt x="8" y="42"/>
                    <a:pt x="4" y="31"/>
                  </a:cubicBezTo>
                  <a:cubicBezTo>
                    <a:pt x="0" y="20"/>
                    <a:pt x="6" y="8"/>
                    <a:pt x="18" y="4"/>
                  </a:cubicBezTo>
                  <a:cubicBezTo>
                    <a:pt x="29" y="0"/>
                    <a:pt x="41" y="6"/>
                    <a:pt x="45" y="17"/>
                  </a:cubicBezTo>
                  <a:cubicBezTo>
                    <a:pt x="48" y="29"/>
                    <a:pt x="42" y="41"/>
                    <a:pt x="31" y="44"/>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8" name="Freeform 463"/>
            <p:cNvSpPr>
              <a:spLocks/>
            </p:cNvSpPr>
            <p:nvPr/>
          </p:nvSpPr>
          <p:spPr bwMode="auto">
            <a:xfrm rot="16200000">
              <a:off x="10726204" y="3386870"/>
              <a:ext cx="232859" cy="232859"/>
            </a:xfrm>
            <a:custGeom>
              <a:avLst/>
              <a:gdLst>
                <a:gd name="T0" fmla="*/ 26 w 40"/>
                <a:gd name="T1" fmla="*/ 37 h 40"/>
                <a:gd name="T2" fmla="*/ 3 w 40"/>
                <a:gd name="T3" fmla="*/ 26 h 40"/>
                <a:gd name="T4" fmla="*/ 15 w 40"/>
                <a:gd name="T5" fmla="*/ 3 h 40"/>
                <a:gd name="T6" fmla="*/ 37 w 40"/>
                <a:gd name="T7" fmla="*/ 15 h 40"/>
                <a:gd name="T8" fmla="*/ 26 w 40"/>
                <a:gd name="T9" fmla="*/ 37 h 40"/>
              </a:gdLst>
              <a:ahLst/>
              <a:cxnLst>
                <a:cxn ang="0">
                  <a:pos x="T0" y="T1"/>
                </a:cxn>
                <a:cxn ang="0">
                  <a:pos x="T2" y="T3"/>
                </a:cxn>
                <a:cxn ang="0">
                  <a:pos x="T4" y="T5"/>
                </a:cxn>
                <a:cxn ang="0">
                  <a:pos x="T6" y="T7"/>
                </a:cxn>
                <a:cxn ang="0">
                  <a:pos x="T8" y="T9"/>
                </a:cxn>
              </a:cxnLst>
              <a:rect l="0" t="0" r="r" b="b"/>
              <a:pathLst>
                <a:path w="40" h="40">
                  <a:moveTo>
                    <a:pt x="26" y="37"/>
                  </a:moveTo>
                  <a:cubicBezTo>
                    <a:pt x="16" y="40"/>
                    <a:pt x="6" y="35"/>
                    <a:pt x="3" y="26"/>
                  </a:cubicBezTo>
                  <a:cubicBezTo>
                    <a:pt x="0" y="16"/>
                    <a:pt x="5" y="6"/>
                    <a:pt x="15" y="3"/>
                  </a:cubicBezTo>
                  <a:cubicBezTo>
                    <a:pt x="24" y="0"/>
                    <a:pt x="34" y="5"/>
                    <a:pt x="37" y="15"/>
                  </a:cubicBezTo>
                  <a:cubicBezTo>
                    <a:pt x="40" y="24"/>
                    <a:pt x="35" y="34"/>
                    <a:pt x="26" y="37"/>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9" name="Freeform 464"/>
            <p:cNvSpPr>
              <a:spLocks/>
            </p:cNvSpPr>
            <p:nvPr/>
          </p:nvSpPr>
          <p:spPr bwMode="auto">
            <a:xfrm rot="16200000">
              <a:off x="10293129" y="2744875"/>
              <a:ext cx="620233" cy="267679"/>
            </a:xfrm>
            <a:custGeom>
              <a:avLst/>
              <a:gdLst>
                <a:gd name="T0" fmla="*/ 107 w 107"/>
                <a:gd name="T1" fmla="*/ 11 h 46"/>
                <a:gd name="T2" fmla="*/ 0 w 107"/>
                <a:gd name="T3" fmla="*/ 46 h 46"/>
                <a:gd name="T4" fmla="*/ 107 w 107"/>
                <a:gd name="T5" fmla="*/ 11 h 46"/>
              </a:gdLst>
              <a:ahLst/>
              <a:cxnLst>
                <a:cxn ang="0">
                  <a:pos x="T0" y="T1"/>
                </a:cxn>
                <a:cxn ang="0">
                  <a:pos x="T2" y="T3"/>
                </a:cxn>
                <a:cxn ang="0">
                  <a:pos x="T4" y="T5"/>
                </a:cxn>
              </a:cxnLst>
              <a:rect l="0" t="0" r="r" b="b"/>
              <a:pathLst>
                <a:path w="107" h="46">
                  <a:moveTo>
                    <a:pt x="107" y="11"/>
                  </a:moveTo>
                  <a:cubicBezTo>
                    <a:pt x="0" y="46"/>
                    <a:pt x="0" y="46"/>
                    <a:pt x="0" y="46"/>
                  </a:cubicBezTo>
                  <a:cubicBezTo>
                    <a:pt x="0" y="46"/>
                    <a:pt x="40" y="0"/>
                    <a:pt x="107" y="11"/>
                  </a:cubicBezTo>
                </a:path>
              </a:pathLst>
            </a:custGeom>
            <a:solidFill>
              <a:srgbClr val="151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0" name="Freeform 465"/>
            <p:cNvSpPr>
              <a:spLocks/>
            </p:cNvSpPr>
            <p:nvPr/>
          </p:nvSpPr>
          <p:spPr bwMode="auto">
            <a:xfrm rot="16200000">
              <a:off x="1971689" y="1443475"/>
              <a:ext cx="628938" cy="628938"/>
            </a:xfrm>
            <a:custGeom>
              <a:avLst/>
              <a:gdLst>
                <a:gd name="T0" fmla="*/ 108 w 108"/>
                <a:gd name="T1" fmla="*/ 108 h 108"/>
                <a:gd name="T2" fmla="*/ 11 w 108"/>
                <a:gd name="T3" fmla="*/ 39 h 108"/>
                <a:gd name="T4" fmla="*/ 108 w 108"/>
                <a:gd name="T5" fmla="*/ 108 h 108"/>
              </a:gdLst>
              <a:ahLst/>
              <a:cxnLst>
                <a:cxn ang="0">
                  <a:pos x="T0" y="T1"/>
                </a:cxn>
                <a:cxn ang="0">
                  <a:pos x="T2" y="T3"/>
                </a:cxn>
                <a:cxn ang="0">
                  <a:pos x="T4" y="T5"/>
                </a:cxn>
              </a:cxnLst>
              <a:rect l="0" t="0" r="r" b="b"/>
              <a:pathLst>
                <a:path w="108" h="108">
                  <a:moveTo>
                    <a:pt x="108" y="108"/>
                  </a:moveTo>
                  <a:cubicBezTo>
                    <a:pt x="108" y="108"/>
                    <a:pt x="0" y="105"/>
                    <a:pt x="11" y="39"/>
                  </a:cubicBezTo>
                  <a:cubicBezTo>
                    <a:pt x="11" y="39"/>
                    <a:pt x="58" y="0"/>
                    <a:pt x="108" y="108"/>
                  </a:cubicBezTo>
                  <a:close/>
                </a:path>
              </a:pathLst>
            </a:custGeom>
            <a:solidFill>
              <a:srgbClr val="FFC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1" name="Freeform 466"/>
            <p:cNvSpPr>
              <a:spLocks/>
            </p:cNvSpPr>
            <p:nvPr/>
          </p:nvSpPr>
          <p:spPr bwMode="auto">
            <a:xfrm rot="16200000">
              <a:off x="2043505" y="1523996"/>
              <a:ext cx="500539" cy="504891"/>
            </a:xfrm>
            <a:custGeom>
              <a:avLst/>
              <a:gdLst>
                <a:gd name="T0" fmla="*/ 86 w 86"/>
                <a:gd name="T1" fmla="*/ 87 h 87"/>
                <a:gd name="T2" fmla="*/ 9 w 86"/>
                <a:gd name="T3" fmla="*/ 31 h 87"/>
                <a:gd name="T4" fmla="*/ 86 w 86"/>
                <a:gd name="T5" fmla="*/ 87 h 87"/>
              </a:gdLst>
              <a:ahLst/>
              <a:cxnLst>
                <a:cxn ang="0">
                  <a:pos x="T0" y="T1"/>
                </a:cxn>
                <a:cxn ang="0">
                  <a:pos x="T2" y="T3"/>
                </a:cxn>
                <a:cxn ang="0">
                  <a:pos x="T4" y="T5"/>
                </a:cxn>
              </a:cxnLst>
              <a:rect l="0" t="0" r="r" b="b"/>
              <a:pathLst>
                <a:path w="86" h="87">
                  <a:moveTo>
                    <a:pt x="86" y="87"/>
                  </a:moveTo>
                  <a:cubicBezTo>
                    <a:pt x="86" y="87"/>
                    <a:pt x="0" y="84"/>
                    <a:pt x="9" y="31"/>
                  </a:cubicBezTo>
                  <a:cubicBezTo>
                    <a:pt x="9" y="31"/>
                    <a:pt x="47" y="0"/>
                    <a:pt x="86" y="87"/>
                  </a:cubicBezTo>
                  <a:close/>
                </a:path>
              </a:pathLst>
            </a:custGeom>
            <a:solidFill>
              <a:srgbClr val="FFE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2" name="Freeform 467"/>
            <p:cNvSpPr>
              <a:spLocks/>
            </p:cNvSpPr>
            <p:nvPr/>
          </p:nvSpPr>
          <p:spPr bwMode="auto">
            <a:xfrm rot="16200000">
              <a:off x="2107705" y="1836289"/>
              <a:ext cx="239388" cy="280737"/>
            </a:xfrm>
            <a:custGeom>
              <a:avLst/>
              <a:gdLst>
                <a:gd name="T0" fmla="*/ 110 w 110"/>
                <a:gd name="T1" fmla="*/ 27 h 129"/>
                <a:gd name="T2" fmla="*/ 38 w 110"/>
                <a:gd name="T3" fmla="*/ 129 h 129"/>
                <a:gd name="T4" fmla="*/ 0 w 110"/>
                <a:gd name="T5" fmla="*/ 102 h 129"/>
                <a:gd name="T6" fmla="*/ 73 w 110"/>
                <a:gd name="T7" fmla="*/ 0 h 129"/>
                <a:gd name="T8" fmla="*/ 110 w 110"/>
                <a:gd name="T9" fmla="*/ 27 h 129"/>
              </a:gdLst>
              <a:ahLst/>
              <a:cxnLst>
                <a:cxn ang="0">
                  <a:pos x="T0" y="T1"/>
                </a:cxn>
                <a:cxn ang="0">
                  <a:pos x="T2" y="T3"/>
                </a:cxn>
                <a:cxn ang="0">
                  <a:pos x="T4" y="T5"/>
                </a:cxn>
                <a:cxn ang="0">
                  <a:pos x="T6" y="T7"/>
                </a:cxn>
                <a:cxn ang="0">
                  <a:pos x="T8" y="T9"/>
                </a:cxn>
              </a:cxnLst>
              <a:rect l="0" t="0" r="r" b="b"/>
              <a:pathLst>
                <a:path w="110" h="129">
                  <a:moveTo>
                    <a:pt x="110" y="27"/>
                  </a:moveTo>
                  <a:lnTo>
                    <a:pt x="38" y="129"/>
                  </a:lnTo>
                  <a:lnTo>
                    <a:pt x="0" y="102"/>
                  </a:lnTo>
                  <a:lnTo>
                    <a:pt x="73" y="0"/>
                  </a:lnTo>
                  <a:lnTo>
                    <a:pt x="110" y="27"/>
                  </a:lnTo>
                  <a:close/>
                </a:path>
              </a:pathLst>
            </a:custGeom>
            <a:solidFill>
              <a:srgbClr val="9C24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3" name="Freeform 468"/>
            <p:cNvSpPr>
              <a:spLocks/>
            </p:cNvSpPr>
            <p:nvPr/>
          </p:nvSpPr>
          <p:spPr bwMode="auto">
            <a:xfrm rot="16200000">
              <a:off x="2150142" y="1872197"/>
              <a:ext cx="470071" cy="674639"/>
            </a:xfrm>
            <a:custGeom>
              <a:avLst/>
              <a:gdLst>
                <a:gd name="T0" fmla="*/ 39 w 81"/>
                <a:gd name="T1" fmla="*/ 0 h 116"/>
                <a:gd name="T2" fmla="*/ 46 w 81"/>
                <a:gd name="T3" fmla="*/ 116 h 116"/>
                <a:gd name="T4" fmla="*/ 81 w 81"/>
                <a:gd name="T5" fmla="*/ 30 h 116"/>
                <a:gd name="T6" fmla="*/ 39 w 81"/>
                <a:gd name="T7" fmla="*/ 0 h 116"/>
              </a:gdLst>
              <a:ahLst/>
              <a:cxnLst>
                <a:cxn ang="0">
                  <a:pos x="T0" y="T1"/>
                </a:cxn>
                <a:cxn ang="0">
                  <a:pos x="T2" y="T3"/>
                </a:cxn>
                <a:cxn ang="0">
                  <a:pos x="T4" y="T5"/>
                </a:cxn>
                <a:cxn ang="0">
                  <a:pos x="T6" y="T7"/>
                </a:cxn>
              </a:cxnLst>
              <a:rect l="0" t="0" r="r" b="b"/>
              <a:pathLst>
                <a:path w="81" h="116">
                  <a:moveTo>
                    <a:pt x="39" y="0"/>
                  </a:moveTo>
                  <a:cubicBezTo>
                    <a:pt x="0" y="75"/>
                    <a:pt x="46" y="116"/>
                    <a:pt x="46" y="116"/>
                  </a:cubicBezTo>
                  <a:cubicBezTo>
                    <a:pt x="81" y="30"/>
                    <a:pt x="81" y="30"/>
                    <a:pt x="81" y="30"/>
                  </a:cubicBezTo>
                  <a:lnTo>
                    <a:pt x="39" y="0"/>
                  </a:lnTo>
                  <a:close/>
                </a:path>
              </a:pathLst>
            </a:custGeom>
            <a:solidFill>
              <a:srgbClr val="364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4" name="Freeform 469"/>
            <p:cNvSpPr>
              <a:spLocks/>
            </p:cNvSpPr>
            <p:nvPr/>
          </p:nvSpPr>
          <p:spPr bwMode="auto">
            <a:xfrm rot="16200000">
              <a:off x="1602813" y="2754669"/>
              <a:ext cx="272032" cy="152338"/>
            </a:xfrm>
            <a:custGeom>
              <a:avLst/>
              <a:gdLst>
                <a:gd name="T0" fmla="*/ 6 w 47"/>
                <a:gd name="T1" fmla="*/ 26 h 26"/>
                <a:gd name="T2" fmla="*/ 47 w 47"/>
                <a:gd name="T3" fmla="*/ 7 h 26"/>
                <a:gd name="T4" fmla="*/ 37 w 47"/>
                <a:gd name="T5" fmla="*/ 0 h 26"/>
                <a:gd name="T6" fmla="*/ 0 w 47"/>
                <a:gd name="T7" fmla="*/ 17 h 26"/>
                <a:gd name="T8" fmla="*/ 6 w 47"/>
                <a:gd name="T9" fmla="*/ 26 h 26"/>
              </a:gdLst>
              <a:ahLst/>
              <a:cxnLst>
                <a:cxn ang="0">
                  <a:pos x="T0" y="T1"/>
                </a:cxn>
                <a:cxn ang="0">
                  <a:pos x="T2" y="T3"/>
                </a:cxn>
                <a:cxn ang="0">
                  <a:pos x="T4" y="T5"/>
                </a:cxn>
                <a:cxn ang="0">
                  <a:pos x="T6" y="T7"/>
                </a:cxn>
                <a:cxn ang="0">
                  <a:pos x="T8" y="T9"/>
                </a:cxn>
              </a:cxnLst>
              <a:rect l="0" t="0" r="r" b="b"/>
              <a:pathLst>
                <a:path w="47" h="26">
                  <a:moveTo>
                    <a:pt x="6" y="26"/>
                  </a:moveTo>
                  <a:cubicBezTo>
                    <a:pt x="47" y="7"/>
                    <a:pt x="47" y="7"/>
                    <a:pt x="47" y="7"/>
                  </a:cubicBezTo>
                  <a:cubicBezTo>
                    <a:pt x="37" y="0"/>
                    <a:pt x="37" y="0"/>
                    <a:pt x="37" y="0"/>
                  </a:cubicBezTo>
                  <a:cubicBezTo>
                    <a:pt x="0" y="17"/>
                    <a:pt x="0" y="17"/>
                    <a:pt x="0" y="17"/>
                  </a:cubicBezTo>
                  <a:cubicBezTo>
                    <a:pt x="2" y="20"/>
                    <a:pt x="4" y="23"/>
                    <a:pt x="6" y="26"/>
                  </a:cubicBez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5" name="Freeform 470"/>
            <p:cNvSpPr>
              <a:spLocks/>
            </p:cNvSpPr>
            <p:nvPr/>
          </p:nvSpPr>
          <p:spPr bwMode="auto">
            <a:xfrm rot="16200000">
              <a:off x="1408038" y="2903742"/>
              <a:ext cx="208921" cy="208921"/>
            </a:xfrm>
            <a:custGeom>
              <a:avLst/>
              <a:gdLst>
                <a:gd name="T0" fmla="*/ 12 w 36"/>
                <a:gd name="T1" fmla="*/ 36 h 36"/>
                <a:gd name="T2" fmla="*/ 36 w 36"/>
                <a:gd name="T3" fmla="*/ 25 h 36"/>
                <a:gd name="T4" fmla="*/ 0 w 36"/>
                <a:gd name="T5" fmla="*/ 0 h 36"/>
                <a:gd name="T6" fmla="*/ 12 w 36"/>
                <a:gd name="T7" fmla="*/ 36 h 36"/>
              </a:gdLst>
              <a:ahLst/>
              <a:cxnLst>
                <a:cxn ang="0">
                  <a:pos x="T0" y="T1"/>
                </a:cxn>
                <a:cxn ang="0">
                  <a:pos x="T2" y="T3"/>
                </a:cxn>
                <a:cxn ang="0">
                  <a:pos x="T4" y="T5"/>
                </a:cxn>
                <a:cxn ang="0">
                  <a:pos x="T6" y="T7"/>
                </a:cxn>
              </a:cxnLst>
              <a:rect l="0" t="0" r="r" b="b"/>
              <a:pathLst>
                <a:path w="36" h="36">
                  <a:moveTo>
                    <a:pt x="12" y="36"/>
                  </a:moveTo>
                  <a:cubicBezTo>
                    <a:pt x="36" y="25"/>
                    <a:pt x="36" y="25"/>
                    <a:pt x="36" y="25"/>
                  </a:cubicBezTo>
                  <a:cubicBezTo>
                    <a:pt x="0" y="0"/>
                    <a:pt x="0" y="0"/>
                    <a:pt x="0" y="0"/>
                  </a:cubicBezTo>
                  <a:cubicBezTo>
                    <a:pt x="4" y="13"/>
                    <a:pt x="8" y="25"/>
                    <a:pt x="12" y="36"/>
                  </a:cubicBez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6" name="Freeform 471"/>
            <p:cNvSpPr>
              <a:spLocks/>
            </p:cNvSpPr>
            <p:nvPr/>
          </p:nvSpPr>
          <p:spPr bwMode="auto">
            <a:xfrm rot="16200000">
              <a:off x="1582139" y="2142053"/>
              <a:ext cx="918380" cy="639819"/>
            </a:xfrm>
            <a:custGeom>
              <a:avLst/>
              <a:gdLst>
                <a:gd name="T0" fmla="*/ 146 w 158"/>
                <a:gd name="T1" fmla="*/ 110 h 110"/>
                <a:gd name="T2" fmla="*/ 158 w 158"/>
                <a:gd name="T3" fmla="*/ 82 h 110"/>
                <a:gd name="T4" fmla="*/ 43 w 158"/>
                <a:gd name="T5" fmla="*/ 0 h 110"/>
                <a:gd name="T6" fmla="*/ 0 w 158"/>
                <a:gd name="T7" fmla="*/ 20 h 110"/>
                <a:gd name="T8" fmla="*/ 146 w 158"/>
                <a:gd name="T9" fmla="*/ 110 h 110"/>
              </a:gdLst>
              <a:ahLst/>
              <a:cxnLst>
                <a:cxn ang="0">
                  <a:pos x="T0" y="T1"/>
                </a:cxn>
                <a:cxn ang="0">
                  <a:pos x="T2" y="T3"/>
                </a:cxn>
                <a:cxn ang="0">
                  <a:pos x="T4" y="T5"/>
                </a:cxn>
                <a:cxn ang="0">
                  <a:pos x="T6" y="T7"/>
                </a:cxn>
                <a:cxn ang="0">
                  <a:pos x="T8" y="T9"/>
                </a:cxn>
              </a:cxnLst>
              <a:rect l="0" t="0" r="r" b="b"/>
              <a:pathLst>
                <a:path w="158" h="110">
                  <a:moveTo>
                    <a:pt x="146" y="110"/>
                  </a:moveTo>
                  <a:cubicBezTo>
                    <a:pt x="158" y="82"/>
                    <a:pt x="158" y="82"/>
                    <a:pt x="158" y="82"/>
                  </a:cubicBezTo>
                  <a:cubicBezTo>
                    <a:pt x="43" y="0"/>
                    <a:pt x="43" y="0"/>
                    <a:pt x="43" y="0"/>
                  </a:cubicBezTo>
                  <a:cubicBezTo>
                    <a:pt x="0" y="20"/>
                    <a:pt x="0" y="20"/>
                    <a:pt x="0" y="20"/>
                  </a:cubicBezTo>
                  <a:cubicBezTo>
                    <a:pt x="55" y="99"/>
                    <a:pt x="146" y="110"/>
                    <a:pt x="146" y="110"/>
                  </a:cubicBez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7" name="Freeform 472"/>
            <p:cNvSpPr>
              <a:spLocks/>
            </p:cNvSpPr>
            <p:nvPr/>
          </p:nvSpPr>
          <p:spPr bwMode="auto">
            <a:xfrm rot="16200000">
              <a:off x="1515763" y="2907007"/>
              <a:ext cx="174100" cy="97932"/>
            </a:xfrm>
            <a:custGeom>
              <a:avLst/>
              <a:gdLst>
                <a:gd name="T0" fmla="*/ 3 w 30"/>
                <a:gd name="T1" fmla="*/ 17 h 17"/>
                <a:gd name="T2" fmla="*/ 30 w 30"/>
                <a:gd name="T3" fmla="*/ 5 h 17"/>
                <a:gd name="T4" fmla="*/ 24 w 30"/>
                <a:gd name="T5" fmla="*/ 0 h 17"/>
                <a:gd name="T6" fmla="*/ 0 w 30"/>
                <a:gd name="T7" fmla="*/ 11 h 17"/>
                <a:gd name="T8" fmla="*/ 3 w 30"/>
                <a:gd name="T9" fmla="*/ 17 h 17"/>
              </a:gdLst>
              <a:ahLst/>
              <a:cxnLst>
                <a:cxn ang="0">
                  <a:pos x="T0" y="T1"/>
                </a:cxn>
                <a:cxn ang="0">
                  <a:pos x="T2" y="T3"/>
                </a:cxn>
                <a:cxn ang="0">
                  <a:pos x="T4" y="T5"/>
                </a:cxn>
                <a:cxn ang="0">
                  <a:pos x="T6" y="T7"/>
                </a:cxn>
                <a:cxn ang="0">
                  <a:pos x="T8" y="T9"/>
                </a:cxn>
              </a:cxnLst>
              <a:rect l="0" t="0" r="r" b="b"/>
              <a:pathLst>
                <a:path w="30" h="17">
                  <a:moveTo>
                    <a:pt x="3" y="17"/>
                  </a:moveTo>
                  <a:cubicBezTo>
                    <a:pt x="30" y="5"/>
                    <a:pt x="30" y="5"/>
                    <a:pt x="30" y="5"/>
                  </a:cubicBezTo>
                  <a:cubicBezTo>
                    <a:pt x="24" y="0"/>
                    <a:pt x="24" y="0"/>
                    <a:pt x="24" y="0"/>
                  </a:cubicBezTo>
                  <a:cubicBezTo>
                    <a:pt x="0" y="11"/>
                    <a:pt x="0" y="11"/>
                    <a:pt x="0" y="11"/>
                  </a:cubicBezTo>
                  <a:cubicBezTo>
                    <a:pt x="1" y="13"/>
                    <a:pt x="2" y="15"/>
                    <a:pt x="3" y="17"/>
                  </a:cubicBez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8" name="Freeform 473"/>
            <p:cNvSpPr>
              <a:spLocks/>
            </p:cNvSpPr>
            <p:nvPr/>
          </p:nvSpPr>
          <p:spPr bwMode="auto">
            <a:xfrm rot="16200000">
              <a:off x="1640898" y="2733994"/>
              <a:ext cx="261151" cy="134928"/>
            </a:xfrm>
            <a:custGeom>
              <a:avLst/>
              <a:gdLst>
                <a:gd name="T0" fmla="*/ 2 w 45"/>
                <a:gd name="T1" fmla="*/ 23 h 23"/>
                <a:gd name="T2" fmla="*/ 45 w 45"/>
                <a:gd name="T3" fmla="*/ 3 h 23"/>
                <a:gd name="T4" fmla="*/ 41 w 45"/>
                <a:gd name="T5" fmla="*/ 0 h 23"/>
                <a:gd name="T6" fmla="*/ 0 w 45"/>
                <a:gd name="T7" fmla="*/ 19 h 23"/>
                <a:gd name="T8" fmla="*/ 2 w 45"/>
                <a:gd name="T9" fmla="*/ 23 h 23"/>
              </a:gdLst>
              <a:ahLst/>
              <a:cxnLst>
                <a:cxn ang="0">
                  <a:pos x="T0" y="T1"/>
                </a:cxn>
                <a:cxn ang="0">
                  <a:pos x="T2" y="T3"/>
                </a:cxn>
                <a:cxn ang="0">
                  <a:pos x="T4" y="T5"/>
                </a:cxn>
                <a:cxn ang="0">
                  <a:pos x="T6" y="T7"/>
                </a:cxn>
                <a:cxn ang="0">
                  <a:pos x="T8" y="T9"/>
                </a:cxn>
              </a:cxnLst>
              <a:rect l="0" t="0" r="r" b="b"/>
              <a:pathLst>
                <a:path w="45" h="23">
                  <a:moveTo>
                    <a:pt x="2" y="23"/>
                  </a:moveTo>
                  <a:cubicBezTo>
                    <a:pt x="45" y="3"/>
                    <a:pt x="45" y="3"/>
                    <a:pt x="45" y="3"/>
                  </a:cubicBezTo>
                  <a:cubicBezTo>
                    <a:pt x="41" y="0"/>
                    <a:pt x="41" y="0"/>
                    <a:pt x="41" y="0"/>
                  </a:cubicBezTo>
                  <a:cubicBezTo>
                    <a:pt x="0" y="19"/>
                    <a:pt x="0" y="19"/>
                    <a:pt x="0" y="19"/>
                  </a:cubicBezTo>
                  <a:cubicBezTo>
                    <a:pt x="0" y="20"/>
                    <a:pt x="1" y="22"/>
                    <a:pt x="2" y="23"/>
                  </a:cubicBezTo>
                  <a:close/>
                </a:path>
              </a:pathLst>
            </a:custGeom>
            <a:solidFill>
              <a:srgbClr val="364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9" name="Freeform 474"/>
            <p:cNvSpPr>
              <a:spLocks/>
            </p:cNvSpPr>
            <p:nvPr/>
          </p:nvSpPr>
          <p:spPr bwMode="auto">
            <a:xfrm rot="16200000">
              <a:off x="1536437" y="2799282"/>
              <a:ext cx="272032" cy="180629"/>
            </a:xfrm>
            <a:custGeom>
              <a:avLst/>
              <a:gdLst>
                <a:gd name="T0" fmla="*/ 10 w 47"/>
                <a:gd name="T1" fmla="*/ 31 h 31"/>
                <a:gd name="T2" fmla="*/ 47 w 47"/>
                <a:gd name="T3" fmla="*/ 14 h 31"/>
                <a:gd name="T4" fmla="*/ 28 w 47"/>
                <a:gd name="T5" fmla="*/ 0 h 31"/>
                <a:gd name="T6" fmla="*/ 0 w 47"/>
                <a:gd name="T7" fmla="*/ 12 h 31"/>
                <a:gd name="T8" fmla="*/ 10 w 47"/>
                <a:gd name="T9" fmla="*/ 31 h 31"/>
              </a:gdLst>
              <a:ahLst/>
              <a:cxnLst>
                <a:cxn ang="0">
                  <a:pos x="T0" y="T1"/>
                </a:cxn>
                <a:cxn ang="0">
                  <a:pos x="T2" y="T3"/>
                </a:cxn>
                <a:cxn ang="0">
                  <a:pos x="T4" y="T5"/>
                </a:cxn>
                <a:cxn ang="0">
                  <a:pos x="T6" y="T7"/>
                </a:cxn>
                <a:cxn ang="0">
                  <a:pos x="T8" y="T9"/>
                </a:cxn>
              </a:cxnLst>
              <a:rect l="0" t="0" r="r" b="b"/>
              <a:pathLst>
                <a:path w="47" h="31">
                  <a:moveTo>
                    <a:pt x="10" y="31"/>
                  </a:moveTo>
                  <a:cubicBezTo>
                    <a:pt x="47" y="14"/>
                    <a:pt x="47" y="14"/>
                    <a:pt x="47" y="14"/>
                  </a:cubicBezTo>
                  <a:cubicBezTo>
                    <a:pt x="28" y="0"/>
                    <a:pt x="28" y="0"/>
                    <a:pt x="28" y="0"/>
                  </a:cubicBezTo>
                  <a:cubicBezTo>
                    <a:pt x="0" y="12"/>
                    <a:pt x="0" y="12"/>
                    <a:pt x="0" y="12"/>
                  </a:cubicBezTo>
                  <a:cubicBezTo>
                    <a:pt x="3" y="19"/>
                    <a:pt x="6" y="25"/>
                    <a:pt x="10" y="31"/>
                  </a:cubicBezTo>
                  <a:close/>
                </a:path>
              </a:pathLst>
            </a:custGeom>
            <a:solidFill>
              <a:srgbClr val="364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0" name="Freeform 475"/>
            <p:cNvSpPr>
              <a:spLocks/>
            </p:cNvSpPr>
            <p:nvPr/>
          </p:nvSpPr>
          <p:spPr bwMode="auto">
            <a:xfrm rot="16200000">
              <a:off x="1535349" y="2909183"/>
              <a:ext cx="163219" cy="69640"/>
            </a:xfrm>
            <a:custGeom>
              <a:avLst/>
              <a:gdLst>
                <a:gd name="T0" fmla="*/ 0 w 75"/>
                <a:gd name="T1" fmla="*/ 32 h 32"/>
                <a:gd name="T2" fmla="*/ 75 w 75"/>
                <a:gd name="T3" fmla="*/ 0 h 32"/>
                <a:gd name="T4" fmla="*/ 72 w 75"/>
                <a:gd name="T5" fmla="*/ 0 h 32"/>
                <a:gd name="T6" fmla="*/ 0 w 75"/>
                <a:gd name="T7" fmla="*/ 32 h 32"/>
                <a:gd name="T8" fmla="*/ 0 w 75"/>
                <a:gd name="T9" fmla="*/ 32 h 32"/>
              </a:gdLst>
              <a:ahLst/>
              <a:cxnLst>
                <a:cxn ang="0">
                  <a:pos x="T0" y="T1"/>
                </a:cxn>
                <a:cxn ang="0">
                  <a:pos x="T2" y="T3"/>
                </a:cxn>
                <a:cxn ang="0">
                  <a:pos x="T4" y="T5"/>
                </a:cxn>
                <a:cxn ang="0">
                  <a:pos x="T6" y="T7"/>
                </a:cxn>
                <a:cxn ang="0">
                  <a:pos x="T8" y="T9"/>
                </a:cxn>
              </a:cxnLst>
              <a:rect l="0" t="0" r="r" b="b"/>
              <a:pathLst>
                <a:path w="75" h="32">
                  <a:moveTo>
                    <a:pt x="0" y="32"/>
                  </a:moveTo>
                  <a:lnTo>
                    <a:pt x="75" y="0"/>
                  </a:lnTo>
                  <a:lnTo>
                    <a:pt x="72" y="0"/>
                  </a:lnTo>
                  <a:lnTo>
                    <a:pt x="0" y="32"/>
                  </a:lnTo>
                  <a:lnTo>
                    <a:pt x="0" y="32"/>
                  </a:ln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1" name="Freeform 476"/>
            <p:cNvSpPr>
              <a:spLocks/>
            </p:cNvSpPr>
            <p:nvPr/>
          </p:nvSpPr>
          <p:spPr bwMode="auto">
            <a:xfrm rot="16200000">
              <a:off x="1572346" y="2441288"/>
              <a:ext cx="367787" cy="361258"/>
            </a:xfrm>
            <a:custGeom>
              <a:avLst/>
              <a:gdLst>
                <a:gd name="T0" fmla="*/ 48 w 63"/>
                <a:gd name="T1" fmla="*/ 8 h 62"/>
                <a:gd name="T2" fmla="*/ 9 w 63"/>
                <a:gd name="T3" fmla="*/ 15 h 62"/>
                <a:gd name="T4" fmla="*/ 15 w 63"/>
                <a:gd name="T5" fmla="*/ 54 h 62"/>
                <a:gd name="T6" fmla="*/ 54 w 63"/>
                <a:gd name="T7" fmla="*/ 47 h 62"/>
                <a:gd name="T8" fmla="*/ 48 w 63"/>
                <a:gd name="T9" fmla="*/ 8 h 62"/>
              </a:gdLst>
              <a:ahLst/>
              <a:cxnLst>
                <a:cxn ang="0">
                  <a:pos x="T0" y="T1"/>
                </a:cxn>
                <a:cxn ang="0">
                  <a:pos x="T2" y="T3"/>
                </a:cxn>
                <a:cxn ang="0">
                  <a:pos x="T4" y="T5"/>
                </a:cxn>
                <a:cxn ang="0">
                  <a:pos x="T6" y="T7"/>
                </a:cxn>
                <a:cxn ang="0">
                  <a:pos x="T8" y="T9"/>
                </a:cxn>
              </a:cxnLst>
              <a:rect l="0" t="0" r="r" b="b"/>
              <a:pathLst>
                <a:path w="63" h="62">
                  <a:moveTo>
                    <a:pt x="48" y="8"/>
                  </a:moveTo>
                  <a:cubicBezTo>
                    <a:pt x="35" y="0"/>
                    <a:pt x="18" y="2"/>
                    <a:pt x="9" y="15"/>
                  </a:cubicBezTo>
                  <a:cubicBezTo>
                    <a:pt x="0" y="27"/>
                    <a:pt x="3" y="45"/>
                    <a:pt x="15" y="54"/>
                  </a:cubicBezTo>
                  <a:cubicBezTo>
                    <a:pt x="28" y="62"/>
                    <a:pt x="45" y="60"/>
                    <a:pt x="54" y="47"/>
                  </a:cubicBezTo>
                  <a:cubicBezTo>
                    <a:pt x="63" y="35"/>
                    <a:pt x="60" y="17"/>
                    <a:pt x="48" y="8"/>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2" name="Freeform 477"/>
            <p:cNvSpPr>
              <a:spLocks/>
            </p:cNvSpPr>
            <p:nvPr/>
          </p:nvSpPr>
          <p:spPr bwMode="auto">
            <a:xfrm rot="16200000">
              <a:off x="1572346" y="2441288"/>
              <a:ext cx="367787" cy="361258"/>
            </a:xfrm>
            <a:custGeom>
              <a:avLst/>
              <a:gdLst>
                <a:gd name="T0" fmla="*/ 48 w 63"/>
                <a:gd name="T1" fmla="*/ 8 h 62"/>
                <a:gd name="T2" fmla="*/ 9 w 63"/>
                <a:gd name="T3" fmla="*/ 15 h 62"/>
                <a:gd name="T4" fmla="*/ 15 w 63"/>
                <a:gd name="T5" fmla="*/ 54 h 62"/>
                <a:gd name="T6" fmla="*/ 54 w 63"/>
                <a:gd name="T7" fmla="*/ 47 h 62"/>
                <a:gd name="T8" fmla="*/ 48 w 63"/>
                <a:gd name="T9" fmla="*/ 8 h 62"/>
              </a:gdLst>
              <a:ahLst/>
              <a:cxnLst>
                <a:cxn ang="0">
                  <a:pos x="T0" y="T1"/>
                </a:cxn>
                <a:cxn ang="0">
                  <a:pos x="T2" y="T3"/>
                </a:cxn>
                <a:cxn ang="0">
                  <a:pos x="T4" y="T5"/>
                </a:cxn>
                <a:cxn ang="0">
                  <a:pos x="T6" y="T7"/>
                </a:cxn>
                <a:cxn ang="0">
                  <a:pos x="T8" y="T9"/>
                </a:cxn>
              </a:cxnLst>
              <a:rect l="0" t="0" r="r" b="b"/>
              <a:pathLst>
                <a:path w="63" h="62">
                  <a:moveTo>
                    <a:pt x="48" y="8"/>
                  </a:moveTo>
                  <a:cubicBezTo>
                    <a:pt x="35" y="0"/>
                    <a:pt x="18" y="2"/>
                    <a:pt x="9" y="15"/>
                  </a:cubicBezTo>
                  <a:cubicBezTo>
                    <a:pt x="0" y="27"/>
                    <a:pt x="3" y="45"/>
                    <a:pt x="15" y="54"/>
                  </a:cubicBezTo>
                  <a:cubicBezTo>
                    <a:pt x="28" y="62"/>
                    <a:pt x="45" y="60"/>
                    <a:pt x="54" y="47"/>
                  </a:cubicBezTo>
                  <a:cubicBezTo>
                    <a:pt x="63" y="35"/>
                    <a:pt x="60" y="17"/>
                    <a:pt x="48" y="8"/>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3" name="Freeform 478"/>
            <p:cNvSpPr>
              <a:spLocks/>
            </p:cNvSpPr>
            <p:nvPr/>
          </p:nvSpPr>
          <p:spPr bwMode="auto">
            <a:xfrm rot="16200000">
              <a:off x="1607166" y="2476108"/>
              <a:ext cx="298147" cy="291618"/>
            </a:xfrm>
            <a:custGeom>
              <a:avLst/>
              <a:gdLst>
                <a:gd name="T0" fmla="*/ 39 w 51"/>
                <a:gd name="T1" fmla="*/ 7 h 50"/>
                <a:gd name="T2" fmla="*/ 7 w 51"/>
                <a:gd name="T3" fmla="*/ 12 h 50"/>
                <a:gd name="T4" fmla="*/ 13 w 51"/>
                <a:gd name="T5" fmla="*/ 43 h 50"/>
                <a:gd name="T6" fmla="*/ 44 w 51"/>
                <a:gd name="T7" fmla="*/ 38 h 50"/>
                <a:gd name="T8" fmla="*/ 39 w 51"/>
                <a:gd name="T9" fmla="*/ 7 h 50"/>
              </a:gdLst>
              <a:ahLst/>
              <a:cxnLst>
                <a:cxn ang="0">
                  <a:pos x="T0" y="T1"/>
                </a:cxn>
                <a:cxn ang="0">
                  <a:pos x="T2" y="T3"/>
                </a:cxn>
                <a:cxn ang="0">
                  <a:pos x="T4" y="T5"/>
                </a:cxn>
                <a:cxn ang="0">
                  <a:pos x="T6" y="T7"/>
                </a:cxn>
                <a:cxn ang="0">
                  <a:pos x="T8" y="T9"/>
                </a:cxn>
              </a:cxnLst>
              <a:rect l="0" t="0" r="r" b="b"/>
              <a:pathLst>
                <a:path w="51" h="50">
                  <a:moveTo>
                    <a:pt x="39" y="7"/>
                  </a:moveTo>
                  <a:cubicBezTo>
                    <a:pt x="28" y="0"/>
                    <a:pt x="15" y="2"/>
                    <a:pt x="7" y="12"/>
                  </a:cubicBezTo>
                  <a:cubicBezTo>
                    <a:pt x="0" y="22"/>
                    <a:pt x="3" y="36"/>
                    <a:pt x="13" y="43"/>
                  </a:cubicBezTo>
                  <a:cubicBezTo>
                    <a:pt x="23" y="50"/>
                    <a:pt x="37" y="48"/>
                    <a:pt x="44" y="38"/>
                  </a:cubicBezTo>
                  <a:cubicBezTo>
                    <a:pt x="51" y="28"/>
                    <a:pt x="49" y="14"/>
                    <a:pt x="39" y="7"/>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4" name="Freeform 479"/>
            <p:cNvSpPr>
              <a:spLocks/>
            </p:cNvSpPr>
            <p:nvPr/>
          </p:nvSpPr>
          <p:spPr bwMode="auto">
            <a:xfrm rot="16200000">
              <a:off x="1631105" y="2500047"/>
              <a:ext cx="250269" cy="243741"/>
            </a:xfrm>
            <a:custGeom>
              <a:avLst/>
              <a:gdLst>
                <a:gd name="T0" fmla="*/ 32 w 43"/>
                <a:gd name="T1" fmla="*/ 6 h 42"/>
                <a:gd name="T2" fmla="*/ 6 w 43"/>
                <a:gd name="T3" fmla="*/ 10 h 42"/>
                <a:gd name="T4" fmla="*/ 11 w 43"/>
                <a:gd name="T5" fmla="*/ 36 h 42"/>
                <a:gd name="T6" fmla="*/ 37 w 43"/>
                <a:gd name="T7" fmla="*/ 32 h 42"/>
                <a:gd name="T8" fmla="*/ 32 w 43"/>
                <a:gd name="T9" fmla="*/ 6 h 42"/>
              </a:gdLst>
              <a:ahLst/>
              <a:cxnLst>
                <a:cxn ang="0">
                  <a:pos x="T0" y="T1"/>
                </a:cxn>
                <a:cxn ang="0">
                  <a:pos x="T2" y="T3"/>
                </a:cxn>
                <a:cxn ang="0">
                  <a:pos x="T4" y="T5"/>
                </a:cxn>
                <a:cxn ang="0">
                  <a:pos x="T6" y="T7"/>
                </a:cxn>
                <a:cxn ang="0">
                  <a:pos x="T8" y="T9"/>
                </a:cxn>
              </a:cxnLst>
              <a:rect l="0" t="0" r="r" b="b"/>
              <a:pathLst>
                <a:path w="43" h="42">
                  <a:moveTo>
                    <a:pt x="32" y="6"/>
                  </a:moveTo>
                  <a:cubicBezTo>
                    <a:pt x="24" y="0"/>
                    <a:pt x="12" y="2"/>
                    <a:pt x="6" y="10"/>
                  </a:cubicBezTo>
                  <a:cubicBezTo>
                    <a:pt x="0" y="19"/>
                    <a:pt x="2" y="30"/>
                    <a:pt x="11" y="36"/>
                  </a:cubicBezTo>
                  <a:cubicBezTo>
                    <a:pt x="19" y="42"/>
                    <a:pt x="31" y="40"/>
                    <a:pt x="37" y="32"/>
                  </a:cubicBezTo>
                  <a:cubicBezTo>
                    <a:pt x="43" y="23"/>
                    <a:pt x="41" y="12"/>
                    <a:pt x="32" y="6"/>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5" name="Freeform 480"/>
            <p:cNvSpPr>
              <a:spLocks/>
            </p:cNvSpPr>
            <p:nvPr/>
          </p:nvSpPr>
          <p:spPr bwMode="auto">
            <a:xfrm rot="16200000">
              <a:off x="1878110" y="1863492"/>
              <a:ext cx="559298" cy="393902"/>
            </a:xfrm>
            <a:custGeom>
              <a:avLst/>
              <a:gdLst>
                <a:gd name="T0" fmla="*/ 96 w 96"/>
                <a:gd name="T1" fmla="*/ 68 h 68"/>
                <a:gd name="T2" fmla="*/ 0 w 96"/>
                <a:gd name="T3" fmla="*/ 0 h 68"/>
                <a:gd name="T4" fmla="*/ 96 w 96"/>
                <a:gd name="T5" fmla="*/ 68 h 68"/>
              </a:gdLst>
              <a:ahLst/>
              <a:cxnLst>
                <a:cxn ang="0">
                  <a:pos x="T0" y="T1"/>
                </a:cxn>
                <a:cxn ang="0">
                  <a:pos x="T2" y="T3"/>
                </a:cxn>
                <a:cxn ang="0">
                  <a:pos x="T4" y="T5"/>
                </a:cxn>
              </a:cxnLst>
              <a:rect l="0" t="0" r="r" b="b"/>
              <a:pathLst>
                <a:path w="96" h="68">
                  <a:moveTo>
                    <a:pt x="96" y="68"/>
                  </a:moveTo>
                  <a:cubicBezTo>
                    <a:pt x="0" y="0"/>
                    <a:pt x="0" y="0"/>
                    <a:pt x="0" y="0"/>
                  </a:cubicBezTo>
                  <a:cubicBezTo>
                    <a:pt x="0" y="0"/>
                    <a:pt x="25" y="58"/>
                    <a:pt x="96" y="68"/>
                  </a:cubicBezTo>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6" name="Freeform 481"/>
            <p:cNvSpPr>
              <a:spLocks/>
            </p:cNvSpPr>
            <p:nvPr/>
          </p:nvSpPr>
          <p:spPr bwMode="auto">
            <a:xfrm rot="16200000">
              <a:off x="1631105" y="1627368"/>
              <a:ext cx="652877" cy="528830"/>
            </a:xfrm>
            <a:custGeom>
              <a:avLst/>
              <a:gdLst>
                <a:gd name="T0" fmla="*/ 0 w 112"/>
                <a:gd name="T1" fmla="*/ 61 h 91"/>
                <a:gd name="T2" fmla="*/ 112 w 112"/>
                <a:gd name="T3" fmla="*/ 30 h 91"/>
                <a:gd name="T4" fmla="*/ 42 w 112"/>
                <a:gd name="T5" fmla="*/ 91 h 91"/>
                <a:gd name="T6" fmla="*/ 0 w 112"/>
                <a:gd name="T7" fmla="*/ 61 h 91"/>
              </a:gdLst>
              <a:ahLst/>
              <a:cxnLst>
                <a:cxn ang="0">
                  <a:pos x="T0" y="T1"/>
                </a:cxn>
                <a:cxn ang="0">
                  <a:pos x="T2" y="T3"/>
                </a:cxn>
                <a:cxn ang="0">
                  <a:pos x="T4" y="T5"/>
                </a:cxn>
                <a:cxn ang="0">
                  <a:pos x="T6" y="T7"/>
                </a:cxn>
              </a:cxnLst>
              <a:rect l="0" t="0" r="r" b="b"/>
              <a:pathLst>
                <a:path w="112" h="91">
                  <a:moveTo>
                    <a:pt x="0" y="61"/>
                  </a:moveTo>
                  <a:cubicBezTo>
                    <a:pt x="58" y="0"/>
                    <a:pt x="112" y="30"/>
                    <a:pt x="112" y="30"/>
                  </a:cubicBezTo>
                  <a:cubicBezTo>
                    <a:pt x="42" y="91"/>
                    <a:pt x="42" y="91"/>
                    <a:pt x="42" y="91"/>
                  </a:cubicBezTo>
                  <a:lnTo>
                    <a:pt x="0" y="61"/>
                  </a:lnTo>
                  <a:close/>
                </a:path>
              </a:pathLst>
            </a:custGeom>
            <a:solidFill>
              <a:srgbClr val="273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7" name="Freeform 482"/>
            <p:cNvSpPr>
              <a:spLocks/>
            </p:cNvSpPr>
            <p:nvPr/>
          </p:nvSpPr>
          <p:spPr bwMode="auto">
            <a:xfrm rot="16200000">
              <a:off x="1520115" y="2569687"/>
              <a:ext cx="89226" cy="278561"/>
            </a:xfrm>
            <a:custGeom>
              <a:avLst/>
              <a:gdLst>
                <a:gd name="T0" fmla="*/ 15 w 15"/>
                <a:gd name="T1" fmla="*/ 3 h 48"/>
                <a:gd name="T2" fmla="*/ 10 w 15"/>
                <a:gd name="T3" fmla="*/ 48 h 48"/>
                <a:gd name="T4" fmla="*/ 0 w 15"/>
                <a:gd name="T5" fmla="*/ 41 h 48"/>
                <a:gd name="T6" fmla="*/ 4 w 15"/>
                <a:gd name="T7" fmla="*/ 0 h 48"/>
                <a:gd name="T8" fmla="*/ 15 w 15"/>
                <a:gd name="T9" fmla="*/ 3 h 48"/>
              </a:gdLst>
              <a:ahLst/>
              <a:cxnLst>
                <a:cxn ang="0">
                  <a:pos x="T0" y="T1"/>
                </a:cxn>
                <a:cxn ang="0">
                  <a:pos x="T2" y="T3"/>
                </a:cxn>
                <a:cxn ang="0">
                  <a:pos x="T4" y="T5"/>
                </a:cxn>
                <a:cxn ang="0">
                  <a:pos x="T6" y="T7"/>
                </a:cxn>
                <a:cxn ang="0">
                  <a:pos x="T8" y="T9"/>
                </a:cxn>
              </a:cxnLst>
              <a:rect l="0" t="0" r="r" b="b"/>
              <a:pathLst>
                <a:path w="15" h="48">
                  <a:moveTo>
                    <a:pt x="15" y="3"/>
                  </a:moveTo>
                  <a:cubicBezTo>
                    <a:pt x="10" y="48"/>
                    <a:pt x="10" y="48"/>
                    <a:pt x="10" y="48"/>
                  </a:cubicBezTo>
                  <a:cubicBezTo>
                    <a:pt x="0" y="41"/>
                    <a:pt x="0" y="41"/>
                    <a:pt x="0" y="41"/>
                  </a:cubicBezTo>
                  <a:cubicBezTo>
                    <a:pt x="4" y="0"/>
                    <a:pt x="4" y="0"/>
                    <a:pt x="4" y="0"/>
                  </a:cubicBezTo>
                  <a:cubicBezTo>
                    <a:pt x="8" y="1"/>
                    <a:pt x="11" y="2"/>
                    <a:pt x="15" y="3"/>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8" name="Freeform 483"/>
            <p:cNvSpPr>
              <a:spLocks/>
            </p:cNvSpPr>
            <p:nvPr/>
          </p:nvSpPr>
          <p:spPr bwMode="auto">
            <a:xfrm rot="16200000">
              <a:off x="1367778" y="2926593"/>
              <a:ext cx="219802" cy="152338"/>
            </a:xfrm>
            <a:custGeom>
              <a:avLst/>
              <a:gdLst>
                <a:gd name="T0" fmla="*/ 38 w 38"/>
                <a:gd name="T1" fmla="*/ 0 h 26"/>
                <a:gd name="T2" fmla="*/ 36 w 38"/>
                <a:gd name="T3" fmla="*/ 26 h 26"/>
                <a:gd name="T4" fmla="*/ 0 w 38"/>
                <a:gd name="T5" fmla="*/ 1 h 26"/>
                <a:gd name="T6" fmla="*/ 38 w 38"/>
                <a:gd name="T7" fmla="*/ 0 h 26"/>
              </a:gdLst>
              <a:ahLst/>
              <a:cxnLst>
                <a:cxn ang="0">
                  <a:pos x="T0" y="T1"/>
                </a:cxn>
                <a:cxn ang="0">
                  <a:pos x="T2" y="T3"/>
                </a:cxn>
                <a:cxn ang="0">
                  <a:pos x="T4" y="T5"/>
                </a:cxn>
                <a:cxn ang="0">
                  <a:pos x="T6" y="T7"/>
                </a:cxn>
              </a:cxnLst>
              <a:rect l="0" t="0" r="r" b="b"/>
              <a:pathLst>
                <a:path w="38" h="26">
                  <a:moveTo>
                    <a:pt x="38" y="0"/>
                  </a:moveTo>
                  <a:cubicBezTo>
                    <a:pt x="36" y="26"/>
                    <a:pt x="36" y="26"/>
                    <a:pt x="36" y="26"/>
                  </a:cubicBezTo>
                  <a:cubicBezTo>
                    <a:pt x="0" y="1"/>
                    <a:pt x="0" y="1"/>
                    <a:pt x="0" y="1"/>
                  </a:cubicBezTo>
                  <a:cubicBezTo>
                    <a:pt x="14" y="0"/>
                    <a:pt x="26" y="0"/>
                    <a:pt x="38" y="0"/>
                  </a:cubicBezTo>
                  <a:close/>
                </a:path>
              </a:pathLst>
            </a:custGeom>
            <a:solidFill>
              <a:srgbClr val="BF2C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9" name="Freeform 484"/>
            <p:cNvSpPr>
              <a:spLocks/>
            </p:cNvSpPr>
            <p:nvPr/>
          </p:nvSpPr>
          <p:spPr bwMode="auto">
            <a:xfrm rot="16200000">
              <a:off x="1425448" y="1898312"/>
              <a:ext cx="796510" cy="748632"/>
            </a:xfrm>
            <a:custGeom>
              <a:avLst/>
              <a:gdLst>
                <a:gd name="T0" fmla="*/ 137 w 137"/>
                <a:gd name="T1" fmla="*/ 109 h 129"/>
                <a:gd name="T2" fmla="*/ 115 w 137"/>
                <a:gd name="T3" fmla="*/ 129 h 129"/>
                <a:gd name="T4" fmla="*/ 0 w 137"/>
                <a:gd name="T5" fmla="*/ 47 h 129"/>
                <a:gd name="T6" fmla="*/ 5 w 137"/>
                <a:gd name="T7" fmla="*/ 0 h 129"/>
                <a:gd name="T8" fmla="*/ 137 w 137"/>
                <a:gd name="T9" fmla="*/ 109 h 129"/>
              </a:gdLst>
              <a:ahLst/>
              <a:cxnLst>
                <a:cxn ang="0">
                  <a:pos x="T0" y="T1"/>
                </a:cxn>
                <a:cxn ang="0">
                  <a:pos x="T2" y="T3"/>
                </a:cxn>
                <a:cxn ang="0">
                  <a:pos x="T4" y="T5"/>
                </a:cxn>
                <a:cxn ang="0">
                  <a:pos x="T6" y="T7"/>
                </a:cxn>
                <a:cxn ang="0">
                  <a:pos x="T8" y="T9"/>
                </a:cxn>
              </a:cxnLst>
              <a:rect l="0" t="0" r="r" b="b"/>
              <a:pathLst>
                <a:path w="137" h="129">
                  <a:moveTo>
                    <a:pt x="137" y="109"/>
                  </a:moveTo>
                  <a:cubicBezTo>
                    <a:pt x="115" y="129"/>
                    <a:pt x="115" y="129"/>
                    <a:pt x="115" y="129"/>
                  </a:cubicBezTo>
                  <a:cubicBezTo>
                    <a:pt x="0" y="47"/>
                    <a:pt x="0" y="47"/>
                    <a:pt x="0" y="47"/>
                  </a:cubicBezTo>
                  <a:cubicBezTo>
                    <a:pt x="5" y="0"/>
                    <a:pt x="5" y="0"/>
                    <a:pt x="5" y="0"/>
                  </a:cubicBezTo>
                  <a:cubicBezTo>
                    <a:pt x="98" y="26"/>
                    <a:pt x="137" y="109"/>
                    <a:pt x="137" y="109"/>
                  </a:cubicBezTo>
                  <a:close/>
                </a:path>
              </a:pathLst>
            </a:custGeom>
            <a:solidFill>
              <a:srgbClr val="BF2C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0" name="Freeform 485"/>
            <p:cNvSpPr>
              <a:spLocks/>
            </p:cNvSpPr>
            <p:nvPr/>
          </p:nvSpPr>
          <p:spPr bwMode="auto">
            <a:xfrm rot="16200000">
              <a:off x="1465709" y="2787313"/>
              <a:ext cx="52230" cy="180629"/>
            </a:xfrm>
            <a:custGeom>
              <a:avLst/>
              <a:gdLst>
                <a:gd name="T0" fmla="*/ 9 w 9"/>
                <a:gd name="T1" fmla="*/ 1 h 31"/>
                <a:gd name="T2" fmla="*/ 6 w 9"/>
                <a:gd name="T3" fmla="*/ 31 h 31"/>
                <a:gd name="T4" fmla="*/ 0 w 9"/>
                <a:gd name="T5" fmla="*/ 26 h 31"/>
                <a:gd name="T6" fmla="*/ 2 w 9"/>
                <a:gd name="T7" fmla="*/ 0 h 31"/>
                <a:gd name="T8" fmla="*/ 9 w 9"/>
                <a:gd name="T9" fmla="*/ 1 h 31"/>
              </a:gdLst>
              <a:ahLst/>
              <a:cxnLst>
                <a:cxn ang="0">
                  <a:pos x="T0" y="T1"/>
                </a:cxn>
                <a:cxn ang="0">
                  <a:pos x="T2" y="T3"/>
                </a:cxn>
                <a:cxn ang="0">
                  <a:pos x="T4" y="T5"/>
                </a:cxn>
                <a:cxn ang="0">
                  <a:pos x="T6" y="T7"/>
                </a:cxn>
                <a:cxn ang="0">
                  <a:pos x="T8" y="T9"/>
                </a:cxn>
              </a:cxnLst>
              <a:rect l="0" t="0" r="r" b="b"/>
              <a:pathLst>
                <a:path w="9" h="31">
                  <a:moveTo>
                    <a:pt x="9" y="1"/>
                  </a:moveTo>
                  <a:cubicBezTo>
                    <a:pt x="6" y="31"/>
                    <a:pt x="6" y="31"/>
                    <a:pt x="6" y="31"/>
                  </a:cubicBezTo>
                  <a:cubicBezTo>
                    <a:pt x="0" y="26"/>
                    <a:pt x="0" y="26"/>
                    <a:pt x="0" y="26"/>
                  </a:cubicBezTo>
                  <a:cubicBezTo>
                    <a:pt x="2" y="0"/>
                    <a:pt x="2" y="0"/>
                    <a:pt x="2" y="0"/>
                  </a:cubicBezTo>
                  <a:cubicBezTo>
                    <a:pt x="5" y="1"/>
                    <a:pt x="7" y="1"/>
                    <a:pt x="9" y="1"/>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1" name="Freeform 486"/>
            <p:cNvSpPr>
              <a:spLocks/>
            </p:cNvSpPr>
            <p:nvPr/>
          </p:nvSpPr>
          <p:spPr bwMode="auto">
            <a:xfrm rot="16200000">
              <a:off x="1556024" y="2529426"/>
              <a:ext cx="52230" cy="278561"/>
            </a:xfrm>
            <a:custGeom>
              <a:avLst/>
              <a:gdLst>
                <a:gd name="T0" fmla="*/ 9 w 9"/>
                <a:gd name="T1" fmla="*/ 1 h 48"/>
                <a:gd name="T2" fmla="*/ 4 w 9"/>
                <a:gd name="T3" fmla="*/ 48 h 48"/>
                <a:gd name="T4" fmla="*/ 0 w 9"/>
                <a:gd name="T5" fmla="*/ 45 h 48"/>
                <a:gd name="T6" fmla="*/ 5 w 9"/>
                <a:gd name="T7" fmla="*/ 0 h 48"/>
                <a:gd name="T8" fmla="*/ 9 w 9"/>
                <a:gd name="T9" fmla="*/ 1 h 48"/>
              </a:gdLst>
              <a:ahLst/>
              <a:cxnLst>
                <a:cxn ang="0">
                  <a:pos x="T0" y="T1"/>
                </a:cxn>
                <a:cxn ang="0">
                  <a:pos x="T2" y="T3"/>
                </a:cxn>
                <a:cxn ang="0">
                  <a:pos x="T4" y="T5"/>
                </a:cxn>
                <a:cxn ang="0">
                  <a:pos x="T6" y="T7"/>
                </a:cxn>
                <a:cxn ang="0">
                  <a:pos x="T8" y="T9"/>
                </a:cxn>
              </a:cxnLst>
              <a:rect l="0" t="0" r="r" b="b"/>
              <a:pathLst>
                <a:path w="9" h="48">
                  <a:moveTo>
                    <a:pt x="9" y="1"/>
                  </a:moveTo>
                  <a:cubicBezTo>
                    <a:pt x="4" y="48"/>
                    <a:pt x="4" y="48"/>
                    <a:pt x="4" y="48"/>
                  </a:cubicBezTo>
                  <a:cubicBezTo>
                    <a:pt x="0" y="45"/>
                    <a:pt x="0" y="45"/>
                    <a:pt x="0" y="45"/>
                  </a:cubicBezTo>
                  <a:cubicBezTo>
                    <a:pt x="5" y="0"/>
                    <a:pt x="5" y="0"/>
                    <a:pt x="5" y="0"/>
                  </a:cubicBezTo>
                  <a:cubicBezTo>
                    <a:pt x="6" y="0"/>
                    <a:pt x="7" y="0"/>
                    <a:pt x="9" y="1"/>
                  </a:cubicBezTo>
                  <a:close/>
                </a:path>
              </a:pathLst>
            </a:custGeom>
            <a:solidFill>
              <a:srgbClr val="283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2" name="Freeform 487"/>
            <p:cNvSpPr>
              <a:spLocks/>
            </p:cNvSpPr>
            <p:nvPr/>
          </p:nvSpPr>
          <p:spPr bwMode="auto">
            <a:xfrm rot="16200000">
              <a:off x="1468973" y="2668707"/>
              <a:ext cx="132752" cy="254622"/>
            </a:xfrm>
            <a:custGeom>
              <a:avLst/>
              <a:gdLst>
                <a:gd name="T0" fmla="*/ 23 w 23"/>
                <a:gd name="T1" fmla="*/ 3 h 44"/>
                <a:gd name="T2" fmla="*/ 19 w 23"/>
                <a:gd name="T3" fmla="*/ 44 h 44"/>
                <a:gd name="T4" fmla="*/ 0 w 23"/>
                <a:gd name="T5" fmla="*/ 30 h 44"/>
                <a:gd name="T6" fmla="*/ 2 w 23"/>
                <a:gd name="T7" fmla="*/ 0 h 44"/>
                <a:gd name="T8" fmla="*/ 23 w 23"/>
                <a:gd name="T9" fmla="*/ 3 h 44"/>
              </a:gdLst>
              <a:ahLst/>
              <a:cxnLst>
                <a:cxn ang="0">
                  <a:pos x="T0" y="T1"/>
                </a:cxn>
                <a:cxn ang="0">
                  <a:pos x="T2" y="T3"/>
                </a:cxn>
                <a:cxn ang="0">
                  <a:pos x="T4" y="T5"/>
                </a:cxn>
                <a:cxn ang="0">
                  <a:pos x="T6" y="T7"/>
                </a:cxn>
                <a:cxn ang="0">
                  <a:pos x="T8" y="T9"/>
                </a:cxn>
              </a:cxnLst>
              <a:rect l="0" t="0" r="r" b="b"/>
              <a:pathLst>
                <a:path w="23" h="44">
                  <a:moveTo>
                    <a:pt x="23" y="3"/>
                  </a:moveTo>
                  <a:cubicBezTo>
                    <a:pt x="19" y="44"/>
                    <a:pt x="19" y="44"/>
                    <a:pt x="19" y="44"/>
                  </a:cubicBezTo>
                  <a:cubicBezTo>
                    <a:pt x="0" y="30"/>
                    <a:pt x="0" y="30"/>
                    <a:pt x="0" y="30"/>
                  </a:cubicBezTo>
                  <a:cubicBezTo>
                    <a:pt x="2" y="0"/>
                    <a:pt x="2" y="0"/>
                    <a:pt x="2" y="0"/>
                  </a:cubicBezTo>
                  <a:cubicBezTo>
                    <a:pt x="10" y="1"/>
                    <a:pt x="16" y="2"/>
                    <a:pt x="23" y="3"/>
                  </a:cubicBezTo>
                  <a:close/>
                </a:path>
              </a:pathLst>
            </a:custGeom>
            <a:solidFill>
              <a:srgbClr val="283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3" name="Freeform 488"/>
            <p:cNvSpPr>
              <a:spLocks/>
            </p:cNvSpPr>
            <p:nvPr/>
          </p:nvSpPr>
          <p:spPr bwMode="auto">
            <a:xfrm rot="16200000">
              <a:off x="1486383" y="2773167"/>
              <a:ext cx="17410" cy="174100"/>
            </a:xfrm>
            <a:custGeom>
              <a:avLst/>
              <a:gdLst>
                <a:gd name="T0" fmla="*/ 8 w 8"/>
                <a:gd name="T1" fmla="*/ 0 h 80"/>
                <a:gd name="T2" fmla="*/ 3 w 8"/>
                <a:gd name="T3" fmla="*/ 80 h 80"/>
                <a:gd name="T4" fmla="*/ 0 w 8"/>
                <a:gd name="T5" fmla="*/ 80 h 80"/>
                <a:gd name="T6" fmla="*/ 8 w 8"/>
                <a:gd name="T7" fmla="*/ 0 h 80"/>
                <a:gd name="T8" fmla="*/ 8 w 8"/>
                <a:gd name="T9" fmla="*/ 0 h 80"/>
              </a:gdLst>
              <a:ahLst/>
              <a:cxnLst>
                <a:cxn ang="0">
                  <a:pos x="T0" y="T1"/>
                </a:cxn>
                <a:cxn ang="0">
                  <a:pos x="T2" y="T3"/>
                </a:cxn>
                <a:cxn ang="0">
                  <a:pos x="T4" y="T5"/>
                </a:cxn>
                <a:cxn ang="0">
                  <a:pos x="T6" y="T7"/>
                </a:cxn>
                <a:cxn ang="0">
                  <a:pos x="T8" y="T9"/>
                </a:cxn>
              </a:cxnLst>
              <a:rect l="0" t="0" r="r" b="b"/>
              <a:pathLst>
                <a:path w="8" h="80">
                  <a:moveTo>
                    <a:pt x="8" y="0"/>
                  </a:moveTo>
                  <a:lnTo>
                    <a:pt x="3" y="80"/>
                  </a:lnTo>
                  <a:lnTo>
                    <a:pt x="0" y="80"/>
                  </a:lnTo>
                  <a:lnTo>
                    <a:pt x="8" y="0"/>
                  </a:lnTo>
                  <a:lnTo>
                    <a:pt x="8" y="0"/>
                  </a:ln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4" name="Freeform 489"/>
            <p:cNvSpPr>
              <a:spLocks/>
            </p:cNvSpPr>
            <p:nvPr/>
          </p:nvSpPr>
          <p:spPr bwMode="auto">
            <a:xfrm rot="16200000">
              <a:off x="1572346" y="2441288"/>
              <a:ext cx="367787" cy="361258"/>
            </a:xfrm>
            <a:custGeom>
              <a:avLst/>
              <a:gdLst>
                <a:gd name="T0" fmla="*/ 15 w 63"/>
                <a:gd name="T1" fmla="*/ 54 h 62"/>
                <a:gd name="T2" fmla="*/ 9 w 63"/>
                <a:gd name="T3" fmla="*/ 15 h 62"/>
                <a:gd name="T4" fmla="*/ 48 w 63"/>
                <a:gd name="T5" fmla="*/ 8 h 62"/>
                <a:gd name="T6" fmla="*/ 54 w 63"/>
                <a:gd name="T7" fmla="*/ 47 h 62"/>
                <a:gd name="T8" fmla="*/ 15 w 63"/>
                <a:gd name="T9" fmla="*/ 54 h 62"/>
              </a:gdLst>
              <a:ahLst/>
              <a:cxnLst>
                <a:cxn ang="0">
                  <a:pos x="T0" y="T1"/>
                </a:cxn>
                <a:cxn ang="0">
                  <a:pos x="T2" y="T3"/>
                </a:cxn>
                <a:cxn ang="0">
                  <a:pos x="T4" y="T5"/>
                </a:cxn>
                <a:cxn ang="0">
                  <a:pos x="T6" y="T7"/>
                </a:cxn>
                <a:cxn ang="0">
                  <a:pos x="T8" y="T9"/>
                </a:cxn>
              </a:cxnLst>
              <a:rect l="0" t="0" r="r" b="b"/>
              <a:pathLst>
                <a:path w="63" h="62">
                  <a:moveTo>
                    <a:pt x="15" y="54"/>
                  </a:moveTo>
                  <a:cubicBezTo>
                    <a:pt x="3" y="45"/>
                    <a:pt x="0" y="27"/>
                    <a:pt x="9" y="15"/>
                  </a:cubicBezTo>
                  <a:cubicBezTo>
                    <a:pt x="18" y="2"/>
                    <a:pt x="35" y="0"/>
                    <a:pt x="48" y="8"/>
                  </a:cubicBezTo>
                  <a:cubicBezTo>
                    <a:pt x="60" y="17"/>
                    <a:pt x="63" y="35"/>
                    <a:pt x="54" y="47"/>
                  </a:cubicBezTo>
                  <a:cubicBezTo>
                    <a:pt x="45" y="60"/>
                    <a:pt x="28" y="62"/>
                    <a:pt x="15" y="54"/>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5" name="Freeform 490"/>
            <p:cNvSpPr>
              <a:spLocks/>
            </p:cNvSpPr>
            <p:nvPr/>
          </p:nvSpPr>
          <p:spPr bwMode="auto">
            <a:xfrm rot="16200000">
              <a:off x="1572346" y="2441288"/>
              <a:ext cx="367787" cy="361258"/>
            </a:xfrm>
            <a:custGeom>
              <a:avLst/>
              <a:gdLst>
                <a:gd name="T0" fmla="*/ 15 w 63"/>
                <a:gd name="T1" fmla="*/ 54 h 62"/>
                <a:gd name="T2" fmla="*/ 9 w 63"/>
                <a:gd name="T3" fmla="*/ 15 h 62"/>
                <a:gd name="T4" fmla="*/ 48 w 63"/>
                <a:gd name="T5" fmla="*/ 8 h 62"/>
                <a:gd name="T6" fmla="*/ 54 w 63"/>
                <a:gd name="T7" fmla="*/ 47 h 62"/>
                <a:gd name="T8" fmla="*/ 15 w 63"/>
                <a:gd name="T9" fmla="*/ 54 h 62"/>
              </a:gdLst>
              <a:ahLst/>
              <a:cxnLst>
                <a:cxn ang="0">
                  <a:pos x="T0" y="T1"/>
                </a:cxn>
                <a:cxn ang="0">
                  <a:pos x="T2" y="T3"/>
                </a:cxn>
                <a:cxn ang="0">
                  <a:pos x="T4" y="T5"/>
                </a:cxn>
                <a:cxn ang="0">
                  <a:pos x="T6" y="T7"/>
                </a:cxn>
                <a:cxn ang="0">
                  <a:pos x="T8" y="T9"/>
                </a:cxn>
              </a:cxnLst>
              <a:rect l="0" t="0" r="r" b="b"/>
              <a:pathLst>
                <a:path w="63" h="62">
                  <a:moveTo>
                    <a:pt x="15" y="54"/>
                  </a:moveTo>
                  <a:cubicBezTo>
                    <a:pt x="3" y="45"/>
                    <a:pt x="0" y="27"/>
                    <a:pt x="9" y="15"/>
                  </a:cubicBezTo>
                  <a:cubicBezTo>
                    <a:pt x="18" y="2"/>
                    <a:pt x="35" y="0"/>
                    <a:pt x="48" y="8"/>
                  </a:cubicBezTo>
                  <a:cubicBezTo>
                    <a:pt x="60" y="17"/>
                    <a:pt x="63" y="35"/>
                    <a:pt x="54" y="47"/>
                  </a:cubicBezTo>
                  <a:cubicBezTo>
                    <a:pt x="45" y="60"/>
                    <a:pt x="28" y="62"/>
                    <a:pt x="15" y="54"/>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6" name="Freeform 491"/>
            <p:cNvSpPr>
              <a:spLocks/>
            </p:cNvSpPr>
            <p:nvPr/>
          </p:nvSpPr>
          <p:spPr bwMode="auto">
            <a:xfrm rot="16200000">
              <a:off x="1607166" y="2476108"/>
              <a:ext cx="298147" cy="291618"/>
            </a:xfrm>
            <a:custGeom>
              <a:avLst/>
              <a:gdLst>
                <a:gd name="T0" fmla="*/ 13 w 51"/>
                <a:gd name="T1" fmla="*/ 43 h 50"/>
                <a:gd name="T2" fmla="*/ 7 w 51"/>
                <a:gd name="T3" fmla="*/ 12 h 50"/>
                <a:gd name="T4" fmla="*/ 39 w 51"/>
                <a:gd name="T5" fmla="*/ 7 h 50"/>
                <a:gd name="T6" fmla="*/ 44 w 51"/>
                <a:gd name="T7" fmla="*/ 38 h 50"/>
                <a:gd name="T8" fmla="*/ 13 w 51"/>
                <a:gd name="T9" fmla="*/ 43 h 50"/>
              </a:gdLst>
              <a:ahLst/>
              <a:cxnLst>
                <a:cxn ang="0">
                  <a:pos x="T0" y="T1"/>
                </a:cxn>
                <a:cxn ang="0">
                  <a:pos x="T2" y="T3"/>
                </a:cxn>
                <a:cxn ang="0">
                  <a:pos x="T4" y="T5"/>
                </a:cxn>
                <a:cxn ang="0">
                  <a:pos x="T6" y="T7"/>
                </a:cxn>
                <a:cxn ang="0">
                  <a:pos x="T8" y="T9"/>
                </a:cxn>
              </a:cxnLst>
              <a:rect l="0" t="0" r="r" b="b"/>
              <a:pathLst>
                <a:path w="51" h="50">
                  <a:moveTo>
                    <a:pt x="13" y="43"/>
                  </a:moveTo>
                  <a:cubicBezTo>
                    <a:pt x="3" y="36"/>
                    <a:pt x="0" y="22"/>
                    <a:pt x="7" y="12"/>
                  </a:cubicBezTo>
                  <a:cubicBezTo>
                    <a:pt x="15" y="2"/>
                    <a:pt x="28" y="0"/>
                    <a:pt x="39" y="7"/>
                  </a:cubicBezTo>
                  <a:cubicBezTo>
                    <a:pt x="49" y="14"/>
                    <a:pt x="51" y="28"/>
                    <a:pt x="44" y="38"/>
                  </a:cubicBezTo>
                  <a:cubicBezTo>
                    <a:pt x="37" y="48"/>
                    <a:pt x="23" y="50"/>
                    <a:pt x="13" y="43"/>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7" name="Freeform 492"/>
            <p:cNvSpPr>
              <a:spLocks/>
            </p:cNvSpPr>
            <p:nvPr/>
          </p:nvSpPr>
          <p:spPr bwMode="auto">
            <a:xfrm rot="16200000">
              <a:off x="1631105" y="2500047"/>
              <a:ext cx="250269" cy="243741"/>
            </a:xfrm>
            <a:custGeom>
              <a:avLst/>
              <a:gdLst>
                <a:gd name="T0" fmla="*/ 11 w 43"/>
                <a:gd name="T1" fmla="*/ 36 h 42"/>
                <a:gd name="T2" fmla="*/ 6 w 43"/>
                <a:gd name="T3" fmla="*/ 10 h 42"/>
                <a:gd name="T4" fmla="*/ 32 w 43"/>
                <a:gd name="T5" fmla="*/ 6 h 42"/>
                <a:gd name="T6" fmla="*/ 37 w 43"/>
                <a:gd name="T7" fmla="*/ 32 h 42"/>
                <a:gd name="T8" fmla="*/ 11 w 43"/>
                <a:gd name="T9" fmla="*/ 36 h 42"/>
              </a:gdLst>
              <a:ahLst/>
              <a:cxnLst>
                <a:cxn ang="0">
                  <a:pos x="T0" y="T1"/>
                </a:cxn>
                <a:cxn ang="0">
                  <a:pos x="T2" y="T3"/>
                </a:cxn>
                <a:cxn ang="0">
                  <a:pos x="T4" y="T5"/>
                </a:cxn>
                <a:cxn ang="0">
                  <a:pos x="T6" y="T7"/>
                </a:cxn>
                <a:cxn ang="0">
                  <a:pos x="T8" y="T9"/>
                </a:cxn>
              </a:cxnLst>
              <a:rect l="0" t="0" r="r" b="b"/>
              <a:pathLst>
                <a:path w="43" h="42">
                  <a:moveTo>
                    <a:pt x="11" y="36"/>
                  </a:moveTo>
                  <a:cubicBezTo>
                    <a:pt x="2" y="30"/>
                    <a:pt x="0" y="19"/>
                    <a:pt x="6" y="10"/>
                  </a:cubicBezTo>
                  <a:cubicBezTo>
                    <a:pt x="12" y="2"/>
                    <a:pt x="24" y="0"/>
                    <a:pt x="32" y="6"/>
                  </a:cubicBezTo>
                  <a:cubicBezTo>
                    <a:pt x="41" y="12"/>
                    <a:pt x="43" y="23"/>
                    <a:pt x="37" y="32"/>
                  </a:cubicBezTo>
                  <a:cubicBezTo>
                    <a:pt x="31" y="40"/>
                    <a:pt x="19" y="42"/>
                    <a:pt x="11" y="36"/>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8" name="Freeform 493"/>
            <p:cNvSpPr>
              <a:spLocks/>
            </p:cNvSpPr>
            <p:nvPr/>
          </p:nvSpPr>
          <p:spPr bwMode="auto">
            <a:xfrm rot="16200000">
              <a:off x="1878110" y="1863492"/>
              <a:ext cx="559298" cy="393902"/>
            </a:xfrm>
            <a:custGeom>
              <a:avLst/>
              <a:gdLst>
                <a:gd name="T0" fmla="*/ 96 w 96"/>
                <a:gd name="T1" fmla="*/ 68 h 68"/>
                <a:gd name="T2" fmla="*/ 0 w 96"/>
                <a:gd name="T3" fmla="*/ 0 h 68"/>
                <a:gd name="T4" fmla="*/ 96 w 96"/>
                <a:gd name="T5" fmla="*/ 68 h 68"/>
              </a:gdLst>
              <a:ahLst/>
              <a:cxnLst>
                <a:cxn ang="0">
                  <a:pos x="T0" y="T1"/>
                </a:cxn>
                <a:cxn ang="0">
                  <a:pos x="T2" y="T3"/>
                </a:cxn>
                <a:cxn ang="0">
                  <a:pos x="T4" y="T5"/>
                </a:cxn>
              </a:cxnLst>
              <a:rect l="0" t="0" r="r" b="b"/>
              <a:pathLst>
                <a:path w="96" h="68">
                  <a:moveTo>
                    <a:pt x="96" y="68"/>
                  </a:moveTo>
                  <a:cubicBezTo>
                    <a:pt x="0" y="0"/>
                    <a:pt x="0" y="0"/>
                    <a:pt x="0" y="0"/>
                  </a:cubicBezTo>
                  <a:cubicBezTo>
                    <a:pt x="0" y="0"/>
                    <a:pt x="64" y="4"/>
                    <a:pt x="96" y="68"/>
                  </a:cubicBezTo>
                </a:path>
              </a:pathLst>
            </a:custGeom>
            <a:solidFill>
              <a:srgbClr val="151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9" name="Freeform 494"/>
            <p:cNvSpPr>
              <a:spLocks/>
            </p:cNvSpPr>
            <p:nvPr/>
          </p:nvSpPr>
          <p:spPr bwMode="auto">
            <a:xfrm rot="16200000">
              <a:off x="3651758" y="5933090"/>
              <a:ext cx="626762" cy="604999"/>
            </a:xfrm>
            <a:custGeom>
              <a:avLst/>
              <a:gdLst>
                <a:gd name="T0" fmla="*/ 25 w 108"/>
                <a:gd name="T1" fmla="*/ 104 h 104"/>
                <a:gd name="T2" fmla="*/ 61 w 108"/>
                <a:gd name="T3" fmla="*/ 0 h 104"/>
                <a:gd name="T4" fmla="*/ 25 w 108"/>
                <a:gd name="T5" fmla="*/ 104 h 104"/>
              </a:gdLst>
              <a:ahLst/>
              <a:cxnLst>
                <a:cxn ang="0">
                  <a:pos x="T0" y="T1"/>
                </a:cxn>
                <a:cxn ang="0">
                  <a:pos x="T2" y="T3"/>
                </a:cxn>
                <a:cxn ang="0">
                  <a:pos x="T4" y="T5"/>
                </a:cxn>
              </a:cxnLst>
              <a:rect l="0" t="0" r="r" b="b"/>
              <a:pathLst>
                <a:path w="108" h="104">
                  <a:moveTo>
                    <a:pt x="25" y="104"/>
                  </a:moveTo>
                  <a:cubicBezTo>
                    <a:pt x="25" y="104"/>
                    <a:pt x="0" y="8"/>
                    <a:pt x="61" y="0"/>
                  </a:cubicBezTo>
                  <a:cubicBezTo>
                    <a:pt x="61" y="0"/>
                    <a:pt x="108" y="32"/>
                    <a:pt x="25" y="104"/>
                  </a:cubicBezTo>
                  <a:close/>
                </a:path>
              </a:pathLst>
            </a:custGeom>
            <a:solidFill>
              <a:srgbClr val="FFD4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0" name="Freeform 495"/>
            <p:cNvSpPr>
              <a:spLocks/>
            </p:cNvSpPr>
            <p:nvPr/>
          </p:nvSpPr>
          <p:spPr bwMode="auto">
            <a:xfrm rot="16200000">
              <a:off x="3693107" y="5996202"/>
              <a:ext cx="498363" cy="489658"/>
            </a:xfrm>
            <a:custGeom>
              <a:avLst/>
              <a:gdLst>
                <a:gd name="T0" fmla="*/ 20 w 86"/>
                <a:gd name="T1" fmla="*/ 84 h 84"/>
                <a:gd name="T2" fmla="*/ 49 w 86"/>
                <a:gd name="T3" fmla="*/ 0 h 84"/>
                <a:gd name="T4" fmla="*/ 20 w 86"/>
                <a:gd name="T5" fmla="*/ 84 h 84"/>
              </a:gdLst>
              <a:ahLst/>
              <a:cxnLst>
                <a:cxn ang="0">
                  <a:pos x="T0" y="T1"/>
                </a:cxn>
                <a:cxn ang="0">
                  <a:pos x="T2" y="T3"/>
                </a:cxn>
                <a:cxn ang="0">
                  <a:pos x="T4" y="T5"/>
                </a:cxn>
              </a:cxnLst>
              <a:rect l="0" t="0" r="r" b="b"/>
              <a:pathLst>
                <a:path w="86" h="84">
                  <a:moveTo>
                    <a:pt x="20" y="84"/>
                  </a:moveTo>
                  <a:cubicBezTo>
                    <a:pt x="20" y="84"/>
                    <a:pt x="0" y="6"/>
                    <a:pt x="49" y="0"/>
                  </a:cubicBezTo>
                  <a:cubicBezTo>
                    <a:pt x="49" y="0"/>
                    <a:pt x="86" y="26"/>
                    <a:pt x="20" y="84"/>
                  </a:cubicBezTo>
                  <a:close/>
                </a:path>
              </a:pathLst>
            </a:custGeom>
            <a:solidFill>
              <a:srgbClr val="FFED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1" name="Freeform 496"/>
            <p:cNvSpPr>
              <a:spLocks/>
            </p:cNvSpPr>
            <p:nvPr/>
          </p:nvSpPr>
          <p:spPr bwMode="auto">
            <a:xfrm rot="16200000">
              <a:off x="3570148" y="6125689"/>
              <a:ext cx="261151" cy="167572"/>
            </a:xfrm>
            <a:custGeom>
              <a:avLst/>
              <a:gdLst>
                <a:gd name="T0" fmla="*/ 107 w 120"/>
                <a:gd name="T1" fmla="*/ 77 h 77"/>
                <a:gd name="T2" fmla="*/ 0 w 120"/>
                <a:gd name="T3" fmla="*/ 40 h 77"/>
                <a:gd name="T4" fmla="*/ 13 w 120"/>
                <a:gd name="T5" fmla="*/ 0 h 77"/>
                <a:gd name="T6" fmla="*/ 120 w 120"/>
                <a:gd name="T7" fmla="*/ 37 h 77"/>
                <a:gd name="T8" fmla="*/ 107 w 120"/>
                <a:gd name="T9" fmla="*/ 77 h 77"/>
              </a:gdLst>
              <a:ahLst/>
              <a:cxnLst>
                <a:cxn ang="0">
                  <a:pos x="T0" y="T1"/>
                </a:cxn>
                <a:cxn ang="0">
                  <a:pos x="T2" y="T3"/>
                </a:cxn>
                <a:cxn ang="0">
                  <a:pos x="T4" y="T5"/>
                </a:cxn>
                <a:cxn ang="0">
                  <a:pos x="T6" y="T7"/>
                </a:cxn>
                <a:cxn ang="0">
                  <a:pos x="T8" y="T9"/>
                </a:cxn>
              </a:cxnLst>
              <a:rect l="0" t="0" r="r" b="b"/>
              <a:pathLst>
                <a:path w="120" h="77">
                  <a:moveTo>
                    <a:pt x="107" y="77"/>
                  </a:moveTo>
                  <a:lnTo>
                    <a:pt x="0" y="40"/>
                  </a:lnTo>
                  <a:lnTo>
                    <a:pt x="13" y="0"/>
                  </a:lnTo>
                  <a:lnTo>
                    <a:pt x="120" y="37"/>
                  </a:lnTo>
                  <a:lnTo>
                    <a:pt x="107" y="77"/>
                  </a:lnTo>
                  <a:close/>
                </a:path>
              </a:pathLst>
            </a:custGeom>
            <a:solidFill>
              <a:srgbClr val="0D3C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2" name="Freeform 497"/>
            <p:cNvSpPr>
              <a:spLocks/>
            </p:cNvSpPr>
            <p:nvPr/>
          </p:nvSpPr>
          <p:spPr bwMode="auto">
            <a:xfrm rot="16200000">
              <a:off x="3232829" y="6236678"/>
              <a:ext cx="587589" cy="341672"/>
            </a:xfrm>
            <a:custGeom>
              <a:avLst/>
              <a:gdLst>
                <a:gd name="T0" fmla="*/ 101 w 101"/>
                <a:gd name="T1" fmla="*/ 14 h 59"/>
                <a:gd name="T2" fmla="*/ 0 w 101"/>
                <a:gd name="T3" fmla="*/ 51 h 59"/>
                <a:gd name="T4" fmla="*/ 85 w 101"/>
                <a:gd name="T5" fmla="*/ 59 h 59"/>
                <a:gd name="T6" fmla="*/ 101 w 101"/>
                <a:gd name="T7" fmla="*/ 14 h 59"/>
              </a:gdLst>
              <a:ahLst/>
              <a:cxnLst>
                <a:cxn ang="0">
                  <a:pos x="T0" y="T1"/>
                </a:cxn>
                <a:cxn ang="0">
                  <a:pos x="T2" y="T3"/>
                </a:cxn>
                <a:cxn ang="0">
                  <a:pos x="T4" y="T5"/>
                </a:cxn>
                <a:cxn ang="0">
                  <a:pos x="T6" y="T7"/>
                </a:cxn>
              </a:cxnLst>
              <a:rect l="0" t="0" r="r" b="b"/>
              <a:pathLst>
                <a:path w="101" h="59">
                  <a:moveTo>
                    <a:pt x="101" y="14"/>
                  </a:moveTo>
                  <a:cubicBezTo>
                    <a:pt x="24" y="0"/>
                    <a:pt x="0" y="51"/>
                    <a:pt x="0" y="51"/>
                  </a:cubicBezTo>
                  <a:cubicBezTo>
                    <a:pt x="85" y="59"/>
                    <a:pt x="85" y="59"/>
                    <a:pt x="85" y="59"/>
                  </a:cubicBezTo>
                  <a:lnTo>
                    <a:pt x="101" y="14"/>
                  </a:lnTo>
                  <a:close/>
                </a:path>
              </a:pathLst>
            </a:custGeom>
            <a:solidFill>
              <a:srgbClr val="1C7B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3" name="Freeform 498"/>
            <p:cNvSpPr>
              <a:spLocks/>
            </p:cNvSpPr>
            <p:nvPr/>
          </p:nvSpPr>
          <p:spPr bwMode="auto">
            <a:xfrm rot="16200000">
              <a:off x="2585393" y="5680645"/>
              <a:ext cx="306852" cy="511420"/>
            </a:xfrm>
            <a:custGeom>
              <a:avLst/>
              <a:gdLst>
                <a:gd name="T0" fmla="*/ 25 w 53"/>
                <a:gd name="T1" fmla="*/ 81 h 88"/>
                <a:gd name="T2" fmla="*/ 26 w 53"/>
                <a:gd name="T3" fmla="*/ 77 h 88"/>
                <a:gd name="T4" fmla="*/ 30 w 53"/>
                <a:gd name="T5" fmla="*/ 66 h 88"/>
                <a:gd name="T6" fmla="*/ 37 w 53"/>
                <a:gd name="T7" fmla="*/ 45 h 88"/>
                <a:gd name="T8" fmla="*/ 37 w 53"/>
                <a:gd name="T9" fmla="*/ 45 h 88"/>
                <a:gd name="T10" fmla="*/ 40 w 53"/>
                <a:gd name="T11" fmla="*/ 38 h 88"/>
                <a:gd name="T12" fmla="*/ 53 w 53"/>
                <a:gd name="T13" fmla="*/ 0 h 88"/>
                <a:gd name="T14" fmla="*/ 24 w 53"/>
                <a:gd name="T15" fmla="*/ 20 h 88"/>
                <a:gd name="T16" fmla="*/ 19 w 53"/>
                <a:gd name="T17" fmla="*/ 24 h 88"/>
                <a:gd name="T18" fmla="*/ 19 w 53"/>
                <a:gd name="T19" fmla="*/ 24 h 88"/>
                <a:gd name="T20" fmla="*/ 5 w 53"/>
                <a:gd name="T21" fmla="*/ 37 h 88"/>
                <a:gd name="T22" fmla="*/ 0 w 53"/>
                <a:gd name="T23" fmla="*/ 43 h 88"/>
                <a:gd name="T24" fmla="*/ 22 w 53"/>
                <a:gd name="T25" fmla="*/ 88 h 88"/>
                <a:gd name="T26" fmla="*/ 25 w 53"/>
                <a:gd name="T27"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88">
                  <a:moveTo>
                    <a:pt x="25" y="81"/>
                  </a:moveTo>
                  <a:cubicBezTo>
                    <a:pt x="26" y="77"/>
                    <a:pt x="26" y="77"/>
                    <a:pt x="26" y="77"/>
                  </a:cubicBezTo>
                  <a:cubicBezTo>
                    <a:pt x="30" y="66"/>
                    <a:pt x="30" y="66"/>
                    <a:pt x="30" y="66"/>
                  </a:cubicBezTo>
                  <a:cubicBezTo>
                    <a:pt x="37" y="45"/>
                    <a:pt x="37" y="45"/>
                    <a:pt x="37" y="45"/>
                  </a:cubicBezTo>
                  <a:cubicBezTo>
                    <a:pt x="37" y="45"/>
                    <a:pt x="37" y="45"/>
                    <a:pt x="37" y="45"/>
                  </a:cubicBezTo>
                  <a:cubicBezTo>
                    <a:pt x="40" y="38"/>
                    <a:pt x="40" y="38"/>
                    <a:pt x="40" y="38"/>
                  </a:cubicBezTo>
                  <a:cubicBezTo>
                    <a:pt x="53" y="0"/>
                    <a:pt x="53" y="0"/>
                    <a:pt x="53" y="0"/>
                  </a:cubicBezTo>
                  <a:cubicBezTo>
                    <a:pt x="42" y="6"/>
                    <a:pt x="33" y="13"/>
                    <a:pt x="24" y="20"/>
                  </a:cubicBezTo>
                  <a:cubicBezTo>
                    <a:pt x="22" y="21"/>
                    <a:pt x="21" y="22"/>
                    <a:pt x="19" y="24"/>
                  </a:cubicBezTo>
                  <a:cubicBezTo>
                    <a:pt x="19" y="24"/>
                    <a:pt x="19" y="24"/>
                    <a:pt x="19" y="24"/>
                  </a:cubicBezTo>
                  <a:cubicBezTo>
                    <a:pt x="14" y="28"/>
                    <a:pt x="9" y="33"/>
                    <a:pt x="5" y="37"/>
                  </a:cubicBezTo>
                  <a:cubicBezTo>
                    <a:pt x="3" y="39"/>
                    <a:pt x="2" y="41"/>
                    <a:pt x="0" y="43"/>
                  </a:cubicBezTo>
                  <a:cubicBezTo>
                    <a:pt x="22" y="88"/>
                    <a:pt x="22" y="88"/>
                    <a:pt x="22" y="88"/>
                  </a:cubicBezTo>
                  <a:lnTo>
                    <a:pt x="25" y="81"/>
                  </a:ln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4" name="Freeform 499"/>
            <p:cNvSpPr>
              <a:spLocks/>
            </p:cNvSpPr>
            <p:nvPr/>
          </p:nvSpPr>
          <p:spPr bwMode="auto">
            <a:xfrm rot="16200000">
              <a:off x="3018468" y="5898270"/>
              <a:ext cx="232859" cy="511420"/>
            </a:xfrm>
            <a:custGeom>
              <a:avLst/>
              <a:gdLst>
                <a:gd name="T0" fmla="*/ 0 w 40"/>
                <a:gd name="T1" fmla="*/ 26 h 88"/>
                <a:gd name="T2" fmla="*/ 30 w 40"/>
                <a:gd name="T3" fmla="*/ 88 h 88"/>
                <a:gd name="T4" fmla="*/ 40 w 40"/>
                <a:gd name="T5" fmla="*/ 57 h 88"/>
                <a:gd name="T6" fmla="*/ 13 w 40"/>
                <a:gd name="T7" fmla="*/ 0 h 88"/>
                <a:gd name="T8" fmla="*/ 0 w 40"/>
                <a:gd name="T9" fmla="*/ 26 h 88"/>
              </a:gdLst>
              <a:ahLst/>
              <a:cxnLst>
                <a:cxn ang="0">
                  <a:pos x="T0" y="T1"/>
                </a:cxn>
                <a:cxn ang="0">
                  <a:pos x="T2" y="T3"/>
                </a:cxn>
                <a:cxn ang="0">
                  <a:pos x="T4" y="T5"/>
                </a:cxn>
                <a:cxn ang="0">
                  <a:pos x="T6" y="T7"/>
                </a:cxn>
                <a:cxn ang="0">
                  <a:pos x="T8" y="T9"/>
                </a:cxn>
              </a:cxnLst>
              <a:rect l="0" t="0" r="r" b="b"/>
              <a:pathLst>
                <a:path w="40" h="88">
                  <a:moveTo>
                    <a:pt x="0" y="26"/>
                  </a:moveTo>
                  <a:cubicBezTo>
                    <a:pt x="30" y="88"/>
                    <a:pt x="30" y="88"/>
                    <a:pt x="30" y="88"/>
                  </a:cubicBezTo>
                  <a:cubicBezTo>
                    <a:pt x="40" y="57"/>
                    <a:pt x="40" y="57"/>
                    <a:pt x="40" y="57"/>
                  </a:cubicBezTo>
                  <a:cubicBezTo>
                    <a:pt x="13" y="0"/>
                    <a:pt x="13" y="0"/>
                    <a:pt x="13" y="0"/>
                  </a:cubicBezTo>
                  <a:cubicBezTo>
                    <a:pt x="7" y="9"/>
                    <a:pt x="3" y="18"/>
                    <a:pt x="0" y="26"/>
                  </a:cubicBez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5" name="Freeform 500"/>
            <p:cNvSpPr>
              <a:spLocks/>
            </p:cNvSpPr>
            <p:nvPr/>
          </p:nvSpPr>
          <p:spPr bwMode="auto">
            <a:xfrm rot="16200000">
              <a:off x="3195832" y="5929826"/>
              <a:ext cx="306852" cy="639819"/>
            </a:xfrm>
            <a:custGeom>
              <a:avLst/>
              <a:gdLst>
                <a:gd name="T0" fmla="*/ 9 w 53"/>
                <a:gd name="T1" fmla="*/ 106 h 110"/>
                <a:gd name="T2" fmla="*/ 36 w 53"/>
                <a:gd name="T3" fmla="*/ 110 h 110"/>
                <a:gd name="T4" fmla="*/ 53 w 53"/>
                <a:gd name="T5" fmla="*/ 62 h 110"/>
                <a:gd name="T6" fmla="*/ 23 w 53"/>
                <a:gd name="T7" fmla="*/ 0 h 110"/>
                <a:gd name="T8" fmla="*/ 9 w 53"/>
                <a:gd name="T9" fmla="*/ 106 h 110"/>
              </a:gdLst>
              <a:ahLst/>
              <a:cxnLst>
                <a:cxn ang="0">
                  <a:pos x="T0" y="T1"/>
                </a:cxn>
                <a:cxn ang="0">
                  <a:pos x="T2" y="T3"/>
                </a:cxn>
                <a:cxn ang="0">
                  <a:pos x="T4" y="T5"/>
                </a:cxn>
                <a:cxn ang="0">
                  <a:pos x="T6" y="T7"/>
                </a:cxn>
                <a:cxn ang="0">
                  <a:pos x="T8" y="T9"/>
                </a:cxn>
              </a:cxnLst>
              <a:rect l="0" t="0" r="r" b="b"/>
              <a:pathLst>
                <a:path w="53" h="110">
                  <a:moveTo>
                    <a:pt x="9" y="106"/>
                  </a:moveTo>
                  <a:cubicBezTo>
                    <a:pt x="36" y="110"/>
                    <a:pt x="36" y="110"/>
                    <a:pt x="36" y="110"/>
                  </a:cubicBezTo>
                  <a:cubicBezTo>
                    <a:pt x="53" y="62"/>
                    <a:pt x="53" y="62"/>
                    <a:pt x="53" y="62"/>
                  </a:cubicBezTo>
                  <a:cubicBezTo>
                    <a:pt x="23" y="0"/>
                    <a:pt x="23" y="0"/>
                    <a:pt x="23" y="0"/>
                  </a:cubicBezTo>
                  <a:cubicBezTo>
                    <a:pt x="0" y="56"/>
                    <a:pt x="9" y="106"/>
                    <a:pt x="9" y="10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6" name="Freeform 501"/>
            <p:cNvSpPr>
              <a:spLocks/>
            </p:cNvSpPr>
            <p:nvPr/>
          </p:nvSpPr>
          <p:spPr bwMode="auto">
            <a:xfrm rot="16200000">
              <a:off x="2940122" y="5924385"/>
              <a:ext cx="174100" cy="365611"/>
            </a:xfrm>
            <a:custGeom>
              <a:avLst/>
              <a:gdLst>
                <a:gd name="T0" fmla="*/ 4 w 30"/>
                <a:gd name="T1" fmla="*/ 0 h 63"/>
                <a:gd name="T2" fmla="*/ 0 w 30"/>
                <a:gd name="T3" fmla="*/ 6 h 63"/>
                <a:gd name="T4" fmla="*/ 27 w 30"/>
                <a:gd name="T5" fmla="*/ 63 h 63"/>
                <a:gd name="T6" fmla="*/ 30 w 30"/>
                <a:gd name="T7" fmla="*/ 55 h 63"/>
                <a:gd name="T8" fmla="*/ 4 w 30"/>
                <a:gd name="T9" fmla="*/ 0 h 63"/>
              </a:gdLst>
              <a:ahLst/>
              <a:cxnLst>
                <a:cxn ang="0">
                  <a:pos x="T0" y="T1"/>
                </a:cxn>
                <a:cxn ang="0">
                  <a:pos x="T2" y="T3"/>
                </a:cxn>
                <a:cxn ang="0">
                  <a:pos x="T4" y="T5"/>
                </a:cxn>
                <a:cxn ang="0">
                  <a:pos x="T6" y="T7"/>
                </a:cxn>
                <a:cxn ang="0">
                  <a:pos x="T8" y="T9"/>
                </a:cxn>
              </a:cxnLst>
              <a:rect l="0" t="0" r="r" b="b"/>
              <a:pathLst>
                <a:path w="30" h="63">
                  <a:moveTo>
                    <a:pt x="4" y="0"/>
                  </a:moveTo>
                  <a:cubicBezTo>
                    <a:pt x="2" y="2"/>
                    <a:pt x="1" y="4"/>
                    <a:pt x="0" y="6"/>
                  </a:cubicBezTo>
                  <a:cubicBezTo>
                    <a:pt x="27" y="63"/>
                    <a:pt x="27" y="63"/>
                    <a:pt x="27" y="63"/>
                  </a:cubicBezTo>
                  <a:cubicBezTo>
                    <a:pt x="30" y="55"/>
                    <a:pt x="30" y="55"/>
                    <a:pt x="30" y="55"/>
                  </a:cubicBezTo>
                  <a:lnTo>
                    <a:pt x="4" y="0"/>
                  </a:lnTo>
                  <a:close/>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7" name="Freeform 502"/>
            <p:cNvSpPr>
              <a:spLocks/>
            </p:cNvSpPr>
            <p:nvPr/>
          </p:nvSpPr>
          <p:spPr bwMode="auto">
            <a:xfrm rot="16200000">
              <a:off x="2843279" y="5851481"/>
              <a:ext cx="211097" cy="430899"/>
            </a:xfrm>
            <a:custGeom>
              <a:avLst/>
              <a:gdLst>
                <a:gd name="T0" fmla="*/ 36 w 36"/>
                <a:gd name="T1" fmla="*/ 45 h 74"/>
                <a:gd name="T2" fmla="*/ 14 w 36"/>
                <a:gd name="T3" fmla="*/ 0 h 74"/>
                <a:gd name="T4" fmla="*/ 12 w 36"/>
                <a:gd name="T5" fmla="*/ 2 h 74"/>
                <a:gd name="T6" fmla="*/ 10 w 36"/>
                <a:gd name="T7" fmla="*/ 5 h 74"/>
                <a:gd name="T8" fmla="*/ 0 w 36"/>
                <a:gd name="T9" fmla="*/ 19 h 74"/>
                <a:gd name="T10" fmla="*/ 26 w 36"/>
                <a:gd name="T11" fmla="*/ 74 h 74"/>
                <a:gd name="T12" fmla="*/ 36 w 36"/>
                <a:gd name="T13" fmla="*/ 45 h 74"/>
              </a:gdLst>
              <a:ahLst/>
              <a:cxnLst>
                <a:cxn ang="0">
                  <a:pos x="T0" y="T1"/>
                </a:cxn>
                <a:cxn ang="0">
                  <a:pos x="T2" y="T3"/>
                </a:cxn>
                <a:cxn ang="0">
                  <a:pos x="T4" y="T5"/>
                </a:cxn>
                <a:cxn ang="0">
                  <a:pos x="T6" y="T7"/>
                </a:cxn>
                <a:cxn ang="0">
                  <a:pos x="T8" y="T9"/>
                </a:cxn>
                <a:cxn ang="0">
                  <a:pos x="T10" y="T11"/>
                </a:cxn>
                <a:cxn ang="0">
                  <a:pos x="T12" y="T13"/>
                </a:cxn>
              </a:cxnLst>
              <a:rect l="0" t="0" r="r" b="b"/>
              <a:pathLst>
                <a:path w="36" h="74">
                  <a:moveTo>
                    <a:pt x="36" y="45"/>
                  </a:moveTo>
                  <a:cubicBezTo>
                    <a:pt x="14" y="0"/>
                    <a:pt x="14" y="0"/>
                    <a:pt x="14" y="0"/>
                  </a:cubicBezTo>
                  <a:cubicBezTo>
                    <a:pt x="14" y="0"/>
                    <a:pt x="13" y="1"/>
                    <a:pt x="12" y="2"/>
                  </a:cubicBezTo>
                  <a:cubicBezTo>
                    <a:pt x="12" y="3"/>
                    <a:pt x="11" y="4"/>
                    <a:pt x="10" y="5"/>
                  </a:cubicBezTo>
                  <a:cubicBezTo>
                    <a:pt x="6" y="10"/>
                    <a:pt x="3" y="14"/>
                    <a:pt x="0" y="19"/>
                  </a:cubicBezTo>
                  <a:cubicBezTo>
                    <a:pt x="26" y="74"/>
                    <a:pt x="26" y="74"/>
                    <a:pt x="26" y="74"/>
                  </a:cubicBezTo>
                  <a:lnTo>
                    <a:pt x="36"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8" name="Freeform 503"/>
            <p:cNvSpPr>
              <a:spLocks/>
            </p:cNvSpPr>
            <p:nvPr/>
          </p:nvSpPr>
          <p:spPr bwMode="auto">
            <a:xfrm rot="16200000">
              <a:off x="3471129" y="5902623"/>
              <a:ext cx="267679" cy="594118"/>
            </a:xfrm>
            <a:custGeom>
              <a:avLst/>
              <a:gdLst>
                <a:gd name="T0" fmla="*/ 10 w 46"/>
                <a:gd name="T1" fmla="*/ 102 h 102"/>
                <a:gd name="T2" fmla="*/ 46 w 46"/>
                <a:gd name="T3" fmla="*/ 0 h 102"/>
                <a:gd name="T4" fmla="*/ 10 w 46"/>
                <a:gd name="T5" fmla="*/ 102 h 102"/>
              </a:gdLst>
              <a:ahLst/>
              <a:cxnLst>
                <a:cxn ang="0">
                  <a:pos x="T0" y="T1"/>
                </a:cxn>
                <a:cxn ang="0">
                  <a:pos x="T2" y="T3"/>
                </a:cxn>
                <a:cxn ang="0">
                  <a:pos x="T4" y="T5"/>
                </a:cxn>
              </a:cxnLst>
              <a:rect l="0" t="0" r="r" b="b"/>
              <a:pathLst>
                <a:path w="46" h="102">
                  <a:moveTo>
                    <a:pt x="10" y="102"/>
                  </a:moveTo>
                  <a:cubicBezTo>
                    <a:pt x="46" y="0"/>
                    <a:pt x="46" y="0"/>
                    <a:pt x="46" y="0"/>
                  </a:cubicBezTo>
                  <a:cubicBezTo>
                    <a:pt x="46" y="0"/>
                    <a:pt x="0" y="37"/>
                    <a:pt x="10" y="102"/>
                  </a:cubicBezTo>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9" name="Freeform 504"/>
            <p:cNvSpPr>
              <a:spLocks/>
            </p:cNvSpPr>
            <p:nvPr/>
          </p:nvSpPr>
          <p:spPr bwMode="auto">
            <a:xfrm rot="16200000">
              <a:off x="3455895" y="5691526"/>
              <a:ext cx="496186" cy="535359"/>
            </a:xfrm>
            <a:custGeom>
              <a:avLst/>
              <a:gdLst>
                <a:gd name="T0" fmla="*/ 16 w 85"/>
                <a:gd name="T1" fmla="*/ 0 h 92"/>
                <a:gd name="T2" fmla="*/ 73 w 85"/>
                <a:gd name="T3" fmla="*/ 92 h 92"/>
                <a:gd name="T4" fmla="*/ 0 w 85"/>
                <a:gd name="T5" fmla="*/ 45 h 92"/>
                <a:gd name="T6" fmla="*/ 16 w 85"/>
                <a:gd name="T7" fmla="*/ 0 h 92"/>
              </a:gdLst>
              <a:ahLst/>
              <a:cxnLst>
                <a:cxn ang="0">
                  <a:pos x="T0" y="T1"/>
                </a:cxn>
                <a:cxn ang="0">
                  <a:pos x="T2" y="T3"/>
                </a:cxn>
                <a:cxn ang="0">
                  <a:pos x="T4" y="T5"/>
                </a:cxn>
                <a:cxn ang="0">
                  <a:pos x="T6" y="T7"/>
                </a:cxn>
              </a:cxnLst>
              <a:rect l="0" t="0" r="r" b="b"/>
              <a:pathLst>
                <a:path w="85" h="92">
                  <a:moveTo>
                    <a:pt x="16" y="0"/>
                  </a:moveTo>
                  <a:cubicBezTo>
                    <a:pt x="85" y="36"/>
                    <a:pt x="73" y="92"/>
                    <a:pt x="73" y="92"/>
                  </a:cubicBezTo>
                  <a:cubicBezTo>
                    <a:pt x="0" y="45"/>
                    <a:pt x="0" y="45"/>
                    <a:pt x="0" y="45"/>
                  </a:cubicBezTo>
                  <a:lnTo>
                    <a:pt x="16" y="0"/>
                  </a:lnTo>
                  <a:close/>
                </a:path>
              </a:pathLst>
            </a:custGeom>
            <a:solidFill>
              <a:srgbClr val="166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0" name="Freeform 505"/>
            <p:cNvSpPr>
              <a:spLocks/>
            </p:cNvSpPr>
            <p:nvPr/>
          </p:nvSpPr>
          <p:spPr bwMode="auto">
            <a:xfrm rot="16200000">
              <a:off x="2608243" y="5575096"/>
              <a:ext cx="261151" cy="511420"/>
            </a:xfrm>
            <a:custGeom>
              <a:avLst/>
              <a:gdLst>
                <a:gd name="T0" fmla="*/ 3 w 45"/>
                <a:gd name="T1" fmla="*/ 81 h 88"/>
                <a:gd name="T2" fmla="*/ 4 w 45"/>
                <a:gd name="T3" fmla="*/ 77 h 88"/>
                <a:gd name="T4" fmla="*/ 8 w 45"/>
                <a:gd name="T5" fmla="*/ 66 h 88"/>
                <a:gd name="T6" fmla="*/ 15 w 45"/>
                <a:gd name="T7" fmla="*/ 45 h 88"/>
                <a:gd name="T8" fmla="*/ 15 w 45"/>
                <a:gd name="T9" fmla="*/ 45 h 88"/>
                <a:gd name="T10" fmla="*/ 18 w 45"/>
                <a:gd name="T11" fmla="*/ 38 h 88"/>
                <a:gd name="T12" fmla="*/ 31 w 45"/>
                <a:gd name="T13" fmla="*/ 0 h 88"/>
                <a:gd name="T14" fmla="*/ 41 w 45"/>
                <a:gd name="T15" fmla="*/ 33 h 88"/>
                <a:gd name="T16" fmla="*/ 42 w 45"/>
                <a:gd name="T17" fmla="*/ 39 h 88"/>
                <a:gd name="T18" fmla="*/ 42 w 45"/>
                <a:gd name="T19" fmla="*/ 40 h 88"/>
                <a:gd name="T20" fmla="*/ 45 w 45"/>
                <a:gd name="T21" fmla="*/ 58 h 88"/>
                <a:gd name="T22" fmla="*/ 45 w 45"/>
                <a:gd name="T23" fmla="*/ 66 h 88"/>
                <a:gd name="T24" fmla="*/ 0 w 45"/>
                <a:gd name="T25" fmla="*/ 88 h 88"/>
                <a:gd name="T26" fmla="*/ 3 w 45"/>
                <a:gd name="T27"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8">
                  <a:moveTo>
                    <a:pt x="3" y="81"/>
                  </a:moveTo>
                  <a:cubicBezTo>
                    <a:pt x="4" y="77"/>
                    <a:pt x="4" y="77"/>
                    <a:pt x="4" y="77"/>
                  </a:cubicBezTo>
                  <a:cubicBezTo>
                    <a:pt x="8" y="66"/>
                    <a:pt x="8" y="66"/>
                    <a:pt x="8" y="66"/>
                  </a:cubicBezTo>
                  <a:cubicBezTo>
                    <a:pt x="15" y="45"/>
                    <a:pt x="15" y="45"/>
                    <a:pt x="15" y="45"/>
                  </a:cubicBezTo>
                  <a:cubicBezTo>
                    <a:pt x="15" y="45"/>
                    <a:pt x="15" y="45"/>
                    <a:pt x="15" y="45"/>
                  </a:cubicBezTo>
                  <a:cubicBezTo>
                    <a:pt x="18" y="38"/>
                    <a:pt x="18" y="38"/>
                    <a:pt x="18" y="38"/>
                  </a:cubicBezTo>
                  <a:cubicBezTo>
                    <a:pt x="31" y="0"/>
                    <a:pt x="31" y="0"/>
                    <a:pt x="31" y="0"/>
                  </a:cubicBezTo>
                  <a:cubicBezTo>
                    <a:pt x="35" y="11"/>
                    <a:pt x="39" y="22"/>
                    <a:pt x="41" y="33"/>
                  </a:cubicBezTo>
                  <a:cubicBezTo>
                    <a:pt x="41" y="35"/>
                    <a:pt x="42" y="37"/>
                    <a:pt x="42" y="39"/>
                  </a:cubicBezTo>
                  <a:cubicBezTo>
                    <a:pt x="42" y="40"/>
                    <a:pt x="42" y="40"/>
                    <a:pt x="42" y="40"/>
                  </a:cubicBezTo>
                  <a:cubicBezTo>
                    <a:pt x="44" y="46"/>
                    <a:pt x="44" y="52"/>
                    <a:pt x="45" y="58"/>
                  </a:cubicBezTo>
                  <a:cubicBezTo>
                    <a:pt x="45" y="61"/>
                    <a:pt x="45" y="63"/>
                    <a:pt x="45" y="66"/>
                  </a:cubicBezTo>
                  <a:cubicBezTo>
                    <a:pt x="0" y="88"/>
                    <a:pt x="0" y="88"/>
                    <a:pt x="0" y="88"/>
                  </a:cubicBezTo>
                  <a:lnTo>
                    <a:pt x="3" y="81"/>
                  </a:lnTo>
                  <a:close/>
                </a:path>
              </a:pathLst>
            </a:custGeom>
            <a:solidFill>
              <a:srgbClr val="1E8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1" name="Freeform 506"/>
            <p:cNvSpPr>
              <a:spLocks/>
            </p:cNvSpPr>
            <p:nvPr/>
          </p:nvSpPr>
          <p:spPr bwMode="auto">
            <a:xfrm rot="16200000">
              <a:off x="3023908" y="5729610"/>
              <a:ext cx="389550" cy="343848"/>
            </a:xfrm>
            <a:custGeom>
              <a:avLst/>
              <a:gdLst>
                <a:gd name="T0" fmla="*/ 62 w 67"/>
                <a:gd name="T1" fmla="*/ 29 h 59"/>
                <a:gd name="T2" fmla="*/ 0 w 67"/>
                <a:gd name="T3" fmla="*/ 59 h 59"/>
                <a:gd name="T4" fmla="*/ 10 w 67"/>
                <a:gd name="T5" fmla="*/ 28 h 59"/>
                <a:gd name="T6" fmla="*/ 67 w 67"/>
                <a:gd name="T7" fmla="*/ 0 h 59"/>
                <a:gd name="T8" fmla="*/ 62 w 67"/>
                <a:gd name="T9" fmla="*/ 29 h 59"/>
              </a:gdLst>
              <a:ahLst/>
              <a:cxnLst>
                <a:cxn ang="0">
                  <a:pos x="T0" y="T1"/>
                </a:cxn>
                <a:cxn ang="0">
                  <a:pos x="T2" y="T3"/>
                </a:cxn>
                <a:cxn ang="0">
                  <a:pos x="T4" y="T5"/>
                </a:cxn>
                <a:cxn ang="0">
                  <a:pos x="T6" y="T7"/>
                </a:cxn>
                <a:cxn ang="0">
                  <a:pos x="T8" y="T9"/>
                </a:cxn>
              </a:cxnLst>
              <a:rect l="0" t="0" r="r" b="b"/>
              <a:pathLst>
                <a:path w="67" h="59">
                  <a:moveTo>
                    <a:pt x="62" y="29"/>
                  </a:moveTo>
                  <a:cubicBezTo>
                    <a:pt x="0" y="59"/>
                    <a:pt x="0" y="59"/>
                    <a:pt x="0" y="59"/>
                  </a:cubicBezTo>
                  <a:cubicBezTo>
                    <a:pt x="10" y="28"/>
                    <a:pt x="10" y="28"/>
                    <a:pt x="10" y="28"/>
                  </a:cubicBezTo>
                  <a:cubicBezTo>
                    <a:pt x="67" y="0"/>
                    <a:pt x="67" y="0"/>
                    <a:pt x="67" y="0"/>
                  </a:cubicBezTo>
                  <a:cubicBezTo>
                    <a:pt x="66" y="10"/>
                    <a:pt x="64" y="20"/>
                    <a:pt x="62" y="29"/>
                  </a:cubicBezTo>
                  <a:close/>
                </a:path>
              </a:pathLst>
            </a:custGeom>
            <a:solidFill>
              <a:srgbClr val="1E8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2" name="Freeform 507"/>
            <p:cNvSpPr>
              <a:spLocks/>
            </p:cNvSpPr>
            <p:nvPr/>
          </p:nvSpPr>
          <p:spPr bwMode="auto">
            <a:xfrm rot="16200000">
              <a:off x="3253503" y="5698055"/>
              <a:ext cx="459190" cy="533183"/>
            </a:xfrm>
            <a:custGeom>
              <a:avLst/>
              <a:gdLst>
                <a:gd name="T0" fmla="*/ 24 w 79"/>
                <a:gd name="T1" fmla="*/ 92 h 92"/>
                <a:gd name="T2" fmla="*/ 0 w 79"/>
                <a:gd name="T3" fmla="*/ 78 h 92"/>
                <a:gd name="T4" fmla="*/ 17 w 79"/>
                <a:gd name="T5" fmla="*/ 30 h 92"/>
                <a:gd name="T6" fmla="*/ 79 w 79"/>
                <a:gd name="T7" fmla="*/ 0 h 92"/>
                <a:gd name="T8" fmla="*/ 24 w 79"/>
                <a:gd name="T9" fmla="*/ 92 h 92"/>
              </a:gdLst>
              <a:ahLst/>
              <a:cxnLst>
                <a:cxn ang="0">
                  <a:pos x="T0" y="T1"/>
                </a:cxn>
                <a:cxn ang="0">
                  <a:pos x="T2" y="T3"/>
                </a:cxn>
                <a:cxn ang="0">
                  <a:pos x="T4" y="T5"/>
                </a:cxn>
                <a:cxn ang="0">
                  <a:pos x="T6" y="T7"/>
                </a:cxn>
                <a:cxn ang="0">
                  <a:pos x="T8" y="T9"/>
                </a:cxn>
              </a:cxnLst>
              <a:rect l="0" t="0" r="r" b="b"/>
              <a:pathLst>
                <a:path w="79" h="92">
                  <a:moveTo>
                    <a:pt x="24" y="92"/>
                  </a:moveTo>
                  <a:cubicBezTo>
                    <a:pt x="0" y="78"/>
                    <a:pt x="0" y="78"/>
                    <a:pt x="0" y="78"/>
                  </a:cubicBezTo>
                  <a:cubicBezTo>
                    <a:pt x="17" y="30"/>
                    <a:pt x="17" y="30"/>
                    <a:pt x="17" y="30"/>
                  </a:cubicBezTo>
                  <a:cubicBezTo>
                    <a:pt x="79" y="0"/>
                    <a:pt x="79" y="0"/>
                    <a:pt x="79" y="0"/>
                  </a:cubicBezTo>
                  <a:cubicBezTo>
                    <a:pt x="63" y="58"/>
                    <a:pt x="24" y="92"/>
                    <a:pt x="24" y="92"/>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3" name="Freeform 508"/>
            <p:cNvSpPr>
              <a:spLocks/>
            </p:cNvSpPr>
            <p:nvPr/>
          </p:nvSpPr>
          <p:spPr bwMode="auto">
            <a:xfrm rot="16200000">
              <a:off x="2940122" y="5767695"/>
              <a:ext cx="337320" cy="202392"/>
            </a:xfrm>
            <a:custGeom>
              <a:avLst/>
              <a:gdLst>
                <a:gd name="T0" fmla="*/ 58 w 58"/>
                <a:gd name="T1" fmla="*/ 0 h 35"/>
                <a:gd name="T2" fmla="*/ 57 w 58"/>
                <a:gd name="T3" fmla="*/ 7 h 35"/>
                <a:gd name="T4" fmla="*/ 0 w 58"/>
                <a:gd name="T5" fmla="*/ 35 h 35"/>
                <a:gd name="T6" fmla="*/ 3 w 58"/>
                <a:gd name="T7" fmla="*/ 27 h 35"/>
                <a:gd name="T8" fmla="*/ 58 w 58"/>
                <a:gd name="T9" fmla="*/ 0 h 35"/>
              </a:gdLst>
              <a:ahLst/>
              <a:cxnLst>
                <a:cxn ang="0">
                  <a:pos x="T0" y="T1"/>
                </a:cxn>
                <a:cxn ang="0">
                  <a:pos x="T2" y="T3"/>
                </a:cxn>
                <a:cxn ang="0">
                  <a:pos x="T4" y="T5"/>
                </a:cxn>
                <a:cxn ang="0">
                  <a:pos x="T6" y="T7"/>
                </a:cxn>
                <a:cxn ang="0">
                  <a:pos x="T8" y="T9"/>
                </a:cxn>
              </a:cxnLst>
              <a:rect l="0" t="0" r="r" b="b"/>
              <a:pathLst>
                <a:path w="58" h="35">
                  <a:moveTo>
                    <a:pt x="58" y="0"/>
                  </a:moveTo>
                  <a:cubicBezTo>
                    <a:pt x="58" y="3"/>
                    <a:pt x="58" y="5"/>
                    <a:pt x="57" y="7"/>
                  </a:cubicBezTo>
                  <a:cubicBezTo>
                    <a:pt x="0" y="35"/>
                    <a:pt x="0" y="35"/>
                    <a:pt x="0" y="35"/>
                  </a:cubicBezTo>
                  <a:cubicBezTo>
                    <a:pt x="3" y="27"/>
                    <a:pt x="3" y="27"/>
                    <a:pt x="3" y="27"/>
                  </a:cubicBezTo>
                  <a:lnTo>
                    <a:pt x="58" y="0"/>
                  </a:lnTo>
                  <a:close/>
                </a:path>
              </a:pathLst>
            </a:custGeom>
            <a:solidFill>
              <a:srgbClr val="C937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4" name="Freeform 509"/>
            <p:cNvSpPr>
              <a:spLocks/>
            </p:cNvSpPr>
            <p:nvPr/>
          </p:nvSpPr>
          <p:spPr bwMode="auto">
            <a:xfrm rot="16200000">
              <a:off x="2851984" y="5707848"/>
              <a:ext cx="326438" cy="298147"/>
            </a:xfrm>
            <a:custGeom>
              <a:avLst/>
              <a:gdLst>
                <a:gd name="T0" fmla="*/ 10 w 56"/>
                <a:gd name="T1" fmla="*/ 22 h 51"/>
                <a:gd name="T2" fmla="*/ 55 w 56"/>
                <a:gd name="T3" fmla="*/ 0 h 51"/>
                <a:gd name="T4" fmla="*/ 56 w 56"/>
                <a:gd name="T5" fmla="*/ 3 h 51"/>
                <a:gd name="T6" fmla="*/ 56 w 56"/>
                <a:gd name="T7" fmla="*/ 6 h 51"/>
                <a:gd name="T8" fmla="*/ 55 w 56"/>
                <a:gd name="T9" fmla="*/ 24 h 51"/>
                <a:gd name="T10" fmla="*/ 0 w 56"/>
                <a:gd name="T11" fmla="*/ 51 h 51"/>
                <a:gd name="T12" fmla="*/ 10 w 56"/>
                <a:gd name="T13" fmla="*/ 22 h 51"/>
              </a:gdLst>
              <a:ahLst/>
              <a:cxnLst>
                <a:cxn ang="0">
                  <a:pos x="T0" y="T1"/>
                </a:cxn>
                <a:cxn ang="0">
                  <a:pos x="T2" y="T3"/>
                </a:cxn>
                <a:cxn ang="0">
                  <a:pos x="T4" y="T5"/>
                </a:cxn>
                <a:cxn ang="0">
                  <a:pos x="T6" y="T7"/>
                </a:cxn>
                <a:cxn ang="0">
                  <a:pos x="T8" y="T9"/>
                </a:cxn>
                <a:cxn ang="0">
                  <a:pos x="T10" y="T11"/>
                </a:cxn>
                <a:cxn ang="0">
                  <a:pos x="T12" y="T13"/>
                </a:cxn>
              </a:cxnLst>
              <a:rect l="0" t="0" r="r" b="b"/>
              <a:pathLst>
                <a:path w="56" h="51">
                  <a:moveTo>
                    <a:pt x="10" y="22"/>
                  </a:moveTo>
                  <a:cubicBezTo>
                    <a:pt x="55" y="0"/>
                    <a:pt x="55" y="0"/>
                    <a:pt x="55" y="0"/>
                  </a:cubicBezTo>
                  <a:cubicBezTo>
                    <a:pt x="55" y="1"/>
                    <a:pt x="56" y="2"/>
                    <a:pt x="56" y="3"/>
                  </a:cubicBezTo>
                  <a:cubicBezTo>
                    <a:pt x="56" y="4"/>
                    <a:pt x="56" y="5"/>
                    <a:pt x="56" y="6"/>
                  </a:cubicBezTo>
                  <a:cubicBezTo>
                    <a:pt x="56" y="13"/>
                    <a:pt x="56" y="18"/>
                    <a:pt x="55" y="24"/>
                  </a:cubicBezTo>
                  <a:cubicBezTo>
                    <a:pt x="0" y="51"/>
                    <a:pt x="0" y="51"/>
                    <a:pt x="0" y="51"/>
                  </a:cubicBezTo>
                  <a:lnTo>
                    <a:pt x="10" y="2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5" name="Freeform 510"/>
            <p:cNvSpPr>
              <a:spLocks/>
            </p:cNvSpPr>
            <p:nvPr/>
          </p:nvSpPr>
          <p:spPr bwMode="auto">
            <a:xfrm rot="16200000">
              <a:off x="3464600" y="5839511"/>
              <a:ext cx="280737" cy="594118"/>
            </a:xfrm>
            <a:custGeom>
              <a:avLst/>
              <a:gdLst>
                <a:gd name="T0" fmla="*/ 0 w 48"/>
                <a:gd name="T1" fmla="*/ 102 h 102"/>
                <a:gd name="T2" fmla="*/ 36 w 48"/>
                <a:gd name="T3" fmla="*/ 0 h 102"/>
                <a:gd name="T4" fmla="*/ 0 w 48"/>
                <a:gd name="T5" fmla="*/ 102 h 102"/>
              </a:gdLst>
              <a:ahLst/>
              <a:cxnLst>
                <a:cxn ang="0">
                  <a:pos x="T0" y="T1"/>
                </a:cxn>
                <a:cxn ang="0">
                  <a:pos x="T2" y="T3"/>
                </a:cxn>
                <a:cxn ang="0">
                  <a:pos x="T4" y="T5"/>
                </a:cxn>
              </a:cxnLst>
              <a:rect l="0" t="0" r="r" b="b"/>
              <a:pathLst>
                <a:path w="48" h="102">
                  <a:moveTo>
                    <a:pt x="0" y="102"/>
                  </a:moveTo>
                  <a:cubicBezTo>
                    <a:pt x="36" y="0"/>
                    <a:pt x="36" y="0"/>
                    <a:pt x="36" y="0"/>
                  </a:cubicBezTo>
                  <a:cubicBezTo>
                    <a:pt x="36" y="0"/>
                    <a:pt x="48" y="57"/>
                    <a:pt x="0" y="102"/>
                  </a:cubicBezTo>
                </a:path>
              </a:pathLst>
            </a:custGeom>
            <a:solidFill>
              <a:srgbClr val="D63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6" name="Freeform 511"/>
            <p:cNvSpPr>
              <a:spLocks/>
            </p:cNvSpPr>
            <p:nvPr/>
          </p:nvSpPr>
          <p:spPr bwMode="auto">
            <a:xfrm rot="16200000">
              <a:off x="2695294" y="5749197"/>
              <a:ext cx="337320" cy="330791"/>
            </a:xfrm>
            <a:custGeom>
              <a:avLst/>
              <a:gdLst>
                <a:gd name="T0" fmla="*/ 53 w 58"/>
                <a:gd name="T1" fmla="*/ 37 h 57"/>
                <a:gd name="T2" fmla="*/ 37 w 58"/>
                <a:gd name="T3" fmla="*/ 4 h 57"/>
                <a:gd name="T4" fmla="*/ 5 w 58"/>
                <a:gd name="T5" fmla="*/ 20 h 57"/>
                <a:gd name="T6" fmla="*/ 21 w 58"/>
                <a:gd name="T7" fmla="*/ 53 h 57"/>
                <a:gd name="T8" fmla="*/ 53 w 58"/>
                <a:gd name="T9" fmla="*/ 37 h 57"/>
              </a:gdLst>
              <a:ahLst/>
              <a:cxnLst>
                <a:cxn ang="0">
                  <a:pos x="T0" y="T1"/>
                </a:cxn>
                <a:cxn ang="0">
                  <a:pos x="T2" y="T3"/>
                </a:cxn>
                <a:cxn ang="0">
                  <a:pos x="T4" y="T5"/>
                </a:cxn>
                <a:cxn ang="0">
                  <a:pos x="T6" y="T7"/>
                </a:cxn>
                <a:cxn ang="0">
                  <a:pos x="T8" y="T9"/>
                </a:cxn>
              </a:cxnLst>
              <a:rect l="0" t="0" r="r" b="b"/>
              <a:pathLst>
                <a:path w="58" h="57">
                  <a:moveTo>
                    <a:pt x="53" y="37"/>
                  </a:moveTo>
                  <a:cubicBezTo>
                    <a:pt x="58" y="24"/>
                    <a:pt x="51" y="9"/>
                    <a:pt x="37" y="4"/>
                  </a:cubicBezTo>
                  <a:cubicBezTo>
                    <a:pt x="24" y="0"/>
                    <a:pt x="9" y="7"/>
                    <a:pt x="5" y="20"/>
                  </a:cubicBezTo>
                  <a:cubicBezTo>
                    <a:pt x="0" y="34"/>
                    <a:pt x="7" y="48"/>
                    <a:pt x="21" y="53"/>
                  </a:cubicBezTo>
                  <a:cubicBezTo>
                    <a:pt x="34" y="57"/>
                    <a:pt x="49" y="50"/>
                    <a:pt x="53" y="37"/>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7" name="Freeform 512"/>
            <p:cNvSpPr>
              <a:spLocks/>
            </p:cNvSpPr>
            <p:nvPr/>
          </p:nvSpPr>
          <p:spPr bwMode="auto">
            <a:xfrm rot="16200000">
              <a:off x="2695294" y="5749197"/>
              <a:ext cx="337320" cy="330791"/>
            </a:xfrm>
            <a:custGeom>
              <a:avLst/>
              <a:gdLst>
                <a:gd name="T0" fmla="*/ 53 w 58"/>
                <a:gd name="T1" fmla="*/ 37 h 57"/>
                <a:gd name="T2" fmla="*/ 37 w 58"/>
                <a:gd name="T3" fmla="*/ 4 h 57"/>
                <a:gd name="T4" fmla="*/ 5 w 58"/>
                <a:gd name="T5" fmla="*/ 20 h 57"/>
                <a:gd name="T6" fmla="*/ 21 w 58"/>
                <a:gd name="T7" fmla="*/ 53 h 57"/>
                <a:gd name="T8" fmla="*/ 53 w 58"/>
                <a:gd name="T9" fmla="*/ 37 h 57"/>
              </a:gdLst>
              <a:ahLst/>
              <a:cxnLst>
                <a:cxn ang="0">
                  <a:pos x="T0" y="T1"/>
                </a:cxn>
                <a:cxn ang="0">
                  <a:pos x="T2" y="T3"/>
                </a:cxn>
                <a:cxn ang="0">
                  <a:pos x="T4" y="T5"/>
                </a:cxn>
                <a:cxn ang="0">
                  <a:pos x="T6" y="T7"/>
                </a:cxn>
                <a:cxn ang="0">
                  <a:pos x="T8" y="T9"/>
                </a:cxn>
              </a:cxnLst>
              <a:rect l="0" t="0" r="r" b="b"/>
              <a:pathLst>
                <a:path w="58" h="57">
                  <a:moveTo>
                    <a:pt x="53" y="37"/>
                  </a:moveTo>
                  <a:cubicBezTo>
                    <a:pt x="58" y="24"/>
                    <a:pt x="51" y="9"/>
                    <a:pt x="37" y="4"/>
                  </a:cubicBezTo>
                  <a:cubicBezTo>
                    <a:pt x="24" y="0"/>
                    <a:pt x="9" y="7"/>
                    <a:pt x="5" y="20"/>
                  </a:cubicBezTo>
                  <a:cubicBezTo>
                    <a:pt x="0" y="34"/>
                    <a:pt x="7" y="48"/>
                    <a:pt x="21" y="53"/>
                  </a:cubicBezTo>
                  <a:cubicBezTo>
                    <a:pt x="34" y="57"/>
                    <a:pt x="49" y="50"/>
                    <a:pt x="53" y="37"/>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8" name="Freeform 513"/>
            <p:cNvSpPr>
              <a:spLocks/>
            </p:cNvSpPr>
            <p:nvPr/>
          </p:nvSpPr>
          <p:spPr bwMode="auto">
            <a:xfrm rot="16200000">
              <a:off x="2731202" y="5778576"/>
              <a:ext cx="265503" cy="274208"/>
            </a:xfrm>
            <a:custGeom>
              <a:avLst/>
              <a:gdLst>
                <a:gd name="T0" fmla="*/ 42 w 46"/>
                <a:gd name="T1" fmla="*/ 30 h 47"/>
                <a:gd name="T2" fmla="*/ 30 w 46"/>
                <a:gd name="T3" fmla="*/ 4 h 47"/>
                <a:gd name="T4" fmla="*/ 3 w 46"/>
                <a:gd name="T5" fmla="*/ 17 h 47"/>
                <a:gd name="T6" fmla="*/ 16 w 46"/>
                <a:gd name="T7" fmla="*/ 43 h 47"/>
                <a:gd name="T8" fmla="*/ 42 w 46"/>
                <a:gd name="T9" fmla="*/ 30 h 47"/>
              </a:gdLst>
              <a:ahLst/>
              <a:cxnLst>
                <a:cxn ang="0">
                  <a:pos x="T0" y="T1"/>
                </a:cxn>
                <a:cxn ang="0">
                  <a:pos x="T2" y="T3"/>
                </a:cxn>
                <a:cxn ang="0">
                  <a:pos x="T4" y="T5"/>
                </a:cxn>
                <a:cxn ang="0">
                  <a:pos x="T6" y="T7"/>
                </a:cxn>
                <a:cxn ang="0">
                  <a:pos x="T8" y="T9"/>
                </a:cxn>
              </a:cxnLst>
              <a:rect l="0" t="0" r="r" b="b"/>
              <a:pathLst>
                <a:path w="46" h="47">
                  <a:moveTo>
                    <a:pt x="42" y="30"/>
                  </a:moveTo>
                  <a:cubicBezTo>
                    <a:pt x="46" y="20"/>
                    <a:pt x="40" y="8"/>
                    <a:pt x="30" y="4"/>
                  </a:cubicBezTo>
                  <a:cubicBezTo>
                    <a:pt x="19" y="0"/>
                    <a:pt x="7" y="6"/>
                    <a:pt x="3" y="17"/>
                  </a:cubicBezTo>
                  <a:cubicBezTo>
                    <a:pt x="0" y="28"/>
                    <a:pt x="5" y="39"/>
                    <a:pt x="16" y="43"/>
                  </a:cubicBezTo>
                  <a:cubicBezTo>
                    <a:pt x="27" y="47"/>
                    <a:pt x="39" y="41"/>
                    <a:pt x="42" y="30"/>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9" name="Freeform 514"/>
            <p:cNvSpPr>
              <a:spLocks/>
            </p:cNvSpPr>
            <p:nvPr/>
          </p:nvSpPr>
          <p:spPr bwMode="auto">
            <a:xfrm rot="16200000">
              <a:off x="2750788" y="5804691"/>
              <a:ext cx="226331" cy="226331"/>
            </a:xfrm>
            <a:custGeom>
              <a:avLst/>
              <a:gdLst>
                <a:gd name="T0" fmla="*/ 36 w 39"/>
                <a:gd name="T1" fmla="*/ 25 h 39"/>
                <a:gd name="T2" fmla="*/ 26 w 39"/>
                <a:gd name="T3" fmla="*/ 3 h 39"/>
                <a:gd name="T4" fmla="*/ 4 w 39"/>
                <a:gd name="T5" fmla="*/ 14 h 39"/>
                <a:gd name="T6" fmla="*/ 14 w 39"/>
                <a:gd name="T7" fmla="*/ 36 h 39"/>
                <a:gd name="T8" fmla="*/ 36 w 39"/>
                <a:gd name="T9" fmla="*/ 25 h 39"/>
              </a:gdLst>
              <a:ahLst/>
              <a:cxnLst>
                <a:cxn ang="0">
                  <a:pos x="T0" y="T1"/>
                </a:cxn>
                <a:cxn ang="0">
                  <a:pos x="T2" y="T3"/>
                </a:cxn>
                <a:cxn ang="0">
                  <a:pos x="T4" y="T5"/>
                </a:cxn>
                <a:cxn ang="0">
                  <a:pos x="T6" y="T7"/>
                </a:cxn>
                <a:cxn ang="0">
                  <a:pos x="T8" y="T9"/>
                </a:cxn>
              </a:cxnLst>
              <a:rect l="0" t="0" r="r" b="b"/>
              <a:pathLst>
                <a:path w="39" h="39">
                  <a:moveTo>
                    <a:pt x="36" y="25"/>
                  </a:moveTo>
                  <a:cubicBezTo>
                    <a:pt x="39" y="16"/>
                    <a:pt x="35" y="6"/>
                    <a:pt x="26" y="3"/>
                  </a:cubicBezTo>
                  <a:cubicBezTo>
                    <a:pt x="17" y="0"/>
                    <a:pt x="7" y="5"/>
                    <a:pt x="4" y="14"/>
                  </a:cubicBezTo>
                  <a:cubicBezTo>
                    <a:pt x="0" y="23"/>
                    <a:pt x="5" y="33"/>
                    <a:pt x="14" y="36"/>
                  </a:cubicBezTo>
                  <a:cubicBezTo>
                    <a:pt x="23" y="39"/>
                    <a:pt x="33" y="34"/>
                    <a:pt x="36" y="25"/>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0" name="Freeform 515"/>
            <p:cNvSpPr>
              <a:spLocks/>
            </p:cNvSpPr>
            <p:nvPr/>
          </p:nvSpPr>
          <p:spPr bwMode="auto">
            <a:xfrm rot="16200000">
              <a:off x="2695294" y="5749197"/>
              <a:ext cx="337320" cy="330791"/>
            </a:xfrm>
            <a:custGeom>
              <a:avLst/>
              <a:gdLst>
                <a:gd name="T0" fmla="*/ 5 w 58"/>
                <a:gd name="T1" fmla="*/ 20 h 57"/>
                <a:gd name="T2" fmla="*/ 37 w 58"/>
                <a:gd name="T3" fmla="*/ 4 h 57"/>
                <a:gd name="T4" fmla="*/ 53 w 58"/>
                <a:gd name="T5" fmla="*/ 37 h 57"/>
                <a:gd name="T6" fmla="*/ 21 w 58"/>
                <a:gd name="T7" fmla="*/ 53 h 57"/>
                <a:gd name="T8" fmla="*/ 5 w 58"/>
                <a:gd name="T9" fmla="*/ 20 h 57"/>
              </a:gdLst>
              <a:ahLst/>
              <a:cxnLst>
                <a:cxn ang="0">
                  <a:pos x="T0" y="T1"/>
                </a:cxn>
                <a:cxn ang="0">
                  <a:pos x="T2" y="T3"/>
                </a:cxn>
                <a:cxn ang="0">
                  <a:pos x="T4" y="T5"/>
                </a:cxn>
                <a:cxn ang="0">
                  <a:pos x="T6" y="T7"/>
                </a:cxn>
                <a:cxn ang="0">
                  <a:pos x="T8" y="T9"/>
                </a:cxn>
              </a:cxnLst>
              <a:rect l="0" t="0" r="r" b="b"/>
              <a:pathLst>
                <a:path w="58" h="57">
                  <a:moveTo>
                    <a:pt x="5" y="20"/>
                  </a:moveTo>
                  <a:cubicBezTo>
                    <a:pt x="9" y="7"/>
                    <a:pt x="24" y="0"/>
                    <a:pt x="37" y="4"/>
                  </a:cubicBezTo>
                  <a:cubicBezTo>
                    <a:pt x="51" y="9"/>
                    <a:pt x="58" y="24"/>
                    <a:pt x="53" y="37"/>
                  </a:cubicBezTo>
                  <a:cubicBezTo>
                    <a:pt x="49" y="50"/>
                    <a:pt x="34" y="57"/>
                    <a:pt x="21" y="53"/>
                  </a:cubicBezTo>
                  <a:cubicBezTo>
                    <a:pt x="7" y="48"/>
                    <a:pt x="0" y="34"/>
                    <a:pt x="5" y="20"/>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1" name="Freeform 516"/>
            <p:cNvSpPr>
              <a:spLocks/>
            </p:cNvSpPr>
            <p:nvPr/>
          </p:nvSpPr>
          <p:spPr bwMode="auto">
            <a:xfrm rot="16200000">
              <a:off x="2695294" y="5749197"/>
              <a:ext cx="337320" cy="330791"/>
            </a:xfrm>
            <a:custGeom>
              <a:avLst/>
              <a:gdLst>
                <a:gd name="T0" fmla="*/ 5 w 58"/>
                <a:gd name="T1" fmla="*/ 20 h 57"/>
                <a:gd name="T2" fmla="*/ 37 w 58"/>
                <a:gd name="T3" fmla="*/ 4 h 57"/>
                <a:gd name="T4" fmla="*/ 53 w 58"/>
                <a:gd name="T5" fmla="*/ 37 h 57"/>
                <a:gd name="T6" fmla="*/ 21 w 58"/>
                <a:gd name="T7" fmla="*/ 53 h 57"/>
                <a:gd name="T8" fmla="*/ 5 w 58"/>
                <a:gd name="T9" fmla="*/ 20 h 57"/>
              </a:gdLst>
              <a:ahLst/>
              <a:cxnLst>
                <a:cxn ang="0">
                  <a:pos x="T0" y="T1"/>
                </a:cxn>
                <a:cxn ang="0">
                  <a:pos x="T2" y="T3"/>
                </a:cxn>
                <a:cxn ang="0">
                  <a:pos x="T4" y="T5"/>
                </a:cxn>
                <a:cxn ang="0">
                  <a:pos x="T6" y="T7"/>
                </a:cxn>
                <a:cxn ang="0">
                  <a:pos x="T8" y="T9"/>
                </a:cxn>
              </a:cxnLst>
              <a:rect l="0" t="0" r="r" b="b"/>
              <a:pathLst>
                <a:path w="58" h="57">
                  <a:moveTo>
                    <a:pt x="5" y="20"/>
                  </a:moveTo>
                  <a:cubicBezTo>
                    <a:pt x="9" y="7"/>
                    <a:pt x="24" y="0"/>
                    <a:pt x="37" y="4"/>
                  </a:cubicBezTo>
                  <a:cubicBezTo>
                    <a:pt x="51" y="9"/>
                    <a:pt x="58" y="24"/>
                    <a:pt x="53" y="37"/>
                  </a:cubicBezTo>
                  <a:cubicBezTo>
                    <a:pt x="49" y="50"/>
                    <a:pt x="34" y="57"/>
                    <a:pt x="21" y="53"/>
                  </a:cubicBezTo>
                  <a:cubicBezTo>
                    <a:pt x="7" y="48"/>
                    <a:pt x="0" y="34"/>
                    <a:pt x="5" y="20"/>
                  </a:cubicBezTo>
                  <a:close/>
                </a:path>
              </a:pathLst>
            </a:custGeom>
            <a:solidFill>
              <a:srgbClr val="4444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2" name="Freeform 517"/>
            <p:cNvSpPr>
              <a:spLocks/>
            </p:cNvSpPr>
            <p:nvPr/>
          </p:nvSpPr>
          <p:spPr bwMode="auto">
            <a:xfrm rot="16200000">
              <a:off x="2731202" y="5778576"/>
              <a:ext cx="265503" cy="274208"/>
            </a:xfrm>
            <a:custGeom>
              <a:avLst/>
              <a:gdLst>
                <a:gd name="T0" fmla="*/ 3 w 46"/>
                <a:gd name="T1" fmla="*/ 17 h 47"/>
                <a:gd name="T2" fmla="*/ 30 w 46"/>
                <a:gd name="T3" fmla="*/ 4 h 47"/>
                <a:gd name="T4" fmla="*/ 42 w 46"/>
                <a:gd name="T5" fmla="*/ 30 h 47"/>
                <a:gd name="T6" fmla="*/ 16 w 46"/>
                <a:gd name="T7" fmla="*/ 43 h 47"/>
                <a:gd name="T8" fmla="*/ 3 w 46"/>
                <a:gd name="T9" fmla="*/ 17 h 47"/>
              </a:gdLst>
              <a:ahLst/>
              <a:cxnLst>
                <a:cxn ang="0">
                  <a:pos x="T0" y="T1"/>
                </a:cxn>
                <a:cxn ang="0">
                  <a:pos x="T2" y="T3"/>
                </a:cxn>
                <a:cxn ang="0">
                  <a:pos x="T4" y="T5"/>
                </a:cxn>
                <a:cxn ang="0">
                  <a:pos x="T6" y="T7"/>
                </a:cxn>
                <a:cxn ang="0">
                  <a:pos x="T8" y="T9"/>
                </a:cxn>
              </a:cxnLst>
              <a:rect l="0" t="0" r="r" b="b"/>
              <a:pathLst>
                <a:path w="46" h="47">
                  <a:moveTo>
                    <a:pt x="3" y="17"/>
                  </a:moveTo>
                  <a:cubicBezTo>
                    <a:pt x="7" y="6"/>
                    <a:pt x="19" y="0"/>
                    <a:pt x="30" y="4"/>
                  </a:cubicBezTo>
                  <a:cubicBezTo>
                    <a:pt x="40" y="8"/>
                    <a:pt x="46" y="20"/>
                    <a:pt x="42" y="30"/>
                  </a:cubicBezTo>
                  <a:cubicBezTo>
                    <a:pt x="39" y="41"/>
                    <a:pt x="27" y="47"/>
                    <a:pt x="16" y="43"/>
                  </a:cubicBezTo>
                  <a:cubicBezTo>
                    <a:pt x="5" y="39"/>
                    <a:pt x="0" y="28"/>
                    <a:pt x="3" y="17"/>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4" name="Freeform 519"/>
            <p:cNvSpPr>
              <a:spLocks/>
            </p:cNvSpPr>
            <p:nvPr/>
          </p:nvSpPr>
          <p:spPr bwMode="auto">
            <a:xfrm rot="16200000">
              <a:off x="2750789" y="5804692"/>
              <a:ext cx="226331" cy="226331"/>
            </a:xfrm>
            <a:custGeom>
              <a:avLst/>
              <a:gdLst>
                <a:gd name="T0" fmla="*/ 4 w 39"/>
                <a:gd name="T1" fmla="*/ 14 h 39"/>
                <a:gd name="T2" fmla="*/ 26 w 39"/>
                <a:gd name="T3" fmla="*/ 3 h 39"/>
                <a:gd name="T4" fmla="*/ 36 w 39"/>
                <a:gd name="T5" fmla="*/ 25 h 39"/>
                <a:gd name="T6" fmla="*/ 14 w 39"/>
                <a:gd name="T7" fmla="*/ 36 h 39"/>
                <a:gd name="T8" fmla="*/ 4 w 39"/>
                <a:gd name="T9" fmla="*/ 14 h 39"/>
              </a:gdLst>
              <a:ahLst/>
              <a:cxnLst>
                <a:cxn ang="0">
                  <a:pos x="T0" y="T1"/>
                </a:cxn>
                <a:cxn ang="0">
                  <a:pos x="T2" y="T3"/>
                </a:cxn>
                <a:cxn ang="0">
                  <a:pos x="T4" y="T5"/>
                </a:cxn>
                <a:cxn ang="0">
                  <a:pos x="T6" y="T7"/>
                </a:cxn>
                <a:cxn ang="0">
                  <a:pos x="T8" y="T9"/>
                </a:cxn>
              </a:cxnLst>
              <a:rect l="0" t="0" r="r" b="b"/>
              <a:pathLst>
                <a:path w="39" h="39">
                  <a:moveTo>
                    <a:pt x="4" y="14"/>
                  </a:moveTo>
                  <a:cubicBezTo>
                    <a:pt x="7" y="5"/>
                    <a:pt x="17" y="0"/>
                    <a:pt x="26" y="3"/>
                  </a:cubicBezTo>
                  <a:cubicBezTo>
                    <a:pt x="35" y="6"/>
                    <a:pt x="39" y="16"/>
                    <a:pt x="36" y="25"/>
                  </a:cubicBezTo>
                  <a:cubicBezTo>
                    <a:pt x="33" y="34"/>
                    <a:pt x="23" y="39"/>
                    <a:pt x="14" y="36"/>
                  </a:cubicBezTo>
                  <a:cubicBezTo>
                    <a:pt x="5" y="33"/>
                    <a:pt x="0" y="23"/>
                    <a:pt x="4" y="14"/>
                  </a:cubicBezTo>
                  <a:close/>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5" name="Freeform 520"/>
            <p:cNvSpPr>
              <a:spLocks/>
            </p:cNvSpPr>
            <p:nvPr/>
          </p:nvSpPr>
          <p:spPr bwMode="auto">
            <a:xfrm rot="16200000">
              <a:off x="11777337" y="2224750"/>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6" name="Freeform 521"/>
            <p:cNvSpPr>
              <a:spLocks/>
            </p:cNvSpPr>
            <p:nvPr/>
          </p:nvSpPr>
          <p:spPr bwMode="auto">
            <a:xfrm rot="16200000">
              <a:off x="9984102" y="1987539"/>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7" name="Freeform 522"/>
            <p:cNvSpPr>
              <a:spLocks/>
            </p:cNvSpPr>
            <p:nvPr/>
          </p:nvSpPr>
          <p:spPr bwMode="auto">
            <a:xfrm rot="16200000">
              <a:off x="11498776" y="1835200"/>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8" name="Freeform 523"/>
            <p:cNvSpPr>
              <a:spLocks/>
            </p:cNvSpPr>
            <p:nvPr/>
          </p:nvSpPr>
          <p:spPr bwMode="auto">
            <a:xfrm rot="16200000">
              <a:off x="12027606" y="718781"/>
              <a:ext cx="28292" cy="41350"/>
            </a:xfrm>
            <a:custGeom>
              <a:avLst/>
              <a:gdLst>
                <a:gd name="T0" fmla="*/ 5 w 5"/>
                <a:gd name="T1" fmla="*/ 4 h 7"/>
                <a:gd name="T2" fmla="*/ 5 w 5"/>
                <a:gd name="T3" fmla="*/ 3 h 7"/>
                <a:gd name="T4" fmla="*/ 0 w 5"/>
                <a:gd name="T5" fmla="*/ 3 h 7"/>
                <a:gd name="T6" fmla="*/ 0 w 5"/>
                <a:gd name="T7" fmla="*/ 4 h 7"/>
                <a:gd name="T8" fmla="*/ 5 w 5"/>
                <a:gd name="T9" fmla="*/ 4 h 7"/>
              </a:gdLst>
              <a:ahLst/>
              <a:cxnLst>
                <a:cxn ang="0">
                  <a:pos x="T0" y="T1"/>
                </a:cxn>
                <a:cxn ang="0">
                  <a:pos x="T2" y="T3"/>
                </a:cxn>
                <a:cxn ang="0">
                  <a:pos x="T4" y="T5"/>
                </a:cxn>
                <a:cxn ang="0">
                  <a:pos x="T6" y="T7"/>
                </a:cxn>
                <a:cxn ang="0">
                  <a:pos x="T8" y="T9"/>
                </a:cxn>
              </a:cxnLst>
              <a:rect l="0" t="0" r="r" b="b"/>
              <a:pathLst>
                <a:path w="5" h="7">
                  <a:moveTo>
                    <a:pt x="5" y="4"/>
                  </a:moveTo>
                  <a:cubicBezTo>
                    <a:pt x="5" y="4"/>
                    <a:pt x="5" y="3"/>
                    <a:pt x="5" y="3"/>
                  </a:cubicBezTo>
                  <a:cubicBezTo>
                    <a:pt x="5" y="0"/>
                    <a:pt x="0" y="0"/>
                    <a:pt x="0" y="3"/>
                  </a:cubicBezTo>
                  <a:cubicBezTo>
                    <a:pt x="0" y="3"/>
                    <a:pt x="0" y="4"/>
                    <a:pt x="0" y="4"/>
                  </a:cubicBezTo>
                  <a:cubicBezTo>
                    <a:pt x="0" y="7"/>
                    <a:pt x="5" y="7"/>
                    <a:pt x="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9" name="Freeform 524"/>
            <p:cNvSpPr>
              <a:spLocks/>
            </p:cNvSpPr>
            <p:nvPr/>
          </p:nvSpPr>
          <p:spPr bwMode="auto">
            <a:xfrm rot="16200000">
              <a:off x="11025440" y="164925"/>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0" name="Freeform 525"/>
            <p:cNvSpPr>
              <a:spLocks/>
            </p:cNvSpPr>
            <p:nvPr/>
          </p:nvSpPr>
          <p:spPr bwMode="auto">
            <a:xfrm rot="16200000">
              <a:off x="11891589" y="127928"/>
              <a:ext cx="28292" cy="47878"/>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1" name="Freeform 526"/>
            <p:cNvSpPr>
              <a:spLocks/>
            </p:cNvSpPr>
            <p:nvPr/>
          </p:nvSpPr>
          <p:spPr bwMode="auto">
            <a:xfrm rot="16200000">
              <a:off x="11512922" y="833034"/>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2" name="Freeform 527"/>
            <p:cNvSpPr>
              <a:spLocks/>
            </p:cNvSpPr>
            <p:nvPr/>
          </p:nvSpPr>
          <p:spPr bwMode="auto">
            <a:xfrm rot="16200000">
              <a:off x="11914441" y="3349875"/>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3" name="Freeform 528"/>
            <p:cNvSpPr>
              <a:spLocks/>
            </p:cNvSpPr>
            <p:nvPr/>
          </p:nvSpPr>
          <p:spPr bwMode="auto">
            <a:xfrm rot="16200000">
              <a:off x="11272446" y="2818867"/>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4" name="Freeform 529"/>
            <p:cNvSpPr>
              <a:spLocks/>
            </p:cNvSpPr>
            <p:nvPr/>
          </p:nvSpPr>
          <p:spPr bwMode="auto">
            <a:xfrm rot="16200000">
              <a:off x="10408471" y="4313956"/>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5" name="Freeform 530"/>
            <p:cNvSpPr>
              <a:spLocks/>
            </p:cNvSpPr>
            <p:nvPr/>
          </p:nvSpPr>
          <p:spPr bwMode="auto">
            <a:xfrm rot="16200000">
              <a:off x="9981926" y="3317231"/>
              <a:ext cx="39173"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7" name="Freeform 532"/>
            <p:cNvSpPr>
              <a:spLocks/>
            </p:cNvSpPr>
            <p:nvPr/>
          </p:nvSpPr>
          <p:spPr bwMode="auto">
            <a:xfrm rot="16200000">
              <a:off x="5335093" y="2012566"/>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8" name="Freeform 533"/>
            <p:cNvSpPr>
              <a:spLocks/>
            </p:cNvSpPr>
            <p:nvPr/>
          </p:nvSpPr>
          <p:spPr bwMode="auto">
            <a:xfrm rot="16200000">
              <a:off x="4843259" y="4989684"/>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9" name="Freeform 534"/>
            <p:cNvSpPr>
              <a:spLocks/>
            </p:cNvSpPr>
            <p:nvPr/>
          </p:nvSpPr>
          <p:spPr bwMode="auto">
            <a:xfrm rot="16200000">
              <a:off x="6366638" y="3879793"/>
              <a:ext cx="41350"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0" name="Freeform 535"/>
            <p:cNvSpPr>
              <a:spLocks/>
            </p:cNvSpPr>
            <p:nvPr/>
          </p:nvSpPr>
          <p:spPr bwMode="auto">
            <a:xfrm rot="16200000">
              <a:off x="9882906" y="4574018"/>
              <a:ext cx="39173"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1" name="Freeform 536"/>
            <p:cNvSpPr>
              <a:spLocks/>
            </p:cNvSpPr>
            <p:nvPr/>
          </p:nvSpPr>
          <p:spPr bwMode="auto">
            <a:xfrm rot="16200000">
              <a:off x="11244154" y="4200791"/>
              <a:ext cx="39173"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2" name="Freeform 537"/>
            <p:cNvSpPr>
              <a:spLocks/>
            </p:cNvSpPr>
            <p:nvPr/>
          </p:nvSpPr>
          <p:spPr bwMode="auto">
            <a:xfrm rot="16200000">
              <a:off x="11963406" y="4967920"/>
              <a:ext cx="41350"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3" name="Freeform 538"/>
            <p:cNvSpPr>
              <a:spLocks/>
            </p:cNvSpPr>
            <p:nvPr/>
          </p:nvSpPr>
          <p:spPr bwMode="auto">
            <a:xfrm rot="16200000">
              <a:off x="11982992" y="6238854"/>
              <a:ext cx="36997"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4" name="Freeform 539"/>
            <p:cNvSpPr>
              <a:spLocks/>
            </p:cNvSpPr>
            <p:nvPr/>
          </p:nvSpPr>
          <p:spPr bwMode="auto">
            <a:xfrm rot="16200000">
              <a:off x="11321411" y="6484771"/>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5" name="Freeform 540"/>
            <p:cNvSpPr>
              <a:spLocks/>
            </p:cNvSpPr>
            <p:nvPr/>
          </p:nvSpPr>
          <p:spPr bwMode="auto">
            <a:xfrm rot="16200000">
              <a:off x="11759927" y="6847117"/>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6" name="Freeform 541"/>
            <p:cNvSpPr>
              <a:spLocks/>
            </p:cNvSpPr>
            <p:nvPr/>
          </p:nvSpPr>
          <p:spPr bwMode="auto">
            <a:xfrm rot="16200000">
              <a:off x="10152762" y="6832972"/>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7" name="Freeform 542"/>
            <p:cNvSpPr>
              <a:spLocks/>
            </p:cNvSpPr>
            <p:nvPr/>
          </p:nvSpPr>
          <p:spPr bwMode="auto">
            <a:xfrm rot="16200000">
              <a:off x="10060271" y="6163773"/>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8" name="Freeform 543"/>
            <p:cNvSpPr>
              <a:spLocks/>
            </p:cNvSpPr>
            <p:nvPr/>
          </p:nvSpPr>
          <p:spPr bwMode="auto">
            <a:xfrm rot="16200000">
              <a:off x="9571701" y="5744844"/>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9" name="Freeform 544"/>
            <p:cNvSpPr>
              <a:spLocks/>
            </p:cNvSpPr>
            <p:nvPr/>
          </p:nvSpPr>
          <p:spPr bwMode="auto">
            <a:xfrm rot="16200000">
              <a:off x="9533617" y="6673017"/>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0" name="Freeform 545"/>
            <p:cNvSpPr>
              <a:spLocks/>
            </p:cNvSpPr>
            <p:nvPr/>
          </p:nvSpPr>
          <p:spPr bwMode="auto">
            <a:xfrm rot="16200000">
              <a:off x="6521153" y="6064754"/>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1" name="Freeform 546"/>
            <p:cNvSpPr>
              <a:spLocks/>
            </p:cNvSpPr>
            <p:nvPr/>
          </p:nvSpPr>
          <p:spPr bwMode="auto">
            <a:xfrm rot="16200000">
              <a:off x="6096782" y="6704573"/>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2" name="Freeform 547"/>
            <p:cNvSpPr>
              <a:spLocks/>
            </p:cNvSpPr>
            <p:nvPr/>
          </p:nvSpPr>
          <p:spPr bwMode="auto">
            <a:xfrm rot="16200000">
              <a:off x="9937313" y="3768803"/>
              <a:ext cx="30468" cy="45702"/>
            </a:xfrm>
            <a:custGeom>
              <a:avLst/>
              <a:gdLst>
                <a:gd name="T0" fmla="*/ 5 w 5"/>
                <a:gd name="T1" fmla="*/ 4 h 8"/>
                <a:gd name="T2" fmla="*/ 5 w 5"/>
                <a:gd name="T3" fmla="*/ 3 h 8"/>
                <a:gd name="T4" fmla="*/ 0 w 5"/>
                <a:gd name="T5" fmla="*/ 3 h 8"/>
                <a:gd name="T6" fmla="*/ 0 w 5"/>
                <a:gd name="T7" fmla="*/ 4 h 8"/>
                <a:gd name="T8" fmla="*/ 5 w 5"/>
                <a:gd name="T9" fmla="*/ 4 h 8"/>
              </a:gdLst>
              <a:ahLst/>
              <a:cxnLst>
                <a:cxn ang="0">
                  <a:pos x="T0" y="T1"/>
                </a:cxn>
                <a:cxn ang="0">
                  <a:pos x="T2" y="T3"/>
                </a:cxn>
                <a:cxn ang="0">
                  <a:pos x="T4" y="T5"/>
                </a:cxn>
                <a:cxn ang="0">
                  <a:pos x="T6" y="T7"/>
                </a:cxn>
                <a:cxn ang="0">
                  <a:pos x="T8" y="T9"/>
                </a:cxn>
              </a:cxnLst>
              <a:rect l="0" t="0" r="r" b="b"/>
              <a:pathLst>
                <a:path w="5" h="8">
                  <a:moveTo>
                    <a:pt x="5" y="4"/>
                  </a:moveTo>
                  <a:cubicBezTo>
                    <a:pt x="5" y="4"/>
                    <a:pt x="5" y="4"/>
                    <a:pt x="5" y="3"/>
                  </a:cubicBezTo>
                  <a:cubicBezTo>
                    <a:pt x="5" y="0"/>
                    <a:pt x="0" y="0"/>
                    <a:pt x="0" y="3"/>
                  </a:cubicBezTo>
                  <a:cubicBezTo>
                    <a:pt x="0" y="4"/>
                    <a:pt x="0" y="4"/>
                    <a:pt x="0" y="4"/>
                  </a:cubicBezTo>
                  <a:cubicBezTo>
                    <a:pt x="0" y="8"/>
                    <a:pt x="5" y="8"/>
                    <a:pt x="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3" name="Freeform 548"/>
            <p:cNvSpPr>
              <a:spLocks/>
            </p:cNvSpPr>
            <p:nvPr/>
          </p:nvSpPr>
          <p:spPr bwMode="auto">
            <a:xfrm rot="16200000">
              <a:off x="5730084" y="1743799"/>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4" name="Freeform 549"/>
            <p:cNvSpPr>
              <a:spLocks/>
            </p:cNvSpPr>
            <p:nvPr/>
          </p:nvSpPr>
          <p:spPr bwMode="auto">
            <a:xfrm rot="16200000">
              <a:off x="5942267" y="4001664"/>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5" name="Freeform 550"/>
            <p:cNvSpPr>
              <a:spLocks/>
            </p:cNvSpPr>
            <p:nvPr/>
          </p:nvSpPr>
          <p:spPr bwMode="auto">
            <a:xfrm rot="16200000">
              <a:off x="5102234" y="1692657"/>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6" name="Freeform 551"/>
            <p:cNvSpPr>
              <a:spLocks/>
            </p:cNvSpPr>
            <p:nvPr/>
          </p:nvSpPr>
          <p:spPr bwMode="auto">
            <a:xfrm rot="16200000">
              <a:off x="5817134" y="117362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7" name="Freeform 552"/>
            <p:cNvSpPr>
              <a:spLocks/>
            </p:cNvSpPr>
            <p:nvPr/>
          </p:nvSpPr>
          <p:spPr bwMode="auto">
            <a:xfrm rot="16200000">
              <a:off x="6110928" y="374934"/>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8" name="Freeform 553"/>
            <p:cNvSpPr>
              <a:spLocks/>
            </p:cNvSpPr>
            <p:nvPr/>
          </p:nvSpPr>
          <p:spPr bwMode="auto">
            <a:xfrm rot="16200000">
              <a:off x="9312726" y="991902"/>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9" name="Freeform 554"/>
            <p:cNvSpPr>
              <a:spLocks/>
            </p:cNvSpPr>
            <p:nvPr/>
          </p:nvSpPr>
          <p:spPr bwMode="auto">
            <a:xfrm rot="16200000">
              <a:off x="9879642" y="46416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0" name="Freeform 555"/>
            <p:cNvSpPr>
              <a:spLocks/>
            </p:cNvSpPr>
            <p:nvPr/>
          </p:nvSpPr>
          <p:spPr bwMode="auto">
            <a:xfrm rot="16200000">
              <a:off x="6561413" y="68082"/>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1" name="Freeform 556"/>
            <p:cNvSpPr>
              <a:spLocks/>
            </p:cNvSpPr>
            <p:nvPr/>
          </p:nvSpPr>
          <p:spPr bwMode="auto">
            <a:xfrm rot="16200000">
              <a:off x="5700704" y="8658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2" name="Freeform 557"/>
            <p:cNvSpPr>
              <a:spLocks/>
            </p:cNvSpPr>
            <p:nvPr/>
          </p:nvSpPr>
          <p:spPr bwMode="auto">
            <a:xfrm rot="16200000">
              <a:off x="4218674" y="40878"/>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3" name="Freeform 558"/>
            <p:cNvSpPr>
              <a:spLocks/>
            </p:cNvSpPr>
            <p:nvPr/>
          </p:nvSpPr>
          <p:spPr bwMode="auto">
            <a:xfrm rot="16200000">
              <a:off x="4288314" y="976668"/>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4" name="Freeform 559"/>
            <p:cNvSpPr>
              <a:spLocks/>
            </p:cNvSpPr>
            <p:nvPr/>
          </p:nvSpPr>
          <p:spPr bwMode="auto">
            <a:xfrm rot="16200000">
              <a:off x="3738809" y="451102"/>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5" name="Freeform 560"/>
            <p:cNvSpPr>
              <a:spLocks/>
            </p:cNvSpPr>
            <p:nvPr/>
          </p:nvSpPr>
          <p:spPr bwMode="auto">
            <a:xfrm rot="16200000">
              <a:off x="4497235" y="117048"/>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6" name="Freeform 561"/>
            <p:cNvSpPr>
              <a:spLocks/>
            </p:cNvSpPr>
            <p:nvPr/>
          </p:nvSpPr>
          <p:spPr bwMode="auto">
            <a:xfrm rot="16200000">
              <a:off x="3578855" y="959258"/>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7" name="Freeform 562"/>
            <p:cNvSpPr>
              <a:spLocks/>
            </p:cNvSpPr>
            <p:nvPr/>
          </p:nvSpPr>
          <p:spPr bwMode="auto">
            <a:xfrm rot="16200000">
              <a:off x="3345995" y="1494617"/>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8" name="Freeform 563"/>
            <p:cNvSpPr>
              <a:spLocks/>
            </p:cNvSpPr>
            <p:nvPr/>
          </p:nvSpPr>
          <p:spPr bwMode="auto">
            <a:xfrm rot="16200000">
              <a:off x="3418900" y="3095253"/>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9" name="Freeform 564"/>
            <p:cNvSpPr>
              <a:spLocks/>
            </p:cNvSpPr>
            <p:nvPr/>
          </p:nvSpPr>
          <p:spPr bwMode="auto">
            <a:xfrm rot="16200000">
              <a:off x="2898774" y="474920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0" name="Freeform 565"/>
            <p:cNvSpPr>
              <a:spLocks/>
            </p:cNvSpPr>
            <p:nvPr/>
          </p:nvSpPr>
          <p:spPr bwMode="auto">
            <a:xfrm rot="16200000">
              <a:off x="3575590" y="4444532"/>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1" name="Freeform 566"/>
            <p:cNvSpPr>
              <a:spLocks/>
            </p:cNvSpPr>
            <p:nvPr/>
          </p:nvSpPr>
          <p:spPr bwMode="auto">
            <a:xfrm rot="16200000">
              <a:off x="3945554" y="760132"/>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2" name="Freeform 567"/>
            <p:cNvSpPr>
              <a:spLocks/>
            </p:cNvSpPr>
            <p:nvPr/>
          </p:nvSpPr>
          <p:spPr bwMode="auto">
            <a:xfrm rot="16200000">
              <a:off x="2978208" y="223684"/>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3" name="Freeform 568"/>
            <p:cNvSpPr>
              <a:spLocks/>
            </p:cNvSpPr>
            <p:nvPr/>
          </p:nvSpPr>
          <p:spPr bwMode="auto">
            <a:xfrm rot="16200000">
              <a:off x="3131634" y="105175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4" name="Freeform 569"/>
            <p:cNvSpPr>
              <a:spLocks/>
            </p:cNvSpPr>
            <p:nvPr/>
          </p:nvSpPr>
          <p:spPr bwMode="auto">
            <a:xfrm rot="16200000">
              <a:off x="1818263" y="63282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5" name="Freeform 570"/>
            <p:cNvSpPr>
              <a:spLocks/>
            </p:cNvSpPr>
            <p:nvPr/>
          </p:nvSpPr>
          <p:spPr bwMode="auto">
            <a:xfrm rot="16200000">
              <a:off x="1418920" y="107254"/>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6" name="Freeform 571"/>
            <p:cNvSpPr>
              <a:spLocks/>
            </p:cNvSpPr>
            <p:nvPr/>
          </p:nvSpPr>
          <p:spPr bwMode="auto">
            <a:xfrm rot="16200000">
              <a:off x="2178433" y="87667"/>
              <a:ext cx="28292" cy="45702"/>
            </a:xfrm>
            <a:custGeom>
              <a:avLst/>
              <a:gdLst>
                <a:gd name="T0" fmla="*/ 5 w 5"/>
                <a:gd name="T1" fmla="*/ 5 h 8"/>
                <a:gd name="T2" fmla="*/ 5 w 5"/>
                <a:gd name="T3" fmla="*/ 4 h 8"/>
                <a:gd name="T4" fmla="*/ 0 w 5"/>
                <a:gd name="T5" fmla="*/ 4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5"/>
                    <a:pt x="5" y="4"/>
                    <a:pt x="5" y="4"/>
                  </a:cubicBezTo>
                  <a:cubicBezTo>
                    <a:pt x="5" y="0"/>
                    <a:pt x="0" y="0"/>
                    <a:pt x="0" y="4"/>
                  </a:cubicBezTo>
                  <a:cubicBezTo>
                    <a:pt x="0" y="4"/>
                    <a:pt x="0" y="5"/>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7" name="Freeform 572"/>
            <p:cNvSpPr>
              <a:spLocks/>
            </p:cNvSpPr>
            <p:nvPr/>
          </p:nvSpPr>
          <p:spPr bwMode="auto">
            <a:xfrm rot="16200000">
              <a:off x="940144" y="581678"/>
              <a:ext cx="28292" cy="45702"/>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8" name="Freeform 573"/>
            <p:cNvSpPr>
              <a:spLocks/>
            </p:cNvSpPr>
            <p:nvPr/>
          </p:nvSpPr>
          <p:spPr bwMode="auto">
            <a:xfrm rot="16200000">
              <a:off x="441782" y="298764"/>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9" name="Freeform 574"/>
            <p:cNvSpPr>
              <a:spLocks/>
            </p:cNvSpPr>
            <p:nvPr/>
          </p:nvSpPr>
          <p:spPr bwMode="auto">
            <a:xfrm rot="16200000">
              <a:off x="286180" y="1020194"/>
              <a:ext cx="39173"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0" name="Freeform 575"/>
            <p:cNvSpPr>
              <a:spLocks/>
            </p:cNvSpPr>
            <p:nvPr/>
          </p:nvSpPr>
          <p:spPr bwMode="auto">
            <a:xfrm rot="16200000">
              <a:off x="590856" y="1616488"/>
              <a:ext cx="30468" cy="45702"/>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1" name="Freeform 576"/>
            <p:cNvSpPr>
              <a:spLocks/>
            </p:cNvSpPr>
            <p:nvPr/>
          </p:nvSpPr>
          <p:spPr bwMode="auto">
            <a:xfrm rot="16200000">
              <a:off x="245918" y="2525075"/>
              <a:ext cx="39173"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2" name="Freeform 577"/>
            <p:cNvSpPr>
              <a:spLocks/>
            </p:cNvSpPr>
            <p:nvPr/>
          </p:nvSpPr>
          <p:spPr bwMode="auto">
            <a:xfrm rot="16200000">
              <a:off x="937967" y="2420615"/>
              <a:ext cx="39173"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3" name="Freeform 578"/>
            <p:cNvSpPr>
              <a:spLocks/>
            </p:cNvSpPr>
            <p:nvPr/>
          </p:nvSpPr>
          <p:spPr bwMode="auto">
            <a:xfrm rot="16200000">
              <a:off x="695315" y="107460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4" name="Freeform 579"/>
            <p:cNvSpPr>
              <a:spLocks/>
            </p:cNvSpPr>
            <p:nvPr/>
          </p:nvSpPr>
          <p:spPr bwMode="auto">
            <a:xfrm rot="16200000">
              <a:off x="2076149" y="2200812"/>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5" name="Freeform 580"/>
            <p:cNvSpPr>
              <a:spLocks/>
            </p:cNvSpPr>
            <p:nvPr/>
          </p:nvSpPr>
          <p:spPr bwMode="auto">
            <a:xfrm rot="16200000">
              <a:off x="2585393" y="191790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6" name="Freeform 581"/>
            <p:cNvSpPr>
              <a:spLocks/>
            </p:cNvSpPr>
            <p:nvPr/>
          </p:nvSpPr>
          <p:spPr bwMode="auto">
            <a:xfrm rot="16200000">
              <a:off x="2067444" y="184173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7" name="Freeform 582"/>
            <p:cNvSpPr>
              <a:spLocks/>
            </p:cNvSpPr>
            <p:nvPr/>
          </p:nvSpPr>
          <p:spPr bwMode="auto">
            <a:xfrm rot="16200000">
              <a:off x="1838937" y="3019084"/>
              <a:ext cx="39173"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8" name="Freeform 583"/>
            <p:cNvSpPr>
              <a:spLocks/>
            </p:cNvSpPr>
            <p:nvPr/>
          </p:nvSpPr>
          <p:spPr bwMode="auto">
            <a:xfrm rot="16200000">
              <a:off x="2265484" y="381341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9" name="Freeform 584"/>
            <p:cNvSpPr>
              <a:spLocks/>
            </p:cNvSpPr>
            <p:nvPr/>
          </p:nvSpPr>
          <p:spPr bwMode="auto">
            <a:xfrm rot="16200000">
              <a:off x="2245898" y="2594715"/>
              <a:ext cx="39173"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0" name="Freeform 585"/>
            <p:cNvSpPr>
              <a:spLocks/>
            </p:cNvSpPr>
            <p:nvPr/>
          </p:nvSpPr>
          <p:spPr bwMode="auto">
            <a:xfrm rot="16200000">
              <a:off x="1105539" y="3212771"/>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1" name="Freeform 586"/>
            <p:cNvSpPr>
              <a:spLocks/>
            </p:cNvSpPr>
            <p:nvPr/>
          </p:nvSpPr>
          <p:spPr bwMode="auto">
            <a:xfrm rot="16200000">
              <a:off x="354732" y="3043023"/>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2" name="Freeform 587"/>
            <p:cNvSpPr>
              <a:spLocks/>
            </p:cNvSpPr>
            <p:nvPr/>
          </p:nvSpPr>
          <p:spPr bwMode="auto">
            <a:xfrm rot="16200000">
              <a:off x="457015" y="381341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3" name="Freeform 588"/>
            <p:cNvSpPr>
              <a:spLocks/>
            </p:cNvSpPr>
            <p:nvPr/>
          </p:nvSpPr>
          <p:spPr bwMode="auto">
            <a:xfrm rot="16200000">
              <a:off x="213274" y="5079999"/>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4" name="Freeform 589"/>
            <p:cNvSpPr>
              <a:spLocks/>
            </p:cNvSpPr>
            <p:nvPr/>
          </p:nvSpPr>
          <p:spPr bwMode="auto">
            <a:xfrm rot="16200000">
              <a:off x="841125" y="6064754"/>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5" name="Freeform 590"/>
            <p:cNvSpPr>
              <a:spLocks/>
            </p:cNvSpPr>
            <p:nvPr/>
          </p:nvSpPr>
          <p:spPr bwMode="auto">
            <a:xfrm rot="16200000">
              <a:off x="392816" y="6663224"/>
              <a:ext cx="30468" cy="45702"/>
            </a:xfrm>
            <a:custGeom>
              <a:avLst/>
              <a:gdLst>
                <a:gd name="T0" fmla="*/ 0 w 5"/>
                <a:gd name="T1" fmla="*/ 3 h 8"/>
                <a:gd name="T2" fmla="*/ 0 w 5"/>
                <a:gd name="T3" fmla="*/ 5 h 8"/>
                <a:gd name="T4" fmla="*/ 5 w 5"/>
                <a:gd name="T5" fmla="*/ 5 h 8"/>
                <a:gd name="T6" fmla="*/ 5 w 5"/>
                <a:gd name="T7" fmla="*/ 3 h 8"/>
                <a:gd name="T8" fmla="*/ 0 w 5"/>
                <a:gd name="T9" fmla="*/ 3 h 8"/>
              </a:gdLst>
              <a:ahLst/>
              <a:cxnLst>
                <a:cxn ang="0">
                  <a:pos x="T0" y="T1"/>
                </a:cxn>
                <a:cxn ang="0">
                  <a:pos x="T2" y="T3"/>
                </a:cxn>
                <a:cxn ang="0">
                  <a:pos x="T4" y="T5"/>
                </a:cxn>
                <a:cxn ang="0">
                  <a:pos x="T6" y="T7"/>
                </a:cxn>
                <a:cxn ang="0">
                  <a:pos x="T8" y="T9"/>
                </a:cxn>
              </a:cxnLst>
              <a:rect l="0" t="0" r="r" b="b"/>
              <a:pathLst>
                <a:path w="5" h="8">
                  <a:moveTo>
                    <a:pt x="0" y="3"/>
                  </a:moveTo>
                  <a:cubicBezTo>
                    <a:pt x="0" y="4"/>
                    <a:pt x="0" y="4"/>
                    <a:pt x="0" y="5"/>
                  </a:cubicBezTo>
                  <a:cubicBezTo>
                    <a:pt x="0" y="8"/>
                    <a:pt x="5" y="8"/>
                    <a:pt x="5" y="5"/>
                  </a:cubicBezTo>
                  <a:cubicBezTo>
                    <a:pt x="5" y="4"/>
                    <a:pt x="5" y="4"/>
                    <a:pt x="5" y="3"/>
                  </a:cubicBezTo>
                  <a:cubicBezTo>
                    <a:pt x="5" y="0"/>
                    <a:pt x="0" y="0"/>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6" name="Freeform 591"/>
            <p:cNvSpPr>
              <a:spLocks/>
            </p:cNvSpPr>
            <p:nvPr/>
          </p:nvSpPr>
          <p:spPr bwMode="auto">
            <a:xfrm rot="16200000">
              <a:off x="1571259" y="6618611"/>
              <a:ext cx="39173"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7" name="Freeform 592"/>
            <p:cNvSpPr>
              <a:spLocks/>
            </p:cNvSpPr>
            <p:nvPr/>
          </p:nvSpPr>
          <p:spPr bwMode="auto">
            <a:xfrm rot="16200000">
              <a:off x="1270935" y="597008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8" name="Freeform 593"/>
            <p:cNvSpPr>
              <a:spLocks/>
            </p:cNvSpPr>
            <p:nvPr/>
          </p:nvSpPr>
          <p:spPr bwMode="auto">
            <a:xfrm rot="16200000">
              <a:off x="399344" y="5895006"/>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9" name="Freeform 594"/>
            <p:cNvSpPr>
              <a:spLocks/>
            </p:cNvSpPr>
            <p:nvPr/>
          </p:nvSpPr>
          <p:spPr bwMode="auto">
            <a:xfrm rot="16200000">
              <a:off x="2471140" y="6495653"/>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0" name="Freeform 595"/>
            <p:cNvSpPr>
              <a:spLocks/>
            </p:cNvSpPr>
            <p:nvPr/>
          </p:nvSpPr>
          <p:spPr bwMode="auto">
            <a:xfrm rot="16200000">
              <a:off x="2236104" y="5918946"/>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1" name="Freeform 596"/>
            <p:cNvSpPr>
              <a:spLocks/>
            </p:cNvSpPr>
            <p:nvPr/>
          </p:nvSpPr>
          <p:spPr bwMode="auto">
            <a:xfrm rot="16200000">
              <a:off x="2119674" y="660337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2" name="Freeform 597"/>
            <p:cNvSpPr>
              <a:spLocks/>
            </p:cNvSpPr>
            <p:nvPr/>
          </p:nvSpPr>
          <p:spPr bwMode="auto">
            <a:xfrm rot="16200000">
              <a:off x="3305735" y="6807946"/>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3" name="Freeform 598"/>
            <p:cNvSpPr>
              <a:spLocks/>
            </p:cNvSpPr>
            <p:nvPr/>
          </p:nvSpPr>
          <p:spPr bwMode="auto">
            <a:xfrm rot="16200000">
              <a:off x="2571248" y="5235601"/>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4" name="Freeform 599"/>
            <p:cNvSpPr>
              <a:spLocks/>
            </p:cNvSpPr>
            <p:nvPr/>
          </p:nvSpPr>
          <p:spPr bwMode="auto">
            <a:xfrm rot="16200000">
              <a:off x="2595187" y="4473911"/>
              <a:ext cx="39173"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5" name="Freeform 600"/>
            <p:cNvSpPr>
              <a:spLocks/>
            </p:cNvSpPr>
            <p:nvPr/>
          </p:nvSpPr>
          <p:spPr bwMode="auto">
            <a:xfrm rot="16200000">
              <a:off x="4378628" y="5852569"/>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6" name="Freeform 601"/>
            <p:cNvSpPr>
              <a:spLocks/>
            </p:cNvSpPr>
            <p:nvPr/>
          </p:nvSpPr>
          <p:spPr bwMode="auto">
            <a:xfrm rot="16200000">
              <a:off x="4355778" y="6741569"/>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7" name="Freeform 602"/>
            <p:cNvSpPr>
              <a:spLocks/>
            </p:cNvSpPr>
            <p:nvPr/>
          </p:nvSpPr>
          <p:spPr bwMode="auto">
            <a:xfrm rot="16200000">
              <a:off x="5008654" y="6656696"/>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8" name="Freeform 603"/>
            <p:cNvSpPr>
              <a:spLocks/>
            </p:cNvSpPr>
            <p:nvPr/>
          </p:nvSpPr>
          <p:spPr bwMode="auto">
            <a:xfrm rot="16200000">
              <a:off x="4726829" y="6224709"/>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9" name="Freeform 604"/>
            <p:cNvSpPr>
              <a:spLocks/>
            </p:cNvSpPr>
            <p:nvPr/>
          </p:nvSpPr>
          <p:spPr bwMode="auto">
            <a:xfrm rot="16200000">
              <a:off x="5203430" y="5136581"/>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0" name="Freeform 605"/>
            <p:cNvSpPr>
              <a:spLocks/>
            </p:cNvSpPr>
            <p:nvPr/>
          </p:nvSpPr>
          <p:spPr bwMode="auto">
            <a:xfrm rot="16200000">
              <a:off x="5703968" y="5241042"/>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1" name="Freeform 606"/>
            <p:cNvSpPr>
              <a:spLocks/>
            </p:cNvSpPr>
            <p:nvPr/>
          </p:nvSpPr>
          <p:spPr bwMode="auto">
            <a:xfrm rot="16200000">
              <a:off x="4912899" y="5507632"/>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2" name="Freeform 607"/>
            <p:cNvSpPr>
              <a:spLocks/>
            </p:cNvSpPr>
            <p:nvPr/>
          </p:nvSpPr>
          <p:spPr bwMode="auto">
            <a:xfrm rot="16200000">
              <a:off x="6137043" y="5795987"/>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3" name="Freeform 608"/>
            <p:cNvSpPr>
              <a:spLocks/>
            </p:cNvSpPr>
            <p:nvPr/>
          </p:nvSpPr>
          <p:spPr bwMode="auto">
            <a:xfrm rot="16200000">
              <a:off x="10710972" y="6710014"/>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4" name="Freeform 609"/>
            <p:cNvSpPr>
              <a:spLocks/>
            </p:cNvSpPr>
            <p:nvPr/>
          </p:nvSpPr>
          <p:spPr bwMode="auto">
            <a:xfrm rot="16200000">
              <a:off x="11961230" y="4099594"/>
              <a:ext cx="45702" cy="30468"/>
            </a:xfrm>
            <a:custGeom>
              <a:avLst/>
              <a:gdLst>
                <a:gd name="T0" fmla="*/ 4 w 8"/>
                <a:gd name="T1" fmla="*/ 5 h 5"/>
                <a:gd name="T2" fmla="*/ 5 w 8"/>
                <a:gd name="T3" fmla="*/ 5 h 5"/>
                <a:gd name="T4" fmla="*/ 5 w 8"/>
                <a:gd name="T5" fmla="*/ 0 h 5"/>
                <a:gd name="T6" fmla="*/ 4 w 8"/>
                <a:gd name="T7" fmla="*/ 0 h 5"/>
                <a:gd name="T8" fmla="*/ 4 w 8"/>
                <a:gd name="T9" fmla="*/ 5 h 5"/>
              </a:gdLst>
              <a:ahLst/>
              <a:cxnLst>
                <a:cxn ang="0">
                  <a:pos x="T0" y="T1"/>
                </a:cxn>
                <a:cxn ang="0">
                  <a:pos x="T2" y="T3"/>
                </a:cxn>
                <a:cxn ang="0">
                  <a:pos x="T4" y="T5"/>
                </a:cxn>
                <a:cxn ang="0">
                  <a:pos x="T6" y="T7"/>
                </a:cxn>
                <a:cxn ang="0">
                  <a:pos x="T8" y="T9"/>
                </a:cxn>
              </a:cxnLst>
              <a:rect l="0" t="0" r="r" b="b"/>
              <a:pathLst>
                <a:path w="8" h="5">
                  <a:moveTo>
                    <a:pt x="4" y="5"/>
                  </a:moveTo>
                  <a:cubicBezTo>
                    <a:pt x="4" y="5"/>
                    <a:pt x="4" y="5"/>
                    <a:pt x="5" y="5"/>
                  </a:cubicBezTo>
                  <a:cubicBezTo>
                    <a:pt x="8" y="5"/>
                    <a:pt x="8" y="0"/>
                    <a:pt x="5" y="0"/>
                  </a:cubicBezTo>
                  <a:cubicBezTo>
                    <a:pt x="4" y="0"/>
                    <a:pt x="4"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5" name="Freeform 610"/>
            <p:cNvSpPr>
              <a:spLocks/>
            </p:cNvSpPr>
            <p:nvPr/>
          </p:nvSpPr>
          <p:spPr bwMode="auto">
            <a:xfrm rot="16200000">
              <a:off x="10349713" y="2087646"/>
              <a:ext cx="58760" cy="41350"/>
            </a:xfrm>
            <a:custGeom>
              <a:avLst/>
              <a:gdLst>
                <a:gd name="T0" fmla="*/ 3 w 10"/>
                <a:gd name="T1" fmla="*/ 6 h 7"/>
                <a:gd name="T2" fmla="*/ 8 w 10"/>
                <a:gd name="T3" fmla="*/ 4 h 7"/>
                <a:gd name="T4" fmla="*/ 10 w 10"/>
                <a:gd name="T5" fmla="*/ 2 h 7"/>
                <a:gd name="T6" fmla="*/ 7 w 10"/>
                <a:gd name="T7" fmla="*/ 0 h 7"/>
                <a:gd name="T8" fmla="*/ 3 w 10"/>
                <a:gd name="T9" fmla="*/ 2 h 7"/>
                <a:gd name="T10" fmla="*/ 1 w 10"/>
                <a:gd name="T11" fmla="*/ 2 h 7"/>
                <a:gd name="T12" fmla="*/ 0 w 10"/>
                <a:gd name="T13" fmla="*/ 5 h 7"/>
                <a:gd name="T14" fmla="*/ 3 w 10"/>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3" y="6"/>
                  </a:moveTo>
                  <a:cubicBezTo>
                    <a:pt x="3" y="6"/>
                    <a:pt x="5" y="6"/>
                    <a:pt x="8" y="4"/>
                  </a:cubicBezTo>
                  <a:cubicBezTo>
                    <a:pt x="9" y="4"/>
                    <a:pt x="10" y="3"/>
                    <a:pt x="10" y="2"/>
                  </a:cubicBezTo>
                  <a:cubicBezTo>
                    <a:pt x="9" y="1"/>
                    <a:pt x="8" y="0"/>
                    <a:pt x="7" y="0"/>
                  </a:cubicBezTo>
                  <a:cubicBezTo>
                    <a:pt x="5" y="1"/>
                    <a:pt x="4" y="2"/>
                    <a:pt x="3" y="2"/>
                  </a:cubicBezTo>
                  <a:cubicBezTo>
                    <a:pt x="2" y="2"/>
                    <a:pt x="1" y="2"/>
                    <a:pt x="1" y="2"/>
                  </a:cubicBezTo>
                  <a:cubicBezTo>
                    <a:pt x="0" y="3"/>
                    <a:pt x="0" y="4"/>
                    <a:pt x="0" y="5"/>
                  </a:cubicBezTo>
                  <a:cubicBezTo>
                    <a:pt x="1" y="6"/>
                    <a:pt x="2" y="7"/>
                    <a:pt x="3"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7" name="Freeform 612"/>
            <p:cNvSpPr>
              <a:spLocks/>
            </p:cNvSpPr>
            <p:nvPr/>
          </p:nvSpPr>
          <p:spPr bwMode="auto">
            <a:xfrm rot="16200000">
              <a:off x="5962942" y="638260"/>
              <a:ext cx="28292" cy="58760"/>
            </a:xfrm>
            <a:custGeom>
              <a:avLst/>
              <a:gdLst>
                <a:gd name="T0" fmla="*/ 5 w 5"/>
                <a:gd name="T1" fmla="*/ 8 h 10"/>
                <a:gd name="T2" fmla="*/ 5 w 5"/>
                <a:gd name="T3" fmla="*/ 2 h 10"/>
                <a:gd name="T4" fmla="*/ 2 w 5"/>
                <a:gd name="T5" fmla="*/ 0 h 10"/>
                <a:gd name="T6" fmla="*/ 1 w 5"/>
                <a:gd name="T7" fmla="*/ 3 h 10"/>
                <a:gd name="T8" fmla="*/ 1 w 5"/>
                <a:gd name="T9" fmla="*/ 8 h 10"/>
                <a:gd name="T10" fmla="*/ 3 w 5"/>
                <a:gd name="T11" fmla="*/ 10 h 10"/>
                <a:gd name="T12" fmla="*/ 5 w 5"/>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5" h="10">
                  <a:moveTo>
                    <a:pt x="5" y="8"/>
                  </a:moveTo>
                  <a:cubicBezTo>
                    <a:pt x="5" y="6"/>
                    <a:pt x="5" y="4"/>
                    <a:pt x="5" y="2"/>
                  </a:cubicBezTo>
                  <a:cubicBezTo>
                    <a:pt x="4" y="1"/>
                    <a:pt x="4" y="0"/>
                    <a:pt x="2" y="0"/>
                  </a:cubicBezTo>
                  <a:cubicBezTo>
                    <a:pt x="1" y="0"/>
                    <a:pt x="0" y="1"/>
                    <a:pt x="1" y="3"/>
                  </a:cubicBezTo>
                  <a:cubicBezTo>
                    <a:pt x="1" y="5"/>
                    <a:pt x="1" y="6"/>
                    <a:pt x="1" y="8"/>
                  </a:cubicBezTo>
                  <a:cubicBezTo>
                    <a:pt x="1" y="10"/>
                    <a:pt x="1" y="10"/>
                    <a:pt x="3" y="10"/>
                  </a:cubicBezTo>
                  <a:cubicBezTo>
                    <a:pt x="4" y="10"/>
                    <a:pt x="5" y="10"/>
                    <a:pt x="5"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8" name="Freeform 613"/>
            <p:cNvSpPr>
              <a:spLocks noEditPoints="1"/>
            </p:cNvSpPr>
            <p:nvPr/>
          </p:nvSpPr>
          <p:spPr bwMode="auto">
            <a:xfrm rot="16200000">
              <a:off x="6218653" y="4360746"/>
              <a:ext cx="587589" cy="4302458"/>
            </a:xfrm>
            <a:custGeom>
              <a:avLst/>
              <a:gdLst>
                <a:gd name="T0" fmla="*/ 38 w 101"/>
                <a:gd name="T1" fmla="*/ 739 h 740"/>
                <a:gd name="T2" fmla="*/ 52 w 101"/>
                <a:gd name="T3" fmla="*/ 705 h 740"/>
                <a:gd name="T4" fmla="*/ 56 w 101"/>
                <a:gd name="T5" fmla="*/ 707 h 740"/>
                <a:gd name="T6" fmla="*/ 57 w 101"/>
                <a:gd name="T7" fmla="*/ 695 h 740"/>
                <a:gd name="T8" fmla="*/ 64 w 101"/>
                <a:gd name="T9" fmla="*/ 682 h 740"/>
                <a:gd name="T10" fmla="*/ 67 w 101"/>
                <a:gd name="T11" fmla="*/ 675 h 740"/>
                <a:gd name="T12" fmla="*/ 70 w 101"/>
                <a:gd name="T13" fmla="*/ 661 h 740"/>
                <a:gd name="T14" fmla="*/ 78 w 101"/>
                <a:gd name="T15" fmla="*/ 651 h 740"/>
                <a:gd name="T16" fmla="*/ 84 w 101"/>
                <a:gd name="T17" fmla="*/ 615 h 740"/>
                <a:gd name="T18" fmla="*/ 87 w 101"/>
                <a:gd name="T19" fmla="*/ 616 h 740"/>
                <a:gd name="T20" fmla="*/ 86 w 101"/>
                <a:gd name="T21" fmla="*/ 604 h 740"/>
                <a:gd name="T22" fmla="*/ 91 w 101"/>
                <a:gd name="T23" fmla="*/ 590 h 740"/>
                <a:gd name="T24" fmla="*/ 92 w 101"/>
                <a:gd name="T25" fmla="*/ 582 h 740"/>
                <a:gd name="T26" fmla="*/ 92 w 101"/>
                <a:gd name="T27" fmla="*/ 568 h 740"/>
                <a:gd name="T28" fmla="*/ 98 w 101"/>
                <a:gd name="T29" fmla="*/ 557 h 740"/>
                <a:gd name="T30" fmla="*/ 97 w 101"/>
                <a:gd name="T31" fmla="*/ 521 h 740"/>
                <a:gd name="T32" fmla="*/ 101 w 101"/>
                <a:gd name="T33" fmla="*/ 521 h 740"/>
                <a:gd name="T34" fmla="*/ 97 w 101"/>
                <a:gd name="T35" fmla="*/ 501 h 740"/>
                <a:gd name="T36" fmla="*/ 101 w 101"/>
                <a:gd name="T37" fmla="*/ 501 h 740"/>
                <a:gd name="T38" fmla="*/ 96 w 101"/>
                <a:gd name="T39" fmla="*/ 473 h 740"/>
                <a:gd name="T40" fmla="*/ 100 w 101"/>
                <a:gd name="T41" fmla="*/ 473 h 740"/>
                <a:gd name="T42" fmla="*/ 95 w 101"/>
                <a:gd name="T43" fmla="*/ 461 h 740"/>
                <a:gd name="T44" fmla="*/ 96 w 101"/>
                <a:gd name="T45" fmla="*/ 447 h 740"/>
                <a:gd name="T46" fmla="*/ 95 w 101"/>
                <a:gd name="T47" fmla="*/ 439 h 740"/>
                <a:gd name="T48" fmla="*/ 91 w 101"/>
                <a:gd name="T49" fmla="*/ 426 h 740"/>
                <a:gd name="T50" fmla="*/ 92 w 101"/>
                <a:gd name="T51" fmla="*/ 413 h 740"/>
                <a:gd name="T52" fmla="*/ 79 w 101"/>
                <a:gd name="T53" fmla="*/ 379 h 740"/>
                <a:gd name="T54" fmla="*/ 83 w 101"/>
                <a:gd name="T55" fmla="*/ 378 h 740"/>
                <a:gd name="T56" fmla="*/ 76 w 101"/>
                <a:gd name="T57" fmla="*/ 368 h 740"/>
                <a:gd name="T58" fmla="*/ 73 w 101"/>
                <a:gd name="T59" fmla="*/ 354 h 740"/>
                <a:gd name="T60" fmla="*/ 70 w 101"/>
                <a:gd name="T61" fmla="*/ 347 h 740"/>
                <a:gd name="T62" fmla="*/ 62 w 101"/>
                <a:gd name="T63" fmla="*/ 335 h 740"/>
                <a:gd name="T64" fmla="*/ 61 w 101"/>
                <a:gd name="T65" fmla="*/ 322 h 740"/>
                <a:gd name="T66" fmla="*/ 39 w 101"/>
                <a:gd name="T67" fmla="*/ 293 h 740"/>
                <a:gd name="T68" fmla="*/ 49 w 101"/>
                <a:gd name="T69" fmla="*/ 301 h 740"/>
                <a:gd name="T70" fmla="*/ 39 w 101"/>
                <a:gd name="T71" fmla="*/ 293 h 740"/>
                <a:gd name="T72" fmla="*/ 36 w 101"/>
                <a:gd name="T73" fmla="*/ 281 h 740"/>
                <a:gd name="T74" fmla="*/ 17 w 101"/>
                <a:gd name="T75" fmla="*/ 250 h 740"/>
                <a:gd name="T76" fmla="*/ 21 w 101"/>
                <a:gd name="T77" fmla="*/ 249 h 740"/>
                <a:gd name="T78" fmla="*/ 13 w 101"/>
                <a:gd name="T79" fmla="*/ 239 h 740"/>
                <a:gd name="T80" fmla="*/ 10 w 101"/>
                <a:gd name="T81" fmla="*/ 225 h 740"/>
                <a:gd name="T82" fmla="*/ 8 w 101"/>
                <a:gd name="T83" fmla="*/ 217 h 740"/>
                <a:gd name="T84" fmla="*/ 4 w 101"/>
                <a:gd name="T85" fmla="*/ 204 h 740"/>
                <a:gd name="T86" fmla="*/ 6 w 101"/>
                <a:gd name="T87" fmla="*/ 191 h 740"/>
                <a:gd name="T88" fmla="*/ 0 w 101"/>
                <a:gd name="T89" fmla="*/ 155 h 740"/>
                <a:gd name="T90" fmla="*/ 4 w 101"/>
                <a:gd name="T91" fmla="*/ 167 h 740"/>
                <a:gd name="T92" fmla="*/ 0 w 101"/>
                <a:gd name="T93" fmla="*/ 155 h 740"/>
                <a:gd name="T94" fmla="*/ 5 w 101"/>
                <a:gd name="T95" fmla="*/ 144 h 740"/>
                <a:gd name="T96" fmla="*/ 8 w 101"/>
                <a:gd name="T97" fmla="*/ 108 h 740"/>
                <a:gd name="T98" fmla="*/ 12 w 101"/>
                <a:gd name="T99" fmla="*/ 109 h 740"/>
                <a:gd name="T100" fmla="*/ 11 w 101"/>
                <a:gd name="T101" fmla="*/ 96 h 740"/>
                <a:gd name="T102" fmla="*/ 17 w 101"/>
                <a:gd name="T103" fmla="*/ 83 h 740"/>
                <a:gd name="T104" fmla="*/ 20 w 101"/>
                <a:gd name="T105" fmla="*/ 76 h 740"/>
                <a:gd name="T106" fmla="*/ 24 w 101"/>
                <a:gd name="T107" fmla="*/ 62 h 740"/>
                <a:gd name="T108" fmla="*/ 33 w 101"/>
                <a:gd name="T109" fmla="*/ 53 h 740"/>
                <a:gd name="T110" fmla="*/ 48 w 101"/>
                <a:gd name="T111" fmla="*/ 20 h 740"/>
                <a:gd name="T112" fmla="*/ 51 w 101"/>
                <a:gd name="T113" fmla="*/ 22 h 740"/>
                <a:gd name="T114" fmla="*/ 55 w 101"/>
                <a:gd name="T115" fmla="*/ 10 h 740"/>
                <a:gd name="T116" fmla="*/ 65 w 101"/>
                <a:gd name="T117" fmla="*/ 4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740">
                  <a:moveTo>
                    <a:pt x="41" y="727"/>
                  </a:moveTo>
                  <a:cubicBezTo>
                    <a:pt x="39" y="730"/>
                    <a:pt x="37" y="733"/>
                    <a:pt x="35" y="737"/>
                  </a:cubicBezTo>
                  <a:cubicBezTo>
                    <a:pt x="34" y="738"/>
                    <a:pt x="34" y="739"/>
                    <a:pt x="35" y="739"/>
                  </a:cubicBezTo>
                  <a:cubicBezTo>
                    <a:pt x="36" y="740"/>
                    <a:pt x="38" y="740"/>
                    <a:pt x="38" y="739"/>
                  </a:cubicBezTo>
                  <a:cubicBezTo>
                    <a:pt x="40" y="736"/>
                    <a:pt x="42" y="732"/>
                    <a:pt x="44" y="729"/>
                  </a:cubicBezTo>
                  <a:cubicBezTo>
                    <a:pt x="45" y="728"/>
                    <a:pt x="45" y="726"/>
                    <a:pt x="44" y="726"/>
                  </a:cubicBezTo>
                  <a:cubicBezTo>
                    <a:pt x="43" y="725"/>
                    <a:pt x="42" y="726"/>
                    <a:pt x="41" y="727"/>
                  </a:cubicBezTo>
                  <a:close/>
                  <a:moveTo>
                    <a:pt x="52" y="705"/>
                  </a:moveTo>
                  <a:cubicBezTo>
                    <a:pt x="50" y="709"/>
                    <a:pt x="49" y="713"/>
                    <a:pt x="47" y="716"/>
                  </a:cubicBezTo>
                  <a:cubicBezTo>
                    <a:pt x="46" y="717"/>
                    <a:pt x="47" y="718"/>
                    <a:pt x="48" y="719"/>
                  </a:cubicBezTo>
                  <a:cubicBezTo>
                    <a:pt x="49" y="719"/>
                    <a:pt x="50" y="719"/>
                    <a:pt x="50" y="718"/>
                  </a:cubicBezTo>
                  <a:cubicBezTo>
                    <a:pt x="52" y="714"/>
                    <a:pt x="54" y="711"/>
                    <a:pt x="56" y="707"/>
                  </a:cubicBezTo>
                  <a:cubicBezTo>
                    <a:pt x="56" y="706"/>
                    <a:pt x="56" y="705"/>
                    <a:pt x="55" y="704"/>
                  </a:cubicBezTo>
                  <a:cubicBezTo>
                    <a:pt x="54" y="704"/>
                    <a:pt x="53" y="704"/>
                    <a:pt x="52" y="705"/>
                  </a:cubicBezTo>
                  <a:close/>
                  <a:moveTo>
                    <a:pt x="62" y="684"/>
                  </a:moveTo>
                  <a:cubicBezTo>
                    <a:pt x="60" y="687"/>
                    <a:pt x="59" y="691"/>
                    <a:pt x="57" y="695"/>
                  </a:cubicBezTo>
                  <a:cubicBezTo>
                    <a:pt x="57" y="696"/>
                    <a:pt x="57" y="697"/>
                    <a:pt x="58" y="697"/>
                  </a:cubicBezTo>
                  <a:cubicBezTo>
                    <a:pt x="59" y="698"/>
                    <a:pt x="60" y="697"/>
                    <a:pt x="61" y="696"/>
                  </a:cubicBezTo>
                  <a:cubicBezTo>
                    <a:pt x="62" y="693"/>
                    <a:pt x="64" y="689"/>
                    <a:pt x="66" y="685"/>
                  </a:cubicBezTo>
                  <a:cubicBezTo>
                    <a:pt x="66" y="684"/>
                    <a:pt x="65" y="683"/>
                    <a:pt x="64" y="682"/>
                  </a:cubicBezTo>
                  <a:cubicBezTo>
                    <a:pt x="63" y="682"/>
                    <a:pt x="62" y="683"/>
                    <a:pt x="62" y="684"/>
                  </a:cubicBezTo>
                  <a:close/>
                  <a:moveTo>
                    <a:pt x="70" y="661"/>
                  </a:moveTo>
                  <a:cubicBezTo>
                    <a:pt x="69" y="665"/>
                    <a:pt x="68" y="669"/>
                    <a:pt x="66" y="672"/>
                  </a:cubicBezTo>
                  <a:cubicBezTo>
                    <a:pt x="66" y="673"/>
                    <a:pt x="66" y="675"/>
                    <a:pt x="67" y="675"/>
                  </a:cubicBezTo>
                  <a:cubicBezTo>
                    <a:pt x="68" y="675"/>
                    <a:pt x="70" y="675"/>
                    <a:pt x="70" y="674"/>
                  </a:cubicBezTo>
                  <a:cubicBezTo>
                    <a:pt x="71" y="670"/>
                    <a:pt x="73" y="666"/>
                    <a:pt x="74" y="663"/>
                  </a:cubicBezTo>
                  <a:cubicBezTo>
                    <a:pt x="74" y="661"/>
                    <a:pt x="74" y="660"/>
                    <a:pt x="73" y="660"/>
                  </a:cubicBezTo>
                  <a:cubicBezTo>
                    <a:pt x="72" y="660"/>
                    <a:pt x="71" y="660"/>
                    <a:pt x="70" y="661"/>
                  </a:cubicBezTo>
                  <a:close/>
                  <a:moveTo>
                    <a:pt x="77" y="638"/>
                  </a:moveTo>
                  <a:cubicBezTo>
                    <a:pt x="76" y="642"/>
                    <a:pt x="75" y="646"/>
                    <a:pt x="74" y="650"/>
                  </a:cubicBezTo>
                  <a:cubicBezTo>
                    <a:pt x="74" y="651"/>
                    <a:pt x="74" y="652"/>
                    <a:pt x="75" y="652"/>
                  </a:cubicBezTo>
                  <a:cubicBezTo>
                    <a:pt x="76" y="653"/>
                    <a:pt x="77" y="652"/>
                    <a:pt x="78" y="651"/>
                  </a:cubicBezTo>
                  <a:cubicBezTo>
                    <a:pt x="79" y="647"/>
                    <a:pt x="80" y="643"/>
                    <a:pt x="81" y="640"/>
                  </a:cubicBezTo>
                  <a:cubicBezTo>
                    <a:pt x="82" y="638"/>
                    <a:pt x="81" y="637"/>
                    <a:pt x="80" y="637"/>
                  </a:cubicBezTo>
                  <a:cubicBezTo>
                    <a:pt x="79" y="637"/>
                    <a:pt x="78" y="637"/>
                    <a:pt x="77" y="638"/>
                  </a:cubicBezTo>
                  <a:close/>
                  <a:moveTo>
                    <a:pt x="84" y="615"/>
                  </a:moveTo>
                  <a:cubicBezTo>
                    <a:pt x="83" y="619"/>
                    <a:pt x="82" y="623"/>
                    <a:pt x="81" y="627"/>
                  </a:cubicBezTo>
                  <a:cubicBezTo>
                    <a:pt x="80" y="628"/>
                    <a:pt x="81" y="629"/>
                    <a:pt x="82" y="629"/>
                  </a:cubicBezTo>
                  <a:cubicBezTo>
                    <a:pt x="83" y="630"/>
                    <a:pt x="84" y="629"/>
                    <a:pt x="84" y="628"/>
                  </a:cubicBezTo>
                  <a:cubicBezTo>
                    <a:pt x="85" y="624"/>
                    <a:pt x="86" y="620"/>
                    <a:pt x="87" y="616"/>
                  </a:cubicBezTo>
                  <a:cubicBezTo>
                    <a:pt x="88" y="615"/>
                    <a:pt x="87" y="614"/>
                    <a:pt x="86" y="614"/>
                  </a:cubicBezTo>
                  <a:cubicBezTo>
                    <a:pt x="85" y="614"/>
                    <a:pt x="84" y="614"/>
                    <a:pt x="84" y="615"/>
                  </a:cubicBezTo>
                  <a:close/>
                  <a:moveTo>
                    <a:pt x="89" y="592"/>
                  </a:moveTo>
                  <a:cubicBezTo>
                    <a:pt x="88" y="596"/>
                    <a:pt x="87" y="600"/>
                    <a:pt x="86" y="604"/>
                  </a:cubicBezTo>
                  <a:cubicBezTo>
                    <a:pt x="86" y="605"/>
                    <a:pt x="87" y="606"/>
                    <a:pt x="88" y="606"/>
                  </a:cubicBezTo>
                  <a:cubicBezTo>
                    <a:pt x="89" y="606"/>
                    <a:pt x="90" y="606"/>
                    <a:pt x="90" y="604"/>
                  </a:cubicBezTo>
                  <a:cubicBezTo>
                    <a:pt x="91" y="601"/>
                    <a:pt x="92" y="597"/>
                    <a:pt x="92" y="593"/>
                  </a:cubicBezTo>
                  <a:cubicBezTo>
                    <a:pt x="93" y="592"/>
                    <a:pt x="92" y="591"/>
                    <a:pt x="91" y="590"/>
                  </a:cubicBezTo>
                  <a:cubicBezTo>
                    <a:pt x="90" y="590"/>
                    <a:pt x="89" y="591"/>
                    <a:pt x="89" y="592"/>
                  </a:cubicBezTo>
                  <a:close/>
                  <a:moveTo>
                    <a:pt x="92" y="568"/>
                  </a:moveTo>
                  <a:cubicBezTo>
                    <a:pt x="92" y="572"/>
                    <a:pt x="91" y="576"/>
                    <a:pt x="91" y="580"/>
                  </a:cubicBezTo>
                  <a:cubicBezTo>
                    <a:pt x="90" y="581"/>
                    <a:pt x="91" y="582"/>
                    <a:pt x="92" y="582"/>
                  </a:cubicBezTo>
                  <a:cubicBezTo>
                    <a:pt x="93" y="583"/>
                    <a:pt x="94" y="582"/>
                    <a:pt x="95" y="581"/>
                  </a:cubicBezTo>
                  <a:cubicBezTo>
                    <a:pt x="95" y="577"/>
                    <a:pt x="96" y="573"/>
                    <a:pt x="96" y="569"/>
                  </a:cubicBezTo>
                  <a:cubicBezTo>
                    <a:pt x="97" y="568"/>
                    <a:pt x="96" y="567"/>
                    <a:pt x="95" y="567"/>
                  </a:cubicBezTo>
                  <a:cubicBezTo>
                    <a:pt x="94" y="566"/>
                    <a:pt x="93" y="567"/>
                    <a:pt x="92" y="568"/>
                  </a:cubicBezTo>
                  <a:close/>
                  <a:moveTo>
                    <a:pt x="95" y="545"/>
                  </a:moveTo>
                  <a:cubicBezTo>
                    <a:pt x="95" y="549"/>
                    <a:pt x="94" y="553"/>
                    <a:pt x="94" y="556"/>
                  </a:cubicBezTo>
                  <a:cubicBezTo>
                    <a:pt x="94" y="558"/>
                    <a:pt x="95" y="559"/>
                    <a:pt x="96" y="559"/>
                  </a:cubicBezTo>
                  <a:cubicBezTo>
                    <a:pt x="97" y="559"/>
                    <a:pt x="98" y="558"/>
                    <a:pt x="98" y="557"/>
                  </a:cubicBezTo>
                  <a:cubicBezTo>
                    <a:pt x="98" y="553"/>
                    <a:pt x="99" y="549"/>
                    <a:pt x="99" y="545"/>
                  </a:cubicBezTo>
                  <a:cubicBezTo>
                    <a:pt x="99" y="544"/>
                    <a:pt x="98" y="543"/>
                    <a:pt x="97" y="543"/>
                  </a:cubicBezTo>
                  <a:cubicBezTo>
                    <a:pt x="96" y="543"/>
                    <a:pt x="95" y="543"/>
                    <a:pt x="95" y="545"/>
                  </a:cubicBezTo>
                  <a:close/>
                  <a:moveTo>
                    <a:pt x="97" y="521"/>
                  </a:moveTo>
                  <a:cubicBezTo>
                    <a:pt x="97" y="525"/>
                    <a:pt x="96" y="529"/>
                    <a:pt x="96" y="533"/>
                  </a:cubicBezTo>
                  <a:cubicBezTo>
                    <a:pt x="96" y="534"/>
                    <a:pt x="97" y="535"/>
                    <a:pt x="98" y="535"/>
                  </a:cubicBezTo>
                  <a:cubicBezTo>
                    <a:pt x="99" y="535"/>
                    <a:pt x="100" y="534"/>
                    <a:pt x="100" y="533"/>
                  </a:cubicBezTo>
                  <a:cubicBezTo>
                    <a:pt x="100" y="529"/>
                    <a:pt x="101" y="525"/>
                    <a:pt x="101" y="521"/>
                  </a:cubicBezTo>
                  <a:cubicBezTo>
                    <a:pt x="101" y="520"/>
                    <a:pt x="100" y="519"/>
                    <a:pt x="99" y="519"/>
                  </a:cubicBezTo>
                  <a:cubicBezTo>
                    <a:pt x="98" y="519"/>
                    <a:pt x="97" y="520"/>
                    <a:pt x="97" y="521"/>
                  </a:cubicBezTo>
                  <a:close/>
                  <a:moveTo>
                    <a:pt x="97" y="497"/>
                  </a:moveTo>
                  <a:cubicBezTo>
                    <a:pt x="97" y="498"/>
                    <a:pt x="97" y="499"/>
                    <a:pt x="97" y="501"/>
                  </a:cubicBezTo>
                  <a:cubicBezTo>
                    <a:pt x="97" y="503"/>
                    <a:pt x="97" y="506"/>
                    <a:pt x="97" y="509"/>
                  </a:cubicBezTo>
                  <a:cubicBezTo>
                    <a:pt x="97" y="510"/>
                    <a:pt x="98" y="511"/>
                    <a:pt x="99" y="511"/>
                  </a:cubicBezTo>
                  <a:cubicBezTo>
                    <a:pt x="100" y="511"/>
                    <a:pt x="101" y="510"/>
                    <a:pt x="101" y="509"/>
                  </a:cubicBezTo>
                  <a:cubicBezTo>
                    <a:pt x="101" y="506"/>
                    <a:pt x="101" y="503"/>
                    <a:pt x="101" y="501"/>
                  </a:cubicBezTo>
                  <a:cubicBezTo>
                    <a:pt x="101" y="499"/>
                    <a:pt x="101" y="498"/>
                    <a:pt x="101" y="497"/>
                  </a:cubicBezTo>
                  <a:cubicBezTo>
                    <a:pt x="101" y="496"/>
                    <a:pt x="100" y="495"/>
                    <a:pt x="99" y="495"/>
                  </a:cubicBezTo>
                  <a:cubicBezTo>
                    <a:pt x="98" y="495"/>
                    <a:pt x="97" y="496"/>
                    <a:pt x="97" y="497"/>
                  </a:cubicBezTo>
                  <a:close/>
                  <a:moveTo>
                    <a:pt x="96" y="473"/>
                  </a:moveTo>
                  <a:cubicBezTo>
                    <a:pt x="97" y="477"/>
                    <a:pt x="97" y="481"/>
                    <a:pt x="97" y="485"/>
                  </a:cubicBezTo>
                  <a:cubicBezTo>
                    <a:pt x="97" y="486"/>
                    <a:pt x="98" y="487"/>
                    <a:pt x="99" y="487"/>
                  </a:cubicBezTo>
                  <a:cubicBezTo>
                    <a:pt x="100" y="487"/>
                    <a:pt x="101" y="486"/>
                    <a:pt x="101" y="485"/>
                  </a:cubicBezTo>
                  <a:cubicBezTo>
                    <a:pt x="101" y="481"/>
                    <a:pt x="101" y="477"/>
                    <a:pt x="100" y="473"/>
                  </a:cubicBezTo>
                  <a:cubicBezTo>
                    <a:pt x="100" y="472"/>
                    <a:pt x="99" y="471"/>
                    <a:pt x="98" y="471"/>
                  </a:cubicBezTo>
                  <a:cubicBezTo>
                    <a:pt x="97" y="471"/>
                    <a:pt x="96" y="472"/>
                    <a:pt x="96" y="473"/>
                  </a:cubicBezTo>
                  <a:close/>
                  <a:moveTo>
                    <a:pt x="94" y="449"/>
                  </a:moveTo>
                  <a:cubicBezTo>
                    <a:pt x="95" y="453"/>
                    <a:pt x="95" y="457"/>
                    <a:pt x="95" y="461"/>
                  </a:cubicBezTo>
                  <a:cubicBezTo>
                    <a:pt x="96" y="462"/>
                    <a:pt x="97" y="463"/>
                    <a:pt x="98" y="463"/>
                  </a:cubicBezTo>
                  <a:cubicBezTo>
                    <a:pt x="99" y="463"/>
                    <a:pt x="100" y="462"/>
                    <a:pt x="99" y="461"/>
                  </a:cubicBezTo>
                  <a:cubicBezTo>
                    <a:pt x="99" y="457"/>
                    <a:pt x="99" y="453"/>
                    <a:pt x="98" y="449"/>
                  </a:cubicBezTo>
                  <a:cubicBezTo>
                    <a:pt x="98" y="448"/>
                    <a:pt x="97" y="447"/>
                    <a:pt x="96" y="447"/>
                  </a:cubicBezTo>
                  <a:cubicBezTo>
                    <a:pt x="95" y="447"/>
                    <a:pt x="94" y="448"/>
                    <a:pt x="94" y="449"/>
                  </a:cubicBezTo>
                  <a:close/>
                  <a:moveTo>
                    <a:pt x="91" y="426"/>
                  </a:moveTo>
                  <a:cubicBezTo>
                    <a:pt x="91" y="429"/>
                    <a:pt x="92" y="433"/>
                    <a:pt x="93" y="437"/>
                  </a:cubicBezTo>
                  <a:cubicBezTo>
                    <a:pt x="93" y="438"/>
                    <a:pt x="94" y="439"/>
                    <a:pt x="95" y="439"/>
                  </a:cubicBezTo>
                  <a:cubicBezTo>
                    <a:pt x="96" y="439"/>
                    <a:pt x="97" y="438"/>
                    <a:pt x="97" y="437"/>
                  </a:cubicBezTo>
                  <a:cubicBezTo>
                    <a:pt x="96" y="433"/>
                    <a:pt x="95" y="429"/>
                    <a:pt x="95" y="425"/>
                  </a:cubicBezTo>
                  <a:cubicBezTo>
                    <a:pt x="94" y="424"/>
                    <a:pt x="93" y="423"/>
                    <a:pt x="92" y="423"/>
                  </a:cubicBezTo>
                  <a:cubicBezTo>
                    <a:pt x="91" y="423"/>
                    <a:pt x="91" y="424"/>
                    <a:pt x="91" y="426"/>
                  </a:cubicBezTo>
                  <a:close/>
                  <a:moveTo>
                    <a:pt x="86" y="402"/>
                  </a:moveTo>
                  <a:cubicBezTo>
                    <a:pt x="87" y="406"/>
                    <a:pt x="88" y="410"/>
                    <a:pt x="88" y="414"/>
                  </a:cubicBezTo>
                  <a:cubicBezTo>
                    <a:pt x="89" y="415"/>
                    <a:pt x="90" y="416"/>
                    <a:pt x="91" y="415"/>
                  </a:cubicBezTo>
                  <a:cubicBezTo>
                    <a:pt x="92" y="415"/>
                    <a:pt x="93" y="414"/>
                    <a:pt x="92" y="413"/>
                  </a:cubicBezTo>
                  <a:cubicBezTo>
                    <a:pt x="92" y="409"/>
                    <a:pt x="91" y="405"/>
                    <a:pt x="90" y="401"/>
                  </a:cubicBezTo>
                  <a:cubicBezTo>
                    <a:pt x="89" y="400"/>
                    <a:pt x="88" y="399"/>
                    <a:pt x="87" y="400"/>
                  </a:cubicBezTo>
                  <a:cubicBezTo>
                    <a:pt x="86" y="400"/>
                    <a:pt x="86" y="401"/>
                    <a:pt x="86" y="402"/>
                  </a:cubicBezTo>
                  <a:close/>
                  <a:moveTo>
                    <a:pt x="79" y="379"/>
                  </a:moveTo>
                  <a:cubicBezTo>
                    <a:pt x="81" y="383"/>
                    <a:pt x="82" y="387"/>
                    <a:pt x="83" y="391"/>
                  </a:cubicBezTo>
                  <a:cubicBezTo>
                    <a:pt x="83" y="392"/>
                    <a:pt x="84" y="392"/>
                    <a:pt x="85" y="392"/>
                  </a:cubicBezTo>
                  <a:cubicBezTo>
                    <a:pt x="86" y="392"/>
                    <a:pt x="87" y="391"/>
                    <a:pt x="87" y="390"/>
                  </a:cubicBezTo>
                  <a:cubicBezTo>
                    <a:pt x="86" y="386"/>
                    <a:pt x="85" y="382"/>
                    <a:pt x="83" y="378"/>
                  </a:cubicBezTo>
                  <a:cubicBezTo>
                    <a:pt x="83" y="377"/>
                    <a:pt x="82" y="376"/>
                    <a:pt x="81" y="377"/>
                  </a:cubicBezTo>
                  <a:cubicBezTo>
                    <a:pt x="80" y="377"/>
                    <a:pt x="79" y="378"/>
                    <a:pt x="79" y="379"/>
                  </a:cubicBezTo>
                  <a:close/>
                  <a:moveTo>
                    <a:pt x="72" y="357"/>
                  </a:moveTo>
                  <a:cubicBezTo>
                    <a:pt x="73" y="360"/>
                    <a:pt x="74" y="364"/>
                    <a:pt x="76" y="368"/>
                  </a:cubicBezTo>
                  <a:cubicBezTo>
                    <a:pt x="76" y="369"/>
                    <a:pt x="77" y="369"/>
                    <a:pt x="78" y="369"/>
                  </a:cubicBezTo>
                  <a:cubicBezTo>
                    <a:pt x="79" y="369"/>
                    <a:pt x="80" y="368"/>
                    <a:pt x="80" y="366"/>
                  </a:cubicBezTo>
                  <a:cubicBezTo>
                    <a:pt x="78" y="363"/>
                    <a:pt x="77" y="359"/>
                    <a:pt x="75" y="355"/>
                  </a:cubicBezTo>
                  <a:cubicBezTo>
                    <a:pt x="75" y="354"/>
                    <a:pt x="74" y="354"/>
                    <a:pt x="73" y="354"/>
                  </a:cubicBezTo>
                  <a:cubicBezTo>
                    <a:pt x="72" y="354"/>
                    <a:pt x="71" y="356"/>
                    <a:pt x="72" y="357"/>
                  </a:cubicBezTo>
                  <a:close/>
                  <a:moveTo>
                    <a:pt x="62" y="335"/>
                  </a:moveTo>
                  <a:cubicBezTo>
                    <a:pt x="64" y="338"/>
                    <a:pt x="66" y="342"/>
                    <a:pt x="67" y="346"/>
                  </a:cubicBezTo>
                  <a:cubicBezTo>
                    <a:pt x="68" y="347"/>
                    <a:pt x="69" y="347"/>
                    <a:pt x="70" y="347"/>
                  </a:cubicBezTo>
                  <a:cubicBezTo>
                    <a:pt x="71" y="346"/>
                    <a:pt x="71" y="345"/>
                    <a:pt x="71" y="344"/>
                  </a:cubicBezTo>
                  <a:cubicBezTo>
                    <a:pt x="69" y="340"/>
                    <a:pt x="68" y="337"/>
                    <a:pt x="66" y="333"/>
                  </a:cubicBezTo>
                  <a:cubicBezTo>
                    <a:pt x="65" y="332"/>
                    <a:pt x="64" y="332"/>
                    <a:pt x="63" y="332"/>
                  </a:cubicBezTo>
                  <a:cubicBezTo>
                    <a:pt x="62" y="332"/>
                    <a:pt x="62" y="334"/>
                    <a:pt x="62" y="335"/>
                  </a:cubicBezTo>
                  <a:close/>
                  <a:moveTo>
                    <a:pt x="51" y="313"/>
                  </a:moveTo>
                  <a:cubicBezTo>
                    <a:pt x="53" y="317"/>
                    <a:pt x="55" y="320"/>
                    <a:pt x="57" y="324"/>
                  </a:cubicBezTo>
                  <a:cubicBezTo>
                    <a:pt x="57" y="325"/>
                    <a:pt x="59" y="325"/>
                    <a:pt x="60" y="325"/>
                  </a:cubicBezTo>
                  <a:cubicBezTo>
                    <a:pt x="61" y="324"/>
                    <a:pt x="61" y="323"/>
                    <a:pt x="61" y="322"/>
                  </a:cubicBezTo>
                  <a:cubicBezTo>
                    <a:pt x="59" y="319"/>
                    <a:pt x="57" y="315"/>
                    <a:pt x="55" y="311"/>
                  </a:cubicBezTo>
                  <a:cubicBezTo>
                    <a:pt x="54" y="311"/>
                    <a:pt x="53" y="310"/>
                    <a:pt x="52" y="311"/>
                  </a:cubicBezTo>
                  <a:cubicBezTo>
                    <a:pt x="51" y="311"/>
                    <a:pt x="51" y="312"/>
                    <a:pt x="51" y="313"/>
                  </a:cubicBezTo>
                  <a:close/>
                  <a:moveTo>
                    <a:pt x="39" y="293"/>
                  </a:moveTo>
                  <a:cubicBezTo>
                    <a:pt x="39" y="294"/>
                    <a:pt x="40" y="295"/>
                    <a:pt x="40" y="295"/>
                  </a:cubicBezTo>
                  <a:cubicBezTo>
                    <a:pt x="42" y="298"/>
                    <a:pt x="44" y="301"/>
                    <a:pt x="45" y="303"/>
                  </a:cubicBezTo>
                  <a:cubicBezTo>
                    <a:pt x="46" y="304"/>
                    <a:pt x="47" y="304"/>
                    <a:pt x="48" y="304"/>
                  </a:cubicBezTo>
                  <a:cubicBezTo>
                    <a:pt x="49" y="303"/>
                    <a:pt x="49" y="302"/>
                    <a:pt x="49" y="301"/>
                  </a:cubicBezTo>
                  <a:cubicBezTo>
                    <a:pt x="47" y="298"/>
                    <a:pt x="46" y="296"/>
                    <a:pt x="44" y="293"/>
                  </a:cubicBezTo>
                  <a:cubicBezTo>
                    <a:pt x="43" y="292"/>
                    <a:pt x="43" y="292"/>
                    <a:pt x="42" y="291"/>
                  </a:cubicBezTo>
                  <a:cubicBezTo>
                    <a:pt x="42" y="290"/>
                    <a:pt x="41" y="290"/>
                    <a:pt x="40" y="290"/>
                  </a:cubicBezTo>
                  <a:cubicBezTo>
                    <a:pt x="39" y="291"/>
                    <a:pt x="38" y="292"/>
                    <a:pt x="39" y="293"/>
                  </a:cubicBezTo>
                  <a:close/>
                  <a:moveTo>
                    <a:pt x="27" y="272"/>
                  </a:moveTo>
                  <a:cubicBezTo>
                    <a:pt x="29" y="276"/>
                    <a:pt x="31" y="279"/>
                    <a:pt x="33" y="283"/>
                  </a:cubicBezTo>
                  <a:cubicBezTo>
                    <a:pt x="33" y="284"/>
                    <a:pt x="34" y="284"/>
                    <a:pt x="35" y="283"/>
                  </a:cubicBezTo>
                  <a:cubicBezTo>
                    <a:pt x="36" y="283"/>
                    <a:pt x="37" y="282"/>
                    <a:pt x="36" y="281"/>
                  </a:cubicBezTo>
                  <a:cubicBezTo>
                    <a:pt x="34" y="277"/>
                    <a:pt x="32" y="274"/>
                    <a:pt x="30" y="270"/>
                  </a:cubicBezTo>
                  <a:cubicBezTo>
                    <a:pt x="30" y="269"/>
                    <a:pt x="29" y="269"/>
                    <a:pt x="28" y="269"/>
                  </a:cubicBezTo>
                  <a:cubicBezTo>
                    <a:pt x="27" y="270"/>
                    <a:pt x="26" y="271"/>
                    <a:pt x="27" y="272"/>
                  </a:cubicBezTo>
                  <a:close/>
                  <a:moveTo>
                    <a:pt x="17" y="250"/>
                  </a:moveTo>
                  <a:cubicBezTo>
                    <a:pt x="18" y="254"/>
                    <a:pt x="20" y="257"/>
                    <a:pt x="22" y="261"/>
                  </a:cubicBezTo>
                  <a:cubicBezTo>
                    <a:pt x="22" y="262"/>
                    <a:pt x="23" y="263"/>
                    <a:pt x="24" y="262"/>
                  </a:cubicBezTo>
                  <a:cubicBezTo>
                    <a:pt x="25" y="262"/>
                    <a:pt x="26" y="261"/>
                    <a:pt x="25" y="260"/>
                  </a:cubicBezTo>
                  <a:cubicBezTo>
                    <a:pt x="24" y="256"/>
                    <a:pt x="22" y="252"/>
                    <a:pt x="21" y="249"/>
                  </a:cubicBezTo>
                  <a:cubicBezTo>
                    <a:pt x="20" y="248"/>
                    <a:pt x="19" y="247"/>
                    <a:pt x="18" y="247"/>
                  </a:cubicBezTo>
                  <a:cubicBezTo>
                    <a:pt x="17" y="248"/>
                    <a:pt x="16" y="249"/>
                    <a:pt x="17" y="250"/>
                  </a:cubicBezTo>
                  <a:close/>
                  <a:moveTo>
                    <a:pt x="9" y="227"/>
                  </a:moveTo>
                  <a:cubicBezTo>
                    <a:pt x="10" y="231"/>
                    <a:pt x="11" y="235"/>
                    <a:pt x="13" y="239"/>
                  </a:cubicBezTo>
                  <a:cubicBezTo>
                    <a:pt x="13" y="240"/>
                    <a:pt x="14" y="240"/>
                    <a:pt x="15" y="240"/>
                  </a:cubicBezTo>
                  <a:cubicBezTo>
                    <a:pt x="16" y="240"/>
                    <a:pt x="17" y="238"/>
                    <a:pt x="16" y="237"/>
                  </a:cubicBezTo>
                  <a:cubicBezTo>
                    <a:pt x="15" y="234"/>
                    <a:pt x="14" y="230"/>
                    <a:pt x="13" y="226"/>
                  </a:cubicBezTo>
                  <a:cubicBezTo>
                    <a:pt x="12" y="225"/>
                    <a:pt x="11" y="224"/>
                    <a:pt x="10" y="225"/>
                  </a:cubicBezTo>
                  <a:cubicBezTo>
                    <a:pt x="9" y="225"/>
                    <a:pt x="9" y="226"/>
                    <a:pt x="9" y="227"/>
                  </a:cubicBezTo>
                  <a:close/>
                  <a:moveTo>
                    <a:pt x="4" y="204"/>
                  </a:moveTo>
                  <a:cubicBezTo>
                    <a:pt x="4" y="208"/>
                    <a:pt x="5" y="212"/>
                    <a:pt x="6" y="215"/>
                  </a:cubicBezTo>
                  <a:cubicBezTo>
                    <a:pt x="6" y="217"/>
                    <a:pt x="7" y="217"/>
                    <a:pt x="8" y="217"/>
                  </a:cubicBezTo>
                  <a:cubicBezTo>
                    <a:pt x="9" y="217"/>
                    <a:pt x="10" y="216"/>
                    <a:pt x="10" y="215"/>
                  </a:cubicBezTo>
                  <a:cubicBezTo>
                    <a:pt x="9" y="211"/>
                    <a:pt x="8" y="207"/>
                    <a:pt x="7" y="203"/>
                  </a:cubicBezTo>
                  <a:cubicBezTo>
                    <a:pt x="7" y="202"/>
                    <a:pt x="6" y="201"/>
                    <a:pt x="5" y="201"/>
                  </a:cubicBezTo>
                  <a:cubicBezTo>
                    <a:pt x="4" y="201"/>
                    <a:pt x="3" y="203"/>
                    <a:pt x="4" y="204"/>
                  </a:cubicBezTo>
                  <a:close/>
                  <a:moveTo>
                    <a:pt x="1" y="180"/>
                  </a:moveTo>
                  <a:cubicBezTo>
                    <a:pt x="1" y="184"/>
                    <a:pt x="1" y="188"/>
                    <a:pt x="2" y="192"/>
                  </a:cubicBezTo>
                  <a:cubicBezTo>
                    <a:pt x="2" y="193"/>
                    <a:pt x="3" y="194"/>
                    <a:pt x="4" y="193"/>
                  </a:cubicBezTo>
                  <a:cubicBezTo>
                    <a:pt x="5" y="193"/>
                    <a:pt x="6" y="192"/>
                    <a:pt x="6" y="191"/>
                  </a:cubicBezTo>
                  <a:cubicBezTo>
                    <a:pt x="5" y="187"/>
                    <a:pt x="5" y="183"/>
                    <a:pt x="5" y="179"/>
                  </a:cubicBezTo>
                  <a:cubicBezTo>
                    <a:pt x="5" y="178"/>
                    <a:pt x="4" y="177"/>
                    <a:pt x="3" y="177"/>
                  </a:cubicBezTo>
                  <a:cubicBezTo>
                    <a:pt x="1" y="178"/>
                    <a:pt x="1" y="178"/>
                    <a:pt x="1" y="180"/>
                  </a:cubicBezTo>
                  <a:close/>
                  <a:moveTo>
                    <a:pt x="0" y="155"/>
                  </a:moveTo>
                  <a:cubicBezTo>
                    <a:pt x="0" y="159"/>
                    <a:pt x="0" y="162"/>
                    <a:pt x="0" y="166"/>
                  </a:cubicBezTo>
                  <a:cubicBezTo>
                    <a:pt x="0" y="166"/>
                    <a:pt x="0" y="167"/>
                    <a:pt x="0" y="167"/>
                  </a:cubicBezTo>
                  <a:cubicBezTo>
                    <a:pt x="0" y="169"/>
                    <a:pt x="1" y="169"/>
                    <a:pt x="2" y="169"/>
                  </a:cubicBezTo>
                  <a:cubicBezTo>
                    <a:pt x="3" y="169"/>
                    <a:pt x="4" y="169"/>
                    <a:pt x="4" y="167"/>
                  </a:cubicBezTo>
                  <a:cubicBezTo>
                    <a:pt x="4" y="167"/>
                    <a:pt x="4" y="166"/>
                    <a:pt x="4" y="166"/>
                  </a:cubicBezTo>
                  <a:cubicBezTo>
                    <a:pt x="4" y="162"/>
                    <a:pt x="4" y="159"/>
                    <a:pt x="4" y="156"/>
                  </a:cubicBezTo>
                  <a:cubicBezTo>
                    <a:pt x="5" y="154"/>
                    <a:pt x="4" y="154"/>
                    <a:pt x="3" y="153"/>
                  </a:cubicBezTo>
                  <a:cubicBezTo>
                    <a:pt x="1" y="153"/>
                    <a:pt x="1" y="154"/>
                    <a:pt x="0" y="155"/>
                  </a:cubicBezTo>
                  <a:close/>
                  <a:moveTo>
                    <a:pt x="3" y="131"/>
                  </a:moveTo>
                  <a:cubicBezTo>
                    <a:pt x="2" y="135"/>
                    <a:pt x="2" y="139"/>
                    <a:pt x="1" y="143"/>
                  </a:cubicBezTo>
                  <a:cubicBezTo>
                    <a:pt x="1" y="144"/>
                    <a:pt x="2" y="145"/>
                    <a:pt x="3" y="145"/>
                  </a:cubicBezTo>
                  <a:cubicBezTo>
                    <a:pt x="4" y="146"/>
                    <a:pt x="5" y="145"/>
                    <a:pt x="5" y="144"/>
                  </a:cubicBezTo>
                  <a:cubicBezTo>
                    <a:pt x="6" y="140"/>
                    <a:pt x="6" y="136"/>
                    <a:pt x="7" y="132"/>
                  </a:cubicBezTo>
                  <a:cubicBezTo>
                    <a:pt x="7" y="131"/>
                    <a:pt x="6" y="130"/>
                    <a:pt x="5" y="130"/>
                  </a:cubicBezTo>
                  <a:cubicBezTo>
                    <a:pt x="4" y="129"/>
                    <a:pt x="3" y="130"/>
                    <a:pt x="3" y="131"/>
                  </a:cubicBezTo>
                  <a:close/>
                  <a:moveTo>
                    <a:pt x="8" y="108"/>
                  </a:moveTo>
                  <a:cubicBezTo>
                    <a:pt x="7" y="111"/>
                    <a:pt x="6" y="115"/>
                    <a:pt x="5" y="119"/>
                  </a:cubicBezTo>
                  <a:cubicBezTo>
                    <a:pt x="5" y="120"/>
                    <a:pt x="5" y="122"/>
                    <a:pt x="7" y="122"/>
                  </a:cubicBezTo>
                  <a:cubicBezTo>
                    <a:pt x="8" y="122"/>
                    <a:pt x="9" y="121"/>
                    <a:pt x="9" y="120"/>
                  </a:cubicBezTo>
                  <a:cubicBezTo>
                    <a:pt x="10" y="116"/>
                    <a:pt x="11" y="112"/>
                    <a:pt x="12" y="109"/>
                  </a:cubicBezTo>
                  <a:cubicBezTo>
                    <a:pt x="12" y="108"/>
                    <a:pt x="11" y="106"/>
                    <a:pt x="10" y="106"/>
                  </a:cubicBezTo>
                  <a:cubicBezTo>
                    <a:pt x="9" y="106"/>
                    <a:pt x="8" y="107"/>
                    <a:pt x="8" y="108"/>
                  </a:cubicBezTo>
                  <a:close/>
                  <a:moveTo>
                    <a:pt x="15" y="84"/>
                  </a:moveTo>
                  <a:cubicBezTo>
                    <a:pt x="13" y="88"/>
                    <a:pt x="12" y="92"/>
                    <a:pt x="11" y="96"/>
                  </a:cubicBezTo>
                  <a:cubicBezTo>
                    <a:pt x="11" y="97"/>
                    <a:pt x="11" y="98"/>
                    <a:pt x="12" y="98"/>
                  </a:cubicBezTo>
                  <a:cubicBezTo>
                    <a:pt x="13" y="99"/>
                    <a:pt x="14" y="98"/>
                    <a:pt x="15" y="97"/>
                  </a:cubicBezTo>
                  <a:cubicBezTo>
                    <a:pt x="16" y="93"/>
                    <a:pt x="17" y="90"/>
                    <a:pt x="19" y="86"/>
                  </a:cubicBezTo>
                  <a:cubicBezTo>
                    <a:pt x="19" y="85"/>
                    <a:pt x="18" y="84"/>
                    <a:pt x="17" y="83"/>
                  </a:cubicBezTo>
                  <a:cubicBezTo>
                    <a:pt x="16" y="83"/>
                    <a:pt x="15" y="83"/>
                    <a:pt x="15" y="84"/>
                  </a:cubicBezTo>
                  <a:close/>
                  <a:moveTo>
                    <a:pt x="24" y="62"/>
                  </a:moveTo>
                  <a:cubicBezTo>
                    <a:pt x="22" y="66"/>
                    <a:pt x="21" y="69"/>
                    <a:pt x="19" y="73"/>
                  </a:cubicBezTo>
                  <a:cubicBezTo>
                    <a:pt x="19" y="74"/>
                    <a:pt x="19" y="75"/>
                    <a:pt x="20" y="76"/>
                  </a:cubicBezTo>
                  <a:cubicBezTo>
                    <a:pt x="21" y="76"/>
                    <a:pt x="22" y="76"/>
                    <a:pt x="23" y="75"/>
                  </a:cubicBezTo>
                  <a:cubicBezTo>
                    <a:pt x="24" y="71"/>
                    <a:pt x="26" y="67"/>
                    <a:pt x="28" y="64"/>
                  </a:cubicBezTo>
                  <a:cubicBezTo>
                    <a:pt x="28" y="63"/>
                    <a:pt x="28" y="62"/>
                    <a:pt x="27" y="61"/>
                  </a:cubicBezTo>
                  <a:cubicBezTo>
                    <a:pt x="26" y="61"/>
                    <a:pt x="24" y="61"/>
                    <a:pt x="24" y="62"/>
                  </a:cubicBezTo>
                  <a:close/>
                  <a:moveTo>
                    <a:pt x="35" y="41"/>
                  </a:moveTo>
                  <a:cubicBezTo>
                    <a:pt x="33" y="44"/>
                    <a:pt x="31" y="47"/>
                    <a:pt x="29" y="51"/>
                  </a:cubicBezTo>
                  <a:cubicBezTo>
                    <a:pt x="29" y="52"/>
                    <a:pt x="29" y="53"/>
                    <a:pt x="30" y="54"/>
                  </a:cubicBezTo>
                  <a:cubicBezTo>
                    <a:pt x="31" y="54"/>
                    <a:pt x="32" y="54"/>
                    <a:pt x="33" y="53"/>
                  </a:cubicBezTo>
                  <a:cubicBezTo>
                    <a:pt x="35" y="49"/>
                    <a:pt x="37" y="46"/>
                    <a:pt x="38" y="43"/>
                  </a:cubicBezTo>
                  <a:cubicBezTo>
                    <a:pt x="39" y="42"/>
                    <a:pt x="39" y="40"/>
                    <a:pt x="38" y="40"/>
                  </a:cubicBezTo>
                  <a:cubicBezTo>
                    <a:pt x="37" y="39"/>
                    <a:pt x="36" y="40"/>
                    <a:pt x="35" y="41"/>
                  </a:cubicBezTo>
                  <a:close/>
                  <a:moveTo>
                    <a:pt x="48" y="20"/>
                  </a:moveTo>
                  <a:cubicBezTo>
                    <a:pt x="46" y="23"/>
                    <a:pt x="43" y="26"/>
                    <a:pt x="41" y="30"/>
                  </a:cubicBezTo>
                  <a:cubicBezTo>
                    <a:pt x="41" y="31"/>
                    <a:pt x="41" y="32"/>
                    <a:pt x="42" y="33"/>
                  </a:cubicBezTo>
                  <a:cubicBezTo>
                    <a:pt x="43" y="34"/>
                    <a:pt x="44" y="33"/>
                    <a:pt x="45" y="32"/>
                  </a:cubicBezTo>
                  <a:cubicBezTo>
                    <a:pt x="47" y="29"/>
                    <a:pt x="49" y="25"/>
                    <a:pt x="51" y="22"/>
                  </a:cubicBezTo>
                  <a:cubicBezTo>
                    <a:pt x="52" y="21"/>
                    <a:pt x="51" y="20"/>
                    <a:pt x="51" y="20"/>
                  </a:cubicBezTo>
                  <a:cubicBezTo>
                    <a:pt x="50" y="19"/>
                    <a:pt x="48" y="19"/>
                    <a:pt x="48" y="20"/>
                  </a:cubicBezTo>
                  <a:close/>
                  <a:moveTo>
                    <a:pt x="63" y="1"/>
                  </a:moveTo>
                  <a:cubicBezTo>
                    <a:pt x="63" y="1"/>
                    <a:pt x="60" y="4"/>
                    <a:pt x="55" y="10"/>
                  </a:cubicBezTo>
                  <a:cubicBezTo>
                    <a:pt x="54" y="11"/>
                    <a:pt x="54" y="12"/>
                    <a:pt x="55" y="13"/>
                  </a:cubicBezTo>
                  <a:cubicBezTo>
                    <a:pt x="56" y="14"/>
                    <a:pt x="57" y="14"/>
                    <a:pt x="58" y="13"/>
                  </a:cubicBezTo>
                  <a:cubicBezTo>
                    <a:pt x="60" y="10"/>
                    <a:pt x="62" y="7"/>
                    <a:pt x="64" y="6"/>
                  </a:cubicBezTo>
                  <a:cubicBezTo>
                    <a:pt x="64" y="5"/>
                    <a:pt x="65" y="4"/>
                    <a:pt x="65" y="4"/>
                  </a:cubicBezTo>
                  <a:cubicBezTo>
                    <a:pt x="65" y="4"/>
                    <a:pt x="66" y="3"/>
                    <a:pt x="66" y="3"/>
                  </a:cubicBezTo>
                  <a:cubicBezTo>
                    <a:pt x="66" y="3"/>
                    <a:pt x="66" y="1"/>
                    <a:pt x="65" y="1"/>
                  </a:cubicBezTo>
                  <a:cubicBezTo>
                    <a:pt x="65" y="0"/>
                    <a:pt x="63" y="0"/>
                    <a:pt x="6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9" name="Freeform 614"/>
            <p:cNvSpPr>
              <a:spLocks noEditPoints="1"/>
            </p:cNvSpPr>
            <p:nvPr/>
          </p:nvSpPr>
          <p:spPr bwMode="auto">
            <a:xfrm rot="16200000">
              <a:off x="3427605" y="-593499"/>
              <a:ext cx="983668" cy="2894420"/>
            </a:xfrm>
            <a:custGeom>
              <a:avLst/>
              <a:gdLst>
                <a:gd name="T0" fmla="*/ 128 w 169"/>
                <a:gd name="T1" fmla="*/ 488 h 498"/>
                <a:gd name="T2" fmla="*/ 132 w 169"/>
                <a:gd name="T3" fmla="*/ 479 h 498"/>
                <a:gd name="T4" fmla="*/ 148 w 169"/>
                <a:gd name="T5" fmla="*/ 445 h 498"/>
                <a:gd name="T6" fmla="*/ 151 w 169"/>
                <a:gd name="T7" fmla="*/ 443 h 498"/>
                <a:gd name="T8" fmla="*/ 156 w 169"/>
                <a:gd name="T9" fmla="*/ 435 h 498"/>
                <a:gd name="T10" fmla="*/ 159 w 169"/>
                <a:gd name="T11" fmla="*/ 411 h 498"/>
                <a:gd name="T12" fmla="*/ 161 w 169"/>
                <a:gd name="T13" fmla="*/ 399 h 498"/>
                <a:gd name="T14" fmla="*/ 168 w 169"/>
                <a:gd name="T15" fmla="*/ 376 h 498"/>
                <a:gd name="T16" fmla="*/ 165 w 169"/>
                <a:gd name="T17" fmla="*/ 363 h 498"/>
                <a:gd name="T18" fmla="*/ 167 w 169"/>
                <a:gd name="T19" fmla="*/ 349 h 498"/>
                <a:gd name="T20" fmla="*/ 168 w 169"/>
                <a:gd name="T21" fmla="*/ 339 h 498"/>
                <a:gd name="T22" fmla="*/ 162 w 169"/>
                <a:gd name="T23" fmla="*/ 316 h 498"/>
                <a:gd name="T24" fmla="*/ 160 w 169"/>
                <a:gd name="T25" fmla="*/ 304 h 498"/>
                <a:gd name="T26" fmla="*/ 160 w 169"/>
                <a:gd name="T27" fmla="*/ 280 h 498"/>
                <a:gd name="T28" fmla="*/ 155 w 169"/>
                <a:gd name="T29" fmla="*/ 270 h 498"/>
                <a:gd name="T30" fmla="*/ 143 w 169"/>
                <a:gd name="T31" fmla="*/ 234 h 498"/>
                <a:gd name="T32" fmla="*/ 145 w 169"/>
                <a:gd name="T33" fmla="*/ 232 h 498"/>
                <a:gd name="T34" fmla="*/ 143 w 169"/>
                <a:gd name="T35" fmla="*/ 222 h 498"/>
                <a:gd name="T36" fmla="*/ 132 w 169"/>
                <a:gd name="T37" fmla="*/ 200 h 498"/>
                <a:gd name="T38" fmla="*/ 128 w 169"/>
                <a:gd name="T39" fmla="*/ 189 h 498"/>
                <a:gd name="T40" fmla="*/ 122 w 169"/>
                <a:gd name="T41" fmla="*/ 165 h 498"/>
                <a:gd name="T42" fmla="*/ 117 w 169"/>
                <a:gd name="T43" fmla="*/ 157 h 498"/>
                <a:gd name="T44" fmla="*/ 100 w 169"/>
                <a:gd name="T45" fmla="*/ 123 h 498"/>
                <a:gd name="T46" fmla="*/ 101 w 169"/>
                <a:gd name="T47" fmla="*/ 120 h 498"/>
                <a:gd name="T48" fmla="*/ 99 w 169"/>
                <a:gd name="T49" fmla="*/ 110 h 498"/>
                <a:gd name="T50" fmla="*/ 86 w 169"/>
                <a:gd name="T51" fmla="*/ 89 h 498"/>
                <a:gd name="T52" fmla="*/ 83 w 169"/>
                <a:gd name="T53" fmla="*/ 78 h 498"/>
                <a:gd name="T54" fmla="*/ 84 w 169"/>
                <a:gd name="T55" fmla="*/ 65 h 498"/>
                <a:gd name="T56" fmla="*/ 85 w 169"/>
                <a:gd name="T57" fmla="*/ 29 h 498"/>
                <a:gd name="T58" fmla="*/ 88 w 169"/>
                <a:gd name="T59" fmla="*/ 28 h 498"/>
                <a:gd name="T60" fmla="*/ 95 w 169"/>
                <a:gd name="T61" fmla="*/ 21 h 498"/>
                <a:gd name="T62" fmla="*/ 112 w 169"/>
                <a:gd name="T63" fmla="*/ 4 h 498"/>
                <a:gd name="T64" fmla="*/ 124 w 169"/>
                <a:gd name="T65" fmla="*/ 1 h 498"/>
                <a:gd name="T66" fmla="*/ 147 w 169"/>
                <a:gd name="T67" fmla="*/ 7 h 498"/>
                <a:gd name="T68" fmla="*/ 156 w 169"/>
                <a:gd name="T69" fmla="*/ 10 h 498"/>
                <a:gd name="T70" fmla="*/ 166 w 169"/>
                <a:gd name="T71" fmla="*/ 45 h 498"/>
                <a:gd name="T72" fmla="*/ 163 w 169"/>
                <a:gd name="T73" fmla="*/ 42 h 498"/>
                <a:gd name="T74" fmla="*/ 161 w 169"/>
                <a:gd name="T75" fmla="*/ 57 h 498"/>
                <a:gd name="T76" fmla="*/ 155 w 169"/>
                <a:gd name="T77" fmla="*/ 67 h 498"/>
                <a:gd name="T78" fmla="*/ 134 w 169"/>
                <a:gd name="T79" fmla="*/ 78 h 498"/>
                <a:gd name="T80" fmla="*/ 123 w 169"/>
                <a:gd name="T81" fmla="*/ 85 h 498"/>
                <a:gd name="T82" fmla="*/ 109 w 169"/>
                <a:gd name="T83" fmla="*/ 84 h 498"/>
                <a:gd name="T84" fmla="*/ 99 w 169"/>
                <a:gd name="T85" fmla="*/ 80 h 498"/>
                <a:gd name="T86" fmla="*/ 75 w 169"/>
                <a:gd name="T87" fmla="*/ 78 h 498"/>
                <a:gd name="T88" fmla="*/ 64 w 169"/>
                <a:gd name="T89" fmla="*/ 74 h 498"/>
                <a:gd name="T90" fmla="*/ 44 w 169"/>
                <a:gd name="T91" fmla="*/ 60 h 498"/>
                <a:gd name="T92" fmla="*/ 34 w 169"/>
                <a:gd name="T93" fmla="*/ 57 h 498"/>
                <a:gd name="T94" fmla="*/ 2 w 169"/>
                <a:gd name="T95" fmla="*/ 39 h 498"/>
                <a:gd name="T96" fmla="*/ 1 w 169"/>
                <a:gd name="T97" fmla="*/ 39 h 498"/>
                <a:gd name="T98" fmla="*/ 1 w 169"/>
                <a:gd name="T99" fmla="*/ 39 h 498"/>
                <a:gd name="T100" fmla="*/ 6 w 169"/>
                <a:gd name="T101" fmla="*/ 37 h 498"/>
                <a:gd name="T102" fmla="*/ 0 w 169"/>
                <a:gd name="T103" fmla="*/ 3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498">
                  <a:moveTo>
                    <a:pt x="125" y="486"/>
                  </a:moveTo>
                  <a:cubicBezTo>
                    <a:pt x="123" y="489"/>
                    <a:pt x="121" y="492"/>
                    <a:pt x="118" y="494"/>
                  </a:cubicBezTo>
                  <a:cubicBezTo>
                    <a:pt x="118" y="495"/>
                    <a:pt x="118" y="497"/>
                    <a:pt x="119" y="497"/>
                  </a:cubicBezTo>
                  <a:cubicBezTo>
                    <a:pt x="120" y="498"/>
                    <a:pt x="121" y="498"/>
                    <a:pt x="122" y="497"/>
                  </a:cubicBezTo>
                  <a:cubicBezTo>
                    <a:pt x="124" y="494"/>
                    <a:pt x="126" y="491"/>
                    <a:pt x="128" y="488"/>
                  </a:cubicBezTo>
                  <a:cubicBezTo>
                    <a:pt x="129" y="487"/>
                    <a:pt x="129" y="486"/>
                    <a:pt x="128" y="485"/>
                  </a:cubicBezTo>
                  <a:cubicBezTo>
                    <a:pt x="127" y="485"/>
                    <a:pt x="126" y="485"/>
                    <a:pt x="125" y="486"/>
                  </a:cubicBezTo>
                  <a:close/>
                  <a:moveTo>
                    <a:pt x="138" y="466"/>
                  </a:moveTo>
                  <a:cubicBezTo>
                    <a:pt x="136" y="469"/>
                    <a:pt x="134" y="473"/>
                    <a:pt x="132" y="476"/>
                  </a:cubicBezTo>
                  <a:cubicBezTo>
                    <a:pt x="131" y="477"/>
                    <a:pt x="131" y="478"/>
                    <a:pt x="132" y="479"/>
                  </a:cubicBezTo>
                  <a:cubicBezTo>
                    <a:pt x="133" y="479"/>
                    <a:pt x="135" y="479"/>
                    <a:pt x="135" y="478"/>
                  </a:cubicBezTo>
                  <a:cubicBezTo>
                    <a:pt x="137" y="475"/>
                    <a:pt x="139" y="471"/>
                    <a:pt x="141" y="468"/>
                  </a:cubicBezTo>
                  <a:cubicBezTo>
                    <a:pt x="142" y="467"/>
                    <a:pt x="142" y="466"/>
                    <a:pt x="141" y="465"/>
                  </a:cubicBezTo>
                  <a:cubicBezTo>
                    <a:pt x="140" y="465"/>
                    <a:pt x="138" y="465"/>
                    <a:pt x="138" y="466"/>
                  </a:cubicBezTo>
                  <a:close/>
                  <a:moveTo>
                    <a:pt x="148" y="445"/>
                  </a:moveTo>
                  <a:cubicBezTo>
                    <a:pt x="147" y="448"/>
                    <a:pt x="145" y="452"/>
                    <a:pt x="143" y="455"/>
                  </a:cubicBezTo>
                  <a:cubicBezTo>
                    <a:pt x="143" y="456"/>
                    <a:pt x="143" y="458"/>
                    <a:pt x="144" y="458"/>
                  </a:cubicBezTo>
                  <a:cubicBezTo>
                    <a:pt x="145" y="459"/>
                    <a:pt x="147" y="458"/>
                    <a:pt x="147" y="457"/>
                  </a:cubicBezTo>
                  <a:cubicBezTo>
                    <a:pt x="149" y="453"/>
                    <a:pt x="151" y="450"/>
                    <a:pt x="152" y="446"/>
                  </a:cubicBezTo>
                  <a:cubicBezTo>
                    <a:pt x="152" y="445"/>
                    <a:pt x="152" y="444"/>
                    <a:pt x="151" y="443"/>
                  </a:cubicBezTo>
                  <a:cubicBezTo>
                    <a:pt x="150" y="443"/>
                    <a:pt x="149" y="444"/>
                    <a:pt x="148" y="445"/>
                  </a:cubicBezTo>
                  <a:close/>
                  <a:moveTo>
                    <a:pt x="156" y="422"/>
                  </a:moveTo>
                  <a:cubicBezTo>
                    <a:pt x="155" y="426"/>
                    <a:pt x="154" y="430"/>
                    <a:pt x="153" y="433"/>
                  </a:cubicBezTo>
                  <a:cubicBezTo>
                    <a:pt x="152" y="435"/>
                    <a:pt x="153" y="436"/>
                    <a:pt x="154" y="436"/>
                  </a:cubicBezTo>
                  <a:cubicBezTo>
                    <a:pt x="155" y="436"/>
                    <a:pt x="156" y="436"/>
                    <a:pt x="156" y="435"/>
                  </a:cubicBezTo>
                  <a:cubicBezTo>
                    <a:pt x="158" y="431"/>
                    <a:pt x="159" y="427"/>
                    <a:pt x="160" y="423"/>
                  </a:cubicBezTo>
                  <a:cubicBezTo>
                    <a:pt x="160" y="422"/>
                    <a:pt x="160" y="421"/>
                    <a:pt x="159" y="421"/>
                  </a:cubicBezTo>
                  <a:cubicBezTo>
                    <a:pt x="158" y="420"/>
                    <a:pt x="156" y="421"/>
                    <a:pt x="156" y="422"/>
                  </a:cubicBezTo>
                  <a:close/>
                  <a:moveTo>
                    <a:pt x="161" y="399"/>
                  </a:moveTo>
                  <a:cubicBezTo>
                    <a:pt x="161" y="403"/>
                    <a:pt x="160" y="407"/>
                    <a:pt x="159" y="411"/>
                  </a:cubicBezTo>
                  <a:cubicBezTo>
                    <a:pt x="159" y="412"/>
                    <a:pt x="160" y="413"/>
                    <a:pt x="161" y="413"/>
                  </a:cubicBezTo>
                  <a:cubicBezTo>
                    <a:pt x="162" y="413"/>
                    <a:pt x="163" y="413"/>
                    <a:pt x="163" y="412"/>
                  </a:cubicBezTo>
                  <a:cubicBezTo>
                    <a:pt x="164" y="408"/>
                    <a:pt x="165" y="404"/>
                    <a:pt x="165" y="400"/>
                  </a:cubicBezTo>
                  <a:cubicBezTo>
                    <a:pt x="166" y="399"/>
                    <a:pt x="165" y="398"/>
                    <a:pt x="164" y="397"/>
                  </a:cubicBezTo>
                  <a:cubicBezTo>
                    <a:pt x="163" y="397"/>
                    <a:pt x="162" y="398"/>
                    <a:pt x="161" y="399"/>
                  </a:cubicBezTo>
                  <a:close/>
                  <a:moveTo>
                    <a:pt x="164" y="375"/>
                  </a:moveTo>
                  <a:cubicBezTo>
                    <a:pt x="164" y="379"/>
                    <a:pt x="164" y="383"/>
                    <a:pt x="163" y="387"/>
                  </a:cubicBezTo>
                  <a:cubicBezTo>
                    <a:pt x="163" y="388"/>
                    <a:pt x="164" y="389"/>
                    <a:pt x="165" y="389"/>
                  </a:cubicBezTo>
                  <a:cubicBezTo>
                    <a:pt x="166" y="390"/>
                    <a:pt x="167" y="389"/>
                    <a:pt x="167" y="388"/>
                  </a:cubicBezTo>
                  <a:cubicBezTo>
                    <a:pt x="168" y="384"/>
                    <a:pt x="168" y="380"/>
                    <a:pt x="168" y="376"/>
                  </a:cubicBezTo>
                  <a:cubicBezTo>
                    <a:pt x="168" y="375"/>
                    <a:pt x="167" y="374"/>
                    <a:pt x="166" y="373"/>
                  </a:cubicBezTo>
                  <a:cubicBezTo>
                    <a:pt x="165" y="373"/>
                    <a:pt x="164" y="374"/>
                    <a:pt x="164" y="375"/>
                  </a:cubicBezTo>
                  <a:close/>
                  <a:moveTo>
                    <a:pt x="165" y="352"/>
                  </a:moveTo>
                  <a:cubicBezTo>
                    <a:pt x="165" y="353"/>
                    <a:pt x="165" y="355"/>
                    <a:pt x="165" y="357"/>
                  </a:cubicBezTo>
                  <a:cubicBezTo>
                    <a:pt x="165" y="359"/>
                    <a:pt x="165" y="361"/>
                    <a:pt x="165" y="363"/>
                  </a:cubicBezTo>
                  <a:cubicBezTo>
                    <a:pt x="165" y="365"/>
                    <a:pt x="166" y="365"/>
                    <a:pt x="167" y="365"/>
                  </a:cubicBezTo>
                  <a:cubicBezTo>
                    <a:pt x="168" y="366"/>
                    <a:pt x="169" y="365"/>
                    <a:pt x="169" y="364"/>
                  </a:cubicBezTo>
                  <a:cubicBezTo>
                    <a:pt x="169" y="361"/>
                    <a:pt x="169" y="359"/>
                    <a:pt x="169" y="357"/>
                  </a:cubicBezTo>
                  <a:cubicBezTo>
                    <a:pt x="169" y="355"/>
                    <a:pt x="169" y="353"/>
                    <a:pt x="169" y="351"/>
                  </a:cubicBezTo>
                  <a:cubicBezTo>
                    <a:pt x="169" y="350"/>
                    <a:pt x="168" y="349"/>
                    <a:pt x="167" y="349"/>
                  </a:cubicBezTo>
                  <a:cubicBezTo>
                    <a:pt x="166" y="350"/>
                    <a:pt x="165" y="350"/>
                    <a:pt x="165" y="352"/>
                  </a:cubicBezTo>
                  <a:close/>
                  <a:moveTo>
                    <a:pt x="163" y="328"/>
                  </a:moveTo>
                  <a:cubicBezTo>
                    <a:pt x="164" y="332"/>
                    <a:pt x="164" y="336"/>
                    <a:pt x="164" y="340"/>
                  </a:cubicBezTo>
                  <a:cubicBezTo>
                    <a:pt x="164" y="341"/>
                    <a:pt x="165" y="342"/>
                    <a:pt x="166" y="341"/>
                  </a:cubicBezTo>
                  <a:cubicBezTo>
                    <a:pt x="167" y="341"/>
                    <a:pt x="168" y="340"/>
                    <a:pt x="168" y="339"/>
                  </a:cubicBezTo>
                  <a:cubicBezTo>
                    <a:pt x="168" y="335"/>
                    <a:pt x="168" y="331"/>
                    <a:pt x="167" y="327"/>
                  </a:cubicBezTo>
                  <a:cubicBezTo>
                    <a:pt x="167" y="326"/>
                    <a:pt x="166" y="325"/>
                    <a:pt x="165" y="326"/>
                  </a:cubicBezTo>
                  <a:cubicBezTo>
                    <a:pt x="164" y="326"/>
                    <a:pt x="163" y="327"/>
                    <a:pt x="163" y="328"/>
                  </a:cubicBezTo>
                  <a:close/>
                  <a:moveTo>
                    <a:pt x="160" y="304"/>
                  </a:moveTo>
                  <a:cubicBezTo>
                    <a:pt x="161" y="308"/>
                    <a:pt x="161" y="312"/>
                    <a:pt x="162" y="316"/>
                  </a:cubicBezTo>
                  <a:cubicBezTo>
                    <a:pt x="162" y="317"/>
                    <a:pt x="163" y="318"/>
                    <a:pt x="164" y="318"/>
                  </a:cubicBezTo>
                  <a:cubicBezTo>
                    <a:pt x="165" y="317"/>
                    <a:pt x="166" y="316"/>
                    <a:pt x="166" y="315"/>
                  </a:cubicBezTo>
                  <a:cubicBezTo>
                    <a:pt x="165" y="311"/>
                    <a:pt x="165" y="307"/>
                    <a:pt x="164" y="303"/>
                  </a:cubicBezTo>
                  <a:cubicBezTo>
                    <a:pt x="164" y="302"/>
                    <a:pt x="163" y="302"/>
                    <a:pt x="162" y="302"/>
                  </a:cubicBezTo>
                  <a:cubicBezTo>
                    <a:pt x="161" y="302"/>
                    <a:pt x="160" y="303"/>
                    <a:pt x="160" y="304"/>
                  </a:cubicBezTo>
                  <a:close/>
                  <a:moveTo>
                    <a:pt x="156" y="281"/>
                  </a:moveTo>
                  <a:cubicBezTo>
                    <a:pt x="157" y="284"/>
                    <a:pt x="157" y="288"/>
                    <a:pt x="158" y="292"/>
                  </a:cubicBezTo>
                  <a:cubicBezTo>
                    <a:pt x="158" y="293"/>
                    <a:pt x="159" y="294"/>
                    <a:pt x="160" y="294"/>
                  </a:cubicBezTo>
                  <a:cubicBezTo>
                    <a:pt x="162" y="294"/>
                    <a:pt x="162" y="293"/>
                    <a:pt x="162" y="291"/>
                  </a:cubicBezTo>
                  <a:cubicBezTo>
                    <a:pt x="161" y="288"/>
                    <a:pt x="161" y="284"/>
                    <a:pt x="160" y="280"/>
                  </a:cubicBezTo>
                  <a:cubicBezTo>
                    <a:pt x="159" y="279"/>
                    <a:pt x="158" y="278"/>
                    <a:pt x="157" y="278"/>
                  </a:cubicBezTo>
                  <a:cubicBezTo>
                    <a:pt x="156" y="278"/>
                    <a:pt x="155" y="279"/>
                    <a:pt x="156" y="281"/>
                  </a:cubicBezTo>
                  <a:close/>
                  <a:moveTo>
                    <a:pt x="150" y="257"/>
                  </a:moveTo>
                  <a:cubicBezTo>
                    <a:pt x="151" y="261"/>
                    <a:pt x="152" y="265"/>
                    <a:pt x="153" y="269"/>
                  </a:cubicBezTo>
                  <a:cubicBezTo>
                    <a:pt x="153" y="270"/>
                    <a:pt x="154" y="271"/>
                    <a:pt x="155" y="270"/>
                  </a:cubicBezTo>
                  <a:cubicBezTo>
                    <a:pt x="157" y="270"/>
                    <a:pt x="157" y="269"/>
                    <a:pt x="157" y="268"/>
                  </a:cubicBezTo>
                  <a:cubicBezTo>
                    <a:pt x="156" y="264"/>
                    <a:pt x="155" y="260"/>
                    <a:pt x="154" y="256"/>
                  </a:cubicBezTo>
                  <a:cubicBezTo>
                    <a:pt x="154" y="255"/>
                    <a:pt x="152" y="255"/>
                    <a:pt x="151" y="255"/>
                  </a:cubicBezTo>
                  <a:cubicBezTo>
                    <a:pt x="150" y="255"/>
                    <a:pt x="150" y="256"/>
                    <a:pt x="150" y="257"/>
                  </a:cubicBezTo>
                  <a:close/>
                  <a:moveTo>
                    <a:pt x="143" y="234"/>
                  </a:moveTo>
                  <a:cubicBezTo>
                    <a:pt x="144" y="238"/>
                    <a:pt x="146" y="242"/>
                    <a:pt x="147" y="246"/>
                  </a:cubicBezTo>
                  <a:cubicBezTo>
                    <a:pt x="147" y="247"/>
                    <a:pt x="148" y="247"/>
                    <a:pt x="149" y="247"/>
                  </a:cubicBezTo>
                  <a:cubicBezTo>
                    <a:pt x="150" y="247"/>
                    <a:pt x="151" y="246"/>
                    <a:pt x="151" y="245"/>
                  </a:cubicBezTo>
                  <a:cubicBezTo>
                    <a:pt x="149" y="241"/>
                    <a:pt x="148" y="237"/>
                    <a:pt x="147" y="233"/>
                  </a:cubicBezTo>
                  <a:cubicBezTo>
                    <a:pt x="147" y="232"/>
                    <a:pt x="146" y="231"/>
                    <a:pt x="145" y="232"/>
                  </a:cubicBezTo>
                  <a:cubicBezTo>
                    <a:pt x="144" y="232"/>
                    <a:pt x="143" y="233"/>
                    <a:pt x="143" y="234"/>
                  </a:cubicBezTo>
                  <a:close/>
                  <a:moveTo>
                    <a:pt x="136" y="212"/>
                  </a:moveTo>
                  <a:cubicBezTo>
                    <a:pt x="137" y="215"/>
                    <a:pt x="138" y="219"/>
                    <a:pt x="140" y="223"/>
                  </a:cubicBezTo>
                  <a:cubicBezTo>
                    <a:pt x="140" y="224"/>
                    <a:pt x="141" y="225"/>
                    <a:pt x="142" y="224"/>
                  </a:cubicBezTo>
                  <a:cubicBezTo>
                    <a:pt x="143" y="224"/>
                    <a:pt x="144" y="223"/>
                    <a:pt x="143" y="222"/>
                  </a:cubicBezTo>
                  <a:cubicBezTo>
                    <a:pt x="142" y="218"/>
                    <a:pt x="141" y="214"/>
                    <a:pt x="140" y="210"/>
                  </a:cubicBezTo>
                  <a:cubicBezTo>
                    <a:pt x="139" y="209"/>
                    <a:pt x="138" y="209"/>
                    <a:pt x="137" y="209"/>
                  </a:cubicBezTo>
                  <a:cubicBezTo>
                    <a:pt x="136" y="209"/>
                    <a:pt x="135" y="211"/>
                    <a:pt x="136" y="212"/>
                  </a:cubicBezTo>
                  <a:close/>
                  <a:moveTo>
                    <a:pt x="128" y="189"/>
                  </a:moveTo>
                  <a:cubicBezTo>
                    <a:pt x="129" y="193"/>
                    <a:pt x="130" y="197"/>
                    <a:pt x="132" y="200"/>
                  </a:cubicBezTo>
                  <a:cubicBezTo>
                    <a:pt x="132" y="201"/>
                    <a:pt x="133" y="202"/>
                    <a:pt x="134" y="202"/>
                  </a:cubicBezTo>
                  <a:cubicBezTo>
                    <a:pt x="135" y="201"/>
                    <a:pt x="136" y="200"/>
                    <a:pt x="135" y="199"/>
                  </a:cubicBezTo>
                  <a:cubicBezTo>
                    <a:pt x="134" y="195"/>
                    <a:pt x="133" y="191"/>
                    <a:pt x="131" y="188"/>
                  </a:cubicBezTo>
                  <a:cubicBezTo>
                    <a:pt x="131" y="187"/>
                    <a:pt x="130" y="186"/>
                    <a:pt x="129" y="187"/>
                  </a:cubicBezTo>
                  <a:cubicBezTo>
                    <a:pt x="128" y="187"/>
                    <a:pt x="127" y="188"/>
                    <a:pt x="128" y="189"/>
                  </a:cubicBezTo>
                  <a:close/>
                  <a:moveTo>
                    <a:pt x="119" y="167"/>
                  </a:moveTo>
                  <a:cubicBezTo>
                    <a:pt x="120" y="171"/>
                    <a:pt x="122" y="174"/>
                    <a:pt x="123" y="178"/>
                  </a:cubicBezTo>
                  <a:cubicBezTo>
                    <a:pt x="124" y="179"/>
                    <a:pt x="125" y="180"/>
                    <a:pt x="126" y="179"/>
                  </a:cubicBezTo>
                  <a:cubicBezTo>
                    <a:pt x="127" y="179"/>
                    <a:pt x="127" y="178"/>
                    <a:pt x="127" y="177"/>
                  </a:cubicBezTo>
                  <a:cubicBezTo>
                    <a:pt x="125" y="173"/>
                    <a:pt x="124" y="169"/>
                    <a:pt x="122" y="165"/>
                  </a:cubicBezTo>
                  <a:cubicBezTo>
                    <a:pt x="122" y="164"/>
                    <a:pt x="121" y="164"/>
                    <a:pt x="120" y="164"/>
                  </a:cubicBezTo>
                  <a:cubicBezTo>
                    <a:pt x="119" y="165"/>
                    <a:pt x="118" y="166"/>
                    <a:pt x="119" y="167"/>
                  </a:cubicBezTo>
                  <a:close/>
                  <a:moveTo>
                    <a:pt x="110" y="145"/>
                  </a:moveTo>
                  <a:cubicBezTo>
                    <a:pt x="111" y="148"/>
                    <a:pt x="113" y="152"/>
                    <a:pt x="114" y="156"/>
                  </a:cubicBezTo>
                  <a:cubicBezTo>
                    <a:pt x="115" y="157"/>
                    <a:pt x="116" y="157"/>
                    <a:pt x="117" y="157"/>
                  </a:cubicBezTo>
                  <a:cubicBezTo>
                    <a:pt x="118" y="156"/>
                    <a:pt x="118" y="155"/>
                    <a:pt x="118" y="154"/>
                  </a:cubicBezTo>
                  <a:cubicBezTo>
                    <a:pt x="116" y="151"/>
                    <a:pt x="115" y="147"/>
                    <a:pt x="113" y="143"/>
                  </a:cubicBezTo>
                  <a:cubicBezTo>
                    <a:pt x="113" y="142"/>
                    <a:pt x="112" y="142"/>
                    <a:pt x="111" y="142"/>
                  </a:cubicBezTo>
                  <a:cubicBezTo>
                    <a:pt x="110" y="143"/>
                    <a:pt x="109" y="144"/>
                    <a:pt x="110" y="145"/>
                  </a:cubicBezTo>
                  <a:close/>
                  <a:moveTo>
                    <a:pt x="100" y="123"/>
                  </a:moveTo>
                  <a:cubicBezTo>
                    <a:pt x="102" y="126"/>
                    <a:pt x="103" y="130"/>
                    <a:pt x="105" y="134"/>
                  </a:cubicBezTo>
                  <a:cubicBezTo>
                    <a:pt x="105" y="135"/>
                    <a:pt x="107" y="135"/>
                    <a:pt x="108" y="135"/>
                  </a:cubicBezTo>
                  <a:cubicBezTo>
                    <a:pt x="109" y="134"/>
                    <a:pt x="109" y="133"/>
                    <a:pt x="109" y="132"/>
                  </a:cubicBezTo>
                  <a:cubicBezTo>
                    <a:pt x="107" y="128"/>
                    <a:pt x="105" y="125"/>
                    <a:pt x="104" y="121"/>
                  </a:cubicBezTo>
                  <a:cubicBezTo>
                    <a:pt x="103" y="120"/>
                    <a:pt x="102" y="120"/>
                    <a:pt x="101" y="120"/>
                  </a:cubicBezTo>
                  <a:cubicBezTo>
                    <a:pt x="100" y="120"/>
                    <a:pt x="100" y="122"/>
                    <a:pt x="100" y="123"/>
                  </a:cubicBezTo>
                  <a:close/>
                  <a:moveTo>
                    <a:pt x="91" y="101"/>
                  </a:moveTo>
                  <a:cubicBezTo>
                    <a:pt x="92" y="104"/>
                    <a:pt x="94" y="108"/>
                    <a:pt x="95" y="112"/>
                  </a:cubicBezTo>
                  <a:cubicBezTo>
                    <a:pt x="96" y="113"/>
                    <a:pt x="97" y="113"/>
                    <a:pt x="98" y="113"/>
                  </a:cubicBezTo>
                  <a:cubicBezTo>
                    <a:pt x="99" y="112"/>
                    <a:pt x="100" y="111"/>
                    <a:pt x="99" y="110"/>
                  </a:cubicBezTo>
                  <a:cubicBezTo>
                    <a:pt x="97" y="106"/>
                    <a:pt x="96" y="103"/>
                    <a:pt x="94" y="99"/>
                  </a:cubicBezTo>
                  <a:cubicBezTo>
                    <a:pt x="94" y="98"/>
                    <a:pt x="93" y="98"/>
                    <a:pt x="92" y="98"/>
                  </a:cubicBezTo>
                  <a:cubicBezTo>
                    <a:pt x="91" y="98"/>
                    <a:pt x="90" y="100"/>
                    <a:pt x="91" y="101"/>
                  </a:cubicBezTo>
                  <a:close/>
                  <a:moveTo>
                    <a:pt x="83" y="78"/>
                  </a:moveTo>
                  <a:cubicBezTo>
                    <a:pt x="84" y="81"/>
                    <a:pt x="85" y="85"/>
                    <a:pt x="86" y="89"/>
                  </a:cubicBezTo>
                  <a:cubicBezTo>
                    <a:pt x="87" y="90"/>
                    <a:pt x="88" y="91"/>
                    <a:pt x="89" y="91"/>
                  </a:cubicBezTo>
                  <a:cubicBezTo>
                    <a:pt x="90" y="90"/>
                    <a:pt x="90" y="89"/>
                    <a:pt x="90" y="88"/>
                  </a:cubicBezTo>
                  <a:cubicBezTo>
                    <a:pt x="89" y="84"/>
                    <a:pt x="88" y="80"/>
                    <a:pt x="87" y="77"/>
                  </a:cubicBezTo>
                  <a:cubicBezTo>
                    <a:pt x="86" y="76"/>
                    <a:pt x="85" y="75"/>
                    <a:pt x="84" y="75"/>
                  </a:cubicBezTo>
                  <a:cubicBezTo>
                    <a:pt x="83" y="75"/>
                    <a:pt x="82" y="77"/>
                    <a:pt x="83" y="78"/>
                  </a:cubicBezTo>
                  <a:close/>
                  <a:moveTo>
                    <a:pt x="80" y="53"/>
                  </a:moveTo>
                  <a:cubicBezTo>
                    <a:pt x="80" y="54"/>
                    <a:pt x="80" y="55"/>
                    <a:pt x="80" y="55"/>
                  </a:cubicBezTo>
                  <a:cubicBezTo>
                    <a:pt x="80" y="59"/>
                    <a:pt x="80" y="62"/>
                    <a:pt x="81" y="66"/>
                  </a:cubicBezTo>
                  <a:cubicBezTo>
                    <a:pt x="81" y="67"/>
                    <a:pt x="82" y="67"/>
                    <a:pt x="83" y="67"/>
                  </a:cubicBezTo>
                  <a:cubicBezTo>
                    <a:pt x="84" y="67"/>
                    <a:pt x="85" y="66"/>
                    <a:pt x="84" y="65"/>
                  </a:cubicBezTo>
                  <a:cubicBezTo>
                    <a:pt x="84" y="62"/>
                    <a:pt x="84" y="58"/>
                    <a:pt x="84" y="55"/>
                  </a:cubicBezTo>
                  <a:cubicBezTo>
                    <a:pt x="84" y="55"/>
                    <a:pt x="84" y="54"/>
                    <a:pt x="84" y="53"/>
                  </a:cubicBezTo>
                  <a:cubicBezTo>
                    <a:pt x="84" y="52"/>
                    <a:pt x="83" y="51"/>
                    <a:pt x="82" y="51"/>
                  </a:cubicBezTo>
                  <a:cubicBezTo>
                    <a:pt x="81" y="51"/>
                    <a:pt x="80" y="52"/>
                    <a:pt x="80" y="53"/>
                  </a:cubicBezTo>
                  <a:close/>
                  <a:moveTo>
                    <a:pt x="85" y="29"/>
                  </a:moveTo>
                  <a:cubicBezTo>
                    <a:pt x="84" y="33"/>
                    <a:pt x="82" y="37"/>
                    <a:pt x="81" y="41"/>
                  </a:cubicBezTo>
                  <a:cubicBezTo>
                    <a:pt x="81" y="42"/>
                    <a:pt x="82" y="43"/>
                    <a:pt x="83" y="43"/>
                  </a:cubicBezTo>
                  <a:cubicBezTo>
                    <a:pt x="84" y="44"/>
                    <a:pt x="85" y="43"/>
                    <a:pt x="85" y="42"/>
                  </a:cubicBezTo>
                  <a:cubicBezTo>
                    <a:pt x="86" y="38"/>
                    <a:pt x="87" y="34"/>
                    <a:pt x="89" y="31"/>
                  </a:cubicBezTo>
                  <a:cubicBezTo>
                    <a:pt x="89" y="30"/>
                    <a:pt x="89" y="29"/>
                    <a:pt x="88" y="28"/>
                  </a:cubicBezTo>
                  <a:cubicBezTo>
                    <a:pt x="87" y="28"/>
                    <a:pt x="86" y="28"/>
                    <a:pt x="85" y="29"/>
                  </a:cubicBezTo>
                  <a:close/>
                  <a:moveTo>
                    <a:pt x="101" y="10"/>
                  </a:moveTo>
                  <a:cubicBezTo>
                    <a:pt x="98" y="13"/>
                    <a:pt x="95" y="15"/>
                    <a:pt x="92" y="19"/>
                  </a:cubicBezTo>
                  <a:cubicBezTo>
                    <a:pt x="91" y="20"/>
                    <a:pt x="91" y="21"/>
                    <a:pt x="92" y="22"/>
                  </a:cubicBezTo>
                  <a:cubicBezTo>
                    <a:pt x="93" y="22"/>
                    <a:pt x="94" y="22"/>
                    <a:pt x="95" y="21"/>
                  </a:cubicBezTo>
                  <a:cubicBezTo>
                    <a:pt x="97" y="18"/>
                    <a:pt x="100" y="16"/>
                    <a:pt x="103" y="13"/>
                  </a:cubicBezTo>
                  <a:cubicBezTo>
                    <a:pt x="104" y="13"/>
                    <a:pt x="104" y="11"/>
                    <a:pt x="104" y="11"/>
                  </a:cubicBezTo>
                  <a:cubicBezTo>
                    <a:pt x="103" y="10"/>
                    <a:pt x="102" y="9"/>
                    <a:pt x="101" y="10"/>
                  </a:cubicBezTo>
                  <a:close/>
                  <a:moveTo>
                    <a:pt x="124" y="1"/>
                  </a:moveTo>
                  <a:cubicBezTo>
                    <a:pt x="120" y="1"/>
                    <a:pt x="116" y="2"/>
                    <a:pt x="112" y="4"/>
                  </a:cubicBezTo>
                  <a:cubicBezTo>
                    <a:pt x="111" y="4"/>
                    <a:pt x="110" y="6"/>
                    <a:pt x="111" y="7"/>
                  </a:cubicBezTo>
                  <a:cubicBezTo>
                    <a:pt x="111" y="8"/>
                    <a:pt x="112" y="8"/>
                    <a:pt x="113" y="8"/>
                  </a:cubicBezTo>
                  <a:cubicBezTo>
                    <a:pt x="117" y="6"/>
                    <a:pt x="121" y="5"/>
                    <a:pt x="124" y="5"/>
                  </a:cubicBezTo>
                  <a:cubicBezTo>
                    <a:pt x="125" y="4"/>
                    <a:pt x="126" y="3"/>
                    <a:pt x="126" y="2"/>
                  </a:cubicBezTo>
                  <a:cubicBezTo>
                    <a:pt x="126" y="1"/>
                    <a:pt x="125" y="0"/>
                    <a:pt x="124" y="1"/>
                  </a:cubicBezTo>
                  <a:close/>
                  <a:moveTo>
                    <a:pt x="148" y="3"/>
                  </a:moveTo>
                  <a:cubicBezTo>
                    <a:pt x="145" y="1"/>
                    <a:pt x="140" y="0"/>
                    <a:pt x="136" y="0"/>
                  </a:cubicBezTo>
                  <a:cubicBezTo>
                    <a:pt x="135" y="0"/>
                    <a:pt x="134" y="1"/>
                    <a:pt x="134" y="2"/>
                  </a:cubicBezTo>
                  <a:cubicBezTo>
                    <a:pt x="134" y="3"/>
                    <a:pt x="135" y="4"/>
                    <a:pt x="136" y="4"/>
                  </a:cubicBezTo>
                  <a:cubicBezTo>
                    <a:pt x="140" y="4"/>
                    <a:pt x="143" y="5"/>
                    <a:pt x="147" y="7"/>
                  </a:cubicBezTo>
                  <a:cubicBezTo>
                    <a:pt x="148" y="7"/>
                    <a:pt x="149" y="6"/>
                    <a:pt x="149" y="5"/>
                  </a:cubicBezTo>
                  <a:cubicBezTo>
                    <a:pt x="150" y="4"/>
                    <a:pt x="149" y="3"/>
                    <a:pt x="148" y="3"/>
                  </a:cubicBezTo>
                  <a:close/>
                  <a:moveTo>
                    <a:pt x="166" y="20"/>
                  </a:moveTo>
                  <a:cubicBezTo>
                    <a:pt x="165" y="16"/>
                    <a:pt x="162" y="12"/>
                    <a:pt x="159" y="10"/>
                  </a:cubicBezTo>
                  <a:cubicBezTo>
                    <a:pt x="158" y="9"/>
                    <a:pt x="157" y="9"/>
                    <a:pt x="156" y="10"/>
                  </a:cubicBezTo>
                  <a:cubicBezTo>
                    <a:pt x="155" y="10"/>
                    <a:pt x="156" y="12"/>
                    <a:pt x="156" y="12"/>
                  </a:cubicBezTo>
                  <a:cubicBezTo>
                    <a:pt x="159" y="15"/>
                    <a:pt x="161" y="18"/>
                    <a:pt x="162" y="22"/>
                  </a:cubicBezTo>
                  <a:cubicBezTo>
                    <a:pt x="163" y="23"/>
                    <a:pt x="164" y="23"/>
                    <a:pt x="165" y="23"/>
                  </a:cubicBezTo>
                  <a:cubicBezTo>
                    <a:pt x="166" y="22"/>
                    <a:pt x="167" y="21"/>
                    <a:pt x="166" y="20"/>
                  </a:cubicBezTo>
                  <a:close/>
                  <a:moveTo>
                    <a:pt x="166" y="45"/>
                  </a:moveTo>
                  <a:cubicBezTo>
                    <a:pt x="166" y="44"/>
                    <a:pt x="166" y="43"/>
                    <a:pt x="166" y="43"/>
                  </a:cubicBezTo>
                  <a:cubicBezTo>
                    <a:pt x="167" y="39"/>
                    <a:pt x="168" y="36"/>
                    <a:pt x="168" y="33"/>
                  </a:cubicBezTo>
                  <a:cubicBezTo>
                    <a:pt x="168" y="32"/>
                    <a:pt x="167" y="31"/>
                    <a:pt x="166" y="31"/>
                  </a:cubicBezTo>
                  <a:cubicBezTo>
                    <a:pt x="165" y="31"/>
                    <a:pt x="164" y="32"/>
                    <a:pt x="164" y="33"/>
                  </a:cubicBezTo>
                  <a:cubicBezTo>
                    <a:pt x="164" y="35"/>
                    <a:pt x="163" y="38"/>
                    <a:pt x="163" y="42"/>
                  </a:cubicBezTo>
                  <a:cubicBezTo>
                    <a:pt x="162" y="42"/>
                    <a:pt x="162" y="43"/>
                    <a:pt x="162" y="44"/>
                  </a:cubicBezTo>
                  <a:cubicBezTo>
                    <a:pt x="162" y="45"/>
                    <a:pt x="162" y="46"/>
                    <a:pt x="163" y="46"/>
                  </a:cubicBezTo>
                  <a:cubicBezTo>
                    <a:pt x="164" y="47"/>
                    <a:pt x="165" y="46"/>
                    <a:pt x="166" y="45"/>
                  </a:cubicBezTo>
                  <a:close/>
                  <a:moveTo>
                    <a:pt x="155" y="67"/>
                  </a:moveTo>
                  <a:cubicBezTo>
                    <a:pt x="157" y="64"/>
                    <a:pt x="159" y="61"/>
                    <a:pt x="161" y="57"/>
                  </a:cubicBezTo>
                  <a:cubicBezTo>
                    <a:pt x="162" y="56"/>
                    <a:pt x="161" y="54"/>
                    <a:pt x="160" y="54"/>
                  </a:cubicBezTo>
                  <a:cubicBezTo>
                    <a:pt x="159" y="53"/>
                    <a:pt x="158" y="54"/>
                    <a:pt x="158" y="55"/>
                  </a:cubicBezTo>
                  <a:cubicBezTo>
                    <a:pt x="156" y="59"/>
                    <a:pt x="154" y="62"/>
                    <a:pt x="152" y="65"/>
                  </a:cubicBezTo>
                  <a:cubicBezTo>
                    <a:pt x="151" y="66"/>
                    <a:pt x="151" y="67"/>
                    <a:pt x="152" y="67"/>
                  </a:cubicBezTo>
                  <a:cubicBezTo>
                    <a:pt x="153" y="68"/>
                    <a:pt x="154" y="68"/>
                    <a:pt x="155" y="67"/>
                  </a:cubicBezTo>
                  <a:close/>
                  <a:moveTo>
                    <a:pt x="135" y="82"/>
                  </a:moveTo>
                  <a:cubicBezTo>
                    <a:pt x="139" y="80"/>
                    <a:pt x="143" y="78"/>
                    <a:pt x="146" y="76"/>
                  </a:cubicBezTo>
                  <a:cubicBezTo>
                    <a:pt x="147" y="75"/>
                    <a:pt x="147" y="74"/>
                    <a:pt x="146" y="73"/>
                  </a:cubicBezTo>
                  <a:cubicBezTo>
                    <a:pt x="146" y="72"/>
                    <a:pt x="145" y="72"/>
                    <a:pt x="144" y="73"/>
                  </a:cubicBezTo>
                  <a:cubicBezTo>
                    <a:pt x="141" y="75"/>
                    <a:pt x="137" y="77"/>
                    <a:pt x="134" y="78"/>
                  </a:cubicBezTo>
                  <a:cubicBezTo>
                    <a:pt x="133" y="79"/>
                    <a:pt x="132" y="80"/>
                    <a:pt x="133" y="81"/>
                  </a:cubicBezTo>
                  <a:cubicBezTo>
                    <a:pt x="133" y="82"/>
                    <a:pt x="134" y="82"/>
                    <a:pt x="135" y="82"/>
                  </a:cubicBezTo>
                  <a:close/>
                  <a:moveTo>
                    <a:pt x="111" y="86"/>
                  </a:moveTo>
                  <a:cubicBezTo>
                    <a:pt x="112" y="86"/>
                    <a:pt x="113" y="86"/>
                    <a:pt x="114" y="86"/>
                  </a:cubicBezTo>
                  <a:cubicBezTo>
                    <a:pt x="117" y="86"/>
                    <a:pt x="120" y="85"/>
                    <a:pt x="123" y="85"/>
                  </a:cubicBezTo>
                  <a:cubicBezTo>
                    <a:pt x="124" y="85"/>
                    <a:pt x="125" y="84"/>
                    <a:pt x="125" y="83"/>
                  </a:cubicBezTo>
                  <a:cubicBezTo>
                    <a:pt x="125" y="82"/>
                    <a:pt x="124" y="81"/>
                    <a:pt x="123" y="81"/>
                  </a:cubicBezTo>
                  <a:cubicBezTo>
                    <a:pt x="120" y="81"/>
                    <a:pt x="117" y="82"/>
                    <a:pt x="114" y="82"/>
                  </a:cubicBezTo>
                  <a:cubicBezTo>
                    <a:pt x="113" y="82"/>
                    <a:pt x="112" y="82"/>
                    <a:pt x="111" y="82"/>
                  </a:cubicBezTo>
                  <a:cubicBezTo>
                    <a:pt x="110" y="82"/>
                    <a:pt x="109" y="82"/>
                    <a:pt x="109" y="84"/>
                  </a:cubicBezTo>
                  <a:cubicBezTo>
                    <a:pt x="109" y="85"/>
                    <a:pt x="110" y="86"/>
                    <a:pt x="111" y="86"/>
                  </a:cubicBezTo>
                  <a:close/>
                  <a:moveTo>
                    <a:pt x="87" y="82"/>
                  </a:moveTo>
                  <a:cubicBezTo>
                    <a:pt x="91" y="83"/>
                    <a:pt x="95" y="84"/>
                    <a:pt x="99" y="84"/>
                  </a:cubicBezTo>
                  <a:cubicBezTo>
                    <a:pt x="100" y="84"/>
                    <a:pt x="101" y="84"/>
                    <a:pt x="101" y="83"/>
                  </a:cubicBezTo>
                  <a:cubicBezTo>
                    <a:pt x="101" y="82"/>
                    <a:pt x="100" y="81"/>
                    <a:pt x="99" y="80"/>
                  </a:cubicBezTo>
                  <a:cubicBezTo>
                    <a:pt x="95" y="80"/>
                    <a:pt x="92" y="79"/>
                    <a:pt x="88" y="78"/>
                  </a:cubicBezTo>
                  <a:cubicBezTo>
                    <a:pt x="87" y="77"/>
                    <a:pt x="86" y="78"/>
                    <a:pt x="85" y="79"/>
                  </a:cubicBezTo>
                  <a:cubicBezTo>
                    <a:pt x="85" y="80"/>
                    <a:pt x="86" y="81"/>
                    <a:pt x="87" y="82"/>
                  </a:cubicBezTo>
                  <a:close/>
                  <a:moveTo>
                    <a:pt x="64" y="74"/>
                  </a:moveTo>
                  <a:cubicBezTo>
                    <a:pt x="67" y="75"/>
                    <a:pt x="71" y="77"/>
                    <a:pt x="75" y="78"/>
                  </a:cubicBezTo>
                  <a:cubicBezTo>
                    <a:pt x="76" y="78"/>
                    <a:pt x="77" y="78"/>
                    <a:pt x="78" y="77"/>
                  </a:cubicBezTo>
                  <a:cubicBezTo>
                    <a:pt x="78" y="76"/>
                    <a:pt x="77" y="75"/>
                    <a:pt x="76" y="74"/>
                  </a:cubicBezTo>
                  <a:cubicBezTo>
                    <a:pt x="73" y="73"/>
                    <a:pt x="69" y="71"/>
                    <a:pt x="65" y="70"/>
                  </a:cubicBezTo>
                  <a:cubicBezTo>
                    <a:pt x="64" y="69"/>
                    <a:pt x="63" y="70"/>
                    <a:pt x="63" y="71"/>
                  </a:cubicBezTo>
                  <a:cubicBezTo>
                    <a:pt x="62" y="72"/>
                    <a:pt x="63" y="73"/>
                    <a:pt x="64" y="74"/>
                  </a:cubicBezTo>
                  <a:close/>
                  <a:moveTo>
                    <a:pt x="42" y="63"/>
                  </a:moveTo>
                  <a:cubicBezTo>
                    <a:pt x="45" y="65"/>
                    <a:pt x="49" y="67"/>
                    <a:pt x="53" y="69"/>
                  </a:cubicBezTo>
                  <a:cubicBezTo>
                    <a:pt x="54" y="69"/>
                    <a:pt x="55" y="69"/>
                    <a:pt x="55" y="68"/>
                  </a:cubicBezTo>
                  <a:cubicBezTo>
                    <a:pt x="56" y="67"/>
                    <a:pt x="55" y="65"/>
                    <a:pt x="54" y="65"/>
                  </a:cubicBezTo>
                  <a:cubicBezTo>
                    <a:pt x="51" y="63"/>
                    <a:pt x="47" y="61"/>
                    <a:pt x="44" y="60"/>
                  </a:cubicBezTo>
                  <a:cubicBezTo>
                    <a:pt x="43" y="59"/>
                    <a:pt x="42" y="59"/>
                    <a:pt x="41" y="60"/>
                  </a:cubicBezTo>
                  <a:cubicBezTo>
                    <a:pt x="41" y="61"/>
                    <a:pt x="41" y="63"/>
                    <a:pt x="42" y="63"/>
                  </a:cubicBezTo>
                  <a:close/>
                  <a:moveTo>
                    <a:pt x="21" y="51"/>
                  </a:moveTo>
                  <a:cubicBezTo>
                    <a:pt x="24" y="53"/>
                    <a:pt x="28" y="55"/>
                    <a:pt x="31" y="57"/>
                  </a:cubicBezTo>
                  <a:cubicBezTo>
                    <a:pt x="32" y="58"/>
                    <a:pt x="34" y="58"/>
                    <a:pt x="34" y="57"/>
                  </a:cubicBezTo>
                  <a:cubicBezTo>
                    <a:pt x="35" y="56"/>
                    <a:pt x="34" y="54"/>
                    <a:pt x="33" y="54"/>
                  </a:cubicBezTo>
                  <a:cubicBezTo>
                    <a:pt x="30" y="52"/>
                    <a:pt x="26" y="50"/>
                    <a:pt x="23" y="48"/>
                  </a:cubicBezTo>
                  <a:cubicBezTo>
                    <a:pt x="22" y="47"/>
                    <a:pt x="21" y="47"/>
                    <a:pt x="20" y="48"/>
                  </a:cubicBezTo>
                  <a:cubicBezTo>
                    <a:pt x="20" y="49"/>
                    <a:pt x="20" y="51"/>
                    <a:pt x="21" y="51"/>
                  </a:cubicBezTo>
                  <a:close/>
                  <a:moveTo>
                    <a:pt x="2" y="39"/>
                  </a:moveTo>
                  <a:cubicBezTo>
                    <a:pt x="2" y="37"/>
                    <a:pt x="2" y="37"/>
                    <a:pt x="2" y="37"/>
                  </a:cubicBezTo>
                  <a:cubicBezTo>
                    <a:pt x="1" y="39"/>
                    <a:pt x="1" y="39"/>
                    <a:pt x="1" y="39"/>
                  </a:cubicBezTo>
                  <a:cubicBezTo>
                    <a:pt x="1" y="39"/>
                    <a:pt x="1" y="39"/>
                    <a:pt x="2" y="39"/>
                  </a:cubicBezTo>
                  <a:cubicBezTo>
                    <a:pt x="2" y="37"/>
                    <a:pt x="2" y="37"/>
                    <a:pt x="2" y="37"/>
                  </a:cubicBezTo>
                  <a:cubicBezTo>
                    <a:pt x="1" y="39"/>
                    <a:pt x="1" y="39"/>
                    <a:pt x="1" y="39"/>
                  </a:cubicBezTo>
                  <a:cubicBezTo>
                    <a:pt x="1" y="39"/>
                    <a:pt x="1" y="39"/>
                    <a:pt x="1" y="39"/>
                  </a:cubicBezTo>
                  <a:cubicBezTo>
                    <a:pt x="1" y="39"/>
                    <a:pt x="1" y="39"/>
                    <a:pt x="1" y="39"/>
                  </a:cubicBezTo>
                  <a:cubicBezTo>
                    <a:pt x="1" y="39"/>
                    <a:pt x="1" y="39"/>
                    <a:pt x="1" y="39"/>
                  </a:cubicBezTo>
                  <a:cubicBezTo>
                    <a:pt x="1" y="39"/>
                    <a:pt x="1" y="39"/>
                    <a:pt x="1" y="39"/>
                  </a:cubicBezTo>
                  <a:cubicBezTo>
                    <a:pt x="1" y="39"/>
                    <a:pt x="1" y="39"/>
                    <a:pt x="1" y="39"/>
                  </a:cubicBezTo>
                  <a:cubicBezTo>
                    <a:pt x="1" y="39"/>
                    <a:pt x="3" y="39"/>
                    <a:pt x="4" y="41"/>
                  </a:cubicBezTo>
                  <a:cubicBezTo>
                    <a:pt x="6" y="42"/>
                    <a:pt x="8" y="43"/>
                    <a:pt x="11" y="45"/>
                  </a:cubicBezTo>
                  <a:cubicBezTo>
                    <a:pt x="12" y="45"/>
                    <a:pt x="13" y="45"/>
                    <a:pt x="14" y="44"/>
                  </a:cubicBezTo>
                  <a:cubicBezTo>
                    <a:pt x="14" y="43"/>
                    <a:pt x="14" y="42"/>
                    <a:pt x="13" y="41"/>
                  </a:cubicBezTo>
                  <a:cubicBezTo>
                    <a:pt x="10" y="39"/>
                    <a:pt x="8" y="38"/>
                    <a:pt x="6" y="37"/>
                  </a:cubicBezTo>
                  <a:cubicBezTo>
                    <a:pt x="5" y="36"/>
                    <a:pt x="4" y="36"/>
                    <a:pt x="4" y="35"/>
                  </a:cubicBezTo>
                  <a:cubicBezTo>
                    <a:pt x="3" y="35"/>
                    <a:pt x="3" y="35"/>
                    <a:pt x="3" y="35"/>
                  </a:cubicBezTo>
                  <a:cubicBezTo>
                    <a:pt x="2" y="35"/>
                    <a:pt x="2" y="35"/>
                    <a:pt x="2" y="35"/>
                  </a:cubicBezTo>
                  <a:cubicBezTo>
                    <a:pt x="2" y="35"/>
                    <a:pt x="2" y="35"/>
                    <a:pt x="2" y="35"/>
                  </a:cubicBezTo>
                  <a:cubicBezTo>
                    <a:pt x="1" y="35"/>
                    <a:pt x="0" y="36"/>
                    <a:pt x="0" y="37"/>
                  </a:cubicBezTo>
                  <a:cubicBezTo>
                    <a:pt x="0" y="38"/>
                    <a:pt x="1" y="39"/>
                    <a:pt x="2"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0" name="Freeform 615"/>
            <p:cNvSpPr>
              <a:spLocks/>
            </p:cNvSpPr>
            <p:nvPr/>
          </p:nvSpPr>
          <p:spPr bwMode="auto">
            <a:xfrm rot="16200000">
              <a:off x="4303548" y="467425"/>
              <a:ext cx="574532" cy="250270"/>
            </a:xfrm>
            <a:custGeom>
              <a:avLst/>
              <a:gdLst>
                <a:gd name="T0" fmla="*/ 99 w 99"/>
                <a:gd name="T1" fmla="*/ 43 h 43"/>
                <a:gd name="T2" fmla="*/ 35 w 99"/>
                <a:gd name="T3" fmla="*/ 3 h 43"/>
                <a:gd name="T4" fmla="*/ 0 w 99"/>
                <a:gd name="T5" fmla="*/ 1 h 43"/>
                <a:gd name="T6" fmla="*/ 99 w 99"/>
                <a:gd name="T7" fmla="*/ 43 h 43"/>
              </a:gdLst>
              <a:ahLst/>
              <a:cxnLst>
                <a:cxn ang="0">
                  <a:pos x="T0" y="T1"/>
                </a:cxn>
                <a:cxn ang="0">
                  <a:pos x="T2" y="T3"/>
                </a:cxn>
                <a:cxn ang="0">
                  <a:pos x="T4" y="T5"/>
                </a:cxn>
                <a:cxn ang="0">
                  <a:pos x="T6" y="T7"/>
                </a:cxn>
              </a:cxnLst>
              <a:rect l="0" t="0" r="r" b="b"/>
              <a:pathLst>
                <a:path w="99" h="43">
                  <a:moveTo>
                    <a:pt x="99" y="43"/>
                  </a:moveTo>
                  <a:cubicBezTo>
                    <a:pt x="84" y="23"/>
                    <a:pt x="62" y="8"/>
                    <a:pt x="35" y="3"/>
                  </a:cubicBezTo>
                  <a:cubicBezTo>
                    <a:pt x="23" y="0"/>
                    <a:pt x="11" y="0"/>
                    <a:pt x="0" y="1"/>
                  </a:cubicBezTo>
                  <a:cubicBezTo>
                    <a:pt x="16" y="13"/>
                    <a:pt x="50" y="32"/>
                    <a:pt x="99" y="43"/>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1" name="Freeform 616"/>
            <p:cNvSpPr>
              <a:spLocks/>
            </p:cNvSpPr>
            <p:nvPr/>
          </p:nvSpPr>
          <p:spPr bwMode="auto">
            <a:xfrm rot="16200000">
              <a:off x="4212145" y="517479"/>
              <a:ext cx="826977" cy="306853"/>
            </a:xfrm>
            <a:custGeom>
              <a:avLst/>
              <a:gdLst>
                <a:gd name="T0" fmla="*/ 142 w 142"/>
                <a:gd name="T1" fmla="*/ 53 h 53"/>
                <a:gd name="T2" fmla="*/ 134 w 142"/>
                <a:gd name="T3" fmla="*/ 42 h 53"/>
                <a:gd name="T4" fmla="*/ 35 w 142"/>
                <a:gd name="T5" fmla="*/ 0 h 53"/>
                <a:gd name="T6" fmla="*/ 0 w 142"/>
                <a:gd name="T7" fmla="*/ 10 h 53"/>
                <a:gd name="T8" fmla="*/ 142 w 142"/>
                <a:gd name="T9" fmla="*/ 53 h 53"/>
              </a:gdLst>
              <a:ahLst/>
              <a:cxnLst>
                <a:cxn ang="0">
                  <a:pos x="T0" y="T1"/>
                </a:cxn>
                <a:cxn ang="0">
                  <a:pos x="T2" y="T3"/>
                </a:cxn>
                <a:cxn ang="0">
                  <a:pos x="T4" y="T5"/>
                </a:cxn>
                <a:cxn ang="0">
                  <a:pos x="T6" y="T7"/>
                </a:cxn>
                <a:cxn ang="0">
                  <a:pos x="T8" y="T9"/>
                </a:cxn>
              </a:cxnLst>
              <a:rect l="0" t="0" r="r" b="b"/>
              <a:pathLst>
                <a:path w="142" h="53">
                  <a:moveTo>
                    <a:pt x="142" y="53"/>
                  </a:moveTo>
                  <a:cubicBezTo>
                    <a:pt x="140" y="49"/>
                    <a:pt x="137" y="46"/>
                    <a:pt x="134" y="42"/>
                  </a:cubicBezTo>
                  <a:cubicBezTo>
                    <a:pt x="85" y="31"/>
                    <a:pt x="51" y="12"/>
                    <a:pt x="35" y="0"/>
                  </a:cubicBezTo>
                  <a:cubicBezTo>
                    <a:pt x="22" y="1"/>
                    <a:pt x="11" y="5"/>
                    <a:pt x="0" y="10"/>
                  </a:cubicBezTo>
                  <a:cubicBezTo>
                    <a:pt x="26" y="22"/>
                    <a:pt x="95" y="51"/>
                    <a:pt x="142" y="53"/>
                  </a:cubicBezTo>
                  <a:close/>
                </a:path>
              </a:pathLst>
            </a:custGeom>
            <a:solidFill>
              <a:srgbClr val="E8AD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2" name="Freeform 617"/>
            <p:cNvSpPr>
              <a:spLocks/>
            </p:cNvSpPr>
            <p:nvPr/>
          </p:nvSpPr>
          <p:spPr bwMode="auto">
            <a:xfrm rot="16200000">
              <a:off x="4191470" y="566444"/>
              <a:ext cx="983668" cy="309028"/>
            </a:xfrm>
            <a:custGeom>
              <a:avLst/>
              <a:gdLst>
                <a:gd name="T0" fmla="*/ 169 w 169"/>
                <a:gd name="T1" fmla="*/ 53 h 53"/>
                <a:gd name="T2" fmla="*/ 164 w 169"/>
                <a:gd name="T3" fmla="*/ 43 h 53"/>
                <a:gd name="T4" fmla="*/ 22 w 169"/>
                <a:gd name="T5" fmla="*/ 0 h 53"/>
                <a:gd name="T6" fmla="*/ 0 w 169"/>
                <a:gd name="T7" fmla="*/ 14 h 53"/>
                <a:gd name="T8" fmla="*/ 169 w 169"/>
                <a:gd name="T9" fmla="*/ 53 h 53"/>
              </a:gdLst>
              <a:ahLst/>
              <a:cxnLst>
                <a:cxn ang="0">
                  <a:pos x="T0" y="T1"/>
                </a:cxn>
                <a:cxn ang="0">
                  <a:pos x="T2" y="T3"/>
                </a:cxn>
                <a:cxn ang="0">
                  <a:pos x="T4" y="T5"/>
                </a:cxn>
                <a:cxn ang="0">
                  <a:pos x="T6" y="T7"/>
                </a:cxn>
                <a:cxn ang="0">
                  <a:pos x="T8" y="T9"/>
                </a:cxn>
              </a:cxnLst>
              <a:rect l="0" t="0" r="r" b="b"/>
              <a:pathLst>
                <a:path w="169" h="53">
                  <a:moveTo>
                    <a:pt x="169" y="53"/>
                  </a:moveTo>
                  <a:cubicBezTo>
                    <a:pt x="167" y="49"/>
                    <a:pt x="166" y="46"/>
                    <a:pt x="164" y="43"/>
                  </a:cubicBezTo>
                  <a:cubicBezTo>
                    <a:pt x="117" y="41"/>
                    <a:pt x="48" y="12"/>
                    <a:pt x="22" y="0"/>
                  </a:cubicBezTo>
                  <a:cubicBezTo>
                    <a:pt x="14" y="4"/>
                    <a:pt x="7" y="8"/>
                    <a:pt x="0" y="14"/>
                  </a:cubicBezTo>
                  <a:cubicBezTo>
                    <a:pt x="27" y="24"/>
                    <a:pt x="106" y="53"/>
                    <a:pt x="169" y="53"/>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3" name="Freeform 618"/>
            <p:cNvSpPr>
              <a:spLocks/>
            </p:cNvSpPr>
            <p:nvPr/>
          </p:nvSpPr>
          <p:spPr bwMode="auto">
            <a:xfrm rot="16200000">
              <a:off x="5262189" y="764483"/>
              <a:ext cx="783452" cy="121870"/>
            </a:xfrm>
            <a:custGeom>
              <a:avLst/>
              <a:gdLst>
                <a:gd name="T0" fmla="*/ 16 w 135"/>
                <a:gd name="T1" fmla="*/ 11 h 21"/>
                <a:gd name="T2" fmla="*/ 103 w 135"/>
                <a:gd name="T3" fmla="*/ 21 h 21"/>
                <a:gd name="T4" fmla="*/ 135 w 135"/>
                <a:gd name="T5" fmla="*/ 4 h 21"/>
                <a:gd name="T6" fmla="*/ 0 w 135"/>
                <a:gd name="T7" fmla="*/ 0 h 21"/>
                <a:gd name="T8" fmla="*/ 16 w 135"/>
                <a:gd name="T9" fmla="*/ 11 h 21"/>
              </a:gdLst>
              <a:ahLst/>
              <a:cxnLst>
                <a:cxn ang="0">
                  <a:pos x="T0" y="T1"/>
                </a:cxn>
                <a:cxn ang="0">
                  <a:pos x="T2" y="T3"/>
                </a:cxn>
                <a:cxn ang="0">
                  <a:pos x="T4" y="T5"/>
                </a:cxn>
                <a:cxn ang="0">
                  <a:pos x="T6" y="T7"/>
                </a:cxn>
                <a:cxn ang="0">
                  <a:pos x="T8" y="T9"/>
                </a:cxn>
              </a:cxnLst>
              <a:rect l="0" t="0" r="r" b="b"/>
              <a:pathLst>
                <a:path w="135" h="21">
                  <a:moveTo>
                    <a:pt x="16" y="11"/>
                  </a:moveTo>
                  <a:cubicBezTo>
                    <a:pt x="35" y="15"/>
                    <a:pt x="71" y="21"/>
                    <a:pt x="103" y="21"/>
                  </a:cubicBezTo>
                  <a:cubicBezTo>
                    <a:pt x="115" y="17"/>
                    <a:pt x="125" y="11"/>
                    <a:pt x="135" y="4"/>
                  </a:cubicBezTo>
                  <a:cubicBezTo>
                    <a:pt x="93" y="10"/>
                    <a:pt x="28" y="3"/>
                    <a:pt x="0" y="0"/>
                  </a:cubicBezTo>
                  <a:cubicBezTo>
                    <a:pt x="5" y="4"/>
                    <a:pt x="10" y="8"/>
                    <a:pt x="16" y="11"/>
                  </a:cubicBezTo>
                  <a:close/>
                </a:path>
              </a:pathLst>
            </a:custGeom>
            <a:solidFill>
              <a:srgbClr val="FBDF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4" name="Freeform 619"/>
            <p:cNvSpPr>
              <a:spLocks/>
            </p:cNvSpPr>
            <p:nvPr/>
          </p:nvSpPr>
          <p:spPr bwMode="auto">
            <a:xfrm rot="16200000">
              <a:off x="5451523" y="825419"/>
              <a:ext cx="504891" cy="91403"/>
            </a:xfrm>
            <a:custGeom>
              <a:avLst/>
              <a:gdLst>
                <a:gd name="T0" fmla="*/ 32 w 87"/>
                <a:gd name="T1" fmla="*/ 12 h 16"/>
                <a:gd name="T2" fmla="*/ 87 w 87"/>
                <a:gd name="T3" fmla="*/ 10 h 16"/>
                <a:gd name="T4" fmla="*/ 0 w 87"/>
                <a:gd name="T5" fmla="*/ 0 h 16"/>
                <a:gd name="T6" fmla="*/ 32 w 87"/>
                <a:gd name="T7" fmla="*/ 12 h 16"/>
              </a:gdLst>
              <a:ahLst/>
              <a:cxnLst>
                <a:cxn ang="0">
                  <a:pos x="T0" y="T1"/>
                </a:cxn>
                <a:cxn ang="0">
                  <a:pos x="T2" y="T3"/>
                </a:cxn>
                <a:cxn ang="0">
                  <a:pos x="T4" y="T5"/>
                </a:cxn>
                <a:cxn ang="0">
                  <a:pos x="T6" y="T7"/>
                </a:cxn>
              </a:cxnLst>
              <a:rect l="0" t="0" r="r" b="b"/>
              <a:pathLst>
                <a:path w="87" h="16">
                  <a:moveTo>
                    <a:pt x="32" y="12"/>
                  </a:moveTo>
                  <a:cubicBezTo>
                    <a:pt x="51" y="16"/>
                    <a:pt x="70" y="15"/>
                    <a:pt x="87" y="10"/>
                  </a:cubicBezTo>
                  <a:cubicBezTo>
                    <a:pt x="55" y="10"/>
                    <a:pt x="19" y="4"/>
                    <a:pt x="0" y="0"/>
                  </a:cubicBezTo>
                  <a:cubicBezTo>
                    <a:pt x="9" y="6"/>
                    <a:pt x="20" y="10"/>
                    <a:pt x="32" y="12"/>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5" name="Freeform 620"/>
            <p:cNvSpPr>
              <a:spLocks/>
            </p:cNvSpPr>
            <p:nvPr/>
          </p:nvSpPr>
          <p:spPr bwMode="auto">
            <a:xfrm rot="16200000">
              <a:off x="4340544" y="598000"/>
              <a:ext cx="1262228" cy="406961"/>
            </a:xfrm>
            <a:custGeom>
              <a:avLst/>
              <a:gdLst>
                <a:gd name="T0" fmla="*/ 217 w 217"/>
                <a:gd name="T1" fmla="*/ 49 h 70"/>
                <a:gd name="T2" fmla="*/ 214 w 217"/>
                <a:gd name="T3" fmla="*/ 31 h 70"/>
                <a:gd name="T4" fmla="*/ 14 w 217"/>
                <a:gd name="T5" fmla="*/ 0 h 70"/>
                <a:gd name="T6" fmla="*/ 0 w 217"/>
                <a:gd name="T7" fmla="*/ 34 h 70"/>
                <a:gd name="T8" fmla="*/ 217 w 217"/>
                <a:gd name="T9" fmla="*/ 49 h 70"/>
              </a:gdLst>
              <a:ahLst/>
              <a:cxnLst>
                <a:cxn ang="0">
                  <a:pos x="T0" y="T1"/>
                </a:cxn>
                <a:cxn ang="0">
                  <a:pos x="T2" y="T3"/>
                </a:cxn>
                <a:cxn ang="0">
                  <a:pos x="T4" y="T5"/>
                </a:cxn>
                <a:cxn ang="0">
                  <a:pos x="T6" y="T7"/>
                </a:cxn>
                <a:cxn ang="0">
                  <a:pos x="T8" y="T9"/>
                </a:cxn>
              </a:cxnLst>
              <a:rect l="0" t="0" r="r" b="b"/>
              <a:pathLst>
                <a:path w="217" h="70">
                  <a:moveTo>
                    <a:pt x="217" y="49"/>
                  </a:moveTo>
                  <a:cubicBezTo>
                    <a:pt x="216" y="43"/>
                    <a:pt x="215" y="37"/>
                    <a:pt x="214" y="31"/>
                  </a:cubicBezTo>
                  <a:cubicBezTo>
                    <a:pt x="147" y="41"/>
                    <a:pt x="52" y="13"/>
                    <a:pt x="14" y="0"/>
                  </a:cubicBezTo>
                  <a:cubicBezTo>
                    <a:pt x="8" y="10"/>
                    <a:pt x="3" y="22"/>
                    <a:pt x="0" y="34"/>
                  </a:cubicBezTo>
                  <a:cubicBezTo>
                    <a:pt x="35" y="43"/>
                    <a:pt x="149" y="70"/>
                    <a:pt x="217" y="49"/>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6" name="Freeform 621"/>
            <p:cNvSpPr>
              <a:spLocks/>
            </p:cNvSpPr>
            <p:nvPr/>
          </p:nvSpPr>
          <p:spPr bwMode="auto">
            <a:xfrm rot="16200000">
              <a:off x="5107674" y="755778"/>
              <a:ext cx="948847" cy="139280"/>
            </a:xfrm>
            <a:custGeom>
              <a:avLst/>
              <a:gdLst>
                <a:gd name="T0" fmla="*/ 0 w 163"/>
                <a:gd name="T1" fmla="*/ 0 h 24"/>
                <a:gd name="T2" fmla="*/ 14 w 163"/>
                <a:gd name="T3" fmla="*/ 14 h 24"/>
                <a:gd name="T4" fmla="*/ 149 w 163"/>
                <a:gd name="T5" fmla="*/ 18 h 24"/>
                <a:gd name="T6" fmla="*/ 163 w 163"/>
                <a:gd name="T7" fmla="*/ 7 h 24"/>
                <a:gd name="T8" fmla="*/ 0 w 163"/>
                <a:gd name="T9" fmla="*/ 0 h 24"/>
              </a:gdLst>
              <a:ahLst/>
              <a:cxnLst>
                <a:cxn ang="0">
                  <a:pos x="T0" y="T1"/>
                </a:cxn>
                <a:cxn ang="0">
                  <a:pos x="T2" y="T3"/>
                </a:cxn>
                <a:cxn ang="0">
                  <a:pos x="T4" y="T5"/>
                </a:cxn>
                <a:cxn ang="0">
                  <a:pos x="T6" y="T7"/>
                </a:cxn>
                <a:cxn ang="0">
                  <a:pos x="T8" y="T9"/>
                </a:cxn>
              </a:cxnLst>
              <a:rect l="0" t="0" r="r" b="b"/>
              <a:pathLst>
                <a:path w="163" h="24">
                  <a:moveTo>
                    <a:pt x="0" y="0"/>
                  </a:moveTo>
                  <a:cubicBezTo>
                    <a:pt x="4" y="5"/>
                    <a:pt x="9" y="10"/>
                    <a:pt x="14" y="14"/>
                  </a:cubicBezTo>
                  <a:cubicBezTo>
                    <a:pt x="42" y="17"/>
                    <a:pt x="107" y="24"/>
                    <a:pt x="149" y="18"/>
                  </a:cubicBezTo>
                  <a:cubicBezTo>
                    <a:pt x="154" y="15"/>
                    <a:pt x="158" y="11"/>
                    <a:pt x="163" y="7"/>
                  </a:cubicBezTo>
                  <a:cubicBezTo>
                    <a:pt x="106" y="17"/>
                    <a:pt x="28" y="5"/>
                    <a:pt x="0" y="0"/>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7" name="Freeform 622"/>
            <p:cNvSpPr>
              <a:spLocks/>
            </p:cNvSpPr>
            <p:nvPr/>
          </p:nvSpPr>
          <p:spPr bwMode="auto">
            <a:xfrm rot="16200000">
              <a:off x="5005390" y="740545"/>
              <a:ext cx="1053308" cy="156690"/>
            </a:xfrm>
            <a:custGeom>
              <a:avLst/>
              <a:gdLst>
                <a:gd name="T0" fmla="*/ 181 w 181"/>
                <a:gd name="T1" fmla="*/ 4 h 27"/>
                <a:gd name="T2" fmla="*/ 0 w 181"/>
                <a:gd name="T3" fmla="*/ 0 h 27"/>
                <a:gd name="T4" fmla="*/ 8 w 181"/>
                <a:gd name="T5" fmla="*/ 10 h 27"/>
                <a:gd name="T6" fmla="*/ 171 w 181"/>
                <a:gd name="T7" fmla="*/ 17 h 27"/>
                <a:gd name="T8" fmla="*/ 181 w 181"/>
                <a:gd name="T9" fmla="*/ 4 h 27"/>
              </a:gdLst>
              <a:ahLst/>
              <a:cxnLst>
                <a:cxn ang="0">
                  <a:pos x="T0" y="T1"/>
                </a:cxn>
                <a:cxn ang="0">
                  <a:pos x="T2" y="T3"/>
                </a:cxn>
                <a:cxn ang="0">
                  <a:pos x="T4" y="T5"/>
                </a:cxn>
                <a:cxn ang="0">
                  <a:pos x="T6" y="T7"/>
                </a:cxn>
                <a:cxn ang="0">
                  <a:pos x="T8" y="T9"/>
                </a:cxn>
              </a:cxnLst>
              <a:rect l="0" t="0" r="r" b="b"/>
              <a:pathLst>
                <a:path w="181" h="27">
                  <a:moveTo>
                    <a:pt x="181" y="4"/>
                  </a:moveTo>
                  <a:cubicBezTo>
                    <a:pt x="124" y="19"/>
                    <a:pt x="35" y="5"/>
                    <a:pt x="0" y="0"/>
                  </a:cubicBezTo>
                  <a:cubicBezTo>
                    <a:pt x="3" y="3"/>
                    <a:pt x="5" y="7"/>
                    <a:pt x="8" y="10"/>
                  </a:cubicBezTo>
                  <a:cubicBezTo>
                    <a:pt x="36" y="15"/>
                    <a:pt x="114" y="27"/>
                    <a:pt x="171" y="17"/>
                  </a:cubicBezTo>
                  <a:cubicBezTo>
                    <a:pt x="175" y="13"/>
                    <a:pt x="178" y="8"/>
                    <a:pt x="181" y="4"/>
                  </a:cubicBezTo>
                  <a:close/>
                </a:path>
              </a:pathLst>
            </a:custGeom>
            <a:solidFill>
              <a:srgbClr val="A88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8" name="Freeform 623"/>
            <p:cNvSpPr>
              <a:spLocks/>
            </p:cNvSpPr>
            <p:nvPr/>
          </p:nvSpPr>
          <p:spPr bwMode="auto">
            <a:xfrm rot="16200000">
              <a:off x="4748591" y="609969"/>
              <a:ext cx="1249171" cy="383021"/>
            </a:xfrm>
            <a:custGeom>
              <a:avLst/>
              <a:gdLst>
                <a:gd name="T0" fmla="*/ 214 w 215"/>
                <a:gd name="T1" fmla="*/ 9 h 66"/>
                <a:gd name="T2" fmla="*/ 215 w 215"/>
                <a:gd name="T3" fmla="*/ 0 h 66"/>
                <a:gd name="T4" fmla="*/ 0 w 215"/>
                <a:gd name="T5" fmla="*/ 13 h 66"/>
                <a:gd name="T6" fmla="*/ 14 w 215"/>
                <a:gd name="T7" fmla="*/ 47 h 66"/>
                <a:gd name="T8" fmla="*/ 195 w 215"/>
                <a:gd name="T9" fmla="*/ 51 h 66"/>
                <a:gd name="T10" fmla="*/ 214 w 215"/>
                <a:gd name="T11" fmla="*/ 9 h 66"/>
              </a:gdLst>
              <a:ahLst/>
              <a:cxnLst>
                <a:cxn ang="0">
                  <a:pos x="T0" y="T1"/>
                </a:cxn>
                <a:cxn ang="0">
                  <a:pos x="T2" y="T3"/>
                </a:cxn>
                <a:cxn ang="0">
                  <a:pos x="T4" y="T5"/>
                </a:cxn>
                <a:cxn ang="0">
                  <a:pos x="T6" y="T7"/>
                </a:cxn>
                <a:cxn ang="0">
                  <a:pos x="T8" y="T9"/>
                </a:cxn>
                <a:cxn ang="0">
                  <a:pos x="T10" y="T11"/>
                </a:cxn>
              </a:cxnLst>
              <a:rect l="0" t="0" r="r" b="b"/>
              <a:pathLst>
                <a:path w="215" h="66">
                  <a:moveTo>
                    <a:pt x="214" y="9"/>
                  </a:moveTo>
                  <a:cubicBezTo>
                    <a:pt x="214" y="6"/>
                    <a:pt x="215" y="3"/>
                    <a:pt x="215" y="0"/>
                  </a:cubicBezTo>
                  <a:cubicBezTo>
                    <a:pt x="159" y="26"/>
                    <a:pt x="43" y="17"/>
                    <a:pt x="0" y="13"/>
                  </a:cubicBezTo>
                  <a:cubicBezTo>
                    <a:pt x="3" y="25"/>
                    <a:pt x="8" y="36"/>
                    <a:pt x="14" y="47"/>
                  </a:cubicBezTo>
                  <a:cubicBezTo>
                    <a:pt x="49" y="52"/>
                    <a:pt x="138" y="66"/>
                    <a:pt x="195" y="51"/>
                  </a:cubicBezTo>
                  <a:cubicBezTo>
                    <a:pt x="204" y="39"/>
                    <a:pt x="210" y="25"/>
                    <a:pt x="214" y="9"/>
                  </a:cubicBezTo>
                  <a:close/>
                </a:path>
              </a:pathLst>
            </a:custGeom>
            <a:solidFill>
              <a:srgbClr val="F5AF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9" name="Freeform 624"/>
            <p:cNvSpPr>
              <a:spLocks/>
            </p:cNvSpPr>
            <p:nvPr/>
          </p:nvSpPr>
          <p:spPr bwMode="auto">
            <a:xfrm rot="16200000">
              <a:off x="4505939" y="630643"/>
              <a:ext cx="1286168" cy="365611"/>
            </a:xfrm>
            <a:custGeom>
              <a:avLst/>
              <a:gdLst>
                <a:gd name="T0" fmla="*/ 221 w 221"/>
                <a:gd name="T1" fmla="*/ 15 h 63"/>
                <a:gd name="T2" fmla="*/ 4 w 221"/>
                <a:gd name="T3" fmla="*/ 0 h 63"/>
                <a:gd name="T4" fmla="*/ 4 w 221"/>
                <a:gd name="T5" fmla="*/ 2 h 63"/>
                <a:gd name="T6" fmla="*/ 5 w 221"/>
                <a:gd name="T7" fmla="*/ 50 h 63"/>
                <a:gd name="T8" fmla="*/ 220 w 221"/>
                <a:gd name="T9" fmla="*/ 37 h 63"/>
                <a:gd name="T10" fmla="*/ 221 w 221"/>
                <a:gd name="T11" fmla="*/ 15 h 63"/>
              </a:gdLst>
              <a:ahLst/>
              <a:cxnLst>
                <a:cxn ang="0">
                  <a:pos x="T0" y="T1"/>
                </a:cxn>
                <a:cxn ang="0">
                  <a:pos x="T2" y="T3"/>
                </a:cxn>
                <a:cxn ang="0">
                  <a:pos x="T4" y="T5"/>
                </a:cxn>
                <a:cxn ang="0">
                  <a:pos x="T6" y="T7"/>
                </a:cxn>
                <a:cxn ang="0">
                  <a:pos x="T8" y="T9"/>
                </a:cxn>
                <a:cxn ang="0">
                  <a:pos x="T10" y="T11"/>
                </a:cxn>
              </a:cxnLst>
              <a:rect l="0" t="0" r="r" b="b"/>
              <a:pathLst>
                <a:path w="221" h="63">
                  <a:moveTo>
                    <a:pt x="221" y="15"/>
                  </a:moveTo>
                  <a:cubicBezTo>
                    <a:pt x="153" y="36"/>
                    <a:pt x="39" y="9"/>
                    <a:pt x="4" y="0"/>
                  </a:cubicBezTo>
                  <a:cubicBezTo>
                    <a:pt x="4" y="1"/>
                    <a:pt x="4" y="1"/>
                    <a:pt x="4" y="2"/>
                  </a:cubicBezTo>
                  <a:cubicBezTo>
                    <a:pt x="0" y="18"/>
                    <a:pt x="1" y="35"/>
                    <a:pt x="5" y="50"/>
                  </a:cubicBezTo>
                  <a:cubicBezTo>
                    <a:pt x="48" y="54"/>
                    <a:pt x="164" y="63"/>
                    <a:pt x="220" y="37"/>
                  </a:cubicBezTo>
                  <a:cubicBezTo>
                    <a:pt x="221" y="29"/>
                    <a:pt x="221" y="22"/>
                    <a:pt x="221" y="15"/>
                  </a:cubicBezTo>
                  <a:close/>
                </a:path>
              </a:pathLst>
            </a:custGeom>
            <a:solidFill>
              <a:srgbClr val="CFA3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0" name="Freeform 625"/>
            <p:cNvSpPr>
              <a:spLocks/>
            </p:cNvSpPr>
            <p:nvPr/>
          </p:nvSpPr>
          <p:spPr bwMode="auto">
            <a:xfrm rot="16200000">
              <a:off x="4226290" y="572972"/>
              <a:ext cx="1164297" cy="393903"/>
            </a:xfrm>
            <a:custGeom>
              <a:avLst/>
              <a:gdLst>
                <a:gd name="T0" fmla="*/ 200 w 200"/>
                <a:gd name="T1" fmla="*/ 58 h 68"/>
                <a:gd name="T2" fmla="*/ 193 w 200"/>
                <a:gd name="T3" fmla="*/ 39 h 68"/>
                <a:gd name="T4" fmla="*/ 24 w 200"/>
                <a:gd name="T5" fmla="*/ 0 h 68"/>
                <a:gd name="T6" fmla="*/ 0 w 200"/>
                <a:gd name="T7" fmla="*/ 27 h 68"/>
                <a:gd name="T8" fmla="*/ 200 w 200"/>
                <a:gd name="T9" fmla="*/ 58 h 68"/>
              </a:gdLst>
              <a:ahLst/>
              <a:cxnLst>
                <a:cxn ang="0">
                  <a:pos x="T0" y="T1"/>
                </a:cxn>
                <a:cxn ang="0">
                  <a:pos x="T2" y="T3"/>
                </a:cxn>
                <a:cxn ang="0">
                  <a:pos x="T4" y="T5"/>
                </a:cxn>
                <a:cxn ang="0">
                  <a:pos x="T6" y="T7"/>
                </a:cxn>
                <a:cxn ang="0">
                  <a:pos x="T8" y="T9"/>
                </a:cxn>
              </a:cxnLst>
              <a:rect l="0" t="0" r="r" b="b"/>
              <a:pathLst>
                <a:path w="200" h="68">
                  <a:moveTo>
                    <a:pt x="200" y="58"/>
                  </a:moveTo>
                  <a:cubicBezTo>
                    <a:pt x="198" y="52"/>
                    <a:pt x="196" y="45"/>
                    <a:pt x="193" y="39"/>
                  </a:cubicBezTo>
                  <a:cubicBezTo>
                    <a:pt x="130" y="39"/>
                    <a:pt x="51" y="10"/>
                    <a:pt x="24" y="0"/>
                  </a:cubicBezTo>
                  <a:cubicBezTo>
                    <a:pt x="15" y="7"/>
                    <a:pt x="7" y="17"/>
                    <a:pt x="0" y="27"/>
                  </a:cubicBezTo>
                  <a:cubicBezTo>
                    <a:pt x="38" y="40"/>
                    <a:pt x="133" y="68"/>
                    <a:pt x="200" y="58"/>
                  </a:cubicBezTo>
                  <a:close/>
                </a:path>
              </a:pathLst>
            </a:custGeom>
            <a:solidFill>
              <a:srgbClr val="FBCE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1" name="Freeform 626"/>
            <p:cNvSpPr>
              <a:spLocks noEditPoints="1"/>
            </p:cNvSpPr>
            <p:nvPr/>
          </p:nvSpPr>
          <p:spPr bwMode="auto">
            <a:xfrm rot="16200000">
              <a:off x="-1546230" y="3239974"/>
              <a:ext cx="3762747" cy="670287"/>
            </a:xfrm>
            <a:custGeom>
              <a:avLst/>
              <a:gdLst>
                <a:gd name="T0" fmla="*/ 644 w 647"/>
                <a:gd name="T1" fmla="*/ 1 h 115"/>
                <a:gd name="T2" fmla="*/ 645 w 647"/>
                <a:gd name="T3" fmla="*/ 6 h 115"/>
                <a:gd name="T4" fmla="*/ 634 w 647"/>
                <a:gd name="T5" fmla="*/ 12 h 115"/>
                <a:gd name="T6" fmla="*/ 609 w 647"/>
                <a:gd name="T7" fmla="*/ 38 h 115"/>
                <a:gd name="T8" fmla="*/ 606 w 647"/>
                <a:gd name="T9" fmla="*/ 35 h 115"/>
                <a:gd name="T10" fmla="*/ 599 w 647"/>
                <a:gd name="T11" fmla="*/ 45 h 115"/>
                <a:gd name="T12" fmla="*/ 586 w 647"/>
                <a:gd name="T13" fmla="*/ 51 h 115"/>
                <a:gd name="T14" fmla="*/ 579 w 647"/>
                <a:gd name="T15" fmla="*/ 55 h 115"/>
                <a:gd name="T16" fmla="*/ 567 w 647"/>
                <a:gd name="T17" fmla="*/ 63 h 115"/>
                <a:gd name="T18" fmla="*/ 555 w 647"/>
                <a:gd name="T19" fmla="*/ 65 h 115"/>
                <a:gd name="T20" fmla="*/ 523 w 647"/>
                <a:gd name="T21" fmla="*/ 83 h 115"/>
                <a:gd name="T22" fmla="*/ 522 w 647"/>
                <a:gd name="T23" fmla="*/ 79 h 115"/>
                <a:gd name="T24" fmla="*/ 512 w 647"/>
                <a:gd name="T25" fmla="*/ 87 h 115"/>
                <a:gd name="T26" fmla="*/ 498 w 647"/>
                <a:gd name="T27" fmla="*/ 89 h 115"/>
                <a:gd name="T28" fmla="*/ 490 w 647"/>
                <a:gd name="T29" fmla="*/ 91 h 115"/>
                <a:gd name="T30" fmla="*/ 477 w 647"/>
                <a:gd name="T31" fmla="*/ 97 h 115"/>
                <a:gd name="T32" fmla="*/ 465 w 647"/>
                <a:gd name="T33" fmla="*/ 96 h 115"/>
                <a:gd name="T34" fmla="*/ 430 w 647"/>
                <a:gd name="T35" fmla="*/ 107 h 115"/>
                <a:gd name="T36" fmla="*/ 429 w 647"/>
                <a:gd name="T37" fmla="*/ 103 h 115"/>
                <a:gd name="T38" fmla="*/ 418 w 647"/>
                <a:gd name="T39" fmla="*/ 108 h 115"/>
                <a:gd name="T40" fmla="*/ 404 w 647"/>
                <a:gd name="T41" fmla="*/ 108 h 115"/>
                <a:gd name="T42" fmla="*/ 396 w 647"/>
                <a:gd name="T43" fmla="*/ 109 h 115"/>
                <a:gd name="T44" fmla="*/ 382 w 647"/>
                <a:gd name="T45" fmla="*/ 112 h 115"/>
                <a:gd name="T46" fmla="*/ 370 w 647"/>
                <a:gd name="T47" fmla="*/ 109 h 115"/>
                <a:gd name="T48" fmla="*/ 334 w 647"/>
                <a:gd name="T49" fmla="*/ 115 h 115"/>
                <a:gd name="T50" fmla="*/ 334 w 647"/>
                <a:gd name="T51" fmla="*/ 111 h 115"/>
                <a:gd name="T52" fmla="*/ 322 w 647"/>
                <a:gd name="T53" fmla="*/ 115 h 115"/>
                <a:gd name="T54" fmla="*/ 308 w 647"/>
                <a:gd name="T55" fmla="*/ 112 h 115"/>
                <a:gd name="T56" fmla="*/ 300 w 647"/>
                <a:gd name="T57" fmla="*/ 112 h 115"/>
                <a:gd name="T58" fmla="*/ 286 w 647"/>
                <a:gd name="T59" fmla="*/ 114 h 115"/>
                <a:gd name="T60" fmla="*/ 274 w 647"/>
                <a:gd name="T61" fmla="*/ 109 h 115"/>
                <a:gd name="T62" fmla="*/ 238 w 647"/>
                <a:gd name="T63" fmla="*/ 109 h 115"/>
                <a:gd name="T64" fmla="*/ 239 w 647"/>
                <a:gd name="T65" fmla="*/ 105 h 115"/>
                <a:gd name="T66" fmla="*/ 226 w 647"/>
                <a:gd name="T67" fmla="*/ 108 h 115"/>
                <a:gd name="T68" fmla="*/ 213 w 647"/>
                <a:gd name="T69" fmla="*/ 103 h 115"/>
                <a:gd name="T70" fmla="*/ 205 w 647"/>
                <a:gd name="T71" fmla="*/ 102 h 115"/>
                <a:gd name="T72" fmla="*/ 191 w 647"/>
                <a:gd name="T73" fmla="*/ 101 h 115"/>
                <a:gd name="T74" fmla="*/ 180 w 647"/>
                <a:gd name="T75" fmla="*/ 95 h 115"/>
                <a:gd name="T76" fmla="*/ 144 w 647"/>
                <a:gd name="T77" fmla="*/ 89 h 115"/>
                <a:gd name="T78" fmla="*/ 146 w 647"/>
                <a:gd name="T79" fmla="*/ 85 h 115"/>
                <a:gd name="T80" fmla="*/ 133 w 647"/>
                <a:gd name="T81" fmla="*/ 85 h 115"/>
                <a:gd name="T82" fmla="*/ 120 w 647"/>
                <a:gd name="T83" fmla="*/ 78 h 115"/>
                <a:gd name="T84" fmla="*/ 113 w 647"/>
                <a:gd name="T85" fmla="*/ 75 h 115"/>
                <a:gd name="T86" fmla="*/ 99 w 647"/>
                <a:gd name="T87" fmla="*/ 71 h 115"/>
                <a:gd name="T88" fmla="*/ 90 w 647"/>
                <a:gd name="T89" fmla="*/ 63 h 115"/>
                <a:gd name="T90" fmla="*/ 57 w 647"/>
                <a:gd name="T91" fmla="*/ 49 h 115"/>
                <a:gd name="T92" fmla="*/ 59 w 647"/>
                <a:gd name="T93" fmla="*/ 45 h 115"/>
                <a:gd name="T94" fmla="*/ 47 w 647"/>
                <a:gd name="T95" fmla="*/ 42 h 115"/>
                <a:gd name="T96" fmla="*/ 36 w 647"/>
                <a:gd name="T97" fmla="*/ 33 h 115"/>
                <a:gd name="T98" fmla="*/ 30 w 647"/>
                <a:gd name="T99" fmla="*/ 28 h 115"/>
                <a:gd name="T100" fmla="*/ 18 w 647"/>
                <a:gd name="T101" fmla="*/ 20 h 115"/>
                <a:gd name="T102" fmla="*/ 12 w 647"/>
                <a:gd name="T103" fmla="*/ 9 h 115"/>
                <a:gd name="T104" fmla="*/ 1 w 647"/>
                <a:gd name="T10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47" h="115">
                  <a:moveTo>
                    <a:pt x="645" y="6"/>
                  </a:moveTo>
                  <a:cubicBezTo>
                    <a:pt x="646" y="4"/>
                    <a:pt x="647" y="3"/>
                    <a:pt x="647" y="3"/>
                  </a:cubicBezTo>
                  <a:cubicBezTo>
                    <a:pt x="647" y="2"/>
                    <a:pt x="647" y="1"/>
                    <a:pt x="646" y="0"/>
                  </a:cubicBezTo>
                  <a:cubicBezTo>
                    <a:pt x="646" y="0"/>
                    <a:pt x="644" y="0"/>
                    <a:pt x="644" y="1"/>
                  </a:cubicBezTo>
                  <a:cubicBezTo>
                    <a:pt x="643" y="1"/>
                    <a:pt x="643" y="1"/>
                    <a:pt x="643" y="1"/>
                  </a:cubicBezTo>
                  <a:cubicBezTo>
                    <a:pt x="643" y="1"/>
                    <a:pt x="643" y="2"/>
                    <a:pt x="642" y="3"/>
                  </a:cubicBezTo>
                  <a:cubicBezTo>
                    <a:pt x="641" y="4"/>
                    <a:pt x="641" y="5"/>
                    <a:pt x="642" y="6"/>
                  </a:cubicBezTo>
                  <a:cubicBezTo>
                    <a:pt x="643" y="7"/>
                    <a:pt x="644" y="7"/>
                    <a:pt x="645" y="6"/>
                  </a:cubicBezTo>
                  <a:close/>
                  <a:moveTo>
                    <a:pt x="627" y="23"/>
                  </a:moveTo>
                  <a:cubicBezTo>
                    <a:pt x="631" y="20"/>
                    <a:pt x="634" y="17"/>
                    <a:pt x="636" y="15"/>
                  </a:cubicBezTo>
                  <a:cubicBezTo>
                    <a:pt x="637" y="14"/>
                    <a:pt x="637" y="13"/>
                    <a:pt x="636" y="12"/>
                  </a:cubicBezTo>
                  <a:cubicBezTo>
                    <a:pt x="636" y="11"/>
                    <a:pt x="634" y="11"/>
                    <a:pt x="634" y="12"/>
                  </a:cubicBezTo>
                  <a:cubicBezTo>
                    <a:pt x="631" y="14"/>
                    <a:pt x="628" y="17"/>
                    <a:pt x="625" y="20"/>
                  </a:cubicBezTo>
                  <a:cubicBezTo>
                    <a:pt x="624" y="21"/>
                    <a:pt x="624" y="22"/>
                    <a:pt x="625" y="23"/>
                  </a:cubicBezTo>
                  <a:cubicBezTo>
                    <a:pt x="625" y="24"/>
                    <a:pt x="627" y="24"/>
                    <a:pt x="627" y="23"/>
                  </a:cubicBezTo>
                  <a:close/>
                  <a:moveTo>
                    <a:pt x="609" y="38"/>
                  </a:moveTo>
                  <a:cubicBezTo>
                    <a:pt x="612" y="36"/>
                    <a:pt x="615" y="33"/>
                    <a:pt x="618" y="31"/>
                  </a:cubicBezTo>
                  <a:cubicBezTo>
                    <a:pt x="619" y="30"/>
                    <a:pt x="619" y="29"/>
                    <a:pt x="619" y="28"/>
                  </a:cubicBezTo>
                  <a:cubicBezTo>
                    <a:pt x="618" y="27"/>
                    <a:pt x="617" y="27"/>
                    <a:pt x="616" y="28"/>
                  </a:cubicBezTo>
                  <a:cubicBezTo>
                    <a:pt x="613" y="30"/>
                    <a:pt x="610" y="32"/>
                    <a:pt x="606" y="35"/>
                  </a:cubicBezTo>
                  <a:cubicBezTo>
                    <a:pt x="605" y="35"/>
                    <a:pt x="605" y="37"/>
                    <a:pt x="606" y="38"/>
                  </a:cubicBezTo>
                  <a:cubicBezTo>
                    <a:pt x="606" y="38"/>
                    <a:pt x="608" y="39"/>
                    <a:pt x="609" y="38"/>
                  </a:cubicBezTo>
                  <a:close/>
                  <a:moveTo>
                    <a:pt x="588" y="51"/>
                  </a:moveTo>
                  <a:cubicBezTo>
                    <a:pt x="592" y="49"/>
                    <a:pt x="595" y="47"/>
                    <a:pt x="599" y="45"/>
                  </a:cubicBezTo>
                  <a:cubicBezTo>
                    <a:pt x="600" y="44"/>
                    <a:pt x="600" y="43"/>
                    <a:pt x="599" y="42"/>
                  </a:cubicBezTo>
                  <a:cubicBezTo>
                    <a:pt x="599" y="41"/>
                    <a:pt x="597" y="41"/>
                    <a:pt x="596" y="42"/>
                  </a:cubicBezTo>
                  <a:cubicBezTo>
                    <a:pt x="593" y="44"/>
                    <a:pt x="590" y="46"/>
                    <a:pt x="586" y="48"/>
                  </a:cubicBezTo>
                  <a:cubicBezTo>
                    <a:pt x="585" y="49"/>
                    <a:pt x="585" y="50"/>
                    <a:pt x="586" y="51"/>
                  </a:cubicBezTo>
                  <a:cubicBezTo>
                    <a:pt x="586" y="52"/>
                    <a:pt x="588" y="52"/>
                    <a:pt x="588" y="51"/>
                  </a:cubicBezTo>
                  <a:close/>
                  <a:moveTo>
                    <a:pt x="567" y="63"/>
                  </a:moveTo>
                  <a:cubicBezTo>
                    <a:pt x="571" y="61"/>
                    <a:pt x="575" y="59"/>
                    <a:pt x="578" y="58"/>
                  </a:cubicBezTo>
                  <a:cubicBezTo>
                    <a:pt x="579" y="57"/>
                    <a:pt x="579" y="56"/>
                    <a:pt x="579" y="55"/>
                  </a:cubicBezTo>
                  <a:cubicBezTo>
                    <a:pt x="578" y="54"/>
                    <a:pt x="577" y="53"/>
                    <a:pt x="576" y="54"/>
                  </a:cubicBezTo>
                  <a:cubicBezTo>
                    <a:pt x="573" y="56"/>
                    <a:pt x="569" y="58"/>
                    <a:pt x="566" y="60"/>
                  </a:cubicBezTo>
                  <a:cubicBezTo>
                    <a:pt x="565" y="60"/>
                    <a:pt x="564" y="61"/>
                    <a:pt x="565" y="62"/>
                  </a:cubicBezTo>
                  <a:cubicBezTo>
                    <a:pt x="565" y="63"/>
                    <a:pt x="566" y="64"/>
                    <a:pt x="567" y="63"/>
                  </a:cubicBezTo>
                  <a:close/>
                  <a:moveTo>
                    <a:pt x="546" y="74"/>
                  </a:moveTo>
                  <a:cubicBezTo>
                    <a:pt x="549" y="72"/>
                    <a:pt x="553" y="70"/>
                    <a:pt x="557" y="69"/>
                  </a:cubicBezTo>
                  <a:cubicBezTo>
                    <a:pt x="558" y="68"/>
                    <a:pt x="558" y="67"/>
                    <a:pt x="558" y="66"/>
                  </a:cubicBezTo>
                  <a:cubicBezTo>
                    <a:pt x="557" y="65"/>
                    <a:pt x="556" y="65"/>
                    <a:pt x="555" y="65"/>
                  </a:cubicBezTo>
                  <a:cubicBezTo>
                    <a:pt x="551" y="67"/>
                    <a:pt x="548" y="68"/>
                    <a:pt x="544" y="70"/>
                  </a:cubicBezTo>
                  <a:cubicBezTo>
                    <a:pt x="543" y="70"/>
                    <a:pt x="543" y="72"/>
                    <a:pt x="543" y="73"/>
                  </a:cubicBezTo>
                  <a:cubicBezTo>
                    <a:pt x="543" y="74"/>
                    <a:pt x="545" y="74"/>
                    <a:pt x="546" y="74"/>
                  </a:cubicBezTo>
                  <a:close/>
                  <a:moveTo>
                    <a:pt x="523" y="83"/>
                  </a:moveTo>
                  <a:cubicBezTo>
                    <a:pt x="527" y="81"/>
                    <a:pt x="531" y="80"/>
                    <a:pt x="535" y="78"/>
                  </a:cubicBezTo>
                  <a:cubicBezTo>
                    <a:pt x="536" y="78"/>
                    <a:pt x="536" y="77"/>
                    <a:pt x="536" y="76"/>
                  </a:cubicBezTo>
                  <a:cubicBezTo>
                    <a:pt x="535" y="75"/>
                    <a:pt x="534" y="74"/>
                    <a:pt x="533" y="75"/>
                  </a:cubicBezTo>
                  <a:cubicBezTo>
                    <a:pt x="529" y="76"/>
                    <a:pt x="526" y="77"/>
                    <a:pt x="522" y="79"/>
                  </a:cubicBezTo>
                  <a:cubicBezTo>
                    <a:pt x="521" y="79"/>
                    <a:pt x="520" y="80"/>
                    <a:pt x="521" y="81"/>
                  </a:cubicBezTo>
                  <a:cubicBezTo>
                    <a:pt x="521" y="82"/>
                    <a:pt x="522" y="83"/>
                    <a:pt x="523" y="83"/>
                  </a:cubicBezTo>
                  <a:close/>
                  <a:moveTo>
                    <a:pt x="500" y="90"/>
                  </a:moveTo>
                  <a:cubicBezTo>
                    <a:pt x="504" y="89"/>
                    <a:pt x="508" y="88"/>
                    <a:pt x="512" y="87"/>
                  </a:cubicBezTo>
                  <a:cubicBezTo>
                    <a:pt x="513" y="86"/>
                    <a:pt x="514" y="85"/>
                    <a:pt x="513" y="84"/>
                  </a:cubicBezTo>
                  <a:cubicBezTo>
                    <a:pt x="513" y="83"/>
                    <a:pt x="512" y="82"/>
                    <a:pt x="511" y="83"/>
                  </a:cubicBezTo>
                  <a:cubicBezTo>
                    <a:pt x="507" y="84"/>
                    <a:pt x="503" y="85"/>
                    <a:pt x="499" y="87"/>
                  </a:cubicBezTo>
                  <a:cubicBezTo>
                    <a:pt x="498" y="87"/>
                    <a:pt x="498" y="88"/>
                    <a:pt x="498" y="89"/>
                  </a:cubicBezTo>
                  <a:cubicBezTo>
                    <a:pt x="498" y="90"/>
                    <a:pt x="499" y="91"/>
                    <a:pt x="500" y="90"/>
                  </a:cubicBezTo>
                  <a:close/>
                  <a:moveTo>
                    <a:pt x="477" y="97"/>
                  </a:moveTo>
                  <a:cubicBezTo>
                    <a:pt x="481" y="96"/>
                    <a:pt x="485" y="95"/>
                    <a:pt x="489" y="94"/>
                  </a:cubicBezTo>
                  <a:cubicBezTo>
                    <a:pt x="490" y="93"/>
                    <a:pt x="491" y="92"/>
                    <a:pt x="490" y="91"/>
                  </a:cubicBezTo>
                  <a:cubicBezTo>
                    <a:pt x="490" y="90"/>
                    <a:pt x="489" y="90"/>
                    <a:pt x="488" y="90"/>
                  </a:cubicBezTo>
                  <a:cubicBezTo>
                    <a:pt x="484" y="91"/>
                    <a:pt x="480" y="92"/>
                    <a:pt x="476" y="93"/>
                  </a:cubicBezTo>
                  <a:cubicBezTo>
                    <a:pt x="475" y="93"/>
                    <a:pt x="475" y="94"/>
                    <a:pt x="475" y="95"/>
                  </a:cubicBezTo>
                  <a:cubicBezTo>
                    <a:pt x="475" y="96"/>
                    <a:pt x="476" y="97"/>
                    <a:pt x="477" y="97"/>
                  </a:cubicBezTo>
                  <a:close/>
                  <a:moveTo>
                    <a:pt x="454" y="102"/>
                  </a:moveTo>
                  <a:cubicBezTo>
                    <a:pt x="458" y="101"/>
                    <a:pt x="462" y="101"/>
                    <a:pt x="466" y="100"/>
                  </a:cubicBezTo>
                  <a:cubicBezTo>
                    <a:pt x="467" y="99"/>
                    <a:pt x="467" y="98"/>
                    <a:pt x="467" y="97"/>
                  </a:cubicBezTo>
                  <a:cubicBezTo>
                    <a:pt x="467" y="96"/>
                    <a:pt x="466" y="96"/>
                    <a:pt x="465" y="96"/>
                  </a:cubicBezTo>
                  <a:cubicBezTo>
                    <a:pt x="461" y="97"/>
                    <a:pt x="457" y="97"/>
                    <a:pt x="453" y="98"/>
                  </a:cubicBezTo>
                  <a:cubicBezTo>
                    <a:pt x="452" y="99"/>
                    <a:pt x="451" y="100"/>
                    <a:pt x="451" y="101"/>
                  </a:cubicBezTo>
                  <a:cubicBezTo>
                    <a:pt x="452" y="102"/>
                    <a:pt x="453" y="102"/>
                    <a:pt x="454" y="102"/>
                  </a:cubicBezTo>
                  <a:close/>
                  <a:moveTo>
                    <a:pt x="430" y="107"/>
                  </a:moveTo>
                  <a:cubicBezTo>
                    <a:pt x="434" y="106"/>
                    <a:pt x="438" y="105"/>
                    <a:pt x="442" y="105"/>
                  </a:cubicBezTo>
                  <a:cubicBezTo>
                    <a:pt x="443" y="104"/>
                    <a:pt x="444" y="103"/>
                    <a:pt x="444" y="102"/>
                  </a:cubicBezTo>
                  <a:cubicBezTo>
                    <a:pt x="443" y="101"/>
                    <a:pt x="442" y="100"/>
                    <a:pt x="441" y="101"/>
                  </a:cubicBezTo>
                  <a:cubicBezTo>
                    <a:pt x="437" y="101"/>
                    <a:pt x="433" y="102"/>
                    <a:pt x="429" y="103"/>
                  </a:cubicBezTo>
                  <a:cubicBezTo>
                    <a:pt x="428" y="103"/>
                    <a:pt x="428" y="104"/>
                    <a:pt x="428" y="105"/>
                  </a:cubicBezTo>
                  <a:cubicBezTo>
                    <a:pt x="428" y="106"/>
                    <a:pt x="429" y="107"/>
                    <a:pt x="430" y="107"/>
                  </a:cubicBezTo>
                  <a:close/>
                  <a:moveTo>
                    <a:pt x="406" y="110"/>
                  </a:moveTo>
                  <a:cubicBezTo>
                    <a:pt x="410" y="109"/>
                    <a:pt x="414" y="109"/>
                    <a:pt x="418" y="108"/>
                  </a:cubicBezTo>
                  <a:cubicBezTo>
                    <a:pt x="419" y="108"/>
                    <a:pt x="420" y="107"/>
                    <a:pt x="420" y="106"/>
                  </a:cubicBezTo>
                  <a:cubicBezTo>
                    <a:pt x="420" y="105"/>
                    <a:pt x="419" y="104"/>
                    <a:pt x="418" y="104"/>
                  </a:cubicBezTo>
                  <a:cubicBezTo>
                    <a:pt x="414" y="105"/>
                    <a:pt x="410" y="105"/>
                    <a:pt x="406" y="106"/>
                  </a:cubicBezTo>
                  <a:cubicBezTo>
                    <a:pt x="405" y="106"/>
                    <a:pt x="404" y="107"/>
                    <a:pt x="404" y="108"/>
                  </a:cubicBezTo>
                  <a:cubicBezTo>
                    <a:pt x="404" y="109"/>
                    <a:pt x="405" y="110"/>
                    <a:pt x="406" y="110"/>
                  </a:cubicBezTo>
                  <a:close/>
                  <a:moveTo>
                    <a:pt x="382" y="112"/>
                  </a:moveTo>
                  <a:cubicBezTo>
                    <a:pt x="386" y="112"/>
                    <a:pt x="390" y="112"/>
                    <a:pt x="394" y="111"/>
                  </a:cubicBezTo>
                  <a:cubicBezTo>
                    <a:pt x="395" y="111"/>
                    <a:pt x="396" y="110"/>
                    <a:pt x="396" y="109"/>
                  </a:cubicBezTo>
                  <a:cubicBezTo>
                    <a:pt x="396" y="108"/>
                    <a:pt x="395" y="107"/>
                    <a:pt x="394" y="107"/>
                  </a:cubicBezTo>
                  <a:cubicBezTo>
                    <a:pt x="390" y="108"/>
                    <a:pt x="386" y="108"/>
                    <a:pt x="382" y="108"/>
                  </a:cubicBezTo>
                  <a:cubicBezTo>
                    <a:pt x="381" y="108"/>
                    <a:pt x="380" y="109"/>
                    <a:pt x="380" y="110"/>
                  </a:cubicBezTo>
                  <a:cubicBezTo>
                    <a:pt x="380" y="112"/>
                    <a:pt x="381" y="112"/>
                    <a:pt x="382" y="112"/>
                  </a:cubicBezTo>
                  <a:close/>
                  <a:moveTo>
                    <a:pt x="358" y="114"/>
                  </a:moveTo>
                  <a:cubicBezTo>
                    <a:pt x="362" y="114"/>
                    <a:pt x="366" y="113"/>
                    <a:pt x="370" y="113"/>
                  </a:cubicBezTo>
                  <a:cubicBezTo>
                    <a:pt x="371" y="113"/>
                    <a:pt x="372" y="112"/>
                    <a:pt x="372" y="111"/>
                  </a:cubicBezTo>
                  <a:cubicBezTo>
                    <a:pt x="372" y="110"/>
                    <a:pt x="371" y="109"/>
                    <a:pt x="370" y="109"/>
                  </a:cubicBezTo>
                  <a:cubicBezTo>
                    <a:pt x="366" y="109"/>
                    <a:pt x="362" y="110"/>
                    <a:pt x="358" y="110"/>
                  </a:cubicBezTo>
                  <a:cubicBezTo>
                    <a:pt x="357" y="110"/>
                    <a:pt x="356" y="111"/>
                    <a:pt x="356" y="112"/>
                  </a:cubicBezTo>
                  <a:cubicBezTo>
                    <a:pt x="356" y="113"/>
                    <a:pt x="357" y="114"/>
                    <a:pt x="358" y="114"/>
                  </a:cubicBezTo>
                  <a:close/>
                  <a:moveTo>
                    <a:pt x="334" y="115"/>
                  </a:moveTo>
                  <a:cubicBezTo>
                    <a:pt x="338" y="114"/>
                    <a:pt x="342" y="114"/>
                    <a:pt x="346" y="114"/>
                  </a:cubicBezTo>
                  <a:cubicBezTo>
                    <a:pt x="347" y="114"/>
                    <a:pt x="348" y="113"/>
                    <a:pt x="348" y="112"/>
                  </a:cubicBezTo>
                  <a:cubicBezTo>
                    <a:pt x="348" y="111"/>
                    <a:pt x="347" y="110"/>
                    <a:pt x="346" y="110"/>
                  </a:cubicBezTo>
                  <a:cubicBezTo>
                    <a:pt x="342" y="110"/>
                    <a:pt x="338" y="110"/>
                    <a:pt x="334" y="111"/>
                  </a:cubicBezTo>
                  <a:cubicBezTo>
                    <a:pt x="333" y="111"/>
                    <a:pt x="332" y="111"/>
                    <a:pt x="332" y="113"/>
                  </a:cubicBezTo>
                  <a:cubicBezTo>
                    <a:pt x="332" y="114"/>
                    <a:pt x="333" y="115"/>
                    <a:pt x="334" y="115"/>
                  </a:cubicBezTo>
                  <a:close/>
                  <a:moveTo>
                    <a:pt x="310" y="114"/>
                  </a:moveTo>
                  <a:cubicBezTo>
                    <a:pt x="314" y="115"/>
                    <a:pt x="318" y="115"/>
                    <a:pt x="322" y="115"/>
                  </a:cubicBezTo>
                  <a:cubicBezTo>
                    <a:pt x="323" y="115"/>
                    <a:pt x="324" y="114"/>
                    <a:pt x="324" y="113"/>
                  </a:cubicBezTo>
                  <a:cubicBezTo>
                    <a:pt x="324" y="111"/>
                    <a:pt x="323" y="111"/>
                    <a:pt x="322" y="111"/>
                  </a:cubicBezTo>
                  <a:cubicBezTo>
                    <a:pt x="318" y="111"/>
                    <a:pt x="314" y="111"/>
                    <a:pt x="310" y="110"/>
                  </a:cubicBezTo>
                  <a:cubicBezTo>
                    <a:pt x="309" y="110"/>
                    <a:pt x="308" y="111"/>
                    <a:pt x="308" y="112"/>
                  </a:cubicBezTo>
                  <a:cubicBezTo>
                    <a:pt x="308" y="114"/>
                    <a:pt x="309" y="114"/>
                    <a:pt x="310" y="114"/>
                  </a:cubicBezTo>
                  <a:close/>
                  <a:moveTo>
                    <a:pt x="286" y="114"/>
                  </a:moveTo>
                  <a:cubicBezTo>
                    <a:pt x="290" y="114"/>
                    <a:pt x="294" y="114"/>
                    <a:pt x="298" y="114"/>
                  </a:cubicBezTo>
                  <a:cubicBezTo>
                    <a:pt x="299" y="114"/>
                    <a:pt x="300" y="113"/>
                    <a:pt x="300" y="112"/>
                  </a:cubicBezTo>
                  <a:cubicBezTo>
                    <a:pt x="300" y="111"/>
                    <a:pt x="299" y="110"/>
                    <a:pt x="298" y="110"/>
                  </a:cubicBezTo>
                  <a:cubicBezTo>
                    <a:pt x="294" y="110"/>
                    <a:pt x="290" y="110"/>
                    <a:pt x="286" y="110"/>
                  </a:cubicBezTo>
                  <a:cubicBezTo>
                    <a:pt x="285" y="110"/>
                    <a:pt x="284" y="110"/>
                    <a:pt x="284" y="111"/>
                  </a:cubicBezTo>
                  <a:cubicBezTo>
                    <a:pt x="284" y="113"/>
                    <a:pt x="285" y="114"/>
                    <a:pt x="286" y="114"/>
                  </a:cubicBezTo>
                  <a:close/>
                  <a:moveTo>
                    <a:pt x="262" y="112"/>
                  </a:moveTo>
                  <a:cubicBezTo>
                    <a:pt x="266" y="112"/>
                    <a:pt x="270" y="113"/>
                    <a:pt x="274" y="113"/>
                  </a:cubicBezTo>
                  <a:cubicBezTo>
                    <a:pt x="275" y="113"/>
                    <a:pt x="276" y="112"/>
                    <a:pt x="276" y="111"/>
                  </a:cubicBezTo>
                  <a:cubicBezTo>
                    <a:pt x="276" y="110"/>
                    <a:pt x="276" y="109"/>
                    <a:pt x="274" y="109"/>
                  </a:cubicBezTo>
                  <a:cubicBezTo>
                    <a:pt x="270" y="109"/>
                    <a:pt x="266" y="108"/>
                    <a:pt x="263" y="108"/>
                  </a:cubicBezTo>
                  <a:cubicBezTo>
                    <a:pt x="261" y="108"/>
                    <a:pt x="260" y="109"/>
                    <a:pt x="260" y="110"/>
                  </a:cubicBezTo>
                  <a:cubicBezTo>
                    <a:pt x="260" y="111"/>
                    <a:pt x="261" y="112"/>
                    <a:pt x="262" y="112"/>
                  </a:cubicBezTo>
                  <a:close/>
                  <a:moveTo>
                    <a:pt x="238" y="109"/>
                  </a:moveTo>
                  <a:cubicBezTo>
                    <a:pt x="242" y="110"/>
                    <a:pt x="246" y="110"/>
                    <a:pt x="250" y="111"/>
                  </a:cubicBezTo>
                  <a:cubicBezTo>
                    <a:pt x="251" y="111"/>
                    <a:pt x="252" y="110"/>
                    <a:pt x="252" y="109"/>
                  </a:cubicBezTo>
                  <a:cubicBezTo>
                    <a:pt x="253" y="108"/>
                    <a:pt x="252" y="107"/>
                    <a:pt x="251" y="107"/>
                  </a:cubicBezTo>
                  <a:cubicBezTo>
                    <a:pt x="247" y="106"/>
                    <a:pt x="243" y="106"/>
                    <a:pt x="239" y="105"/>
                  </a:cubicBezTo>
                  <a:cubicBezTo>
                    <a:pt x="238" y="105"/>
                    <a:pt x="237" y="106"/>
                    <a:pt x="237" y="107"/>
                  </a:cubicBezTo>
                  <a:cubicBezTo>
                    <a:pt x="236" y="108"/>
                    <a:pt x="237" y="109"/>
                    <a:pt x="238" y="109"/>
                  </a:cubicBezTo>
                  <a:close/>
                  <a:moveTo>
                    <a:pt x="214" y="106"/>
                  </a:moveTo>
                  <a:cubicBezTo>
                    <a:pt x="218" y="106"/>
                    <a:pt x="222" y="107"/>
                    <a:pt x="226" y="108"/>
                  </a:cubicBezTo>
                  <a:cubicBezTo>
                    <a:pt x="227" y="108"/>
                    <a:pt x="228" y="107"/>
                    <a:pt x="229" y="106"/>
                  </a:cubicBezTo>
                  <a:cubicBezTo>
                    <a:pt x="229" y="105"/>
                    <a:pt x="228" y="104"/>
                    <a:pt x="227" y="104"/>
                  </a:cubicBezTo>
                  <a:cubicBezTo>
                    <a:pt x="223" y="103"/>
                    <a:pt x="219" y="102"/>
                    <a:pt x="215" y="102"/>
                  </a:cubicBezTo>
                  <a:cubicBezTo>
                    <a:pt x="214" y="102"/>
                    <a:pt x="213" y="102"/>
                    <a:pt x="213" y="103"/>
                  </a:cubicBezTo>
                  <a:cubicBezTo>
                    <a:pt x="213" y="104"/>
                    <a:pt x="213" y="106"/>
                    <a:pt x="214" y="106"/>
                  </a:cubicBezTo>
                  <a:close/>
                  <a:moveTo>
                    <a:pt x="191" y="101"/>
                  </a:moveTo>
                  <a:cubicBezTo>
                    <a:pt x="195" y="102"/>
                    <a:pt x="199" y="103"/>
                    <a:pt x="203" y="104"/>
                  </a:cubicBezTo>
                  <a:cubicBezTo>
                    <a:pt x="204" y="104"/>
                    <a:pt x="205" y="103"/>
                    <a:pt x="205" y="102"/>
                  </a:cubicBezTo>
                  <a:cubicBezTo>
                    <a:pt x="205" y="101"/>
                    <a:pt x="204" y="100"/>
                    <a:pt x="203" y="100"/>
                  </a:cubicBezTo>
                  <a:cubicBezTo>
                    <a:pt x="199" y="99"/>
                    <a:pt x="195" y="98"/>
                    <a:pt x="192" y="97"/>
                  </a:cubicBezTo>
                  <a:cubicBezTo>
                    <a:pt x="191" y="97"/>
                    <a:pt x="190" y="98"/>
                    <a:pt x="189" y="99"/>
                  </a:cubicBezTo>
                  <a:cubicBezTo>
                    <a:pt x="189" y="100"/>
                    <a:pt x="190" y="101"/>
                    <a:pt x="191" y="101"/>
                  </a:cubicBezTo>
                  <a:close/>
                  <a:moveTo>
                    <a:pt x="167" y="95"/>
                  </a:moveTo>
                  <a:cubicBezTo>
                    <a:pt x="171" y="96"/>
                    <a:pt x="175" y="97"/>
                    <a:pt x="179" y="98"/>
                  </a:cubicBezTo>
                  <a:cubicBezTo>
                    <a:pt x="180" y="99"/>
                    <a:pt x="181" y="98"/>
                    <a:pt x="181" y="97"/>
                  </a:cubicBezTo>
                  <a:cubicBezTo>
                    <a:pt x="182" y="96"/>
                    <a:pt x="181" y="95"/>
                    <a:pt x="180" y="95"/>
                  </a:cubicBezTo>
                  <a:cubicBezTo>
                    <a:pt x="176" y="94"/>
                    <a:pt x="172" y="93"/>
                    <a:pt x="168" y="92"/>
                  </a:cubicBezTo>
                  <a:cubicBezTo>
                    <a:pt x="167" y="91"/>
                    <a:pt x="166" y="92"/>
                    <a:pt x="166" y="93"/>
                  </a:cubicBezTo>
                  <a:cubicBezTo>
                    <a:pt x="166" y="94"/>
                    <a:pt x="166" y="95"/>
                    <a:pt x="167" y="95"/>
                  </a:cubicBezTo>
                  <a:close/>
                  <a:moveTo>
                    <a:pt x="144" y="89"/>
                  </a:moveTo>
                  <a:cubicBezTo>
                    <a:pt x="148" y="90"/>
                    <a:pt x="152" y="91"/>
                    <a:pt x="156" y="92"/>
                  </a:cubicBezTo>
                  <a:cubicBezTo>
                    <a:pt x="157" y="93"/>
                    <a:pt x="158" y="92"/>
                    <a:pt x="158" y="91"/>
                  </a:cubicBezTo>
                  <a:cubicBezTo>
                    <a:pt x="159" y="90"/>
                    <a:pt x="158" y="89"/>
                    <a:pt x="157" y="88"/>
                  </a:cubicBezTo>
                  <a:cubicBezTo>
                    <a:pt x="153" y="87"/>
                    <a:pt x="149" y="86"/>
                    <a:pt x="146" y="85"/>
                  </a:cubicBezTo>
                  <a:cubicBezTo>
                    <a:pt x="144" y="85"/>
                    <a:pt x="143" y="85"/>
                    <a:pt x="143" y="86"/>
                  </a:cubicBezTo>
                  <a:cubicBezTo>
                    <a:pt x="143" y="87"/>
                    <a:pt x="143" y="88"/>
                    <a:pt x="144" y="89"/>
                  </a:cubicBezTo>
                  <a:close/>
                  <a:moveTo>
                    <a:pt x="122" y="81"/>
                  </a:moveTo>
                  <a:cubicBezTo>
                    <a:pt x="125" y="82"/>
                    <a:pt x="129" y="83"/>
                    <a:pt x="133" y="85"/>
                  </a:cubicBezTo>
                  <a:cubicBezTo>
                    <a:pt x="134" y="85"/>
                    <a:pt x="135" y="85"/>
                    <a:pt x="135" y="84"/>
                  </a:cubicBezTo>
                  <a:cubicBezTo>
                    <a:pt x="136" y="83"/>
                    <a:pt x="135" y="81"/>
                    <a:pt x="134" y="81"/>
                  </a:cubicBezTo>
                  <a:cubicBezTo>
                    <a:pt x="130" y="80"/>
                    <a:pt x="127" y="78"/>
                    <a:pt x="123" y="77"/>
                  </a:cubicBezTo>
                  <a:cubicBezTo>
                    <a:pt x="122" y="77"/>
                    <a:pt x="121" y="77"/>
                    <a:pt x="120" y="78"/>
                  </a:cubicBezTo>
                  <a:cubicBezTo>
                    <a:pt x="120" y="79"/>
                    <a:pt x="121" y="80"/>
                    <a:pt x="122" y="81"/>
                  </a:cubicBezTo>
                  <a:close/>
                  <a:moveTo>
                    <a:pt x="99" y="71"/>
                  </a:moveTo>
                  <a:cubicBezTo>
                    <a:pt x="103" y="73"/>
                    <a:pt x="107" y="75"/>
                    <a:pt x="110" y="76"/>
                  </a:cubicBezTo>
                  <a:cubicBezTo>
                    <a:pt x="111" y="77"/>
                    <a:pt x="113" y="76"/>
                    <a:pt x="113" y="75"/>
                  </a:cubicBezTo>
                  <a:cubicBezTo>
                    <a:pt x="113" y="74"/>
                    <a:pt x="113" y="73"/>
                    <a:pt x="112" y="72"/>
                  </a:cubicBezTo>
                  <a:cubicBezTo>
                    <a:pt x="108" y="71"/>
                    <a:pt x="104" y="69"/>
                    <a:pt x="101" y="68"/>
                  </a:cubicBezTo>
                  <a:cubicBezTo>
                    <a:pt x="100" y="67"/>
                    <a:pt x="99" y="68"/>
                    <a:pt x="98" y="69"/>
                  </a:cubicBezTo>
                  <a:cubicBezTo>
                    <a:pt x="98" y="70"/>
                    <a:pt x="98" y="71"/>
                    <a:pt x="99" y="71"/>
                  </a:cubicBezTo>
                  <a:close/>
                  <a:moveTo>
                    <a:pt x="78" y="61"/>
                  </a:moveTo>
                  <a:cubicBezTo>
                    <a:pt x="81" y="63"/>
                    <a:pt x="85" y="64"/>
                    <a:pt x="88" y="66"/>
                  </a:cubicBezTo>
                  <a:cubicBezTo>
                    <a:pt x="89" y="67"/>
                    <a:pt x="91" y="66"/>
                    <a:pt x="91" y="65"/>
                  </a:cubicBezTo>
                  <a:cubicBezTo>
                    <a:pt x="92" y="64"/>
                    <a:pt x="91" y="63"/>
                    <a:pt x="90" y="63"/>
                  </a:cubicBezTo>
                  <a:cubicBezTo>
                    <a:pt x="86" y="61"/>
                    <a:pt x="83" y="59"/>
                    <a:pt x="79" y="57"/>
                  </a:cubicBezTo>
                  <a:cubicBezTo>
                    <a:pt x="79" y="57"/>
                    <a:pt x="77" y="57"/>
                    <a:pt x="77" y="58"/>
                  </a:cubicBezTo>
                  <a:cubicBezTo>
                    <a:pt x="76" y="59"/>
                    <a:pt x="77" y="60"/>
                    <a:pt x="78" y="61"/>
                  </a:cubicBezTo>
                  <a:close/>
                  <a:moveTo>
                    <a:pt x="57" y="49"/>
                  </a:moveTo>
                  <a:cubicBezTo>
                    <a:pt x="60" y="51"/>
                    <a:pt x="63" y="53"/>
                    <a:pt x="67" y="55"/>
                  </a:cubicBezTo>
                  <a:cubicBezTo>
                    <a:pt x="68" y="56"/>
                    <a:pt x="69" y="55"/>
                    <a:pt x="70" y="54"/>
                  </a:cubicBezTo>
                  <a:cubicBezTo>
                    <a:pt x="70" y="53"/>
                    <a:pt x="70" y="52"/>
                    <a:pt x="69" y="52"/>
                  </a:cubicBezTo>
                  <a:cubicBezTo>
                    <a:pt x="65" y="50"/>
                    <a:pt x="62" y="47"/>
                    <a:pt x="59" y="45"/>
                  </a:cubicBezTo>
                  <a:cubicBezTo>
                    <a:pt x="58" y="45"/>
                    <a:pt x="57" y="45"/>
                    <a:pt x="56" y="46"/>
                  </a:cubicBezTo>
                  <a:cubicBezTo>
                    <a:pt x="55" y="47"/>
                    <a:pt x="56" y="48"/>
                    <a:pt x="57" y="49"/>
                  </a:cubicBezTo>
                  <a:close/>
                  <a:moveTo>
                    <a:pt x="37" y="35"/>
                  </a:moveTo>
                  <a:cubicBezTo>
                    <a:pt x="40" y="38"/>
                    <a:pt x="43" y="40"/>
                    <a:pt x="47" y="42"/>
                  </a:cubicBezTo>
                  <a:cubicBezTo>
                    <a:pt x="47" y="43"/>
                    <a:pt x="49" y="43"/>
                    <a:pt x="49" y="42"/>
                  </a:cubicBezTo>
                  <a:cubicBezTo>
                    <a:pt x="50" y="41"/>
                    <a:pt x="50" y="40"/>
                    <a:pt x="49" y="39"/>
                  </a:cubicBezTo>
                  <a:cubicBezTo>
                    <a:pt x="45" y="37"/>
                    <a:pt x="42" y="34"/>
                    <a:pt x="39" y="32"/>
                  </a:cubicBezTo>
                  <a:cubicBezTo>
                    <a:pt x="38" y="32"/>
                    <a:pt x="37" y="32"/>
                    <a:pt x="36" y="33"/>
                  </a:cubicBezTo>
                  <a:cubicBezTo>
                    <a:pt x="36" y="33"/>
                    <a:pt x="36" y="35"/>
                    <a:pt x="37" y="35"/>
                  </a:cubicBezTo>
                  <a:close/>
                  <a:moveTo>
                    <a:pt x="18" y="20"/>
                  </a:moveTo>
                  <a:cubicBezTo>
                    <a:pt x="20" y="23"/>
                    <a:pt x="24" y="25"/>
                    <a:pt x="27" y="28"/>
                  </a:cubicBezTo>
                  <a:cubicBezTo>
                    <a:pt x="28" y="29"/>
                    <a:pt x="29" y="29"/>
                    <a:pt x="30" y="28"/>
                  </a:cubicBezTo>
                  <a:cubicBezTo>
                    <a:pt x="30" y="27"/>
                    <a:pt x="30" y="26"/>
                    <a:pt x="29" y="25"/>
                  </a:cubicBezTo>
                  <a:cubicBezTo>
                    <a:pt x="26" y="22"/>
                    <a:pt x="23" y="20"/>
                    <a:pt x="20" y="17"/>
                  </a:cubicBezTo>
                  <a:cubicBezTo>
                    <a:pt x="20" y="17"/>
                    <a:pt x="18" y="17"/>
                    <a:pt x="18" y="17"/>
                  </a:cubicBezTo>
                  <a:cubicBezTo>
                    <a:pt x="17" y="18"/>
                    <a:pt x="17" y="20"/>
                    <a:pt x="18" y="20"/>
                  </a:cubicBezTo>
                  <a:close/>
                  <a:moveTo>
                    <a:pt x="0" y="3"/>
                  </a:moveTo>
                  <a:cubicBezTo>
                    <a:pt x="1" y="3"/>
                    <a:pt x="3" y="6"/>
                    <a:pt x="9" y="12"/>
                  </a:cubicBezTo>
                  <a:cubicBezTo>
                    <a:pt x="10" y="13"/>
                    <a:pt x="11" y="13"/>
                    <a:pt x="12" y="12"/>
                  </a:cubicBezTo>
                  <a:cubicBezTo>
                    <a:pt x="12" y="11"/>
                    <a:pt x="12" y="10"/>
                    <a:pt x="12" y="9"/>
                  </a:cubicBezTo>
                  <a:cubicBezTo>
                    <a:pt x="9" y="6"/>
                    <a:pt x="7" y="4"/>
                    <a:pt x="6" y="3"/>
                  </a:cubicBezTo>
                  <a:cubicBezTo>
                    <a:pt x="5" y="2"/>
                    <a:pt x="4" y="1"/>
                    <a:pt x="4" y="1"/>
                  </a:cubicBezTo>
                  <a:cubicBezTo>
                    <a:pt x="4" y="1"/>
                    <a:pt x="4" y="1"/>
                    <a:pt x="4" y="1"/>
                  </a:cubicBezTo>
                  <a:cubicBezTo>
                    <a:pt x="3" y="0"/>
                    <a:pt x="2" y="0"/>
                    <a:pt x="1" y="0"/>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2" name="Freeform 627"/>
            <p:cNvSpPr>
              <a:spLocks noEditPoints="1"/>
            </p:cNvSpPr>
            <p:nvPr/>
          </p:nvSpPr>
          <p:spPr bwMode="auto">
            <a:xfrm rot="16200000">
              <a:off x="9202827" y="1811262"/>
              <a:ext cx="4883518" cy="1140358"/>
            </a:xfrm>
            <a:custGeom>
              <a:avLst/>
              <a:gdLst>
                <a:gd name="T0" fmla="*/ 832 w 840"/>
                <a:gd name="T1" fmla="*/ 11 h 196"/>
                <a:gd name="T2" fmla="*/ 829 w 840"/>
                <a:gd name="T3" fmla="*/ 21 h 196"/>
                <a:gd name="T4" fmla="*/ 809 w 840"/>
                <a:gd name="T5" fmla="*/ 53 h 196"/>
                <a:gd name="T6" fmla="*/ 806 w 840"/>
                <a:gd name="T7" fmla="*/ 53 h 196"/>
                <a:gd name="T8" fmla="*/ 798 w 840"/>
                <a:gd name="T9" fmla="*/ 59 h 196"/>
                <a:gd name="T10" fmla="*/ 783 w 840"/>
                <a:gd name="T11" fmla="*/ 79 h 196"/>
                <a:gd name="T12" fmla="*/ 773 w 840"/>
                <a:gd name="T13" fmla="*/ 86 h 196"/>
                <a:gd name="T14" fmla="*/ 751 w 840"/>
                <a:gd name="T15" fmla="*/ 96 h 196"/>
                <a:gd name="T16" fmla="*/ 743 w 840"/>
                <a:gd name="T17" fmla="*/ 102 h 196"/>
                <a:gd name="T18" fmla="*/ 709 w 840"/>
                <a:gd name="T19" fmla="*/ 119 h 196"/>
                <a:gd name="T20" fmla="*/ 706 w 840"/>
                <a:gd name="T21" fmla="*/ 118 h 196"/>
                <a:gd name="T22" fmla="*/ 696 w 840"/>
                <a:gd name="T23" fmla="*/ 119 h 196"/>
                <a:gd name="T24" fmla="*/ 674 w 840"/>
                <a:gd name="T25" fmla="*/ 129 h 196"/>
                <a:gd name="T26" fmla="*/ 662 w 840"/>
                <a:gd name="T27" fmla="*/ 132 h 196"/>
                <a:gd name="T28" fmla="*/ 638 w 840"/>
                <a:gd name="T29" fmla="*/ 132 h 196"/>
                <a:gd name="T30" fmla="*/ 628 w 840"/>
                <a:gd name="T31" fmla="*/ 135 h 196"/>
                <a:gd name="T32" fmla="*/ 590 w 840"/>
                <a:gd name="T33" fmla="*/ 140 h 196"/>
                <a:gd name="T34" fmla="*/ 588 w 840"/>
                <a:gd name="T35" fmla="*/ 138 h 196"/>
                <a:gd name="T36" fmla="*/ 580 w 840"/>
                <a:gd name="T37" fmla="*/ 138 h 196"/>
                <a:gd name="T38" fmla="*/ 566 w 840"/>
                <a:gd name="T39" fmla="*/ 140 h 196"/>
                <a:gd name="T40" fmla="*/ 542 w 840"/>
                <a:gd name="T41" fmla="*/ 135 h 196"/>
                <a:gd name="T42" fmla="*/ 532 w 840"/>
                <a:gd name="T43" fmla="*/ 136 h 196"/>
                <a:gd name="T44" fmla="*/ 494 w 840"/>
                <a:gd name="T45" fmla="*/ 135 h 196"/>
                <a:gd name="T46" fmla="*/ 493 w 840"/>
                <a:gd name="T47" fmla="*/ 132 h 196"/>
                <a:gd name="T48" fmla="*/ 483 w 840"/>
                <a:gd name="T49" fmla="*/ 129 h 196"/>
                <a:gd name="T50" fmla="*/ 459 w 840"/>
                <a:gd name="T51" fmla="*/ 129 h 196"/>
                <a:gd name="T52" fmla="*/ 447 w 840"/>
                <a:gd name="T53" fmla="*/ 127 h 196"/>
                <a:gd name="T54" fmla="*/ 424 w 840"/>
                <a:gd name="T55" fmla="*/ 118 h 196"/>
                <a:gd name="T56" fmla="*/ 414 w 840"/>
                <a:gd name="T57" fmla="*/ 118 h 196"/>
                <a:gd name="T58" fmla="*/ 377 w 840"/>
                <a:gd name="T59" fmla="*/ 110 h 196"/>
                <a:gd name="T60" fmla="*/ 375 w 840"/>
                <a:gd name="T61" fmla="*/ 107 h 196"/>
                <a:gd name="T62" fmla="*/ 366 w 840"/>
                <a:gd name="T63" fmla="*/ 103 h 196"/>
                <a:gd name="T64" fmla="*/ 342 w 840"/>
                <a:gd name="T65" fmla="*/ 101 h 196"/>
                <a:gd name="T66" fmla="*/ 330 w 840"/>
                <a:gd name="T67" fmla="*/ 98 h 196"/>
                <a:gd name="T68" fmla="*/ 307 w 840"/>
                <a:gd name="T69" fmla="*/ 90 h 196"/>
                <a:gd name="T70" fmla="*/ 297 w 840"/>
                <a:gd name="T71" fmla="*/ 90 h 196"/>
                <a:gd name="T72" fmla="*/ 259 w 840"/>
                <a:gd name="T73" fmla="*/ 89 h 196"/>
                <a:gd name="T74" fmla="*/ 257 w 840"/>
                <a:gd name="T75" fmla="*/ 87 h 196"/>
                <a:gd name="T76" fmla="*/ 249 w 840"/>
                <a:gd name="T77" fmla="*/ 87 h 196"/>
                <a:gd name="T78" fmla="*/ 235 w 840"/>
                <a:gd name="T79" fmla="*/ 89 h 196"/>
                <a:gd name="T80" fmla="*/ 211 w 840"/>
                <a:gd name="T81" fmla="*/ 86 h 196"/>
                <a:gd name="T82" fmla="*/ 201 w 840"/>
                <a:gd name="T83" fmla="*/ 89 h 196"/>
                <a:gd name="T84" fmla="*/ 164 w 840"/>
                <a:gd name="T85" fmla="*/ 98 h 196"/>
                <a:gd name="T86" fmla="*/ 162 w 840"/>
                <a:gd name="T87" fmla="*/ 96 h 196"/>
                <a:gd name="T88" fmla="*/ 152 w 840"/>
                <a:gd name="T89" fmla="*/ 97 h 196"/>
                <a:gd name="T90" fmla="*/ 130 w 840"/>
                <a:gd name="T91" fmla="*/ 108 h 196"/>
                <a:gd name="T92" fmla="*/ 119 w 840"/>
                <a:gd name="T93" fmla="*/ 112 h 196"/>
                <a:gd name="T94" fmla="*/ 95 w 840"/>
                <a:gd name="T95" fmla="*/ 118 h 196"/>
                <a:gd name="T96" fmla="*/ 87 w 840"/>
                <a:gd name="T97" fmla="*/ 124 h 196"/>
                <a:gd name="T98" fmla="*/ 56 w 840"/>
                <a:gd name="T99" fmla="*/ 146 h 196"/>
                <a:gd name="T100" fmla="*/ 54 w 840"/>
                <a:gd name="T101" fmla="*/ 145 h 196"/>
                <a:gd name="T102" fmla="*/ 44 w 840"/>
                <a:gd name="T103" fmla="*/ 150 h 196"/>
                <a:gd name="T104" fmla="*/ 29 w 840"/>
                <a:gd name="T105" fmla="*/ 168 h 196"/>
                <a:gd name="T106" fmla="*/ 20 w 840"/>
                <a:gd name="T107" fmla="*/ 177 h 196"/>
                <a:gd name="T108" fmla="*/ 9 w 840"/>
                <a:gd name="T109" fmla="*/ 18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40" h="196">
                  <a:moveTo>
                    <a:pt x="835" y="13"/>
                  </a:moveTo>
                  <a:cubicBezTo>
                    <a:pt x="837" y="10"/>
                    <a:pt x="838" y="6"/>
                    <a:pt x="840" y="3"/>
                  </a:cubicBezTo>
                  <a:cubicBezTo>
                    <a:pt x="840" y="2"/>
                    <a:pt x="840" y="1"/>
                    <a:pt x="839" y="0"/>
                  </a:cubicBezTo>
                  <a:cubicBezTo>
                    <a:pt x="838" y="0"/>
                    <a:pt x="837" y="0"/>
                    <a:pt x="836" y="1"/>
                  </a:cubicBezTo>
                  <a:cubicBezTo>
                    <a:pt x="835" y="5"/>
                    <a:pt x="833" y="8"/>
                    <a:pt x="832" y="11"/>
                  </a:cubicBezTo>
                  <a:cubicBezTo>
                    <a:pt x="831" y="12"/>
                    <a:pt x="832" y="13"/>
                    <a:pt x="833" y="14"/>
                  </a:cubicBezTo>
                  <a:cubicBezTo>
                    <a:pt x="834" y="14"/>
                    <a:pt x="835" y="14"/>
                    <a:pt x="835" y="13"/>
                  </a:cubicBezTo>
                  <a:close/>
                  <a:moveTo>
                    <a:pt x="823" y="34"/>
                  </a:moveTo>
                  <a:cubicBezTo>
                    <a:pt x="825" y="31"/>
                    <a:pt x="828" y="27"/>
                    <a:pt x="830" y="24"/>
                  </a:cubicBezTo>
                  <a:cubicBezTo>
                    <a:pt x="830" y="23"/>
                    <a:pt x="830" y="21"/>
                    <a:pt x="829" y="21"/>
                  </a:cubicBezTo>
                  <a:cubicBezTo>
                    <a:pt x="828" y="20"/>
                    <a:pt x="827" y="21"/>
                    <a:pt x="826" y="22"/>
                  </a:cubicBezTo>
                  <a:cubicBezTo>
                    <a:pt x="824" y="25"/>
                    <a:pt x="822" y="28"/>
                    <a:pt x="820" y="32"/>
                  </a:cubicBezTo>
                  <a:cubicBezTo>
                    <a:pt x="819" y="33"/>
                    <a:pt x="820" y="34"/>
                    <a:pt x="820" y="35"/>
                  </a:cubicBezTo>
                  <a:cubicBezTo>
                    <a:pt x="821" y="35"/>
                    <a:pt x="823" y="35"/>
                    <a:pt x="823" y="34"/>
                  </a:cubicBezTo>
                  <a:close/>
                  <a:moveTo>
                    <a:pt x="809" y="53"/>
                  </a:moveTo>
                  <a:cubicBezTo>
                    <a:pt x="811" y="50"/>
                    <a:pt x="814" y="47"/>
                    <a:pt x="816" y="44"/>
                  </a:cubicBezTo>
                  <a:cubicBezTo>
                    <a:pt x="817" y="43"/>
                    <a:pt x="817" y="42"/>
                    <a:pt x="816" y="41"/>
                  </a:cubicBezTo>
                  <a:cubicBezTo>
                    <a:pt x="815" y="40"/>
                    <a:pt x="814" y="41"/>
                    <a:pt x="813" y="41"/>
                  </a:cubicBezTo>
                  <a:cubicBezTo>
                    <a:pt x="811" y="45"/>
                    <a:pt x="808" y="48"/>
                    <a:pt x="806" y="51"/>
                  </a:cubicBezTo>
                  <a:cubicBezTo>
                    <a:pt x="805" y="51"/>
                    <a:pt x="805" y="53"/>
                    <a:pt x="806" y="53"/>
                  </a:cubicBezTo>
                  <a:cubicBezTo>
                    <a:pt x="807" y="54"/>
                    <a:pt x="808" y="54"/>
                    <a:pt x="809" y="53"/>
                  </a:cubicBezTo>
                  <a:close/>
                  <a:moveTo>
                    <a:pt x="792" y="71"/>
                  </a:moveTo>
                  <a:cubicBezTo>
                    <a:pt x="795" y="68"/>
                    <a:pt x="798" y="65"/>
                    <a:pt x="800" y="62"/>
                  </a:cubicBezTo>
                  <a:cubicBezTo>
                    <a:pt x="801" y="61"/>
                    <a:pt x="801" y="60"/>
                    <a:pt x="800" y="59"/>
                  </a:cubicBezTo>
                  <a:cubicBezTo>
                    <a:pt x="800" y="59"/>
                    <a:pt x="798" y="59"/>
                    <a:pt x="798" y="59"/>
                  </a:cubicBezTo>
                  <a:cubicBezTo>
                    <a:pt x="795" y="62"/>
                    <a:pt x="792" y="65"/>
                    <a:pt x="789" y="68"/>
                  </a:cubicBezTo>
                  <a:cubicBezTo>
                    <a:pt x="788" y="68"/>
                    <a:pt x="788" y="70"/>
                    <a:pt x="789" y="71"/>
                  </a:cubicBezTo>
                  <a:cubicBezTo>
                    <a:pt x="790" y="71"/>
                    <a:pt x="791" y="71"/>
                    <a:pt x="792" y="71"/>
                  </a:cubicBezTo>
                  <a:close/>
                  <a:moveTo>
                    <a:pt x="773" y="86"/>
                  </a:moveTo>
                  <a:cubicBezTo>
                    <a:pt x="776" y="84"/>
                    <a:pt x="779" y="81"/>
                    <a:pt x="783" y="79"/>
                  </a:cubicBezTo>
                  <a:cubicBezTo>
                    <a:pt x="783" y="78"/>
                    <a:pt x="784" y="77"/>
                    <a:pt x="783" y="76"/>
                  </a:cubicBezTo>
                  <a:cubicBezTo>
                    <a:pt x="782" y="75"/>
                    <a:pt x="781" y="75"/>
                    <a:pt x="780" y="75"/>
                  </a:cubicBezTo>
                  <a:cubicBezTo>
                    <a:pt x="777" y="78"/>
                    <a:pt x="774" y="80"/>
                    <a:pt x="771" y="83"/>
                  </a:cubicBezTo>
                  <a:cubicBezTo>
                    <a:pt x="770" y="83"/>
                    <a:pt x="770" y="85"/>
                    <a:pt x="770" y="85"/>
                  </a:cubicBezTo>
                  <a:cubicBezTo>
                    <a:pt x="771" y="86"/>
                    <a:pt x="772" y="87"/>
                    <a:pt x="773" y="86"/>
                  </a:cubicBezTo>
                  <a:close/>
                  <a:moveTo>
                    <a:pt x="753" y="99"/>
                  </a:moveTo>
                  <a:cubicBezTo>
                    <a:pt x="756" y="97"/>
                    <a:pt x="760" y="95"/>
                    <a:pt x="763" y="93"/>
                  </a:cubicBezTo>
                  <a:cubicBezTo>
                    <a:pt x="764" y="92"/>
                    <a:pt x="764" y="91"/>
                    <a:pt x="764" y="90"/>
                  </a:cubicBezTo>
                  <a:cubicBezTo>
                    <a:pt x="763" y="89"/>
                    <a:pt x="762" y="89"/>
                    <a:pt x="761" y="89"/>
                  </a:cubicBezTo>
                  <a:cubicBezTo>
                    <a:pt x="758" y="92"/>
                    <a:pt x="754" y="94"/>
                    <a:pt x="751" y="96"/>
                  </a:cubicBezTo>
                  <a:cubicBezTo>
                    <a:pt x="750" y="96"/>
                    <a:pt x="749" y="97"/>
                    <a:pt x="750" y="98"/>
                  </a:cubicBezTo>
                  <a:cubicBezTo>
                    <a:pt x="750" y="99"/>
                    <a:pt x="752" y="100"/>
                    <a:pt x="753" y="99"/>
                  </a:cubicBezTo>
                  <a:close/>
                  <a:moveTo>
                    <a:pt x="731" y="110"/>
                  </a:moveTo>
                  <a:cubicBezTo>
                    <a:pt x="735" y="108"/>
                    <a:pt x="738" y="107"/>
                    <a:pt x="742" y="105"/>
                  </a:cubicBezTo>
                  <a:cubicBezTo>
                    <a:pt x="743" y="104"/>
                    <a:pt x="743" y="103"/>
                    <a:pt x="743" y="102"/>
                  </a:cubicBezTo>
                  <a:cubicBezTo>
                    <a:pt x="742" y="101"/>
                    <a:pt x="741" y="101"/>
                    <a:pt x="740" y="101"/>
                  </a:cubicBezTo>
                  <a:cubicBezTo>
                    <a:pt x="737" y="103"/>
                    <a:pt x="733" y="105"/>
                    <a:pt x="729" y="106"/>
                  </a:cubicBezTo>
                  <a:cubicBezTo>
                    <a:pt x="728" y="107"/>
                    <a:pt x="728" y="108"/>
                    <a:pt x="728" y="109"/>
                  </a:cubicBezTo>
                  <a:cubicBezTo>
                    <a:pt x="729" y="110"/>
                    <a:pt x="730" y="110"/>
                    <a:pt x="731" y="110"/>
                  </a:cubicBezTo>
                  <a:close/>
                  <a:moveTo>
                    <a:pt x="709" y="119"/>
                  </a:moveTo>
                  <a:cubicBezTo>
                    <a:pt x="713" y="118"/>
                    <a:pt x="716" y="116"/>
                    <a:pt x="720" y="115"/>
                  </a:cubicBezTo>
                  <a:cubicBezTo>
                    <a:pt x="721" y="114"/>
                    <a:pt x="722" y="113"/>
                    <a:pt x="721" y="112"/>
                  </a:cubicBezTo>
                  <a:cubicBezTo>
                    <a:pt x="721" y="111"/>
                    <a:pt x="720" y="111"/>
                    <a:pt x="719" y="111"/>
                  </a:cubicBezTo>
                  <a:cubicBezTo>
                    <a:pt x="715" y="112"/>
                    <a:pt x="711" y="114"/>
                    <a:pt x="707" y="115"/>
                  </a:cubicBezTo>
                  <a:cubicBezTo>
                    <a:pt x="706" y="116"/>
                    <a:pt x="706" y="117"/>
                    <a:pt x="706" y="118"/>
                  </a:cubicBezTo>
                  <a:cubicBezTo>
                    <a:pt x="707" y="119"/>
                    <a:pt x="708" y="119"/>
                    <a:pt x="709" y="119"/>
                  </a:cubicBezTo>
                  <a:close/>
                  <a:moveTo>
                    <a:pt x="686" y="126"/>
                  </a:moveTo>
                  <a:cubicBezTo>
                    <a:pt x="690" y="125"/>
                    <a:pt x="693" y="124"/>
                    <a:pt x="697" y="123"/>
                  </a:cubicBezTo>
                  <a:cubicBezTo>
                    <a:pt x="698" y="122"/>
                    <a:pt x="699" y="121"/>
                    <a:pt x="699" y="120"/>
                  </a:cubicBezTo>
                  <a:cubicBezTo>
                    <a:pt x="698" y="119"/>
                    <a:pt x="697" y="119"/>
                    <a:pt x="696" y="119"/>
                  </a:cubicBezTo>
                  <a:cubicBezTo>
                    <a:pt x="692" y="120"/>
                    <a:pt x="688" y="121"/>
                    <a:pt x="685" y="122"/>
                  </a:cubicBezTo>
                  <a:cubicBezTo>
                    <a:pt x="684" y="123"/>
                    <a:pt x="683" y="124"/>
                    <a:pt x="683" y="125"/>
                  </a:cubicBezTo>
                  <a:cubicBezTo>
                    <a:pt x="683" y="126"/>
                    <a:pt x="685" y="126"/>
                    <a:pt x="686" y="126"/>
                  </a:cubicBezTo>
                  <a:close/>
                  <a:moveTo>
                    <a:pt x="662" y="132"/>
                  </a:moveTo>
                  <a:cubicBezTo>
                    <a:pt x="666" y="131"/>
                    <a:pt x="670" y="130"/>
                    <a:pt x="674" y="129"/>
                  </a:cubicBezTo>
                  <a:cubicBezTo>
                    <a:pt x="675" y="129"/>
                    <a:pt x="676" y="128"/>
                    <a:pt x="675" y="127"/>
                  </a:cubicBezTo>
                  <a:cubicBezTo>
                    <a:pt x="675" y="126"/>
                    <a:pt x="674" y="125"/>
                    <a:pt x="673" y="125"/>
                  </a:cubicBezTo>
                  <a:cubicBezTo>
                    <a:pt x="669" y="126"/>
                    <a:pt x="665" y="127"/>
                    <a:pt x="661" y="128"/>
                  </a:cubicBezTo>
                  <a:cubicBezTo>
                    <a:pt x="660" y="128"/>
                    <a:pt x="660" y="129"/>
                    <a:pt x="660" y="130"/>
                  </a:cubicBezTo>
                  <a:cubicBezTo>
                    <a:pt x="660" y="131"/>
                    <a:pt x="661" y="132"/>
                    <a:pt x="662" y="132"/>
                  </a:cubicBezTo>
                  <a:close/>
                  <a:moveTo>
                    <a:pt x="638" y="136"/>
                  </a:moveTo>
                  <a:cubicBezTo>
                    <a:pt x="642" y="135"/>
                    <a:pt x="646" y="134"/>
                    <a:pt x="650" y="134"/>
                  </a:cubicBezTo>
                  <a:cubicBezTo>
                    <a:pt x="651" y="134"/>
                    <a:pt x="652" y="133"/>
                    <a:pt x="652" y="132"/>
                  </a:cubicBezTo>
                  <a:cubicBezTo>
                    <a:pt x="652" y="130"/>
                    <a:pt x="651" y="130"/>
                    <a:pt x="650" y="130"/>
                  </a:cubicBezTo>
                  <a:cubicBezTo>
                    <a:pt x="646" y="131"/>
                    <a:pt x="642" y="131"/>
                    <a:pt x="638" y="132"/>
                  </a:cubicBezTo>
                  <a:cubicBezTo>
                    <a:pt x="637" y="132"/>
                    <a:pt x="636" y="133"/>
                    <a:pt x="636" y="134"/>
                  </a:cubicBezTo>
                  <a:cubicBezTo>
                    <a:pt x="636" y="135"/>
                    <a:pt x="637" y="136"/>
                    <a:pt x="638" y="136"/>
                  </a:cubicBezTo>
                  <a:close/>
                  <a:moveTo>
                    <a:pt x="614" y="138"/>
                  </a:moveTo>
                  <a:cubicBezTo>
                    <a:pt x="618" y="138"/>
                    <a:pt x="622" y="138"/>
                    <a:pt x="626" y="137"/>
                  </a:cubicBezTo>
                  <a:cubicBezTo>
                    <a:pt x="627" y="137"/>
                    <a:pt x="628" y="136"/>
                    <a:pt x="628" y="135"/>
                  </a:cubicBezTo>
                  <a:cubicBezTo>
                    <a:pt x="628" y="134"/>
                    <a:pt x="627" y="133"/>
                    <a:pt x="626" y="133"/>
                  </a:cubicBezTo>
                  <a:cubicBezTo>
                    <a:pt x="622" y="134"/>
                    <a:pt x="618" y="134"/>
                    <a:pt x="614" y="134"/>
                  </a:cubicBezTo>
                  <a:cubicBezTo>
                    <a:pt x="613" y="134"/>
                    <a:pt x="612" y="135"/>
                    <a:pt x="612" y="136"/>
                  </a:cubicBezTo>
                  <a:cubicBezTo>
                    <a:pt x="612" y="138"/>
                    <a:pt x="613" y="138"/>
                    <a:pt x="614" y="138"/>
                  </a:cubicBezTo>
                  <a:close/>
                  <a:moveTo>
                    <a:pt x="590" y="140"/>
                  </a:moveTo>
                  <a:cubicBezTo>
                    <a:pt x="594" y="140"/>
                    <a:pt x="598" y="139"/>
                    <a:pt x="602" y="139"/>
                  </a:cubicBezTo>
                  <a:cubicBezTo>
                    <a:pt x="603" y="139"/>
                    <a:pt x="604" y="138"/>
                    <a:pt x="604" y="137"/>
                  </a:cubicBezTo>
                  <a:cubicBezTo>
                    <a:pt x="604" y="136"/>
                    <a:pt x="603" y="135"/>
                    <a:pt x="602" y="135"/>
                  </a:cubicBezTo>
                  <a:cubicBezTo>
                    <a:pt x="598" y="135"/>
                    <a:pt x="594" y="136"/>
                    <a:pt x="590" y="136"/>
                  </a:cubicBezTo>
                  <a:cubicBezTo>
                    <a:pt x="589" y="136"/>
                    <a:pt x="588" y="137"/>
                    <a:pt x="588" y="138"/>
                  </a:cubicBezTo>
                  <a:cubicBezTo>
                    <a:pt x="588" y="139"/>
                    <a:pt x="589" y="140"/>
                    <a:pt x="590" y="140"/>
                  </a:cubicBezTo>
                  <a:close/>
                  <a:moveTo>
                    <a:pt x="566" y="140"/>
                  </a:moveTo>
                  <a:cubicBezTo>
                    <a:pt x="568" y="140"/>
                    <a:pt x="571" y="140"/>
                    <a:pt x="573" y="140"/>
                  </a:cubicBezTo>
                  <a:cubicBezTo>
                    <a:pt x="575" y="140"/>
                    <a:pt x="576" y="140"/>
                    <a:pt x="578" y="140"/>
                  </a:cubicBezTo>
                  <a:cubicBezTo>
                    <a:pt x="579" y="140"/>
                    <a:pt x="580" y="139"/>
                    <a:pt x="580" y="138"/>
                  </a:cubicBezTo>
                  <a:cubicBezTo>
                    <a:pt x="580" y="137"/>
                    <a:pt x="579" y="136"/>
                    <a:pt x="578" y="136"/>
                  </a:cubicBezTo>
                  <a:cubicBezTo>
                    <a:pt x="576" y="136"/>
                    <a:pt x="575" y="136"/>
                    <a:pt x="573" y="136"/>
                  </a:cubicBezTo>
                  <a:cubicBezTo>
                    <a:pt x="571" y="136"/>
                    <a:pt x="568" y="136"/>
                    <a:pt x="566" y="136"/>
                  </a:cubicBezTo>
                  <a:cubicBezTo>
                    <a:pt x="565" y="136"/>
                    <a:pt x="564" y="137"/>
                    <a:pt x="564" y="138"/>
                  </a:cubicBezTo>
                  <a:cubicBezTo>
                    <a:pt x="564" y="139"/>
                    <a:pt x="565" y="140"/>
                    <a:pt x="566" y="140"/>
                  </a:cubicBezTo>
                  <a:close/>
                  <a:moveTo>
                    <a:pt x="542" y="139"/>
                  </a:moveTo>
                  <a:cubicBezTo>
                    <a:pt x="546" y="139"/>
                    <a:pt x="550" y="139"/>
                    <a:pt x="554" y="140"/>
                  </a:cubicBezTo>
                  <a:cubicBezTo>
                    <a:pt x="555" y="140"/>
                    <a:pt x="556" y="139"/>
                    <a:pt x="556" y="138"/>
                  </a:cubicBezTo>
                  <a:cubicBezTo>
                    <a:pt x="556" y="137"/>
                    <a:pt x="555" y="136"/>
                    <a:pt x="554" y="136"/>
                  </a:cubicBezTo>
                  <a:cubicBezTo>
                    <a:pt x="550" y="135"/>
                    <a:pt x="546" y="135"/>
                    <a:pt x="542" y="135"/>
                  </a:cubicBezTo>
                  <a:cubicBezTo>
                    <a:pt x="541" y="135"/>
                    <a:pt x="540" y="136"/>
                    <a:pt x="540" y="137"/>
                  </a:cubicBezTo>
                  <a:cubicBezTo>
                    <a:pt x="540" y="138"/>
                    <a:pt x="541" y="139"/>
                    <a:pt x="542" y="139"/>
                  </a:cubicBezTo>
                  <a:close/>
                  <a:moveTo>
                    <a:pt x="518" y="137"/>
                  </a:moveTo>
                  <a:cubicBezTo>
                    <a:pt x="522" y="138"/>
                    <a:pt x="526" y="138"/>
                    <a:pt x="530" y="138"/>
                  </a:cubicBezTo>
                  <a:cubicBezTo>
                    <a:pt x="531" y="138"/>
                    <a:pt x="532" y="138"/>
                    <a:pt x="532" y="136"/>
                  </a:cubicBezTo>
                  <a:cubicBezTo>
                    <a:pt x="532" y="135"/>
                    <a:pt x="532" y="134"/>
                    <a:pt x="530" y="134"/>
                  </a:cubicBezTo>
                  <a:cubicBezTo>
                    <a:pt x="526" y="134"/>
                    <a:pt x="523" y="134"/>
                    <a:pt x="519" y="133"/>
                  </a:cubicBezTo>
                  <a:cubicBezTo>
                    <a:pt x="517" y="133"/>
                    <a:pt x="516" y="134"/>
                    <a:pt x="516" y="135"/>
                  </a:cubicBezTo>
                  <a:cubicBezTo>
                    <a:pt x="516" y="136"/>
                    <a:pt x="517" y="137"/>
                    <a:pt x="518" y="137"/>
                  </a:cubicBezTo>
                  <a:close/>
                  <a:moveTo>
                    <a:pt x="494" y="135"/>
                  </a:moveTo>
                  <a:cubicBezTo>
                    <a:pt x="498" y="135"/>
                    <a:pt x="502" y="136"/>
                    <a:pt x="506" y="136"/>
                  </a:cubicBezTo>
                  <a:cubicBezTo>
                    <a:pt x="507" y="136"/>
                    <a:pt x="508" y="135"/>
                    <a:pt x="508" y="134"/>
                  </a:cubicBezTo>
                  <a:cubicBezTo>
                    <a:pt x="509" y="133"/>
                    <a:pt x="508" y="132"/>
                    <a:pt x="507" y="132"/>
                  </a:cubicBezTo>
                  <a:cubicBezTo>
                    <a:pt x="503" y="132"/>
                    <a:pt x="499" y="131"/>
                    <a:pt x="495" y="131"/>
                  </a:cubicBezTo>
                  <a:cubicBezTo>
                    <a:pt x="494" y="131"/>
                    <a:pt x="493" y="131"/>
                    <a:pt x="493" y="132"/>
                  </a:cubicBezTo>
                  <a:cubicBezTo>
                    <a:pt x="492" y="134"/>
                    <a:pt x="493" y="135"/>
                    <a:pt x="494" y="135"/>
                  </a:cubicBezTo>
                  <a:close/>
                  <a:moveTo>
                    <a:pt x="470" y="131"/>
                  </a:moveTo>
                  <a:cubicBezTo>
                    <a:pt x="474" y="132"/>
                    <a:pt x="478" y="132"/>
                    <a:pt x="482" y="133"/>
                  </a:cubicBezTo>
                  <a:cubicBezTo>
                    <a:pt x="483" y="133"/>
                    <a:pt x="484" y="132"/>
                    <a:pt x="485" y="131"/>
                  </a:cubicBezTo>
                  <a:cubicBezTo>
                    <a:pt x="485" y="130"/>
                    <a:pt x="484" y="129"/>
                    <a:pt x="483" y="129"/>
                  </a:cubicBezTo>
                  <a:cubicBezTo>
                    <a:pt x="479" y="129"/>
                    <a:pt x="475" y="128"/>
                    <a:pt x="471" y="127"/>
                  </a:cubicBezTo>
                  <a:cubicBezTo>
                    <a:pt x="470" y="127"/>
                    <a:pt x="469" y="128"/>
                    <a:pt x="469" y="129"/>
                  </a:cubicBezTo>
                  <a:cubicBezTo>
                    <a:pt x="469" y="130"/>
                    <a:pt x="469" y="131"/>
                    <a:pt x="470" y="131"/>
                  </a:cubicBezTo>
                  <a:close/>
                  <a:moveTo>
                    <a:pt x="447" y="127"/>
                  </a:moveTo>
                  <a:cubicBezTo>
                    <a:pt x="451" y="128"/>
                    <a:pt x="455" y="128"/>
                    <a:pt x="459" y="129"/>
                  </a:cubicBezTo>
                  <a:cubicBezTo>
                    <a:pt x="460" y="129"/>
                    <a:pt x="461" y="129"/>
                    <a:pt x="461" y="128"/>
                  </a:cubicBezTo>
                  <a:cubicBezTo>
                    <a:pt x="461" y="126"/>
                    <a:pt x="460" y="125"/>
                    <a:pt x="459" y="125"/>
                  </a:cubicBezTo>
                  <a:cubicBezTo>
                    <a:pt x="455" y="125"/>
                    <a:pt x="451" y="124"/>
                    <a:pt x="447" y="123"/>
                  </a:cubicBezTo>
                  <a:cubicBezTo>
                    <a:pt x="446" y="123"/>
                    <a:pt x="445" y="124"/>
                    <a:pt x="445" y="125"/>
                  </a:cubicBezTo>
                  <a:cubicBezTo>
                    <a:pt x="445" y="126"/>
                    <a:pt x="446" y="127"/>
                    <a:pt x="447" y="127"/>
                  </a:cubicBezTo>
                  <a:close/>
                  <a:moveTo>
                    <a:pt x="423" y="122"/>
                  </a:moveTo>
                  <a:cubicBezTo>
                    <a:pt x="427" y="123"/>
                    <a:pt x="431" y="124"/>
                    <a:pt x="435" y="125"/>
                  </a:cubicBezTo>
                  <a:cubicBezTo>
                    <a:pt x="436" y="125"/>
                    <a:pt x="437" y="124"/>
                    <a:pt x="437" y="123"/>
                  </a:cubicBezTo>
                  <a:cubicBezTo>
                    <a:pt x="438" y="122"/>
                    <a:pt x="437" y="121"/>
                    <a:pt x="436" y="121"/>
                  </a:cubicBezTo>
                  <a:cubicBezTo>
                    <a:pt x="432" y="120"/>
                    <a:pt x="428" y="119"/>
                    <a:pt x="424" y="118"/>
                  </a:cubicBezTo>
                  <a:cubicBezTo>
                    <a:pt x="423" y="118"/>
                    <a:pt x="422" y="118"/>
                    <a:pt x="422" y="120"/>
                  </a:cubicBezTo>
                  <a:cubicBezTo>
                    <a:pt x="421" y="121"/>
                    <a:pt x="422" y="122"/>
                    <a:pt x="423" y="122"/>
                  </a:cubicBezTo>
                  <a:close/>
                  <a:moveTo>
                    <a:pt x="400" y="116"/>
                  </a:moveTo>
                  <a:cubicBezTo>
                    <a:pt x="404" y="117"/>
                    <a:pt x="408" y="118"/>
                    <a:pt x="411" y="119"/>
                  </a:cubicBezTo>
                  <a:cubicBezTo>
                    <a:pt x="413" y="119"/>
                    <a:pt x="414" y="119"/>
                    <a:pt x="414" y="118"/>
                  </a:cubicBezTo>
                  <a:cubicBezTo>
                    <a:pt x="414" y="117"/>
                    <a:pt x="413" y="116"/>
                    <a:pt x="412" y="115"/>
                  </a:cubicBezTo>
                  <a:cubicBezTo>
                    <a:pt x="409" y="114"/>
                    <a:pt x="405" y="113"/>
                    <a:pt x="401" y="112"/>
                  </a:cubicBezTo>
                  <a:cubicBezTo>
                    <a:pt x="400" y="112"/>
                    <a:pt x="399" y="113"/>
                    <a:pt x="398" y="114"/>
                  </a:cubicBezTo>
                  <a:cubicBezTo>
                    <a:pt x="398" y="115"/>
                    <a:pt x="399" y="116"/>
                    <a:pt x="400" y="116"/>
                  </a:cubicBezTo>
                  <a:close/>
                  <a:moveTo>
                    <a:pt x="377" y="110"/>
                  </a:moveTo>
                  <a:cubicBezTo>
                    <a:pt x="380" y="111"/>
                    <a:pt x="384" y="112"/>
                    <a:pt x="388" y="113"/>
                  </a:cubicBezTo>
                  <a:cubicBezTo>
                    <a:pt x="389" y="113"/>
                    <a:pt x="390" y="113"/>
                    <a:pt x="391" y="112"/>
                  </a:cubicBezTo>
                  <a:cubicBezTo>
                    <a:pt x="391" y="111"/>
                    <a:pt x="390" y="110"/>
                    <a:pt x="389" y="109"/>
                  </a:cubicBezTo>
                  <a:cubicBezTo>
                    <a:pt x="385" y="108"/>
                    <a:pt x="382" y="107"/>
                    <a:pt x="378" y="106"/>
                  </a:cubicBezTo>
                  <a:cubicBezTo>
                    <a:pt x="377" y="106"/>
                    <a:pt x="376" y="106"/>
                    <a:pt x="375" y="107"/>
                  </a:cubicBezTo>
                  <a:cubicBezTo>
                    <a:pt x="375" y="108"/>
                    <a:pt x="376" y="109"/>
                    <a:pt x="377" y="110"/>
                  </a:cubicBezTo>
                  <a:close/>
                  <a:moveTo>
                    <a:pt x="354" y="103"/>
                  </a:moveTo>
                  <a:cubicBezTo>
                    <a:pt x="357" y="104"/>
                    <a:pt x="361" y="105"/>
                    <a:pt x="365" y="106"/>
                  </a:cubicBezTo>
                  <a:cubicBezTo>
                    <a:pt x="366" y="107"/>
                    <a:pt x="367" y="106"/>
                    <a:pt x="368" y="105"/>
                  </a:cubicBezTo>
                  <a:cubicBezTo>
                    <a:pt x="368" y="104"/>
                    <a:pt x="367" y="103"/>
                    <a:pt x="366" y="103"/>
                  </a:cubicBezTo>
                  <a:cubicBezTo>
                    <a:pt x="362" y="102"/>
                    <a:pt x="358" y="100"/>
                    <a:pt x="355" y="99"/>
                  </a:cubicBezTo>
                  <a:cubicBezTo>
                    <a:pt x="353" y="99"/>
                    <a:pt x="352" y="100"/>
                    <a:pt x="352" y="101"/>
                  </a:cubicBezTo>
                  <a:cubicBezTo>
                    <a:pt x="352" y="102"/>
                    <a:pt x="352" y="103"/>
                    <a:pt x="354" y="103"/>
                  </a:cubicBezTo>
                  <a:close/>
                  <a:moveTo>
                    <a:pt x="330" y="98"/>
                  </a:moveTo>
                  <a:cubicBezTo>
                    <a:pt x="334" y="99"/>
                    <a:pt x="338" y="100"/>
                    <a:pt x="342" y="101"/>
                  </a:cubicBezTo>
                  <a:cubicBezTo>
                    <a:pt x="343" y="101"/>
                    <a:pt x="344" y="100"/>
                    <a:pt x="344" y="99"/>
                  </a:cubicBezTo>
                  <a:cubicBezTo>
                    <a:pt x="345" y="98"/>
                    <a:pt x="344" y="97"/>
                    <a:pt x="343" y="97"/>
                  </a:cubicBezTo>
                  <a:cubicBezTo>
                    <a:pt x="339" y="96"/>
                    <a:pt x="335" y="95"/>
                    <a:pt x="331" y="94"/>
                  </a:cubicBezTo>
                  <a:cubicBezTo>
                    <a:pt x="330" y="94"/>
                    <a:pt x="329" y="94"/>
                    <a:pt x="329" y="96"/>
                  </a:cubicBezTo>
                  <a:cubicBezTo>
                    <a:pt x="328" y="97"/>
                    <a:pt x="329" y="98"/>
                    <a:pt x="330" y="98"/>
                  </a:cubicBezTo>
                  <a:close/>
                  <a:moveTo>
                    <a:pt x="307" y="94"/>
                  </a:moveTo>
                  <a:cubicBezTo>
                    <a:pt x="311" y="94"/>
                    <a:pt x="315" y="95"/>
                    <a:pt x="319" y="96"/>
                  </a:cubicBezTo>
                  <a:cubicBezTo>
                    <a:pt x="320" y="96"/>
                    <a:pt x="321" y="95"/>
                    <a:pt x="321" y="94"/>
                  </a:cubicBezTo>
                  <a:cubicBezTo>
                    <a:pt x="321" y="93"/>
                    <a:pt x="320" y="92"/>
                    <a:pt x="319" y="92"/>
                  </a:cubicBezTo>
                  <a:cubicBezTo>
                    <a:pt x="315" y="91"/>
                    <a:pt x="311" y="90"/>
                    <a:pt x="307" y="90"/>
                  </a:cubicBezTo>
                  <a:cubicBezTo>
                    <a:pt x="306" y="90"/>
                    <a:pt x="305" y="90"/>
                    <a:pt x="305" y="91"/>
                  </a:cubicBezTo>
                  <a:cubicBezTo>
                    <a:pt x="305" y="92"/>
                    <a:pt x="306" y="93"/>
                    <a:pt x="307" y="94"/>
                  </a:cubicBezTo>
                  <a:close/>
                  <a:moveTo>
                    <a:pt x="283" y="91"/>
                  </a:moveTo>
                  <a:cubicBezTo>
                    <a:pt x="287" y="91"/>
                    <a:pt x="291" y="91"/>
                    <a:pt x="295" y="92"/>
                  </a:cubicBezTo>
                  <a:cubicBezTo>
                    <a:pt x="296" y="92"/>
                    <a:pt x="297" y="91"/>
                    <a:pt x="297" y="90"/>
                  </a:cubicBezTo>
                  <a:cubicBezTo>
                    <a:pt x="297" y="89"/>
                    <a:pt x="297" y="88"/>
                    <a:pt x="295" y="88"/>
                  </a:cubicBezTo>
                  <a:cubicBezTo>
                    <a:pt x="291" y="88"/>
                    <a:pt x="287" y="87"/>
                    <a:pt x="283" y="87"/>
                  </a:cubicBezTo>
                  <a:cubicBezTo>
                    <a:pt x="282" y="87"/>
                    <a:pt x="281" y="87"/>
                    <a:pt x="281" y="88"/>
                  </a:cubicBezTo>
                  <a:cubicBezTo>
                    <a:pt x="281" y="90"/>
                    <a:pt x="282" y="91"/>
                    <a:pt x="283" y="91"/>
                  </a:cubicBezTo>
                  <a:close/>
                  <a:moveTo>
                    <a:pt x="259" y="89"/>
                  </a:moveTo>
                  <a:cubicBezTo>
                    <a:pt x="263" y="89"/>
                    <a:pt x="267" y="89"/>
                    <a:pt x="271" y="90"/>
                  </a:cubicBezTo>
                  <a:cubicBezTo>
                    <a:pt x="272" y="90"/>
                    <a:pt x="273" y="89"/>
                    <a:pt x="273" y="88"/>
                  </a:cubicBezTo>
                  <a:cubicBezTo>
                    <a:pt x="273" y="87"/>
                    <a:pt x="273" y="86"/>
                    <a:pt x="271" y="86"/>
                  </a:cubicBezTo>
                  <a:cubicBezTo>
                    <a:pt x="267" y="85"/>
                    <a:pt x="263" y="85"/>
                    <a:pt x="259" y="85"/>
                  </a:cubicBezTo>
                  <a:cubicBezTo>
                    <a:pt x="258" y="85"/>
                    <a:pt x="257" y="86"/>
                    <a:pt x="257" y="87"/>
                  </a:cubicBezTo>
                  <a:cubicBezTo>
                    <a:pt x="257" y="88"/>
                    <a:pt x="258" y="89"/>
                    <a:pt x="259" y="89"/>
                  </a:cubicBezTo>
                  <a:close/>
                  <a:moveTo>
                    <a:pt x="235" y="89"/>
                  </a:moveTo>
                  <a:cubicBezTo>
                    <a:pt x="238" y="89"/>
                    <a:pt x="241" y="89"/>
                    <a:pt x="244" y="89"/>
                  </a:cubicBezTo>
                  <a:cubicBezTo>
                    <a:pt x="245" y="89"/>
                    <a:pt x="246" y="89"/>
                    <a:pt x="247" y="89"/>
                  </a:cubicBezTo>
                  <a:cubicBezTo>
                    <a:pt x="248" y="89"/>
                    <a:pt x="249" y="88"/>
                    <a:pt x="249" y="87"/>
                  </a:cubicBezTo>
                  <a:cubicBezTo>
                    <a:pt x="249" y="86"/>
                    <a:pt x="248" y="85"/>
                    <a:pt x="247" y="85"/>
                  </a:cubicBezTo>
                  <a:cubicBezTo>
                    <a:pt x="246" y="85"/>
                    <a:pt x="245" y="85"/>
                    <a:pt x="244" y="85"/>
                  </a:cubicBezTo>
                  <a:cubicBezTo>
                    <a:pt x="241" y="85"/>
                    <a:pt x="238" y="85"/>
                    <a:pt x="235" y="85"/>
                  </a:cubicBezTo>
                  <a:cubicBezTo>
                    <a:pt x="234" y="85"/>
                    <a:pt x="233" y="86"/>
                    <a:pt x="233" y="87"/>
                  </a:cubicBezTo>
                  <a:cubicBezTo>
                    <a:pt x="233" y="88"/>
                    <a:pt x="234" y="89"/>
                    <a:pt x="235" y="89"/>
                  </a:cubicBezTo>
                  <a:close/>
                  <a:moveTo>
                    <a:pt x="212" y="90"/>
                  </a:moveTo>
                  <a:cubicBezTo>
                    <a:pt x="215" y="90"/>
                    <a:pt x="219" y="89"/>
                    <a:pt x="223" y="89"/>
                  </a:cubicBezTo>
                  <a:cubicBezTo>
                    <a:pt x="225" y="89"/>
                    <a:pt x="225" y="88"/>
                    <a:pt x="225" y="87"/>
                  </a:cubicBezTo>
                  <a:cubicBezTo>
                    <a:pt x="225" y="86"/>
                    <a:pt x="224" y="85"/>
                    <a:pt x="223" y="85"/>
                  </a:cubicBezTo>
                  <a:cubicBezTo>
                    <a:pt x="219" y="85"/>
                    <a:pt x="215" y="86"/>
                    <a:pt x="211" y="86"/>
                  </a:cubicBezTo>
                  <a:cubicBezTo>
                    <a:pt x="210" y="86"/>
                    <a:pt x="209" y="87"/>
                    <a:pt x="209" y="88"/>
                  </a:cubicBezTo>
                  <a:cubicBezTo>
                    <a:pt x="209" y="89"/>
                    <a:pt x="210" y="90"/>
                    <a:pt x="212" y="90"/>
                  </a:cubicBezTo>
                  <a:close/>
                  <a:moveTo>
                    <a:pt x="188" y="93"/>
                  </a:moveTo>
                  <a:cubicBezTo>
                    <a:pt x="192" y="92"/>
                    <a:pt x="196" y="92"/>
                    <a:pt x="200" y="91"/>
                  </a:cubicBezTo>
                  <a:cubicBezTo>
                    <a:pt x="201" y="91"/>
                    <a:pt x="202" y="90"/>
                    <a:pt x="201" y="89"/>
                  </a:cubicBezTo>
                  <a:cubicBezTo>
                    <a:pt x="201" y="88"/>
                    <a:pt x="200" y="87"/>
                    <a:pt x="199" y="87"/>
                  </a:cubicBezTo>
                  <a:cubicBezTo>
                    <a:pt x="195" y="88"/>
                    <a:pt x="191" y="88"/>
                    <a:pt x="187" y="89"/>
                  </a:cubicBezTo>
                  <a:cubicBezTo>
                    <a:pt x="186" y="89"/>
                    <a:pt x="185" y="90"/>
                    <a:pt x="186" y="91"/>
                  </a:cubicBezTo>
                  <a:cubicBezTo>
                    <a:pt x="186" y="92"/>
                    <a:pt x="187" y="93"/>
                    <a:pt x="188" y="93"/>
                  </a:cubicBezTo>
                  <a:close/>
                  <a:moveTo>
                    <a:pt x="164" y="98"/>
                  </a:moveTo>
                  <a:cubicBezTo>
                    <a:pt x="168" y="97"/>
                    <a:pt x="172" y="96"/>
                    <a:pt x="176" y="95"/>
                  </a:cubicBezTo>
                  <a:cubicBezTo>
                    <a:pt x="177" y="95"/>
                    <a:pt x="178" y="94"/>
                    <a:pt x="178" y="93"/>
                  </a:cubicBezTo>
                  <a:cubicBezTo>
                    <a:pt x="178" y="92"/>
                    <a:pt x="176" y="91"/>
                    <a:pt x="175" y="91"/>
                  </a:cubicBezTo>
                  <a:cubicBezTo>
                    <a:pt x="171" y="92"/>
                    <a:pt x="167" y="93"/>
                    <a:pt x="164" y="94"/>
                  </a:cubicBezTo>
                  <a:cubicBezTo>
                    <a:pt x="163" y="94"/>
                    <a:pt x="162" y="95"/>
                    <a:pt x="162" y="96"/>
                  </a:cubicBezTo>
                  <a:cubicBezTo>
                    <a:pt x="162" y="97"/>
                    <a:pt x="163" y="98"/>
                    <a:pt x="164" y="98"/>
                  </a:cubicBezTo>
                  <a:close/>
                  <a:moveTo>
                    <a:pt x="141" y="104"/>
                  </a:moveTo>
                  <a:cubicBezTo>
                    <a:pt x="145" y="103"/>
                    <a:pt x="149" y="102"/>
                    <a:pt x="153" y="100"/>
                  </a:cubicBezTo>
                  <a:cubicBezTo>
                    <a:pt x="154" y="100"/>
                    <a:pt x="155" y="99"/>
                    <a:pt x="154" y="98"/>
                  </a:cubicBezTo>
                  <a:cubicBezTo>
                    <a:pt x="154" y="97"/>
                    <a:pt x="153" y="96"/>
                    <a:pt x="152" y="97"/>
                  </a:cubicBezTo>
                  <a:cubicBezTo>
                    <a:pt x="148" y="98"/>
                    <a:pt x="144" y="99"/>
                    <a:pt x="140" y="100"/>
                  </a:cubicBezTo>
                  <a:cubicBezTo>
                    <a:pt x="139" y="100"/>
                    <a:pt x="139" y="101"/>
                    <a:pt x="139" y="102"/>
                  </a:cubicBezTo>
                  <a:cubicBezTo>
                    <a:pt x="139" y="104"/>
                    <a:pt x="140" y="104"/>
                    <a:pt x="141" y="104"/>
                  </a:cubicBezTo>
                  <a:close/>
                  <a:moveTo>
                    <a:pt x="119" y="112"/>
                  </a:moveTo>
                  <a:cubicBezTo>
                    <a:pt x="123" y="110"/>
                    <a:pt x="126" y="109"/>
                    <a:pt x="130" y="108"/>
                  </a:cubicBezTo>
                  <a:cubicBezTo>
                    <a:pt x="131" y="107"/>
                    <a:pt x="132" y="106"/>
                    <a:pt x="131" y="105"/>
                  </a:cubicBezTo>
                  <a:cubicBezTo>
                    <a:pt x="131" y="104"/>
                    <a:pt x="130" y="103"/>
                    <a:pt x="129" y="104"/>
                  </a:cubicBezTo>
                  <a:cubicBezTo>
                    <a:pt x="125" y="105"/>
                    <a:pt x="121" y="107"/>
                    <a:pt x="118" y="108"/>
                  </a:cubicBezTo>
                  <a:cubicBezTo>
                    <a:pt x="117" y="108"/>
                    <a:pt x="116" y="110"/>
                    <a:pt x="116" y="111"/>
                  </a:cubicBezTo>
                  <a:cubicBezTo>
                    <a:pt x="117" y="112"/>
                    <a:pt x="118" y="112"/>
                    <a:pt x="119" y="112"/>
                  </a:cubicBezTo>
                  <a:close/>
                  <a:moveTo>
                    <a:pt x="97" y="121"/>
                  </a:moveTo>
                  <a:cubicBezTo>
                    <a:pt x="101" y="120"/>
                    <a:pt x="104" y="118"/>
                    <a:pt x="108" y="116"/>
                  </a:cubicBezTo>
                  <a:cubicBezTo>
                    <a:pt x="109" y="116"/>
                    <a:pt x="110" y="115"/>
                    <a:pt x="109" y="114"/>
                  </a:cubicBezTo>
                  <a:cubicBezTo>
                    <a:pt x="109" y="113"/>
                    <a:pt x="107" y="112"/>
                    <a:pt x="106" y="113"/>
                  </a:cubicBezTo>
                  <a:cubicBezTo>
                    <a:pt x="103" y="114"/>
                    <a:pt x="99" y="116"/>
                    <a:pt x="95" y="118"/>
                  </a:cubicBezTo>
                  <a:cubicBezTo>
                    <a:pt x="95" y="118"/>
                    <a:pt x="94" y="120"/>
                    <a:pt x="95" y="121"/>
                  </a:cubicBezTo>
                  <a:cubicBezTo>
                    <a:pt x="95" y="122"/>
                    <a:pt x="96" y="122"/>
                    <a:pt x="97" y="121"/>
                  </a:cubicBezTo>
                  <a:close/>
                  <a:moveTo>
                    <a:pt x="76" y="133"/>
                  </a:moveTo>
                  <a:cubicBezTo>
                    <a:pt x="80" y="131"/>
                    <a:pt x="83" y="129"/>
                    <a:pt x="87" y="127"/>
                  </a:cubicBezTo>
                  <a:cubicBezTo>
                    <a:pt x="88" y="126"/>
                    <a:pt x="88" y="125"/>
                    <a:pt x="87" y="124"/>
                  </a:cubicBezTo>
                  <a:cubicBezTo>
                    <a:pt x="87" y="123"/>
                    <a:pt x="86" y="123"/>
                    <a:pt x="85" y="123"/>
                  </a:cubicBezTo>
                  <a:cubicBezTo>
                    <a:pt x="81" y="125"/>
                    <a:pt x="78" y="127"/>
                    <a:pt x="74" y="129"/>
                  </a:cubicBezTo>
                  <a:cubicBezTo>
                    <a:pt x="73" y="130"/>
                    <a:pt x="73" y="131"/>
                    <a:pt x="74" y="132"/>
                  </a:cubicBezTo>
                  <a:cubicBezTo>
                    <a:pt x="74" y="133"/>
                    <a:pt x="75" y="133"/>
                    <a:pt x="76" y="133"/>
                  </a:cubicBezTo>
                  <a:close/>
                  <a:moveTo>
                    <a:pt x="56" y="146"/>
                  </a:moveTo>
                  <a:cubicBezTo>
                    <a:pt x="59" y="144"/>
                    <a:pt x="63" y="141"/>
                    <a:pt x="66" y="139"/>
                  </a:cubicBezTo>
                  <a:cubicBezTo>
                    <a:pt x="67" y="139"/>
                    <a:pt x="67" y="137"/>
                    <a:pt x="67" y="136"/>
                  </a:cubicBezTo>
                  <a:cubicBezTo>
                    <a:pt x="66" y="135"/>
                    <a:pt x="65" y="135"/>
                    <a:pt x="64" y="136"/>
                  </a:cubicBezTo>
                  <a:cubicBezTo>
                    <a:pt x="61" y="138"/>
                    <a:pt x="57" y="140"/>
                    <a:pt x="54" y="143"/>
                  </a:cubicBezTo>
                  <a:cubicBezTo>
                    <a:pt x="53" y="143"/>
                    <a:pt x="53" y="144"/>
                    <a:pt x="54" y="145"/>
                  </a:cubicBezTo>
                  <a:cubicBezTo>
                    <a:pt x="54" y="146"/>
                    <a:pt x="55" y="146"/>
                    <a:pt x="56" y="146"/>
                  </a:cubicBezTo>
                  <a:close/>
                  <a:moveTo>
                    <a:pt x="37" y="160"/>
                  </a:moveTo>
                  <a:cubicBezTo>
                    <a:pt x="40" y="158"/>
                    <a:pt x="43" y="155"/>
                    <a:pt x="47" y="153"/>
                  </a:cubicBezTo>
                  <a:cubicBezTo>
                    <a:pt x="48" y="152"/>
                    <a:pt x="48" y="151"/>
                    <a:pt x="47" y="150"/>
                  </a:cubicBezTo>
                  <a:cubicBezTo>
                    <a:pt x="46" y="149"/>
                    <a:pt x="45" y="149"/>
                    <a:pt x="44" y="150"/>
                  </a:cubicBezTo>
                  <a:cubicBezTo>
                    <a:pt x="41" y="152"/>
                    <a:pt x="38" y="155"/>
                    <a:pt x="35" y="157"/>
                  </a:cubicBezTo>
                  <a:cubicBezTo>
                    <a:pt x="34" y="158"/>
                    <a:pt x="34" y="159"/>
                    <a:pt x="35" y="160"/>
                  </a:cubicBezTo>
                  <a:cubicBezTo>
                    <a:pt x="35" y="161"/>
                    <a:pt x="37" y="161"/>
                    <a:pt x="37" y="160"/>
                  </a:cubicBezTo>
                  <a:close/>
                  <a:moveTo>
                    <a:pt x="20" y="177"/>
                  </a:moveTo>
                  <a:cubicBezTo>
                    <a:pt x="22" y="174"/>
                    <a:pt x="25" y="171"/>
                    <a:pt x="29" y="168"/>
                  </a:cubicBezTo>
                  <a:cubicBezTo>
                    <a:pt x="29" y="168"/>
                    <a:pt x="29" y="166"/>
                    <a:pt x="29" y="165"/>
                  </a:cubicBezTo>
                  <a:cubicBezTo>
                    <a:pt x="28" y="165"/>
                    <a:pt x="27" y="165"/>
                    <a:pt x="26" y="165"/>
                  </a:cubicBezTo>
                  <a:cubicBezTo>
                    <a:pt x="23" y="168"/>
                    <a:pt x="20" y="171"/>
                    <a:pt x="17" y="174"/>
                  </a:cubicBezTo>
                  <a:cubicBezTo>
                    <a:pt x="16" y="175"/>
                    <a:pt x="16" y="176"/>
                    <a:pt x="17" y="177"/>
                  </a:cubicBezTo>
                  <a:cubicBezTo>
                    <a:pt x="18" y="177"/>
                    <a:pt x="19" y="177"/>
                    <a:pt x="20" y="177"/>
                  </a:cubicBezTo>
                  <a:close/>
                  <a:moveTo>
                    <a:pt x="4" y="194"/>
                  </a:moveTo>
                  <a:cubicBezTo>
                    <a:pt x="4" y="194"/>
                    <a:pt x="4" y="194"/>
                    <a:pt x="5" y="194"/>
                  </a:cubicBezTo>
                  <a:cubicBezTo>
                    <a:pt x="6" y="193"/>
                    <a:pt x="8" y="190"/>
                    <a:pt x="12" y="185"/>
                  </a:cubicBezTo>
                  <a:cubicBezTo>
                    <a:pt x="12" y="184"/>
                    <a:pt x="12" y="183"/>
                    <a:pt x="12" y="182"/>
                  </a:cubicBezTo>
                  <a:cubicBezTo>
                    <a:pt x="11" y="182"/>
                    <a:pt x="10" y="182"/>
                    <a:pt x="9" y="183"/>
                  </a:cubicBezTo>
                  <a:cubicBezTo>
                    <a:pt x="4" y="188"/>
                    <a:pt x="1" y="192"/>
                    <a:pt x="1" y="192"/>
                  </a:cubicBezTo>
                  <a:cubicBezTo>
                    <a:pt x="0" y="193"/>
                    <a:pt x="1" y="194"/>
                    <a:pt x="1" y="195"/>
                  </a:cubicBezTo>
                  <a:cubicBezTo>
                    <a:pt x="2" y="196"/>
                    <a:pt x="4" y="195"/>
                    <a:pt x="4" y="1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4" name="任意多边形 633"/>
            <p:cNvSpPr/>
            <p:nvPr/>
          </p:nvSpPr>
          <p:spPr>
            <a:xfrm>
              <a:off x="6047874" y="577516"/>
              <a:ext cx="3256547" cy="584802"/>
            </a:xfrm>
            <a:custGeom>
              <a:avLst/>
              <a:gdLst>
                <a:gd name="connsiteX0" fmla="*/ 0 w 3256547"/>
                <a:gd name="connsiteY0" fmla="*/ 272716 h 584802"/>
                <a:gd name="connsiteX1" fmla="*/ 1331494 w 3256547"/>
                <a:gd name="connsiteY1" fmla="*/ 577516 h 584802"/>
                <a:gd name="connsiteX2" fmla="*/ 3256547 w 3256547"/>
                <a:gd name="connsiteY2" fmla="*/ 0 h 584802"/>
              </a:gdLst>
              <a:ahLst/>
              <a:cxnLst>
                <a:cxn ang="0">
                  <a:pos x="connsiteX0" y="connsiteY0"/>
                </a:cxn>
                <a:cxn ang="0">
                  <a:pos x="connsiteX1" y="connsiteY1"/>
                </a:cxn>
                <a:cxn ang="0">
                  <a:pos x="connsiteX2" y="connsiteY2"/>
                </a:cxn>
              </a:cxnLst>
              <a:rect l="l" t="t" r="r" b="b"/>
              <a:pathLst>
                <a:path w="3256547" h="584802">
                  <a:moveTo>
                    <a:pt x="0" y="272716"/>
                  </a:moveTo>
                  <a:cubicBezTo>
                    <a:pt x="394368" y="447842"/>
                    <a:pt x="788736" y="622969"/>
                    <a:pt x="1331494" y="577516"/>
                  </a:cubicBezTo>
                  <a:cubicBezTo>
                    <a:pt x="1874252" y="532063"/>
                    <a:pt x="2565399" y="266031"/>
                    <a:pt x="3256547" y="0"/>
                  </a:cubicBezTo>
                </a:path>
              </a:pathLst>
            </a:custGeom>
            <a:no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nvGrpSpPr>
            <p:cNvPr id="652" name="组合 651"/>
            <p:cNvGrpSpPr/>
            <p:nvPr/>
          </p:nvGrpSpPr>
          <p:grpSpPr>
            <a:xfrm>
              <a:off x="7538552" y="4952687"/>
              <a:ext cx="1697480" cy="1856346"/>
              <a:chOff x="398318" y="444635"/>
              <a:chExt cx="1697480" cy="1856346"/>
            </a:xfrm>
          </p:grpSpPr>
          <p:sp>
            <p:nvSpPr>
              <p:cNvPr id="635" name="Freeform 318"/>
              <p:cNvSpPr>
                <a:spLocks/>
              </p:cNvSpPr>
              <p:nvPr/>
            </p:nvSpPr>
            <p:spPr bwMode="auto">
              <a:xfrm rot="16200000">
                <a:off x="903209" y="1132332"/>
                <a:ext cx="1168649" cy="1168649"/>
              </a:xfrm>
              <a:custGeom>
                <a:avLst/>
                <a:gdLst>
                  <a:gd name="T0" fmla="*/ 183 w 201"/>
                  <a:gd name="T1" fmla="*/ 133 h 201"/>
                  <a:gd name="T2" fmla="*/ 132 w 201"/>
                  <a:gd name="T3" fmla="*/ 18 h 201"/>
                  <a:gd name="T4" fmla="*/ 17 w 201"/>
                  <a:gd name="T5" fmla="*/ 69 h 201"/>
                  <a:gd name="T6" fmla="*/ 68 w 201"/>
                  <a:gd name="T7" fmla="*/ 184 h 201"/>
                  <a:gd name="T8" fmla="*/ 183 w 201"/>
                  <a:gd name="T9" fmla="*/ 133 h 201"/>
                </a:gdLst>
                <a:ahLst/>
                <a:cxnLst>
                  <a:cxn ang="0">
                    <a:pos x="T0" y="T1"/>
                  </a:cxn>
                  <a:cxn ang="0">
                    <a:pos x="T2" y="T3"/>
                  </a:cxn>
                  <a:cxn ang="0">
                    <a:pos x="T4" y="T5"/>
                  </a:cxn>
                  <a:cxn ang="0">
                    <a:pos x="T6" y="T7"/>
                  </a:cxn>
                  <a:cxn ang="0">
                    <a:pos x="T8" y="T9"/>
                  </a:cxn>
                </a:cxnLst>
                <a:rect l="0" t="0" r="r" b="b"/>
                <a:pathLst>
                  <a:path w="201" h="201">
                    <a:moveTo>
                      <a:pt x="183" y="133"/>
                    </a:moveTo>
                    <a:cubicBezTo>
                      <a:pt x="201" y="87"/>
                      <a:pt x="178" y="35"/>
                      <a:pt x="132" y="18"/>
                    </a:cubicBezTo>
                    <a:cubicBezTo>
                      <a:pt x="86" y="0"/>
                      <a:pt x="35" y="23"/>
                      <a:pt x="17" y="69"/>
                    </a:cubicBezTo>
                    <a:cubicBezTo>
                      <a:pt x="0" y="115"/>
                      <a:pt x="23" y="166"/>
                      <a:pt x="68" y="184"/>
                    </a:cubicBezTo>
                    <a:cubicBezTo>
                      <a:pt x="114" y="201"/>
                      <a:pt x="165" y="178"/>
                      <a:pt x="183" y="133"/>
                    </a:cubicBezTo>
                    <a:close/>
                  </a:path>
                </a:pathLst>
              </a:custGeom>
              <a:solidFill>
                <a:srgbClr val="EFB2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6" name="Freeform 319"/>
              <p:cNvSpPr>
                <a:spLocks/>
              </p:cNvSpPr>
              <p:nvPr/>
            </p:nvSpPr>
            <p:spPr bwMode="auto">
              <a:xfrm rot="16200000">
                <a:off x="892328" y="1410893"/>
                <a:ext cx="970610" cy="574532"/>
              </a:xfrm>
              <a:custGeom>
                <a:avLst/>
                <a:gdLst>
                  <a:gd name="T0" fmla="*/ 30 w 167"/>
                  <a:gd name="T1" fmla="*/ 0 h 99"/>
                  <a:gd name="T2" fmla="*/ 160 w 167"/>
                  <a:gd name="T3" fmla="*/ 46 h 99"/>
                  <a:gd name="T4" fmla="*/ 161 w 167"/>
                  <a:gd name="T5" fmla="*/ 85 h 99"/>
                  <a:gd name="T6" fmla="*/ 0 w 167"/>
                  <a:gd name="T7" fmla="*/ 44 h 99"/>
                  <a:gd name="T8" fmla="*/ 30 w 167"/>
                  <a:gd name="T9" fmla="*/ 0 h 99"/>
                </a:gdLst>
                <a:ahLst/>
                <a:cxnLst>
                  <a:cxn ang="0">
                    <a:pos x="T0" y="T1"/>
                  </a:cxn>
                  <a:cxn ang="0">
                    <a:pos x="T2" y="T3"/>
                  </a:cxn>
                  <a:cxn ang="0">
                    <a:pos x="T4" y="T5"/>
                  </a:cxn>
                  <a:cxn ang="0">
                    <a:pos x="T6" y="T7"/>
                  </a:cxn>
                  <a:cxn ang="0">
                    <a:pos x="T8" y="T9"/>
                  </a:cxn>
                </a:cxnLst>
                <a:rect l="0" t="0" r="r" b="b"/>
                <a:pathLst>
                  <a:path w="167" h="99">
                    <a:moveTo>
                      <a:pt x="30" y="0"/>
                    </a:moveTo>
                    <a:cubicBezTo>
                      <a:pt x="30" y="0"/>
                      <a:pt x="90" y="51"/>
                      <a:pt x="160" y="46"/>
                    </a:cubicBezTo>
                    <a:cubicBezTo>
                      <a:pt x="160" y="46"/>
                      <a:pt x="167" y="62"/>
                      <a:pt x="161" y="85"/>
                    </a:cubicBezTo>
                    <a:cubicBezTo>
                      <a:pt x="161" y="85"/>
                      <a:pt x="82" y="99"/>
                      <a:pt x="0" y="44"/>
                    </a:cubicBezTo>
                    <a:cubicBezTo>
                      <a:pt x="0" y="44"/>
                      <a:pt x="6" y="17"/>
                      <a:pt x="30" y="0"/>
                    </a:cubicBezTo>
                    <a:close/>
                  </a:path>
                </a:pathLst>
              </a:custGeom>
              <a:solidFill>
                <a:srgbClr val="EFBD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7" name="Freeform 320"/>
              <p:cNvSpPr>
                <a:spLocks/>
              </p:cNvSpPr>
              <p:nvPr/>
            </p:nvSpPr>
            <p:spPr bwMode="auto">
              <a:xfrm rot="16200000">
                <a:off x="1103425" y="1541468"/>
                <a:ext cx="948847" cy="383021"/>
              </a:xfrm>
              <a:custGeom>
                <a:avLst/>
                <a:gdLst>
                  <a:gd name="T0" fmla="*/ 0 w 163"/>
                  <a:gd name="T1" fmla="*/ 0 h 66"/>
                  <a:gd name="T2" fmla="*/ 163 w 163"/>
                  <a:gd name="T3" fmla="*/ 39 h 66"/>
                  <a:gd name="T4" fmla="*/ 153 w 163"/>
                  <a:gd name="T5" fmla="*/ 66 h 66"/>
                  <a:gd name="T6" fmla="*/ 0 w 163"/>
                  <a:gd name="T7" fmla="*/ 8 h 66"/>
                  <a:gd name="T8" fmla="*/ 0 w 163"/>
                  <a:gd name="T9" fmla="*/ 0 h 66"/>
                </a:gdLst>
                <a:ahLst/>
                <a:cxnLst>
                  <a:cxn ang="0">
                    <a:pos x="T0" y="T1"/>
                  </a:cxn>
                  <a:cxn ang="0">
                    <a:pos x="T2" y="T3"/>
                  </a:cxn>
                  <a:cxn ang="0">
                    <a:pos x="T4" y="T5"/>
                  </a:cxn>
                  <a:cxn ang="0">
                    <a:pos x="T6" y="T7"/>
                  </a:cxn>
                  <a:cxn ang="0">
                    <a:pos x="T8" y="T9"/>
                  </a:cxn>
                </a:cxnLst>
                <a:rect l="0" t="0" r="r" b="b"/>
                <a:pathLst>
                  <a:path w="163" h="66">
                    <a:moveTo>
                      <a:pt x="0" y="0"/>
                    </a:moveTo>
                    <a:cubicBezTo>
                      <a:pt x="0" y="0"/>
                      <a:pt x="79" y="53"/>
                      <a:pt x="163" y="39"/>
                    </a:cubicBezTo>
                    <a:cubicBezTo>
                      <a:pt x="163" y="39"/>
                      <a:pt x="163" y="50"/>
                      <a:pt x="153" y="66"/>
                    </a:cubicBezTo>
                    <a:cubicBezTo>
                      <a:pt x="153" y="66"/>
                      <a:pt x="32" y="63"/>
                      <a:pt x="0" y="8"/>
                    </a:cubicBezTo>
                    <a:lnTo>
                      <a:pt x="0" y="0"/>
                    </a:lnTo>
                    <a:close/>
                  </a:path>
                </a:pathLst>
              </a:custGeom>
              <a:solidFill>
                <a:srgbClr val="EFC4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8" name="Freeform 321"/>
              <p:cNvSpPr>
                <a:spLocks/>
              </p:cNvSpPr>
              <p:nvPr/>
            </p:nvSpPr>
            <p:spPr bwMode="auto">
              <a:xfrm rot="16200000">
                <a:off x="1278613" y="1577377"/>
                <a:ext cx="872679" cy="400431"/>
              </a:xfrm>
              <a:custGeom>
                <a:avLst/>
                <a:gdLst>
                  <a:gd name="T0" fmla="*/ 150 w 150"/>
                  <a:gd name="T1" fmla="*/ 50 h 69"/>
                  <a:gd name="T2" fmla="*/ 0 w 150"/>
                  <a:gd name="T3" fmla="*/ 0 h 69"/>
                  <a:gd name="T4" fmla="*/ 5 w 150"/>
                  <a:gd name="T5" fmla="*/ 22 h 69"/>
                  <a:gd name="T6" fmla="*/ 141 w 150"/>
                  <a:gd name="T7" fmla="*/ 58 h 69"/>
                  <a:gd name="T8" fmla="*/ 150 w 150"/>
                  <a:gd name="T9" fmla="*/ 50 h 69"/>
                </a:gdLst>
                <a:ahLst/>
                <a:cxnLst>
                  <a:cxn ang="0">
                    <a:pos x="T0" y="T1"/>
                  </a:cxn>
                  <a:cxn ang="0">
                    <a:pos x="T2" y="T3"/>
                  </a:cxn>
                  <a:cxn ang="0">
                    <a:pos x="T4" y="T5"/>
                  </a:cxn>
                  <a:cxn ang="0">
                    <a:pos x="T6" y="T7"/>
                  </a:cxn>
                  <a:cxn ang="0">
                    <a:pos x="T8" y="T9"/>
                  </a:cxn>
                </a:cxnLst>
                <a:rect l="0" t="0" r="r" b="b"/>
                <a:pathLst>
                  <a:path w="150" h="69">
                    <a:moveTo>
                      <a:pt x="150" y="50"/>
                    </a:moveTo>
                    <a:cubicBezTo>
                      <a:pt x="150" y="50"/>
                      <a:pt x="35" y="44"/>
                      <a:pt x="0" y="0"/>
                    </a:cubicBezTo>
                    <a:cubicBezTo>
                      <a:pt x="0" y="0"/>
                      <a:pt x="2" y="16"/>
                      <a:pt x="5" y="22"/>
                    </a:cubicBezTo>
                    <a:cubicBezTo>
                      <a:pt x="5" y="22"/>
                      <a:pt x="72" y="69"/>
                      <a:pt x="141" y="58"/>
                    </a:cubicBezTo>
                    <a:cubicBezTo>
                      <a:pt x="141" y="58"/>
                      <a:pt x="146" y="56"/>
                      <a:pt x="150" y="50"/>
                    </a:cubicBezTo>
                    <a:close/>
                  </a:path>
                </a:pathLst>
              </a:custGeom>
              <a:solidFill>
                <a:srgbClr val="EFCE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9" name="Freeform 322"/>
              <p:cNvSpPr>
                <a:spLocks/>
              </p:cNvSpPr>
              <p:nvPr/>
            </p:nvSpPr>
            <p:spPr bwMode="auto">
              <a:xfrm rot="16200000">
                <a:off x="1494062" y="1616549"/>
                <a:ext cx="737751" cy="361258"/>
              </a:xfrm>
              <a:custGeom>
                <a:avLst/>
                <a:gdLst>
                  <a:gd name="T0" fmla="*/ 0 w 127"/>
                  <a:gd name="T1" fmla="*/ 0 h 62"/>
                  <a:gd name="T2" fmla="*/ 127 w 127"/>
                  <a:gd name="T3" fmla="*/ 35 h 62"/>
                  <a:gd name="T4" fmla="*/ 0 w 127"/>
                  <a:gd name="T5" fmla="*/ 0 h 62"/>
                </a:gdLst>
                <a:ahLst/>
                <a:cxnLst>
                  <a:cxn ang="0">
                    <a:pos x="T0" y="T1"/>
                  </a:cxn>
                  <a:cxn ang="0">
                    <a:pos x="T2" y="T3"/>
                  </a:cxn>
                  <a:cxn ang="0">
                    <a:pos x="T4" y="T5"/>
                  </a:cxn>
                </a:cxnLst>
                <a:rect l="0" t="0" r="r" b="b"/>
                <a:pathLst>
                  <a:path w="127" h="62">
                    <a:moveTo>
                      <a:pt x="0" y="0"/>
                    </a:moveTo>
                    <a:cubicBezTo>
                      <a:pt x="0" y="0"/>
                      <a:pt x="62" y="46"/>
                      <a:pt x="127" y="35"/>
                    </a:cubicBezTo>
                    <a:cubicBezTo>
                      <a:pt x="127" y="35"/>
                      <a:pt x="50" y="62"/>
                      <a:pt x="0" y="0"/>
                    </a:cubicBezTo>
                    <a:close/>
                  </a:path>
                </a:pathLst>
              </a:custGeom>
              <a:solidFill>
                <a:srgbClr val="EFDB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0" name="Freeform 323"/>
              <p:cNvSpPr>
                <a:spLocks/>
              </p:cNvSpPr>
              <p:nvPr/>
            </p:nvSpPr>
            <p:spPr bwMode="auto">
              <a:xfrm rot="16200000">
                <a:off x="1615933" y="1647017"/>
                <a:ext cx="639819" cy="319910"/>
              </a:xfrm>
              <a:custGeom>
                <a:avLst/>
                <a:gdLst>
                  <a:gd name="T0" fmla="*/ 0 w 110"/>
                  <a:gd name="T1" fmla="*/ 0 h 55"/>
                  <a:gd name="T2" fmla="*/ 110 w 110"/>
                  <a:gd name="T3" fmla="*/ 26 h 55"/>
                  <a:gd name="T4" fmla="*/ 0 w 110"/>
                  <a:gd name="T5" fmla="*/ 0 h 55"/>
                </a:gdLst>
                <a:ahLst/>
                <a:cxnLst>
                  <a:cxn ang="0">
                    <a:pos x="T0" y="T1"/>
                  </a:cxn>
                  <a:cxn ang="0">
                    <a:pos x="T2" y="T3"/>
                  </a:cxn>
                  <a:cxn ang="0">
                    <a:pos x="T4" y="T5"/>
                  </a:cxn>
                </a:cxnLst>
                <a:rect l="0" t="0" r="r" b="b"/>
                <a:pathLst>
                  <a:path w="110" h="55">
                    <a:moveTo>
                      <a:pt x="0" y="0"/>
                    </a:moveTo>
                    <a:cubicBezTo>
                      <a:pt x="0" y="0"/>
                      <a:pt x="46" y="41"/>
                      <a:pt x="110" y="26"/>
                    </a:cubicBezTo>
                    <a:cubicBezTo>
                      <a:pt x="110" y="26"/>
                      <a:pt x="46" y="55"/>
                      <a:pt x="0" y="0"/>
                    </a:cubicBezTo>
                    <a:close/>
                  </a:path>
                </a:pathLst>
              </a:custGeom>
              <a:solidFill>
                <a:srgbClr val="EFE3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1" name="Freeform 324"/>
              <p:cNvSpPr>
                <a:spLocks/>
              </p:cNvSpPr>
              <p:nvPr/>
            </p:nvSpPr>
            <p:spPr bwMode="auto">
              <a:xfrm rot="16200000">
                <a:off x="850979" y="1463123"/>
                <a:ext cx="685521" cy="289442"/>
              </a:xfrm>
              <a:custGeom>
                <a:avLst/>
                <a:gdLst>
                  <a:gd name="T0" fmla="*/ 0 w 118"/>
                  <a:gd name="T1" fmla="*/ 4 h 50"/>
                  <a:gd name="T2" fmla="*/ 118 w 118"/>
                  <a:gd name="T3" fmla="*/ 47 h 50"/>
                  <a:gd name="T4" fmla="*/ 112 w 118"/>
                  <a:gd name="T5" fmla="*/ 33 h 50"/>
                  <a:gd name="T6" fmla="*/ 6 w 118"/>
                  <a:gd name="T7" fmla="*/ 0 h 50"/>
                  <a:gd name="T8" fmla="*/ 0 w 118"/>
                  <a:gd name="T9" fmla="*/ 4 h 50"/>
                </a:gdLst>
                <a:ahLst/>
                <a:cxnLst>
                  <a:cxn ang="0">
                    <a:pos x="T0" y="T1"/>
                  </a:cxn>
                  <a:cxn ang="0">
                    <a:pos x="T2" y="T3"/>
                  </a:cxn>
                  <a:cxn ang="0">
                    <a:pos x="T4" y="T5"/>
                  </a:cxn>
                  <a:cxn ang="0">
                    <a:pos x="T6" y="T7"/>
                  </a:cxn>
                  <a:cxn ang="0">
                    <a:pos x="T8" y="T9"/>
                  </a:cxn>
                </a:cxnLst>
                <a:rect l="0" t="0" r="r" b="b"/>
                <a:pathLst>
                  <a:path w="118" h="50">
                    <a:moveTo>
                      <a:pt x="0" y="4"/>
                    </a:moveTo>
                    <a:cubicBezTo>
                      <a:pt x="0" y="4"/>
                      <a:pt x="57" y="50"/>
                      <a:pt x="118" y="47"/>
                    </a:cubicBezTo>
                    <a:cubicBezTo>
                      <a:pt x="118" y="47"/>
                      <a:pt x="117" y="39"/>
                      <a:pt x="112" y="33"/>
                    </a:cubicBezTo>
                    <a:cubicBezTo>
                      <a:pt x="112" y="33"/>
                      <a:pt x="15" y="18"/>
                      <a:pt x="6" y="0"/>
                    </a:cubicBezTo>
                    <a:lnTo>
                      <a:pt x="0" y="4"/>
                    </a:lnTo>
                    <a:close/>
                  </a:path>
                </a:pathLst>
              </a:custGeom>
              <a:solidFill>
                <a:srgbClr val="F0BB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2" name="Freeform 325"/>
              <p:cNvSpPr>
                <a:spLocks/>
              </p:cNvSpPr>
              <p:nvPr/>
            </p:nvSpPr>
            <p:spPr bwMode="auto">
              <a:xfrm rot="16200000">
                <a:off x="806366" y="1459859"/>
                <a:ext cx="531006" cy="267679"/>
              </a:xfrm>
              <a:custGeom>
                <a:avLst/>
                <a:gdLst>
                  <a:gd name="T0" fmla="*/ 0 w 91"/>
                  <a:gd name="T1" fmla="*/ 16 h 46"/>
                  <a:gd name="T2" fmla="*/ 91 w 91"/>
                  <a:gd name="T3" fmla="*/ 45 h 46"/>
                  <a:gd name="T4" fmla="*/ 0 w 91"/>
                  <a:gd name="T5" fmla="*/ 16 h 46"/>
                </a:gdLst>
                <a:ahLst/>
                <a:cxnLst>
                  <a:cxn ang="0">
                    <a:pos x="T0" y="T1"/>
                  </a:cxn>
                  <a:cxn ang="0">
                    <a:pos x="T2" y="T3"/>
                  </a:cxn>
                  <a:cxn ang="0">
                    <a:pos x="T4" y="T5"/>
                  </a:cxn>
                </a:cxnLst>
                <a:rect l="0" t="0" r="r" b="b"/>
                <a:pathLst>
                  <a:path w="91" h="46">
                    <a:moveTo>
                      <a:pt x="0" y="16"/>
                    </a:moveTo>
                    <a:cubicBezTo>
                      <a:pt x="0" y="16"/>
                      <a:pt x="62" y="46"/>
                      <a:pt x="91" y="45"/>
                    </a:cubicBezTo>
                    <a:cubicBezTo>
                      <a:pt x="91" y="45"/>
                      <a:pt x="61" y="0"/>
                      <a:pt x="0" y="16"/>
                    </a:cubicBezTo>
                    <a:close/>
                  </a:path>
                </a:pathLst>
              </a:custGeom>
              <a:solidFill>
                <a:srgbClr val="E6A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3" name="Freeform 386"/>
              <p:cNvSpPr>
                <a:spLocks/>
              </p:cNvSpPr>
              <p:nvPr/>
            </p:nvSpPr>
            <p:spPr bwMode="auto">
              <a:xfrm rot="16200000">
                <a:off x="495161" y="800453"/>
                <a:ext cx="152338" cy="150162"/>
              </a:xfrm>
              <a:custGeom>
                <a:avLst/>
                <a:gdLst>
                  <a:gd name="T0" fmla="*/ 0 w 70"/>
                  <a:gd name="T1" fmla="*/ 32 h 69"/>
                  <a:gd name="T2" fmla="*/ 24 w 70"/>
                  <a:gd name="T3" fmla="*/ 24 h 69"/>
                  <a:gd name="T4" fmla="*/ 30 w 70"/>
                  <a:gd name="T5" fmla="*/ 0 h 69"/>
                  <a:gd name="T6" fmla="*/ 46 w 70"/>
                  <a:gd name="T7" fmla="*/ 19 h 69"/>
                  <a:gd name="T8" fmla="*/ 70 w 70"/>
                  <a:gd name="T9" fmla="*/ 19 h 69"/>
                  <a:gd name="T10" fmla="*/ 56 w 70"/>
                  <a:gd name="T11" fmla="*/ 37 h 69"/>
                  <a:gd name="T12" fmla="*/ 64 w 70"/>
                  <a:gd name="T13" fmla="*/ 61 h 69"/>
                  <a:gd name="T14" fmla="*/ 40 w 70"/>
                  <a:gd name="T15" fmla="*/ 53 h 69"/>
                  <a:gd name="T16" fmla="*/ 22 w 70"/>
                  <a:gd name="T17" fmla="*/ 69 h 69"/>
                  <a:gd name="T18" fmla="*/ 22 w 70"/>
                  <a:gd name="T19" fmla="*/ 45 h 69"/>
                  <a:gd name="T20" fmla="*/ 0 w 70"/>
                  <a:gd name="T21" fmla="*/ 3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9">
                    <a:moveTo>
                      <a:pt x="0" y="32"/>
                    </a:moveTo>
                    <a:lnTo>
                      <a:pt x="24" y="24"/>
                    </a:lnTo>
                    <a:lnTo>
                      <a:pt x="30" y="0"/>
                    </a:lnTo>
                    <a:lnTo>
                      <a:pt x="46" y="19"/>
                    </a:lnTo>
                    <a:lnTo>
                      <a:pt x="70" y="19"/>
                    </a:lnTo>
                    <a:lnTo>
                      <a:pt x="56" y="37"/>
                    </a:lnTo>
                    <a:lnTo>
                      <a:pt x="64" y="61"/>
                    </a:lnTo>
                    <a:lnTo>
                      <a:pt x="40" y="53"/>
                    </a:lnTo>
                    <a:lnTo>
                      <a:pt x="22" y="69"/>
                    </a:lnTo>
                    <a:lnTo>
                      <a:pt x="22" y="45"/>
                    </a:lnTo>
                    <a:lnTo>
                      <a:pt x="0" y="3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4" name="Freeform 417"/>
              <p:cNvSpPr>
                <a:spLocks/>
              </p:cNvSpPr>
              <p:nvPr/>
            </p:nvSpPr>
            <p:spPr bwMode="auto">
              <a:xfrm rot="16200000">
                <a:off x="1428775" y="756928"/>
                <a:ext cx="128399" cy="121870"/>
              </a:xfrm>
              <a:custGeom>
                <a:avLst/>
                <a:gdLst>
                  <a:gd name="T0" fmla="*/ 59 w 59"/>
                  <a:gd name="T1" fmla="*/ 38 h 56"/>
                  <a:gd name="T2" fmla="*/ 38 w 59"/>
                  <a:gd name="T3" fmla="*/ 38 h 56"/>
                  <a:gd name="T4" fmla="*/ 27 w 59"/>
                  <a:gd name="T5" fmla="*/ 56 h 56"/>
                  <a:gd name="T6" fmla="*/ 22 w 59"/>
                  <a:gd name="T7" fmla="*/ 38 h 56"/>
                  <a:gd name="T8" fmla="*/ 0 w 59"/>
                  <a:gd name="T9" fmla="*/ 32 h 56"/>
                  <a:gd name="T10" fmla="*/ 16 w 59"/>
                  <a:gd name="T11" fmla="*/ 19 h 56"/>
                  <a:gd name="T12" fmla="*/ 14 w 59"/>
                  <a:gd name="T13" fmla="*/ 0 h 56"/>
                  <a:gd name="T14" fmla="*/ 32 w 59"/>
                  <a:gd name="T15" fmla="*/ 11 h 56"/>
                  <a:gd name="T16" fmla="*/ 51 w 59"/>
                  <a:gd name="T17" fmla="*/ 3 h 56"/>
                  <a:gd name="T18" fmla="*/ 46 w 59"/>
                  <a:gd name="T19" fmla="*/ 22 h 56"/>
                  <a:gd name="T20" fmla="*/ 59 w 59"/>
                  <a:gd name="T21"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8"/>
                    </a:moveTo>
                    <a:lnTo>
                      <a:pt x="38" y="38"/>
                    </a:lnTo>
                    <a:lnTo>
                      <a:pt x="27" y="56"/>
                    </a:lnTo>
                    <a:lnTo>
                      <a:pt x="22" y="38"/>
                    </a:lnTo>
                    <a:lnTo>
                      <a:pt x="0" y="32"/>
                    </a:lnTo>
                    <a:lnTo>
                      <a:pt x="16" y="19"/>
                    </a:lnTo>
                    <a:lnTo>
                      <a:pt x="14" y="0"/>
                    </a:lnTo>
                    <a:lnTo>
                      <a:pt x="32" y="11"/>
                    </a:lnTo>
                    <a:lnTo>
                      <a:pt x="51" y="3"/>
                    </a:lnTo>
                    <a:lnTo>
                      <a:pt x="46" y="22"/>
                    </a:lnTo>
                    <a:lnTo>
                      <a:pt x="59"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5" name="Freeform 422"/>
              <p:cNvSpPr>
                <a:spLocks/>
              </p:cNvSpPr>
              <p:nvPr/>
            </p:nvSpPr>
            <p:spPr bwMode="auto">
              <a:xfrm rot="16200000">
                <a:off x="395053" y="1716657"/>
                <a:ext cx="128399" cy="121870"/>
              </a:xfrm>
              <a:custGeom>
                <a:avLst/>
                <a:gdLst>
                  <a:gd name="T0" fmla="*/ 59 w 59"/>
                  <a:gd name="T1" fmla="*/ 37 h 56"/>
                  <a:gd name="T2" fmla="*/ 38 w 59"/>
                  <a:gd name="T3" fmla="*/ 37 h 56"/>
                  <a:gd name="T4" fmla="*/ 27 w 59"/>
                  <a:gd name="T5" fmla="*/ 56 h 56"/>
                  <a:gd name="T6" fmla="*/ 22 w 59"/>
                  <a:gd name="T7" fmla="*/ 37 h 56"/>
                  <a:gd name="T8" fmla="*/ 0 w 59"/>
                  <a:gd name="T9" fmla="*/ 32 h 56"/>
                  <a:gd name="T10" fmla="*/ 16 w 59"/>
                  <a:gd name="T11" fmla="*/ 18 h 56"/>
                  <a:gd name="T12" fmla="*/ 14 w 59"/>
                  <a:gd name="T13" fmla="*/ 0 h 56"/>
                  <a:gd name="T14" fmla="*/ 32 w 59"/>
                  <a:gd name="T15" fmla="*/ 10 h 56"/>
                  <a:gd name="T16" fmla="*/ 51 w 59"/>
                  <a:gd name="T17" fmla="*/ 2 h 56"/>
                  <a:gd name="T18" fmla="*/ 46 w 59"/>
                  <a:gd name="T19" fmla="*/ 21 h 56"/>
                  <a:gd name="T20" fmla="*/ 59 w 59"/>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7"/>
                    </a:moveTo>
                    <a:lnTo>
                      <a:pt x="38" y="37"/>
                    </a:lnTo>
                    <a:lnTo>
                      <a:pt x="27" y="56"/>
                    </a:lnTo>
                    <a:lnTo>
                      <a:pt x="22" y="37"/>
                    </a:lnTo>
                    <a:lnTo>
                      <a:pt x="0" y="32"/>
                    </a:lnTo>
                    <a:lnTo>
                      <a:pt x="16" y="18"/>
                    </a:lnTo>
                    <a:lnTo>
                      <a:pt x="14" y="0"/>
                    </a:lnTo>
                    <a:lnTo>
                      <a:pt x="32" y="10"/>
                    </a:lnTo>
                    <a:lnTo>
                      <a:pt x="51" y="2"/>
                    </a:lnTo>
                    <a:lnTo>
                      <a:pt x="46" y="21"/>
                    </a:lnTo>
                    <a:lnTo>
                      <a:pt x="59"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6" name="Freeform 569"/>
              <p:cNvSpPr>
                <a:spLocks/>
              </p:cNvSpPr>
              <p:nvPr/>
            </p:nvSpPr>
            <p:spPr bwMode="auto">
              <a:xfrm rot="16200000">
                <a:off x="1970663" y="78522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7" name="Freeform 572"/>
              <p:cNvSpPr>
                <a:spLocks/>
              </p:cNvSpPr>
              <p:nvPr/>
            </p:nvSpPr>
            <p:spPr bwMode="auto">
              <a:xfrm rot="16200000">
                <a:off x="1092544" y="734078"/>
                <a:ext cx="28292" cy="45702"/>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8" name="Freeform 573"/>
              <p:cNvSpPr>
                <a:spLocks/>
              </p:cNvSpPr>
              <p:nvPr/>
            </p:nvSpPr>
            <p:spPr bwMode="auto">
              <a:xfrm rot="16200000">
                <a:off x="594182" y="451164"/>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9" name="Freeform 574"/>
              <p:cNvSpPr>
                <a:spLocks/>
              </p:cNvSpPr>
              <p:nvPr/>
            </p:nvSpPr>
            <p:spPr bwMode="auto">
              <a:xfrm rot="16200000">
                <a:off x="438580" y="1172594"/>
                <a:ext cx="39173"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50" name="Freeform 575"/>
              <p:cNvSpPr>
                <a:spLocks/>
              </p:cNvSpPr>
              <p:nvPr/>
            </p:nvSpPr>
            <p:spPr bwMode="auto">
              <a:xfrm rot="16200000">
                <a:off x="743256" y="1768888"/>
                <a:ext cx="30468" cy="45702"/>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51" name="Freeform 578"/>
              <p:cNvSpPr>
                <a:spLocks/>
              </p:cNvSpPr>
              <p:nvPr/>
            </p:nvSpPr>
            <p:spPr bwMode="auto">
              <a:xfrm rot="16200000">
                <a:off x="847715" y="122700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grpSp>
        <p:sp>
          <p:nvSpPr>
            <p:cNvPr id="654" name="Freeform 327"/>
            <p:cNvSpPr>
              <a:spLocks/>
            </p:cNvSpPr>
            <p:nvPr/>
          </p:nvSpPr>
          <p:spPr bwMode="auto">
            <a:xfrm rot="3009157">
              <a:off x="6133827" y="2022922"/>
              <a:ext cx="145809" cy="145809"/>
            </a:xfrm>
            <a:custGeom>
              <a:avLst/>
              <a:gdLst>
                <a:gd name="T0" fmla="*/ 23 w 25"/>
                <a:gd name="T1" fmla="*/ 9 h 25"/>
                <a:gd name="T2" fmla="*/ 9 w 25"/>
                <a:gd name="T3" fmla="*/ 2 h 25"/>
                <a:gd name="T4" fmla="*/ 2 w 25"/>
                <a:gd name="T5" fmla="*/ 16 h 25"/>
                <a:gd name="T6" fmla="*/ 16 w 25"/>
                <a:gd name="T7" fmla="*/ 23 h 25"/>
                <a:gd name="T8" fmla="*/ 23 w 25"/>
                <a:gd name="T9" fmla="*/ 9 h 25"/>
              </a:gdLst>
              <a:ahLst/>
              <a:cxnLst>
                <a:cxn ang="0">
                  <a:pos x="T0" y="T1"/>
                </a:cxn>
                <a:cxn ang="0">
                  <a:pos x="T2" y="T3"/>
                </a:cxn>
                <a:cxn ang="0">
                  <a:pos x="T4" y="T5"/>
                </a:cxn>
                <a:cxn ang="0">
                  <a:pos x="T6" y="T7"/>
                </a:cxn>
                <a:cxn ang="0">
                  <a:pos x="T8" y="T9"/>
                </a:cxn>
              </a:cxnLst>
              <a:rect l="0" t="0" r="r" b="b"/>
              <a:pathLst>
                <a:path w="25" h="25">
                  <a:moveTo>
                    <a:pt x="23" y="9"/>
                  </a:moveTo>
                  <a:cubicBezTo>
                    <a:pt x="22" y="3"/>
                    <a:pt x="15" y="0"/>
                    <a:pt x="9" y="2"/>
                  </a:cubicBezTo>
                  <a:cubicBezTo>
                    <a:pt x="3" y="4"/>
                    <a:pt x="0" y="10"/>
                    <a:pt x="2" y="16"/>
                  </a:cubicBezTo>
                  <a:cubicBezTo>
                    <a:pt x="4" y="22"/>
                    <a:pt x="10" y="25"/>
                    <a:pt x="16" y="23"/>
                  </a:cubicBezTo>
                  <a:cubicBezTo>
                    <a:pt x="22" y="22"/>
                    <a:pt x="25" y="15"/>
                    <a:pt x="23" y="9"/>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1" name="Freeform 368"/>
            <p:cNvSpPr>
              <a:spLocks/>
            </p:cNvSpPr>
            <p:nvPr/>
          </p:nvSpPr>
          <p:spPr bwMode="auto">
            <a:xfrm rot="3009157">
              <a:off x="9257791" y="1087683"/>
              <a:ext cx="367787" cy="295971"/>
            </a:xfrm>
            <a:custGeom>
              <a:avLst/>
              <a:gdLst>
                <a:gd name="T0" fmla="*/ 4 w 63"/>
                <a:gd name="T1" fmla="*/ 17 h 51"/>
                <a:gd name="T2" fmla="*/ 44 w 63"/>
                <a:gd name="T3" fmla="*/ 25 h 51"/>
                <a:gd name="T4" fmla="*/ 4 w 63"/>
                <a:gd name="T5" fmla="*/ 17 h 51"/>
              </a:gdLst>
              <a:ahLst/>
              <a:cxnLst>
                <a:cxn ang="0">
                  <a:pos x="T0" y="T1"/>
                </a:cxn>
                <a:cxn ang="0">
                  <a:pos x="T2" y="T3"/>
                </a:cxn>
                <a:cxn ang="0">
                  <a:pos x="T4" y="T5"/>
                </a:cxn>
              </a:cxnLst>
              <a:rect l="0" t="0" r="r" b="b"/>
              <a:pathLst>
                <a:path w="63" h="51">
                  <a:moveTo>
                    <a:pt x="4" y="17"/>
                  </a:moveTo>
                  <a:cubicBezTo>
                    <a:pt x="23" y="28"/>
                    <a:pt x="63" y="51"/>
                    <a:pt x="44" y="25"/>
                  </a:cubicBezTo>
                  <a:cubicBezTo>
                    <a:pt x="25" y="0"/>
                    <a:pt x="0" y="15"/>
                    <a:pt x="4" y="17"/>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2" name="Freeform 369"/>
            <p:cNvSpPr>
              <a:spLocks/>
            </p:cNvSpPr>
            <p:nvPr/>
          </p:nvSpPr>
          <p:spPr bwMode="auto">
            <a:xfrm rot="3009157">
              <a:off x="9470639" y="1170988"/>
              <a:ext cx="121870" cy="208921"/>
            </a:xfrm>
            <a:custGeom>
              <a:avLst/>
              <a:gdLst>
                <a:gd name="T0" fmla="*/ 5 w 21"/>
                <a:gd name="T1" fmla="*/ 4 h 36"/>
                <a:gd name="T2" fmla="*/ 17 w 21"/>
                <a:gd name="T3" fmla="*/ 18 h 36"/>
                <a:gd name="T4" fmla="*/ 5 w 21"/>
                <a:gd name="T5" fmla="*/ 4 h 36"/>
              </a:gdLst>
              <a:ahLst/>
              <a:cxnLst>
                <a:cxn ang="0">
                  <a:pos x="T0" y="T1"/>
                </a:cxn>
                <a:cxn ang="0">
                  <a:pos x="T2" y="T3"/>
                </a:cxn>
                <a:cxn ang="0">
                  <a:pos x="T4" y="T5"/>
                </a:cxn>
              </a:cxnLst>
              <a:rect l="0" t="0" r="r" b="b"/>
              <a:pathLst>
                <a:path w="21" h="36">
                  <a:moveTo>
                    <a:pt x="5" y="4"/>
                  </a:moveTo>
                  <a:cubicBezTo>
                    <a:pt x="0" y="11"/>
                    <a:pt x="13" y="36"/>
                    <a:pt x="17" y="18"/>
                  </a:cubicBezTo>
                  <a:cubicBezTo>
                    <a:pt x="21" y="0"/>
                    <a:pt x="8" y="1"/>
                    <a:pt x="5"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3" name="Freeform 372"/>
            <p:cNvSpPr>
              <a:spLocks/>
            </p:cNvSpPr>
            <p:nvPr/>
          </p:nvSpPr>
          <p:spPr bwMode="auto">
            <a:xfrm rot="3009157">
              <a:off x="9242983" y="879626"/>
              <a:ext cx="150162" cy="215449"/>
            </a:xfrm>
            <a:custGeom>
              <a:avLst/>
              <a:gdLst>
                <a:gd name="T0" fmla="*/ 18 w 26"/>
                <a:gd name="T1" fmla="*/ 4 h 37"/>
                <a:gd name="T2" fmla="*/ 15 w 26"/>
                <a:gd name="T3" fmla="*/ 26 h 37"/>
                <a:gd name="T4" fmla="*/ 18 w 26"/>
                <a:gd name="T5" fmla="*/ 4 h 37"/>
              </a:gdLst>
              <a:ahLst/>
              <a:cxnLst>
                <a:cxn ang="0">
                  <a:pos x="T0" y="T1"/>
                </a:cxn>
                <a:cxn ang="0">
                  <a:pos x="T2" y="T3"/>
                </a:cxn>
                <a:cxn ang="0">
                  <a:pos x="T4" y="T5"/>
                </a:cxn>
              </a:cxnLst>
              <a:rect l="0" t="0" r="r" b="b"/>
              <a:pathLst>
                <a:path w="26" h="37">
                  <a:moveTo>
                    <a:pt x="18" y="4"/>
                  </a:moveTo>
                  <a:cubicBezTo>
                    <a:pt x="0" y="12"/>
                    <a:pt x="4" y="37"/>
                    <a:pt x="15" y="26"/>
                  </a:cubicBezTo>
                  <a:cubicBezTo>
                    <a:pt x="25" y="14"/>
                    <a:pt x="26" y="0"/>
                    <a:pt x="18"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4" name="Freeform 373"/>
            <p:cNvSpPr>
              <a:spLocks/>
            </p:cNvSpPr>
            <p:nvPr/>
          </p:nvSpPr>
          <p:spPr bwMode="auto">
            <a:xfrm rot="3009157">
              <a:off x="9216161" y="1085088"/>
              <a:ext cx="261151" cy="110989"/>
            </a:xfrm>
            <a:custGeom>
              <a:avLst/>
              <a:gdLst>
                <a:gd name="T0" fmla="*/ 45 w 45"/>
                <a:gd name="T1" fmla="*/ 19 h 19"/>
                <a:gd name="T2" fmla="*/ 7 w 45"/>
                <a:gd name="T3" fmla="*/ 10 h 19"/>
                <a:gd name="T4" fmla="*/ 45 w 45"/>
                <a:gd name="T5" fmla="*/ 19 h 19"/>
              </a:gdLst>
              <a:ahLst/>
              <a:cxnLst>
                <a:cxn ang="0">
                  <a:pos x="T0" y="T1"/>
                </a:cxn>
                <a:cxn ang="0">
                  <a:pos x="T2" y="T3"/>
                </a:cxn>
                <a:cxn ang="0">
                  <a:pos x="T4" y="T5"/>
                </a:cxn>
              </a:cxnLst>
              <a:rect l="0" t="0" r="r" b="b"/>
              <a:pathLst>
                <a:path w="45" h="19">
                  <a:moveTo>
                    <a:pt x="45" y="19"/>
                  </a:moveTo>
                  <a:cubicBezTo>
                    <a:pt x="32" y="17"/>
                    <a:pt x="0" y="0"/>
                    <a:pt x="7" y="10"/>
                  </a:cubicBezTo>
                  <a:cubicBezTo>
                    <a:pt x="15" y="19"/>
                    <a:pt x="45" y="19"/>
                    <a:pt x="45" y="19"/>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5" name="Freeform 374"/>
            <p:cNvSpPr>
              <a:spLocks/>
            </p:cNvSpPr>
            <p:nvPr/>
          </p:nvSpPr>
          <p:spPr bwMode="auto">
            <a:xfrm rot="3009157">
              <a:off x="9491382" y="1342477"/>
              <a:ext cx="34820" cy="45701"/>
            </a:xfrm>
            <a:custGeom>
              <a:avLst/>
              <a:gdLst>
                <a:gd name="T0" fmla="*/ 6 w 6"/>
                <a:gd name="T1" fmla="*/ 4 h 8"/>
                <a:gd name="T2" fmla="*/ 5 w 6"/>
                <a:gd name="T3" fmla="*/ 3 h 8"/>
                <a:gd name="T4" fmla="*/ 0 w 6"/>
                <a:gd name="T5" fmla="*/ 4 h 8"/>
                <a:gd name="T6" fmla="*/ 1 w 6"/>
                <a:gd name="T7" fmla="*/ 5 h 8"/>
                <a:gd name="T8" fmla="*/ 6 w 6"/>
                <a:gd name="T9" fmla="*/ 4 h 8"/>
              </a:gdLst>
              <a:ahLst/>
              <a:cxnLst>
                <a:cxn ang="0">
                  <a:pos x="T0" y="T1"/>
                </a:cxn>
                <a:cxn ang="0">
                  <a:pos x="T2" y="T3"/>
                </a:cxn>
                <a:cxn ang="0">
                  <a:pos x="T4" y="T5"/>
                </a:cxn>
                <a:cxn ang="0">
                  <a:pos x="T6" y="T7"/>
                </a:cxn>
                <a:cxn ang="0">
                  <a:pos x="T8" y="T9"/>
                </a:cxn>
              </a:cxnLst>
              <a:rect l="0" t="0" r="r" b="b"/>
              <a:pathLst>
                <a:path w="6" h="8">
                  <a:moveTo>
                    <a:pt x="6" y="4"/>
                  </a:moveTo>
                  <a:cubicBezTo>
                    <a:pt x="5" y="3"/>
                    <a:pt x="5" y="3"/>
                    <a:pt x="5" y="3"/>
                  </a:cubicBezTo>
                  <a:cubicBezTo>
                    <a:pt x="5" y="0"/>
                    <a:pt x="0" y="1"/>
                    <a:pt x="0" y="4"/>
                  </a:cubicBezTo>
                  <a:cubicBezTo>
                    <a:pt x="1" y="5"/>
                    <a:pt x="1" y="5"/>
                    <a:pt x="1" y="5"/>
                  </a:cubicBezTo>
                  <a:cubicBezTo>
                    <a:pt x="1" y="8"/>
                    <a:pt x="6" y="7"/>
                    <a:pt x="6"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6" name="Freeform 375"/>
            <p:cNvSpPr>
              <a:spLocks/>
            </p:cNvSpPr>
            <p:nvPr/>
          </p:nvSpPr>
          <p:spPr bwMode="auto">
            <a:xfrm rot="3009157">
              <a:off x="9463227" y="1036057"/>
              <a:ext cx="41349" cy="28291"/>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7" name="Freeform 383"/>
            <p:cNvSpPr>
              <a:spLocks/>
            </p:cNvSpPr>
            <p:nvPr/>
          </p:nvSpPr>
          <p:spPr bwMode="auto">
            <a:xfrm rot="3009157">
              <a:off x="8221260" y="1524970"/>
              <a:ext cx="152338" cy="143633"/>
            </a:xfrm>
            <a:custGeom>
              <a:avLst/>
              <a:gdLst>
                <a:gd name="T0" fmla="*/ 16 w 70"/>
                <a:gd name="T1" fmla="*/ 0 h 66"/>
                <a:gd name="T2" fmla="*/ 38 w 70"/>
                <a:gd name="T3" fmla="*/ 13 h 66"/>
                <a:gd name="T4" fmla="*/ 59 w 70"/>
                <a:gd name="T5" fmla="*/ 2 h 66"/>
                <a:gd name="T6" fmla="*/ 54 w 70"/>
                <a:gd name="T7" fmla="*/ 26 h 66"/>
                <a:gd name="T8" fmla="*/ 70 w 70"/>
                <a:gd name="T9" fmla="*/ 45 h 66"/>
                <a:gd name="T10" fmla="*/ 46 w 70"/>
                <a:gd name="T11" fmla="*/ 45 h 66"/>
                <a:gd name="T12" fmla="*/ 35 w 70"/>
                <a:gd name="T13" fmla="*/ 66 h 66"/>
                <a:gd name="T14" fmla="*/ 24 w 70"/>
                <a:gd name="T15" fmla="*/ 45 h 66"/>
                <a:gd name="T16" fmla="*/ 0 w 70"/>
                <a:gd name="T17" fmla="*/ 40 h 66"/>
                <a:gd name="T18" fmla="*/ 19 w 70"/>
                <a:gd name="T19" fmla="*/ 24 h 66"/>
                <a:gd name="T20" fmla="*/ 16 w 70"/>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6">
                  <a:moveTo>
                    <a:pt x="16" y="0"/>
                  </a:moveTo>
                  <a:lnTo>
                    <a:pt x="38" y="13"/>
                  </a:lnTo>
                  <a:lnTo>
                    <a:pt x="59" y="2"/>
                  </a:lnTo>
                  <a:lnTo>
                    <a:pt x="54" y="26"/>
                  </a:lnTo>
                  <a:lnTo>
                    <a:pt x="70" y="45"/>
                  </a:lnTo>
                  <a:lnTo>
                    <a:pt x="46" y="45"/>
                  </a:lnTo>
                  <a:lnTo>
                    <a:pt x="35" y="66"/>
                  </a:lnTo>
                  <a:lnTo>
                    <a:pt x="24" y="45"/>
                  </a:lnTo>
                  <a:lnTo>
                    <a:pt x="0" y="40"/>
                  </a:lnTo>
                  <a:lnTo>
                    <a:pt x="19" y="24"/>
                  </a:lnTo>
                  <a:lnTo>
                    <a:pt x="1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8" name="Freeform 384"/>
            <p:cNvSpPr>
              <a:spLocks/>
            </p:cNvSpPr>
            <p:nvPr/>
          </p:nvSpPr>
          <p:spPr bwMode="auto">
            <a:xfrm rot="3009157">
              <a:off x="7813205" y="287761"/>
              <a:ext cx="158867" cy="150162"/>
            </a:xfrm>
            <a:custGeom>
              <a:avLst/>
              <a:gdLst>
                <a:gd name="T0" fmla="*/ 16 w 73"/>
                <a:gd name="T1" fmla="*/ 0 h 69"/>
                <a:gd name="T2" fmla="*/ 38 w 73"/>
                <a:gd name="T3" fmla="*/ 13 h 69"/>
                <a:gd name="T4" fmla="*/ 62 w 73"/>
                <a:gd name="T5" fmla="*/ 3 h 69"/>
                <a:gd name="T6" fmla="*/ 54 w 73"/>
                <a:gd name="T7" fmla="*/ 27 h 69"/>
                <a:gd name="T8" fmla="*/ 73 w 73"/>
                <a:gd name="T9" fmla="*/ 45 h 69"/>
                <a:gd name="T10" fmla="*/ 46 w 73"/>
                <a:gd name="T11" fmla="*/ 48 h 69"/>
                <a:gd name="T12" fmla="*/ 35 w 73"/>
                <a:gd name="T13" fmla="*/ 69 h 69"/>
                <a:gd name="T14" fmla="*/ 24 w 73"/>
                <a:gd name="T15" fmla="*/ 45 h 69"/>
                <a:gd name="T16" fmla="*/ 0 w 73"/>
                <a:gd name="T17" fmla="*/ 43 h 69"/>
                <a:gd name="T18" fmla="*/ 19 w 73"/>
                <a:gd name="T19" fmla="*/ 27 h 69"/>
                <a:gd name="T20" fmla="*/ 16 w 73"/>
                <a:gd name="T2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9">
                  <a:moveTo>
                    <a:pt x="16" y="0"/>
                  </a:moveTo>
                  <a:lnTo>
                    <a:pt x="38" y="13"/>
                  </a:lnTo>
                  <a:lnTo>
                    <a:pt x="62" y="3"/>
                  </a:lnTo>
                  <a:lnTo>
                    <a:pt x="54" y="27"/>
                  </a:lnTo>
                  <a:lnTo>
                    <a:pt x="73" y="45"/>
                  </a:lnTo>
                  <a:lnTo>
                    <a:pt x="46" y="48"/>
                  </a:lnTo>
                  <a:lnTo>
                    <a:pt x="35" y="69"/>
                  </a:lnTo>
                  <a:lnTo>
                    <a:pt x="24" y="45"/>
                  </a:lnTo>
                  <a:lnTo>
                    <a:pt x="0" y="43"/>
                  </a:lnTo>
                  <a:lnTo>
                    <a:pt x="19" y="27"/>
                  </a:lnTo>
                  <a:lnTo>
                    <a:pt x="1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9" name="Freeform 397"/>
            <p:cNvSpPr>
              <a:spLocks/>
            </p:cNvSpPr>
            <p:nvPr/>
          </p:nvSpPr>
          <p:spPr bwMode="auto">
            <a:xfrm rot="3009157">
              <a:off x="8376179" y="27784"/>
              <a:ext cx="250269" cy="243741"/>
            </a:xfrm>
            <a:custGeom>
              <a:avLst/>
              <a:gdLst>
                <a:gd name="T0" fmla="*/ 19 w 115"/>
                <a:gd name="T1" fmla="*/ 2 h 112"/>
                <a:gd name="T2" fmla="*/ 56 w 115"/>
                <a:gd name="T3" fmla="*/ 21 h 112"/>
                <a:gd name="T4" fmla="*/ 91 w 115"/>
                <a:gd name="T5" fmla="*/ 0 h 112"/>
                <a:gd name="T6" fmla="*/ 86 w 115"/>
                <a:gd name="T7" fmla="*/ 40 h 112"/>
                <a:gd name="T8" fmla="*/ 115 w 115"/>
                <a:gd name="T9" fmla="*/ 69 h 112"/>
                <a:gd name="T10" fmla="*/ 75 w 115"/>
                <a:gd name="T11" fmla="*/ 75 h 112"/>
                <a:gd name="T12" fmla="*/ 59 w 115"/>
                <a:gd name="T13" fmla="*/ 112 h 112"/>
                <a:gd name="T14" fmla="*/ 40 w 115"/>
                <a:gd name="T15" fmla="*/ 77 h 112"/>
                <a:gd name="T16" fmla="*/ 0 w 115"/>
                <a:gd name="T17" fmla="*/ 72 h 112"/>
                <a:gd name="T18" fmla="*/ 27 w 115"/>
                <a:gd name="T19" fmla="*/ 43 h 112"/>
                <a:gd name="T20" fmla="*/ 19 w 115"/>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12">
                  <a:moveTo>
                    <a:pt x="19" y="2"/>
                  </a:moveTo>
                  <a:lnTo>
                    <a:pt x="56" y="21"/>
                  </a:lnTo>
                  <a:lnTo>
                    <a:pt x="91" y="0"/>
                  </a:lnTo>
                  <a:lnTo>
                    <a:pt x="86" y="40"/>
                  </a:lnTo>
                  <a:lnTo>
                    <a:pt x="115" y="69"/>
                  </a:lnTo>
                  <a:lnTo>
                    <a:pt x="75" y="75"/>
                  </a:lnTo>
                  <a:lnTo>
                    <a:pt x="59" y="112"/>
                  </a:lnTo>
                  <a:lnTo>
                    <a:pt x="40" y="77"/>
                  </a:lnTo>
                  <a:lnTo>
                    <a:pt x="0" y="72"/>
                  </a:lnTo>
                  <a:lnTo>
                    <a:pt x="27" y="43"/>
                  </a:lnTo>
                  <a:lnTo>
                    <a:pt x="19"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0" name="Freeform 398"/>
            <p:cNvSpPr>
              <a:spLocks/>
            </p:cNvSpPr>
            <p:nvPr/>
          </p:nvSpPr>
          <p:spPr bwMode="auto">
            <a:xfrm rot="3009157">
              <a:off x="6747540" y="1889736"/>
              <a:ext cx="254622" cy="243741"/>
            </a:xfrm>
            <a:custGeom>
              <a:avLst/>
              <a:gdLst>
                <a:gd name="T0" fmla="*/ 21 w 117"/>
                <a:gd name="T1" fmla="*/ 2 h 112"/>
                <a:gd name="T2" fmla="*/ 56 w 117"/>
                <a:gd name="T3" fmla="*/ 21 h 112"/>
                <a:gd name="T4" fmla="*/ 93 w 117"/>
                <a:gd name="T5" fmla="*/ 0 h 112"/>
                <a:gd name="T6" fmla="*/ 88 w 117"/>
                <a:gd name="T7" fmla="*/ 43 h 112"/>
                <a:gd name="T8" fmla="*/ 117 w 117"/>
                <a:gd name="T9" fmla="*/ 69 h 112"/>
                <a:gd name="T10" fmla="*/ 77 w 117"/>
                <a:gd name="T11" fmla="*/ 77 h 112"/>
                <a:gd name="T12" fmla="*/ 58 w 117"/>
                <a:gd name="T13" fmla="*/ 112 h 112"/>
                <a:gd name="T14" fmla="*/ 40 w 117"/>
                <a:gd name="T15" fmla="*/ 77 h 112"/>
                <a:gd name="T16" fmla="*/ 0 w 117"/>
                <a:gd name="T17" fmla="*/ 72 h 112"/>
                <a:gd name="T18" fmla="*/ 29 w 117"/>
                <a:gd name="T19" fmla="*/ 43 h 112"/>
                <a:gd name="T20" fmla="*/ 21 w 117"/>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2">
                  <a:moveTo>
                    <a:pt x="21" y="2"/>
                  </a:moveTo>
                  <a:lnTo>
                    <a:pt x="56" y="21"/>
                  </a:lnTo>
                  <a:lnTo>
                    <a:pt x="93" y="0"/>
                  </a:lnTo>
                  <a:lnTo>
                    <a:pt x="88" y="43"/>
                  </a:lnTo>
                  <a:lnTo>
                    <a:pt x="117" y="69"/>
                  </a:lnTo>
                  <a:lnTo>
                    <a:pt x="77" y="77"/>
                  </a:lnTo>
                  <a:lnTo>
                    <a:pt x="58" y="112"/>
                  </a:lnTo>
                  <a:lnTo>
                    <a:pt x="40" y="77"/>
                  </a:lnTo>
                  <a:lnTo>
                    <a:pt x="0" y="72"/>
                  </a:lnTo>
                  <a:lnTo>
                    <a:pt x="29" y="43"/>
                  </a:lnTo>
                  <a:lnTo>
                    <a:pt x="21"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1" name="Freeform 419"/>
            <p:cNvSpPr>
              <a:spLocks/>
            </p:cNvSpPr>
            <p:nvPr/>
          </p:nvSpPr>
          <p:spPr bwMode="auto">
            <a:xfrm rot="3009157">
              <a:off x="8794378" y="912620"/>
              <a:ext cx="128399" cy="128399"/>
            </a:xfrm>
            <a:custGeom>
              <a:avLst/>
              <a:gdLst>
                <a:gd name="T0" fmla="*/ 59 w 59"/>
                <a:gd name="T1" fmla="*/ 40 h 59"/>
                <a:gd name="T2" fmla="*/ 37 w 59"/>
                <a:gd name="T3" fmla="*/ 40 h 59"/>
                <a:gd name="T4" fmla="*/ 27 w 59"/>
                <a:gd name="T5" fmla="*/ 59 h 59"/>
                <a:gd name="T6" fmla="*/ 19 w 59"/>
                <a:gd name="T7" fmla="*/ 40 h 59"/>
                <a:gd name="T8" fmla="*/ 0 w 59"/>
                <a:gd name="T9" fmla="*/ 35 h 59"/>
                <a:gd name="T10" fmla="*/ 16 w 59"/>
                <a:gd name="T11" fmla="*/ 21 h 59"/>
                <a:gd name="T12" fmla="*/ 13 w 59"/>
                <a:gd name="T13" fmla="*/ 0 h 59"/>
                <a:gd name="T14" fmla="*/ 32 w 59"/>
                <a:gd name="T15" fmla="*/ 11 h 59"/>
                <a:gd name="T16" fmla="*/ 51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40"/>
                  </a:lnTo>
                  <a:lnTo>
                    <a:pt x="0" y="35"/>
                  </a:lnTo>
                  <a:lnTo>
                    <a:pt x="16" y="21"/>
                  </a:lnTo>
                  <a:lnTo>
                    <a:pt x="13" y="0"/>
                  </a:lnTo>
                  <a:lnTo>
                    <a:pt x="32" y="11"/>
                  </a:lnTo>
                  <a:lnTo>
                    <a:pt x="51"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2" name="Freeform 420"/>
            <p:cNvSpPr>
              <a:spLocks/>
            </p:cNvSpPr>
            <p:nvPr/>
          </p:nvSpPr>
          <p:spPr bwMode="auto">
            <a:xfrm rot="3009157">
              <a:off x="6760606" y="951720"/>
              <a:ext cx="128399" cy="128399"/>
            </a:xfrm>
            <a:custGeom>
              <a:avLst/>
              <a:gdLst>
                <a:gd name="T0" fmla="*/ 59 w 59"/>
                <a:gd name="T1" fmla="*/ 40 h 59"/>
                <a:gd name="T2" fmla="*/ 37 w 59"/>
                <a:gd name="T3" fmla="*/ 40 h 59"/>
                <a:gd name="T4" fmla="*/ 27 w 59"/>
                <a:gd name="T5" fmla="*/ 59 h 59"/>
                <a:gd name="T6" fmla="*/ 19 w 59"/>
                <a:gd name="T7" fmla="*/ 38 h 59"/>
                <a:gd name="T8" fmla="*/ 0 w 59"/>
                <a:gd name="T9" fmla="*/ 35 h 59"/>
                <a:gd name="T10" fmla="*/ 16 w 59"/>
                <a:gd name="T11" fmla="*/ 22 h 59"/>
                <a:gd name="T12" fmla="*/ 13 w 59"/>
                <a:gd name="T13" fmla="*/ 0 h 59"/>
                <a:gd name="T14" fmla="*/ 29 w 59"/>
                <a:gd name="T15" fmla="*/ 11 h 59"/>
                <a:gd name="T16" fmla="*/ 48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38"/>
                  </a:lnTo>
                  <a:lnTo>
                    <a:pt x="0" y="35"/>
                  </a:lnTo>
                  <a:lnTo>
                    <a:pt x="16" y="22"/>
                  </a:lnTo>
                  <a:lnTo>
                    <a:pt x="13" y="0"/>
                  </a:lnTo>
                  <a:lnTo>
                    <a:pt x="29" y="11"/>
                  </a:lnTo>
                  <a:lnTo>
                    <a:pt x="48"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3" name="Freeform 494"/>
            <p:cNvSpPr>
              <a:spLocks/>
            </p:cNvSpPr>
            <p:nvPr/>
          </p:nvSpPr>
          <p:spPr bwMode="auto">
            <a:xfrm rot="3009157">
              <a:off x="6931989" y="1035640"/>
              <a:ext cx="626762" cy="604999"/>
            </a:xfrm>
            <a:custGeom>
              <a:avLst/>
              <a:gdLst>
                <a:gd name="T0" fmla="*/ 25 w 108"/>
                <a:gd name="T1" fmla="*/ 104 h 104"/>
                <a:gd name="T2" fmla="*/ 61 w 108"/>
                <a:gd name="T3" fmla="*/ 0 h 104"/>
                <a:gd name="T4" fmla="*/ 25 w 108"/>
                <a:gd name="T5" fmla="*/ 104 h 104"/>
              </a:gdLst>
              <a:ahLst/>
              <a:cxnLst>
                <a:cxn ang="0">
                  <a:pos x="T0" y="T1"/>
                </a:cxn>
                <a:cxn ang="0">
                  <a:pos x="T2" y="T3"/>
                </a:cxn>
                <a:cxn ang="0">
                  <a:pos x="T4" y="T5"/>
                </a:cxn>
              </a:cxnLst>
              <a:rect l="0" t="0" r="r" b="b"/>
              <a:pathLst>
                <a:path w="108" h="104">
                  <a:moveTo>
                    <a:pt x="25" y="104"/>
                  </a:moveTo>
                  <a:cubicBezTo>
                    <a:pt x="25" y="104"/>
                    <a:pt x="0" y="8"/>
                    <a:pt x="61" y="0"/>
                  </a:cubicBezTo>
                  <a:cubicBezTo>
                    <a:pt x="61" y="0"/>
                    <a:pt x="108" y="32"/>
                    <a:pt x="25" y="104"/>
                  </a:cubicBezTo>
                  <a:close/>
                </a:path>
              </a:pathLst>
            </a:custGeom>
            <a:solidFill>
              <a:srgbClr val="FFD4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4" name="Freeform 495"/>
            <p:cNvSpPr>
              <a:spLocks/>
            </p:cNvSpPr>
            <p:nvPr/>
          </p:nvSpPr>
          <p:spPr bwMode="auto">
            <a:xfrm rot="3009157">
              <a:off x="7010246" y="1074492"/>
              <a:ext cx="498363" cy="489658"/>
            </a:xfrm>
            <a:custGeom>
              <a:avLst/>
              <a:gdLst>
                <a:gd name="T0" fmla="*/ 20 w 86"/>
                <a:gd name="T1" fmla="*/ 84 h 84"/>
                <a:gd name="T2" fmla="*/ 49 w 86"/>
                <a:gd name="T3" fmla="*/ 0 h 84"/>
                <a:gd name="T4" fmla="*/ 20 w 86"/>
                <a:gd name="T5" fmla="*/ 84 h 84"/>
              </a:gdLst>
              <a:ahLst/>
              <a:cxnLst>
                <a:cxn ang="0">
                  <a:pos x="T0" y="T1"/>
                </a:cxn>
                <a:cxn ang="0">
                  <a:pos x="T2" y="T3"/>
                </a:cxn>
                <a:cxn ang="0">
                  <a:pos x="T4" y="T5"/>
                </a:cxn>
              </a:cxnLst>
              <a:rect l="0" t="0" r="r" b="b"/>
              <a:pathLst>
                <a:path w="86" h="84">
                  <a:moveTo>
                    <a:pt x="20" y="84"/>
                  </a:moveTo>
                  <a:cubicBezTo>
                    <a:pt x="20" y="84"/>
                    <a:pt x="0" y="6"/>
                    <a:pt x="49" y="0"/>
                  </a:cubicBezTo>
                  <a:cubicBezTo>
                    <a:pt x="49" y="0"/>
                    <a:pt x="86" y="26"/>
                    <a:pt x="20" y="84"/>
                  </a:cubicBezTo>
                  <a:close/>
                </a:path>
              </a:pathLst>
            </a:custGeom>
            <a:solidFill>
              <a:srgbClr val="FFED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5" name="Freeform 496"/>
            <p:cNvSpPr>
              <a:spLocks/>
            </p:cNvSpPr>
            <p:nvPr/>
          </p:nvSpPr>
          <p:spPr bwMode="auto">
            <a:xfrm rot="3009157">
              <a:off x="7334534" y="1104981"/>
              <a:ext cx="261151" cy="167572"/>
            </a:xfrm>
            <a:custGeom>
              <a:avLst/>
              <a:gdLst>
                <a:gd name="T0" fmla="*/ 107 w 120"/>
                <a:gd name="T1" fmla="*/ 77 h 77"/>
                <a:gd name="T2" fmla="*/ 0 w 120"/>
                <a:gd name="T3" fmla="*/ 40 h 77"/>
                <a:gd name="T4" fmla="*/ 13 w 120"/>
                <a:gd name="T5" fmla="*/ 0 h 77"/>
                <a:gd name="T6" fmla="*/ 120 w 120"/>
                <a:gd name="T7" fmla="*/ 37 h 77"/>
                <a:gd name="T8" fmla="*/ 107 w 120"/>
                <a:gd name="T9" fmla="*/ 77 h 77"/>
              </a:gdLst>
              <a:ahLst/>
              <a:cxnLst>
                <a:cxn ang="0">
                  <a:pos x="T0" y="T1"/>
                </a:cxn>
                <a:cxn ang="0">
                  <a:pos x="T2" y="T3"/>
                </a:cxn>
                <a:cxn ang="0">
                  <a:pos x="T4" y="T5"/>
                </a:cxn>
                <a:cxn ang="0">
                  <a:pos x="T6" y="T7"/>
                </a:cxn>
                <a:cxn ang="0">
                  <a:pos x="T8" y="T9"/>
                </a:cxn>
              </a:cxnLst>
              <a:rect l="0" t="0" r="r" b="b"/>
              <a:pathLst>
                <a:path w="120" h="77">
                  <a:moveTo>
                    <a:pt x="107" y="77"/>
                  </a:moveTo>
                  <a:lnTo>
                    <a:pt x="0" y="40"/>
                  </a:lnTo>
                  <a:lnTo>
                    <a:pt x="13" y="0"/>
                  </a:lnTo>
                  <a:lnTo>
                    <a:pt x="120" y="37"/>
                  </a:lnTo>
                  <a:lnTo>
                    <a:pt x="107" y="77"/>
                  </a:lnTo>
                  <a:close/>
                </a:path>
              </a:pathLst>
            </a:custGeom>
            <a:solidFill>
              <a:srgbClr val="0D3C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6" name="Freeform 497"/>
            <p:cNvSpPr>
              <a:spLocks/>
            </p:cNvSpPr>
            <p:nvPr/>
          </p:nvSpPr>
          <p:spPr bwMode="auto">
            <a:xfrm rot="3009157">
              <a:off x="7178088" y="754332"/>
              <a:ext cx="587589" cy="341672"/>
            </a:xfrm>
            <a:custGeom>
              <a:avLst/>
              <a:gdLst>
                <a:gd name="T0" fmla="*/ 101 w 101"/>
                <a:gd name="T1" fmla="*/ 14 h 59"/>
                <a:gd name="T2" fmla="*/ 0 w 101"/>
                <a:gd name="T3" fmla="*/ 51 h 59"/>
                <a:gd name="T4" fmla="*/ 85 w 101"/>
                <a:gd name="T5" fmla="*/ 59 h 59"/>
                <a:gd name="T6" fmla="*/ 101 w 101"/>
                <a:gd name="T7" fmla="*/ 14 h 59"/>
              </a:gdLst>
              <a:ahLst/>
              <a:cxnLst>
                <a:cxn ang="0">
                  <a:pos x="T0" y="T1"/>
                </a:cxn>
                <a:cxn ang="0">
                  <a:pos x="T2" y="T3"/>
                </a:cxn>
                <a:cxn ang="0">
                  <a:pos x="T4" y="T5"/>
                </a:cxn>
                <a:cxn ang="0">
                  <a:pos x="T6" y="T7"/>
                </a:cxn>
              </a:cxnLst>
              <a:rect l="0" t="0" r="r" b="b"/>
              <a:pathLst>
                <a:path w="101" h="59">
                  <a:moveTo>
                    <a:pt x="101" y="14"/>
                  </a:moveTo>
                  <a:cubicBezTo>
                    <a:pt x="24" y="0"/>
                    <a:pt x="0" y="51"/>
                    <a:pt x="0" y="51"/>
                  </a:cubicBezTo>
                  <a:cubicBezTo>
                    <a:pt x="85" y="59"/>
                    <a:pt x="85" y="59"/>
                    <a:pt x="85" y="59"/>
                  </a:cubicBezTo>
                  <a:lnTo>
                    <a:pt x="101" y="14"/>
                  </a:lnTo>
                  <a:close/>
                </a:path>
              </a:pathLst>
            </a:custGeom>
            <a:solidFill>
              <a:srgbClr val="1C7B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7" name="Freeform 498"/>
            <p:cNvSpPr>
              <a:spLocks/>
            </p:cNvSpPr>
            <p:nvPr/>
          </p:nvSpPr>
          <p:spPr bwMode="auto">
            <a:xfrm rot="3009157">
              <a:off x="8225189" y="526410"/>
              <a:ext cx="306852" cy="511420"/>
            </a:xfrm>
            <a:custGeom>
              <a:avLst/>
              <a:gdLst>
                <a:gd name="T0" fmla="*/ 25 w 53"/>
                <a:gd name="T1" fmla="*/ 81 h 88"/>
                <a:gd name="T2" fmla="*/ 26 w 53"/>
                <a:gd name="T3" fmla="*/ 77 h 88"/>
                <a:gd name="T4" fmla="*/ 30 w 53"/>
                <a:gd name="T5" fmla="*/ 66 h 88"/>
                <a:gd name="T6" fmla="*/ 37 w 53"/>
                <a:gd name="T7" fmla="*/ 45 h 88"/>
                <a:gd name="T8" fmla="*/ 37 w 53"/>
                <a:gd name="T9" fmla="*/ 45 h 88"/>
                <a:gd name="T10" fmla="*/ 40 w 53"/>
                <a:gd name="T11" fmla="*/ 38 h 88"/>
                <a:gd name="T12" fmla="*/ 53 w 53"/>
                <a:gd name="T13" fmla="*/ 0 h 88"/>
                <a:gd name="T14" fmla="*/ 24 w 53"/>
                <a:gd name="T15" fmla="*/ 20 h 88"/>
                <a:gd name="T16" fmla="*/ 19 w 53"/>
                <a:gd name="T17" fmla="*/ 24 h 88"/>
                <a:gd name="T18" fmla="*/ 19 w 53"/>
                <a:gd name="T19" fmla="*/ 24 h 88"/>
                <a:gd name="T20" fmla="*/ 5 w 53"/>
                <a:gd name="T21" fmla="*/ 37 h 88"/>
                <a:gd name="T22" fmla="*/ 0 w 53"/>
                <a:gd name="T23" fmla="*/ 43 h 88"/>
                <a:gd name="T24" fmla="*/ 22 w 53"/>
                <a:gd name="T25" fmla="*/ 88 h 88"/>
                <a:gd name="T26" fmla="*/ 25 w 53"/>
                <a:gd name="T27"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88">
                  <a:moveTo>
                    <a:pt x="25" y="81"/>
                  </a:moveTo>
                  <a:cubicBezTo>
                    <a:pt x="26" y="77"/>
                    <a:pt x="26" y="77"/>
                    <a:pt x="26" y="77"/>
                  </a:cubicBezTo>
                  <a:cubicBezTo>
                    <a:pt x="30" y="66"/>
                    <a:pt x="30" y="66"/>
                    <a:pt x="30" y="66"/>
                  </a:cubicBezTo>
                  <a:cubicBezTo>
                    <a:pt x="37" y="45"/>
                    <a:pt x="37" y="45"/>
                    <a:pt x="37" y="45"/>
                  </a:cubicBezTo>
                  <a:cubicBezTo>
                    <a:pt x="37" y="45"/>
                    <a:pt x="37" y="45"/>
                    <a:pt x="37" y="45"/>
                  </a:cubicBezTo>
                  <a:cubicBezTo>
                    <a:pt x="40" y="38"/>
                    <a:pt x="40" y="38"/>
                    <a:pt x="40" y="38"/>
                  </a:cubicBezTo>
                  <a:cubicBezTo>
                    <a:pt x="53" y="0"/>
                    <a:pt x="53" y="0"/>
                    <a:pt x="53" y="0"/>
                  </a:cubicBezTo>
                  <a:cubicBezTo>
                    <a:pt x="42" y="6"/>
                    <a:pt x="33" y="13"/>
                    <a:pt x="24" y="20"/>
                  </a:cubicBezTo>
                  <a:cubicBezTo>
                    <a:pt x="22" y="21"/>
                    <a:pt x="21" y="22"/>
                    <a:pt x="19" y="24"/>
                  </a:cubicBezTo>
                  <a:cubicBezTo>
                    <a:pt x="19" y="24"/>
                    <a:pt x="19" y="24"/>
                    <a:pt x="19" y="24"/>
                  </a:cubicBezTo>
                  <a:cubicBezTo>
                    <a:pt x="14" y="28"/>
                    <a:pt x="9" y="33"/>
                    <a:pt x="5" y="37"/>
                  </a:cubicBezTo>
                  <a:cubicBezTo>
                    <a:pt x="3" y="39"/>
                    <a:pt x="2" y="41"/>
                    <a:pt x="0" y="43"/>
                  </a:cubicBezTo>
                  <a:cubicBezTo>
                    <a:pt x="22" y="88"/>
                    <a:pt x="22" y="88"/>
                    <a:pt x="22" y="88"/>
                  </a:cubicBezTo>
                  <a:lnTo>
                    <a:pt x="25" y="81"/>
                  </a:ln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8" name="Freeform 499"/>
            <p:cNvSpPr>
              <a:spLocks/>
            </p:cNvSpPr>
            <p:nvPr/>
          </p:nvSpPr>
          <p:spPr bwMode="auto">
            <a:xfrm rot="3009157">
              <a:off x="7818653" y="613113"/>
              <a:ext cx="232859" cy="511420"/>
            </a:xfrm>
            <a:custGeom>
              <a:avLst/>
              <a:gdLst>
                <a:gd name="T0" fmla="*/ 0 w 40"/>
                <a:gd name="T1" fmla="*/ 26 h 88"/>
                <a:gd name="T2" fmla="*/ 30 w 40"/>
                <a:gd name="T3" fmla="*/ 88 h 88"/>
                <a:gd name="T4" fmla="*/ 40 w 40"/>
                <a:gd name="T5" fmla="*/ 57 h 88"/>
                <a:gd name="T6" fmla="*/ 13 w 40"/>
                <a:gd name="T7" fmla="*/ 0 h 88"/>
                <a:gd name="T8" fmla="*/ 0 w 40"/>
                <a:gd name="T9" fmla="*/ 26 h 88"/>
              </a:gdLst>
              <a:ahLst/>
              <a:cxnLst>
                <a:cxn ang="0">
                  <a:pos x="T0" y="T1"/>
                </a:cxn>
                <a:cxn ang="0">
                  <a:pos x="T2" y="T3"/>
                </a:cxn>
                <a:cxn ang="0">
                  <a:pos x="T4" y="T5"/>
                </a:cxn>
                <a:cxn ang="0">
                  <a:pos x="T6" y="T7"/>
                </a:cxn>
                <a:cxn ang="0">
                  <a:pos x="T8" y="T9"/>
                </a:cxn>
              </a:cxnLst>
              <a:rect l="0" t="0" r="r" b="b"/>
              <a:pathLst>
                <a:path w="40" h="88">
                  <a:moveTo>
                    <a:pt x="0" y="26"/>
                  </a:moveTo>
                  <a:cubicBezTo>
                    <a:pt x="30" y="88"/>
                    <a:pt x="30" y="88"/>
                    <a:pt x="30" y="88"/>
                  </a:cubicBezTo>
                  <a:cubicBezTo>
                    <a:pt x="40" y="57"/>
                    <a:pt x="40" y="57"/>
                    <a:pt x="40" y="57"/>
                  </a:cubicBezTo>
                  <a:cubicBezTo>
                    <a:pt x="13" y="0"/>
                    <a:pt x="13" y="0"/>
                    <a:pt x="13" y="0"/>
                  </a:cubicBezTo>
                  <a:cubicBezTo>
                    <a:pt x="7" y="9"/>
                    <a:pt x="3" y="18"/>
                    <a:pt x="0" y="26"/>
                  </a:cubicBez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9" name="Freeform 500"/>
            <p:cNvSpPr>
              <a:spLocks/>
            </p:cNvSpPr>
            <p:nvPr/>
          </p:nvSpPr>
          <p:spPr bwMode="auto">
            <a:xfrm rot="3009157">
              <a:off x="7555725" y="612747"/>
              <a:ext cx="306852" cy="639819"/>
            </a:xfrm>
            <a:custGeom>
              <a:avLst/>
              <a:gdLst>
                <a:gd name="T0" fmla="*/ 9 w 53"/>
                <a:gd name="T1" fmla="*/ 106 h 110"/>
                <a:gd name="T2" fmla="*/ 36 w 53"/>
                <a:gd name="T3" fmla="*/ 110 h 110"/>
                <a:gd name="T4" fmla="*/ 53 w 53"/>
                <a:gd name="T5" fmla="*/ 62 h 110"/>
                <a:gd name="T6" fmla="*/ 23 w 53"/>
                <a:gd name="T7" fmla="*/ 0 h 110"/>
                <a:gd name="T8" fmla="*/ 9 w 53"/>
                <a:gd name="T9" fmla="*/ 106 h 110"/>
              </a:gdLst>
              <a:ahLst/>
              <a:cxnLst>
                <a:cxn ang="0">
                  <a:pos x="T0" y="T1"/>
                </a:cxn>
                <a:cxn ang="0">
                  <a:pos x="T2" y="T3"/>
                </a:cxn>
                <a:cxn ang="0">
                  <a:pos x="T4" y="T5"/>
                </a:cxn>
                <a:cxn ang="0">
                  <a:pos x="T6" y="T7"/>
                </a:cxn>
                <a:cxn ang="0">
                  <a:pos x="T8" y="T9"/>
                </a:cxn>
              </a:cxnLst>
              <a:rect l="0" t="0" r="r" b="b"/>
              <a:pathLst>
                <a:path w="53" h="110">
                  <a:moveTo>
                    <a:pt x="9" y="106"/>
                  </a:moveTo>
                  <a:cubicBezTo>
                    <a:pt x="36" y="110"/>
                    <a:pt x="36" y="110"/>
                    <a:pt x="36" y="110"/>
                  </a:cubicBezTo>
                  <a:cubicBezTo>
                    <a:pt x="53" y="62"/>
                    <a:pt x="53" y="62"/>
                    <a:pt x="53" y="62"/>
                  </a:cubicBezTo>
                  <a:cubicBezTo>
                    <a:pt x="23" y="0"/>
                    <a:pt x="23" y="0"/>
                    <a:pt x="23" y="0"/>
                  </a:cubicBezTo>
                  <a:cubicBezTo>
                    <a:pt x="0" y="56"/>
                    <a:pt x="9" y="106"/>
                    <a:pt x="9" y="10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0" name="Freeform 501"/>
            <p:cNvSpPr>
              <a:spLocks/>
            </p:cNvSpPr>
            <p:nvPr/>
          </p:nvSpPr>
          <p:spPr bwMode="auto">
            <a:xfrm rot="3009157">
              <a:off x="7960719" y="652916"/>
              <a:ext cx="174100" cy="365611"/>
            </a:xfrm>
            <a:custGeom>
              <a:avLst/>
              <a:gdLst>
                <a:gd name="T0" fmla="*/ 4 w 30"/>
                <a:gd name="T1" fmla="*/ 0 h 63"/>
                <a:gd name="T2" fmla="*/ 0 w 30"/>
                <a:gd name="T3" fmla="*/ 6 h 63"/>
                <a:gd name="T4" fmla="*/ 27 w 30"/>
                <a:gd name="T5" fmla="*/ 63 h 63"/>
                <a:gd name="T6" fmla="*/ 30 w 30"/>
                <a:gd name="T7" fmla="*/ 55 h 63"/>
                <a:gd name="T8" fmla="*/ 4 w 30"/>
                <a:gd name="T9" fmla="*/ 0 h 63"/>
              </a:gdLst>
              <a:ahLst/>
              <a:cxnLst>
                <a:cxn ang="0">
                  <a:pos x="T0" y="T1"/>
                </a:cxn>
                <a:cxn ang="0">
                  <a:pos x="T2" y="T3"/>
                </a:cxn>
                <a:cxn ang="0">
                  <a:pos x="T4" y="T5"/>
                </a:cxn>
                <a:cxn ang="0">
                  <a:pos x="T6" y="T7"/>
                </a:cxn>
                <a:cxn ang="0">
                  <a:pos x="T8" y="T9"/>
                </a:cxn>
              </a:cxnLst>
              <a:rect l="0" t="0" r="r" b="b"/>
              <a:pathLst>
                <a:path w="30" h="63">
                  <a:moveTo>
                    <a:pt x="4" y="0"/>
                  </a:moveTo>
                  <a:cubicBezTo>
                    <a:pt x="2" y="2"/>
                    <a:pt x="1" y="4"/>
                    <a:pt x="0" y="6"/>
                  </a:cubicBezTo>
                  <a:cubicBezTo>
                    <a:pt x="27" y="63"/>
                    <a:pt x="27" y="63"/>
                    <a:pt x="27" y="63"/>
                  </a:cubicBezTo>
                  <a:cubicBezTo>
                    <a:pt x="30" y="55"/>
                    <a:pt x="30" y="55"/>
                    <a:pt x="30" y="55"/>
                  </a:cubicBezTo>
                  <a:lnTo>
                    <a:pt x="4" y="0"/>
                  </a:lnTo>
                  <a:close/>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1" name="Freeform 502"/>
            <p:cNvSpPr>
              <a:spLocks/>
            </p:cNvSpPr>
            <p:nvPr/>
          </p:nvSpPr>
          <p:spPr bwMode="auto">
            <a:xfrm rot="3009157">
              <a:off x="8028166" y="600983"/>
              <a:ext cx="211097" cy="430899"/>
            </a:xfrm>
            <a:custGeom>
              <a:avLst/>
              <a:gdLst>
                <a:gd name="T0" fmla="*/ 36 w 36"/>
                <a:gd name="T1" fmla="*/ 45 h 74"/>
                <a:gd name="T2" fmla="*/ 14 w 36"/>
                <a:gd name="T3" fmla="*/ 0 h 74"/>
                <a:gd name="T4" fmla="*/ 12 w 36"/>
                <a:gd name="T5" fmla="*/ 2 h 74"/>
                <a:gd name="T6" fmla="*/ 10 w 36"/>
                <a:gd name="T7" fmla="*/ 5 h 74"/>
                <a:gd name="T8" fmla="*/ 0 w 36"/>
                <a:gd name="T9" fmla="*/ 19 h 74"/>
                <a:gd name="T10" fmla="*/ 26 w 36"/>
                <a:gd name="T11" fmla="*/ 74 h 74"/>
                <a:gd name="T12" fmla="*/ 36 w 36"/>
                <a:gd name="T13" fmla="*/ 45 h 74"/>
              </a:gdLst>
              <a:ahLst/>
              <a:cxnLst>
                <a:cxn ang="0">
                  <a:pos x="T0" y="T1"/>
                </a:cxn>
                <a:cxn ang="0">
                  <a:pos x="T2" y="T3"/>
                </a:cxn>
                <a:cxn ang="0">
                  <a:pos x="T4" y="T5"/>
                </a:cxn>
                <a:cxn ang="0">
                  <a:pos x="T6" y="T7"/>
                </a:cxn>
                <a:cxn ang="0">
                  <a:pos x="T8" y="T9"/>
                </a:cxn>
                <a:cxn ang="0">
                  <a:pos x="T10" y="T11"/>
                </a:cxn>
                <a:cxn ang="0">
                  <a:pos x="T12" y="T13"/>
                </a:cxn>
              </a:cxnLst>
              <a:rect l="0" t="0" r="r" b="b"/>
              <a:pathLst>
                <a:path w="36" h="74">
                  <a:moveTo>
                    <a:pt x="36" y="45"/>
                  </a:moveTo>
                  <a:cubicBezTo>
                    <a:pt x="14" y="0"/>
                    <a:pt x="14" y="0"/>
                    <a:pt x="14" y="0"/>
                  </a:cubicBezTo>
                  <a:cubicBezTo>
                    <a:pt x="14" y="0"/>
                    <a:pt x="13" y="1"/>
                    <a:pt x="12" y="2"/>
                  </a:cubicBezTo>
                  <a:cubicBezTo>
                    <a:pt x="12" y="3"/>
                    <a:pt x="11" y="4"/>
                    <a:pt x="10" y="5"/>
                  </a:cubicBezTo>
                  <a:cubicBezTo>
                    <a:pt x="6" y="10"/>
                    <a:pt x="3" y="14"/>
                    <a:pt x="0" y="19"/>
                  </a:cubicBezTo>
                  <a:cubicBezTo>
                    <a:pt x="26" y="74"/>
                    <a:pt x="26" y="74"/>
                    <a:pt x="26" y="74"/>
                  </a:cubicBezTo>
                  <a:lnTo>
                    <a:pt x="36"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2" name="Freeform 503"/>
            <p:cNvSpPr>
              <a:spLocks/>
            </p:cNvSpPr>
            <p:nvPr/>
          </p:nvSpPr>
          <p:spPr bwMode="auto">
            <a:xfrm rot="3009157">
              <a:off x="7411061" y="837872"/>
              <a:ext cx="267679" cy="594118"/>
            </a:xfrm>
            <a:custGeom>
              <a:avLst/>
              <a:gdLst>
                <a:gd name="T0" fmla="*/ 10 w 46"/>
                <a:gd name="T1" fmla="*/ 102 h 102"/>
                <a:gd name="T2" fmla="*/ 46 w 46"/>
                <a:gd name="T3" fmla="*/ 0 h 102"/>
                <a:gd name="T4" fmla="*/ 10 w 46"/>
                <a:gd name="T5" fmla="*/ 102 h 102"/>
              </a:gdLst>
              <a:ahLst/>
              <a:cxnLst>
                <a:cxn ang="0">
                  <a:pos x="T0" y="T1"/>
                </a:cxn>
                <a:cxn ang="0">
                  <a:pos x="T2" y="T3"/>
                </a:cxn>
                <a:cxn ang="0">
                  <a:pos x="T4" y="T5"/>
                </a:cxn>
              </a:cxnLst>
              <a:rect l="0" t="0" r="r" b="b"/>
              <a:pathLst>
                <a:path w="46" h="102">
                  <a:moveTo>
                    <a:pt x="10" y="102"/>
                  </a:moveTo>
                  <a:cubicBezTo>
                    <a:pt x="46" y="0"/>
                    <a:pt x="46" y="0"/>
                    <a:pt x="46" y="0"/>
                  </a:cubicBezTo>
                  <a:cubicBezTo>
                    <a:pt x="46" y="0"/>
                    <a:pt x="0" y="37"/>
                    <a:pt x="10" y="102"/>
                  </a:cubicBezTo>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3" name="Freeform 504"/>
            <p:cNvSpPr>
              <a:spLocks/>
            </p:cNvSpPr>
            <p:nvPr/>
          </p:nvSpPr>
          <p:spPr bwMode="auto">
            <a:xfrm rot="3009157">
              <a:off x="7374869" y="1115324"/>
              <a:ext cx="496186" cy="535359"/>
            </a:xfrm>
            <a:custGeom>
              <a:avLst/>
              <a:gdLst>
                <a:gd name="T0" fmla="*/ 16 w 85"/>
                <a:gd name="T1" fmla="*/ 0 h 92"/>
                <a:gd name="T2" fmla="*/ 73 w 85"/>
                <a:gd name="T3" fmla="*/ 92 h 92"/>
                <a:gd name="T4" fmla="*/ 0 w 85"/>
                <a:gd name="T5" fmla="*/ 45 h 92"/>
                <a:gd name="T6" fmla="*/ 16 w 85"/>
                <a:gd name="T7" fmla="*/ 0 h 92"/>
              </a:gdLst>
              <a:ahLst/>
              <a:cxnLst>
                <a:cxn ang="0">
                  <a:pos x="T0" y="T1"/>
                </a:cxn>
                <a:cxn ang="0">
                  <a:pos x="T2" y="T3"/>
                </a:cxn>
                <a:cxn ang="0">
                  <a:pos x="T4" y="T5"/>
                </a:cxn>
                <a:cxn ang="0">
                  <a:pos x="T6" y="T7"/>
                </a:cxn>
              </a:cxnLst>
              <a:rect l="0" t="0" r="r" b="b"/>
              <a:pathLst>
                <a:path w="85" h="92">
                  <a:moveTo>
                    <a:pt x="16" y="0"/>
                  </a:moveTo>
                  <a:cubicBezTo>
                    <a:pt x="85" y="36"/>
                    <a:pt x="73" y="92"/>
                    <a:pt x="73" y="92"/>
                  </a:cubicBezTo>
                  <a:cubicBezTo>
                    <a:pt x="0" y="45"/>
                    <a:pt x="0" y="45"/>
                    <a:pt x="0" y="45"/>
                  </a:cubicBezTo>
                  <a:lnTo>
                    <a:pt x="16" y="0"/>
                  </a:lnTo>
                  <a:close/>
                </a:path>
              </a:pathLst>
            </a:custGeom>
            <a:solidFill>
              <a:srgbClr val="166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4" name="Freeform 505"/>
            <p:cNvSpPr>
              <a:spLocks/>
            </p:cNvSpPr>
            <p:nvPr/>
          </p:nvSpPr>
          <p:spPr bwMode="auto">
            <a:xfrm rot="3009157">
              <a:off x="8315670" y="607445"/>
              <a:ext cx="261151" cy="511420"/>
            </a:xfrm>
            <a:custGeom>
              <a:avLst/>
              <a:gdLst>
                <a:gd name="T0" fmla="*/ 3 w 45"/>
                <a:gd name="T1" fmla="*/ 81 h 88"/>
                <a:gd name="T2" fmla="*/ 4 w 45"/>
                <a:gd name="T3" fmla="*/ 77 h 88"/>
                <a:gd name="T4" fmla="*/ 8 w 45"/>
                <a:gd name="T5" fmla="*/ 66 h 88"/>
                <a:gd name="T6" fmla="*/ 15 w 45"/>
                <a:gd name="T7" fmla="*/ 45 h 88"/>
                <a:gd name="T8" fmla="*/ 15 w 45"/>
                <a:gd name="T9" fmla="*/ 45 h 88"/>
                <a:gd name="T10" fmla="*/ 18 w 45"/>
                <a:gd name="T11" fmla="*/ 38 h 88"/>
                <a:gd name="T12" fmla="*/ 31 w 45"/>
                <a:gd name="T13" fmla="*/ 0 h 88"/>
                <a:gd name="T14" fmla="*/ 41 w 45"/>
                <a:gd name="T15" fmla="*/ 33 h 88"/>
                <a:gd name="T16" fmla="*/ 42 w 45"/>
                <a:gd name="T17" fmla="*/ 39 h 88"/>
                <a:gd name="T18" fmla="*/ 42 w 45"/>
                <a:gd name="T19" fmla="*/ 40 h 88"/>
                <a:gd name="T20" fmla="*/ 45 w 45"/>
                <a:gd name="T21" fmla="*/ 58 h 88"/>
                <a:gd name="T22" fmla="*/ 45 w 45"/>
                <a:gd name="T23" fmla="*/ 66 h 88"/>
                <a:gd name="T24" fmla="*/ 0 w 45"/>
                <a:gd name="T25" fmla="*/ 88 h 88"/>
                <a:gd name="T26" fmla="*/ 3 w 45"/>
                <a:gd name="T27"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8">
                  <a:moveTo>
                    <a:pt x="3" y="81"/>
                  </a:moveTo>
                  <a:cubicBezTo>
                    <a:pt x="4" y="77"/>
                    <a:pt x="4" y="77"/>
                    <a:pt x="4" y="77"/>
                  </a:cubicBezTo>
                  <a:cubicBezTo>
                    <a:pt x="8" y="66"/>
                    <a:pt x="8" y="66"/>
                    <a:pt x="8" y="66"/>
                  </a:cubicBezTo>
                  <a:cubicBezTo>
                    <a:pt x="15" y="45"/>
                    <a:pt x="15" y="45"/>
                    <a:pt x="15" y="45"/>
                  </a:cubicBezTo>
                  <a:cubicBezTo>
                    <a:pt x="15" y="45"/>
                    <a:pt x="15" y="45"/>
                    <a:pt x="15" y="45"/>
                  </a:cubicBezTo>
                  <a:cubicBezTo>
                    <a:pt x="18" y="38"/>
                    <a:pt x="18" y="38"/>
                    <a:pt x="18" y="38"/>
                  </a:cubicBezTo>
                  <a:cubicBezTo>
                    <a:pt x="31" y="0"/>
                    <a:pt x="31" y="0"/>
                    <a:pt x="31" y="0"/>
                  </a:cubicBezTo>
                  <a:cubicBezTo>
                    <a:pt x="35" y="11"/>
                    <a:pt x="39" y="22"/>
                    <a:pt x="41" y="33"/>
                  </a:cubicBezTo>
                  <a:cubicBezTo>
                    <a:pt x="41" y="35"/>
                    <a:pt x="42" y="37"/>
                    <a:pt x="42" y="39"/>
                  </a:cubicBezTo>
                  <a:cubicBezTo>
                    <a:pt x="42" y="40"/>
                    <a:pt x="42" y="40"/>
                    <a:pt x="42" y="40"/>
                  </a:cubicBezTo>
                  <a:cubicBezTo>
                    <a:pt x="44" y="46"/>
                    <a:pt x="44" y="52"/>
                    <a:pt x="45" y="58"/>
                  </a:cubicBezTo>
                  <a:cubicBezTo>
                    <a:pt x="45" y="61"/>
                    <a:pt x="45" y="63"/>
                    <a:pt x="45" y="66"/>
                  </a:cubicBezTo>
                  <a:cubicBezTo>
                    <a:pt x="0" y="88"/>
                    <a:pt x="0" y="88"/>
                    <a:pt x="0" y="88"/>
                  </a:cubicBezTo>
                  <a:lnTo>
                    <a:pt x="3" y="81"/>
                  </a:lnTo>
                  <a:close/>
                </a:path>
              </a:pathLst>
            </a:custGeom>
            <a:solidFill>
              <a:srgbClr val="1E8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5" name="Freeform 506"/>
            <p:cNvSpPr>
              <a:spLocks/>
            </p:cNvSpPr>
            <p:nvPr/>
          </p:nvSpPr>
          <p:spPr bwMode="auto">
            <a:xfrm rot="3009157">
              <a:off x="7837734" y="944400"/>
              <a:ext cx="389550" cy="343848"/>
            </a:xfrm>
            <a:custGeom>
              <a:avLst/>
              <a:gdLst>
                <a:gd name="T0" fmla="*/ 62 w 67"/>
                <a:gd name="T1" fmla="*/ 29 h 59"/>
                <a:gd name="T2" fmla="*/ 0 w 67"/>
                <a:gd name="T3" fmla="*/ 59 h 59"/>
                <a:gd name="T4" fmla="*/ 10 w 67"/>
                <a:gd name="T5" fmla="*/ 28 h 59"/>
                <a:gd name="T6" fmla="*/ 67 w 67"/>
                <a:gd name="T7" fmla="*/ 0 h 59"/>
                <a:gd name="T8" fmla="*/ 62 w 67"/>
                <a:gd name="T9" fmla="*/ 29 h 59"/>
              </a:gdLst>
              <a:ahLst/>
              <a:cxnLst>
                <a:cxn ang="0">
                  <a:pos x="T0" y="T1"/>
                </a:cxn>
                <a:cxn ang="0">
                  <a:pos x="T2" y="T3"/>
                </a:cxn>
                <a:cxn ang="0">
                  <a:pos x="T4" y="T5"/>
                </a:cxn>
                <a:cxn ang="0">
                  <a:pos x="T6" y="T7"/>
                </a:cxn>
                <a:cxn ang="0">
                  <a:pos x="T8" y="T9"/>
                </a:cxn>
              </a:cxnLst>
              <a:rect l="0" t="0" r="r" b="b"/>
              <a:pathLst>
                <a:path w="67" h="59">
                  <a:moveTo>
                    <a:pt x="62" y="29"/>
                  </a:moveTo>
                  <a:cubicBezTo>
                    <a:pt x="0" y="59"/>
                    <a:pt x="0" y="59"/>
                    <a:pt x="0" y="59"/>
                  </a:cubicBezTo>
                  <a:cubicBezTo>
                    <a:pt x="10" y="28"/>
                    <a:pt x="10" y="28"/>
                    <a:pt x="10" y="28"/>
                  </a:cubicBezTo>
                  <a:cubicBezTo>
                    <a:pt x="67" y="0"/>
                    <a:pt x="67" y="0"/>
                    <a:pt x="67" y="0"/>
                  </a:cubicBezTo>
                  <a:cubicBezTo>
                    <a:pt x="66" y="10"/>
                    <a:pt x="64" y="20"/>
                    <a:pt x="62" y="29"/>
                  </a:cubicBezTo>
                  <a:close/>
                </a:path>
              </a:pathLst>
            </a:custGeom>
            <a:solidFill>
              <a:srgbClr val="1E8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6" name="Freeform 507"/>
            <p:cNvSpPr>
              <a:spLocks/>
            </p:cNvSpPr>
            <p:nvPr/>
          </p:nvSpPr>
          <p:spPr bwMode="auto">
            <a:xfrm rot="3009157">
              <a:off x="7559470" y="970701"/>
              <a:ext cx="459190" cy="533183"/>
            </a:xfrm>
            <a:custGeom>
              <a:avLst/>
              <a:gdLst>
                <a:gd name="T0" fmla="*/ 24 w 79"/>
                <a:gd name="T1" fmla="*/ 92 h 92"/>
                <a:gd name="T2" fmla="*/ 0 w 79"/>
                <a:gd name="T3" fmla="*/ 78 h 92"/>
                <a:gd name="T4" fmla="*/ 17 w 79"/>
                <a:gd name="T5" fmla="*/ 30 h 92"/>
                <a:gd name="T6" fmla="*/ 79 w 79"/>
                <a:gd name="T7" fmla="*/ 0 h 92"/>
                <a:gd name="T8" fmla="*/ 24 w 79"/>
                <a:gd name="T9" fmla="*/ 92 h 92"/>
              </a:gdLst>
              <a:ahLst/>
              <a:cxnLst>
                <a:cxn ang="0">
                  <a:pos x="T0" y="T1"/>
                </a:cxn>
                <a:cxn ang="0">
                  <a:pos x="T2" y="T3"/>
                </a:cxn>
                <a:cxn ang="0">
                  <a:pos x="T4" y="T5"/>
                </a:cxn>
                <a:cxn ang="0">
                  <a:pos x="T6" y="T7"/>
                </a:cxn>
                <a:cxn ang="0">
                  <a:pos x="T8" y="T9"/>
                </a:cxn>
              </a:cxnLst>
              <a:rect l="0" t="0" r="r" b="b"/>
              <a:pathLst>
                <a:path w="79" h="92">
                  <a:moveTo>
                    <a:pt x="24" y="92"/>
                  </a:moveTo>
                  <a:cubicBezTo>
                    <a:pt x="0" y="78"/>
                    <a:pt x="0" y="78"/>
                    <a:pt x="0" y="78"/>
                  </a:cubicBezTo>
                  <a:cubicBezTo>
                    <a:pt x="17" y="30"/>
                    <a:pt x="17" y="30"/>
                    <a:pt x="17" y="30"/>
                  </a:cubicBezTo>
                  <a:cubicBezTo>
                    <a:pt x="79" y="0"/>
                    <a:pt x="79" y="0"/>
                    <a:pt x="79" y="0"/>
                  </a:cubicBezTo>
                  <a:cubicBezTo>
                    <a:pt x="63" y="58"/>
                    <a:pt x="24" y="92"/>
                    <a:pt x="24" y="92"/>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7" name="Freeform 508"/>
            <p:cNvSpPr>
              <a:spLocks/>
            </p:cNvSpPr>
            <p:nvPr/>
          </p:nvSpPr>
          <p:spPr bwMode="auto">
            <a:xfrm rot="3009157">
              <a:off x="7969142" y="969772"/>
              <a:ext cx="337320" cy="202392"/>
            </a:xfrm>
            <a:custGeom>
              <a:avLst/>
              <a:gdLst>
                <a:gd name="T0" fmla="*/ 58 w 58"/>
                <a:gd name="T1" fmla="*/ 0 h 35"/>
                <a:gd name="T2" fmla="*/ 57 w 58"/>
                <a:gd name="T3" fmla="*/ 7 h 35"/>
                <a:gd name="T4" fmla="*/ 0 w 58"/>
                <a:gd name="T5" fmla="*/ 35 h 35"/>
                <a:gd name="T6" fmla="*/ 3 w 58"/>
                <a:gd name="T7" fmla="*/ 27 h 35"/>
                <a:gd name="T8" fmla="*/ 58 w 58"/>
                <a:gd name="T9" fmla="*/ 0 h 35"/>
              </a:gdLst>
              <a:ahLst/>
              <a:cxnLst>
                <a:cxn ang="0">
                  <a:pos x="T0" y="T1"/>
                </a:cxn>
                <a:cxn ang="0">
                  <a:pos x="T2" y="T3"/>
                </a:cxn>
                <a:cxn ang="0">
                  <a:pos x="T4" y="T5"/>
                </a:cxn>
                <a:cxn ang="0">
                  <a:pos x="T6" y="T7"/>
                </a:cxn>
                <a:cxn ang="0">
                  <a:pos x="T8" y="T9"/>
                </a:cxn>
              </a:cxnLst>
              <a:rect l="0" t="0" r="r" b="b"/>
              <a:pathLst>
                <a:path w="58" h="35">
                  <a:moveTo>
                    <a:pt x="58" y="0"/>
                  </a:moveTo>
                  <a:cubicBezTo>
                    <a:pt x="58" y="3"/>
                    <a:pt x="58" y="5"/>
                    <a:pt x="57" y="7"/>
                  </a:cubicBezTo>
                  <a:cubicBezTo>
                    <a:pt x="0" y="35"/>
                    <a:pt x="0" y="35"/>
                    <a:pt x="0" y="35"/>
                  </a:cubicBezTo>
                  <a:cubicBezTo>
                    <a:pt x="3" y="27"/>
                    <a:pt x="3" y="27"/>
                    <a:pt x="3" y="27"/>
                  </a:cubicBezTo>
                  <a:lnTo>
                    <a:pt x="58" y="0"/>
                  </a:lnTo>
                  <a:close/>
                </a:path>
              </a:pathLst>
            </a:custGeom>
            <a:solidFill>
              <a:srgbClr val="C937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8" name="Freeform 509"/>
            <p:cNvSpPr>
              <a:spLocks/>
            </p:cNvSpPr>
            <p:nvPr/>
          </p:nvSpPr>
          <p:spPr bwMode="auto">
            <a:xfrm rot="3009157">
              <a:off x="8054098" y="871124"/>
              <a:ext cx="326438" cy="298147"/>
            </a:xfrm>
            <a:custGeom>
              <a:avLst/>
              <a:gdLst>
                <a:gd name="T0" fmla="*/ 10 w 56"/>
                <a:gd name="T1" fmla="*/ 22 h 51"/>
                <a:gd name="T2" fmla="*/ 55 w 56"/>
                <a:gd name="T3" fmla="*/ 0 h 51"/>
                <a:gd name="T4" fmla="*/ 56 w 56"/>
                <a:gd name="T5" fmla="*/ 3 h 51"/>
                <a:gd name="T6" fmla="*/ 56 w 56"/>
                <a:gd name="T7" fmla="*/ 6 h 51"/>
                <a:gd name="T8" fmla="*/ 55 w 56"/>
                <a:gd name="T9" fmla="*/ 24 h 51"/>
                <a:gd name="T10" fmla="*/ 0 w 56"/>
                <a:gd name="T11" fmla="*/ 51 h 51"/>
                <a:gd name="T12" fmla="*/ 10 w 56"/>
                <a:gd name="T13" fmla="*/ 22 h 51"/>
              </a:gdLst>
              <a:ahLst/>
              <a:cxnLst>
                <a:cxn ang="0">
                  <a:pos x="T0" y="T1"/>
                </a:cxn>
                <a:cxn ang="0">
                  <a:pos x="T2" y="T3"/>
                </a:cxn>
                <a:cxn ang="0">
                  <a:pos x="T4" y="T5"/>
                </a:cxn>
                <a:cxn ang="0">
                  <a:pos x="T6" y="T7"/>
                </a:cxn>
                <a:cxn ang="0">
                  <a:pos x="T8" y="T9"/>
                </a:cxn>
                <a:cxn ang="0">
                  <a:pos x="T10" y="T11"/>
                </a:cxn>
                <a:cxn ang="0">
                  <a:pos x="T12" y="T13"/>
                </a:cxn>
              </a:cxnLst>
              <a:rect l="0" t="0" r="r" b="b"/>
              <a:pathLst>
                <a:path w="56" h="51">
                  <a:moveTo>
                    <a:pt x="10" y="22"/>
                  </a:moveTo>
                  <a:cubicBezTo>
                    <a:pt x="55" y="0"/>
                    <a:pt x="55" y="0"/>
                    <a:pt x="55" y="0"/>
                  </a:cubicBezTo>
                  <a:cubicBezTo>
                    <a:pt x="55" y="1"/>
                    <a:pt x="56" y="2"/>
                    <a:pt x="56" y="3"/>
                  </a:cubicBezTo>
                  <a:cubicBezTo>
                    <a:pt x="56" y="4"/>
                    <a:pt x="56" y="5"/>
                    <a:pt x="56" y="6"/>
                  </a:cubicBezTo>
                  <a:cubicBezTo>
                    <a:pt x="56" y="13"/>
                    <a:pt x="56" y="18"/>
                    <a:pt x="55" y="24"/>
                  </a:cubicBezTo>
                  <a:cubicBezTo>
                    <a:pt x="0" y="51"/>
                    <a:pt x="0" y="51"/>
                    <a:pt x="0" y="51"/>
                  </a:cubicBezTo>
                  <a:lnTo>
                    <a:pt x="10" y="2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9" name="Freeform 510"/>
            <p:cNvSpPr>
              <a:spLocks/>
            </p:cNvSpPr>
            <p:nvPr/>
          </p:nvSpPr>
          <p:spPr bwMode="auto">
            <a:xfrm rot="3009157">
              <a:off x="7444970" y="886326"/>
              <a:ext cx="280737" cy="594118"/>
            </a:xfrm>
            <a:custGeom>
              <a:avLst/>
              <a:gdLst>
                <a:gd name="T0" fmla="*/ 0 w 48"/>
                <a:gd name="T1" fmla="*/ 102 h 102"/>
                <a:gd name="T2" fmla="*/ 36 w 48"/>
                <a:gd name="T3" fmla="*/ 0 h 102"/>
                <a:gd name="T4" fmla="*/ 0 w 48"/>
                <a:gd name="T5" fmla="*/ 102 h 102"/>
              </a:gdLst>
              <a:ahLst/>
              <a:cxnLst>
                <a:cxn ang="0">
                  <a:pos x="T0" y="T1"/>
                </a:cxn>
                <a:cxn ang="0">
                  <a:pos x="T2" y="T3"/>
                </a:cxn>
                <a:cxn ang="0">
                  <a:pos x="T4" y="T5"/>
                </a:cxn>
              </a:cxnLst>
              <a:rect l="0" t="0" r="r" b="b"/>
              <a:pathLst>
                <a:path w="48" h="102">
                  <a:moveTo>
                    <a:pt x="0" y="102"/>
                  </a:moveTo>
                  <a:cubicBezTo>
                    <a:pt x="36" y="0"/>
                    <a:pt x="36" y="0"/>
                    <a:pt x="36" y="0"/>
                  </a:cubicBezTo>
                  <a:cubicBezTo>
                    <a:pt x="36" y="0"/>
                    <a:pt x="48" y="57"/>
                    <a:pt x="0" y="102"/>
                  </a:cubicBezTo>
                </a:path>
              </a:pathLst>
            </a:custGeom>
            <a:solidFill>
              <a:srgbClr val="D63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0" name="Freeform 511"/>
            <p:cNvSpPr>
              <a:spLocks/>
            </p:cNvSpPr>
            <p:nvPr/>
          </p:nvSpPr>
          <p:spPr bwMode="auto">
            <a:xfrm rot="3009157">
              <a:off x="8127827" y="713613"/>
              <a:ext cx="337320" cy="330791"/>
            </a:xfrm>
            <a:custGeom>
              <a:avLst/>
              <a:gdLst>
                <a:gd name="T0" fmla="*/ 53 w 58"/>
                <a:gd name="T1" fmla="*/ 37 h 57"/>
                <a:gd name="T2" fmla="*/ 37 w 58"/>
                <a:gd name="T3" fmla="*/ 4 h 57"/>
                <a:gd name="T4" fmla="*/ 5 w 58"/>
                <a:gd name="T5" fmla="*/ 20 h 57"/>
                <a:gd name="T6" fmla="*/ 21 w 58"/>
                <a:gd name="T7" fmla="*/ 53 h 57"/>
                <a:gd name="T8" fmla="*/ 53 w 58"/>
                <a:gd name="T9" fmla="*/ 37 h 57"/>
              </a:gdLst>
              <a:ahLst/>
              <a:cxnLst>
                <a:cxn ang="0">
                  <a:pos x="T0" y="T1"/>
                </a:cxn>
                <a:cxn ang="0">
                  <a:pos x="T2" y="T3"/>
                </a:cxn>
                <a:cxn ang="0">
                  <a:pos x="T4" y="T5"/>
                </a:cxn>
                <a:cxn ang="0">
                  <a:pos x="T6" y="T7"/>
                </a:cxn>
                <a:cxn ang="0">
                  <a:pos x="T8" y="T9"/>
                </a:cxn>
              </a:cxnLst>
              <a:rect l="0" t="0" r="r" b="b"/>
              <a:pathLst>
                <a:path w="58" h="57">
                  <a:moveTo>
                    <a:pt x="53" y="37"/>
                  </a:moveTo>
                  <a:cubicBezTo>
                    <a:pt x="58" y="24"/>
                    <a:pt x="51" y="9"/>
                    <a:pt x="37" y="4"/>
                  </a:cubicBezTo>
                  <a:cubicBezTo>
                    <a:pt x="24" y="0"/>
                    <a:pt x="9" y="7"/>
                    <a:pt x="5" y="20"/>
                  </a:cubicBezTo>
                  <a:cubicBezTo>
                    <a:pt x="0" y="34"/>
                    <a:pt x="7" y="48"/>
                    <a:pt x="21" y="53"/>
                  </a:cubicBezTo>
                  <a:cubicBezTo>
                    <a:pt x="34" y="57"/>
                    <a:pt x="49" y="50"/>
                    <a:pt x="53" y="37"/>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1" name="Freeform 512"/>
            <p:cNvSpPr>
              <a:spLocks/>
            </p:cNvSpPr>
            <p:nvPr/>
          </p:nvSpPr>
          <p:spPr bwMode="auto">
            <a:xfrm rot="3009157">
              <a:off x="8127827" y="713613"/>
              <a:ext cx="337320" cy="330791"/>
            </a:xfrm>
            <a:custGeom>
              <a:avLst/>
              <a:gdLst>
                <a:gd name="T0" fmla="*/ 53 w 58"/>
                <a:gd name="T1" fmla="*/ 37 h 57"/>
                <a:gd name="T2" fmla="*/ 37 w 58"/>
                <a:gd name="T3" fmla="*/ 4 h 57"/>
                <a:gd name="T4" fmla="*/ 5 w 58"/>
                <a:gd name="T5" fmla="*/ 20 h 57"/>
                <a:gd name="T6" fmla="*/ 21 w 58"/>
                <a:gd name="T7" fmla="*/ 53 h 57"/>
                <a:gd name="T8" fmla="*/ 53 w 58"/>
                <a:gd name="T9" fmla="*/ 37 h 57"/>
              </a:gdLst>
              <a:ahLst/>
              <a:cxnLst>
                <a:cxn ang="0">
                  <a:pos x="T0" y="T1"/>
                </a:cxn>
                <a:cxn ang="0">
                  <a:pos x="T2" y="T3"/>
                </a:cxn>
                <a:cxn ang="0">
                  <a:pos x="T4" y="T5"/>
                </a:cxn>
                <a:cxn ang="0">
                  <a:pos x="T6" y="T7"/>
                </a:cxn>
                <a:cxn ang="0">
                  <a:pos x="T8" y="T9"/>
                </a:cxn>
              </a:cxnLst>
              <a:rect l="0" t="0" r="r" b="b"/>
              <a:pathLst>
                <a:path w="58" h="57">
                  <a:moveTo>
                    <a:pt x="53" y="37"/>
                  </a:moveTo>
                  <a:cubicBezTo>
                    <a:pt x="58" y="24"/>
                    <a:pt x="51" y="9"/>
                    <a:pt x="37" y="4"/>
                  </a:cubicBezTo>
                  <a:cubicBezTo>
                    <a:pt x="24" y="0"/>
                    <a:pt x="9" y="7"/>
                    <a:pt x="5" y="20"/>
                  </a:cubicBezTo>
                  <a:cubicBezTo>
                    <a:pt x="0" y="34"/>
                    <a:pt x="7" y="48"/>
                    <a:pt x="21" y="53"/>
                  </a:cubicBezTo>
                  <a:cubicBezTo>
                    <a:pt x="34" y="57"/>
                    <a:pt x="49" y="50"/>
                    <a:pt x="53" y="37"/>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2" name="Freeform 513"/>
            <p:cNvSpPr>
              <a:spLocks/>
            </p:cNvSpPr>
            <p:nvPr/>
          </p:nvSpPr>
          <p:spPr bwMode="auto">
            <a:xfrm rot="3009157">
              <a:off x="8163039" y="741069"/>
              <a:ext cx="265503" cy="274208"/>
            </a:xfrm>
            <a:custGeom>
              <a:avLst/>
              <a:gdLst>
                <a:gd name="T0" fmla="*/ 42 w 46"/>
                <a:gd name="T1" fmla="*/ 30 h 47"/>
                <a:gd name="T2" fmla="*/ 30 w 46"/>
                <a:gd name="T3" fmla="*/ 4 h 47"/>
                <a:gd name="T4" fmla="*/ 3 w 46"/>
                <a:gd name="T5" fmla="*/ 17 h 47"/>
                <a:gd name="T6" fmla="*/ 16 w 46"/>
                <a:gd name="T7" fmla="*/ 43 h 47"/>
                <a:gd name="T8" fmla="*/ 42 w 46"/>
                <a:gd name="T9" fmla="*/ 30 h 47"/>
              </a:gdLst>
              <a:ahLst/>
              <a:cxnLst>
                <a:cxn ang="0">
                  <a:pos x="T0" y="T1"/>
                </a:cxn>
                <a:cxn ang="0">
                  <a:pos x="T2" y="T3"/>
                </a:cxn>
                <a:cxn ang="0">
                  <a:pos x="T4" y="T5"/>
                </a:cxn>
                <a:cxn ang="0">
                  <a:pos x="T6" y="T7"/>
                </a:cxn>
                <a:cxn ang="0">
                  <a:pos x="T8" y="T9"/>
                </a:cxn>
              </a:cxnLst>
              <a:rect l="0" t="0" r="r" b="b"/>
              <a:pathLst>
                <a:path w="46" h="47">
                  <a:moveTo>
                    <a:pt x="42" y="30"/>
                  </a:moveTo>
                  <a:cubicBezTo>
                    <a:pt x="46" y="20"/>
                    <a:pt x="40" y="8"/>
                    <a:pt x="30" y="4"/>
                  </a:cubicBezTo>
                  <a:cubicBezTo>
                    <a:pt x="19" y="0"/>
                    <a:pt x="7" y="6"/>
                    <a:pt x="3" y="17"/>
                  </a:cubicBezTo>
                  <a:cubicBezTo>
                    <a:pt x="0" y="28"/>
                    <a:pt x="5" y="39"/>
                    <a:pt x="16" y="43"/>
                  </a:cubicBezTo>
                  <a:cubicBezTo>
                    <a:pt x="27" y="47"/>
                    <a:pt x="39" y="41"/>
                    <a:pt x="42" y="30"/>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3" name="Freeform 514"/>
            <p:cNvSpPr>
              <a:spLocks/>
            </p:cNvSpPr>
            <p:nvPr/>
          </p:nvSpPr>
          <p:spPr bwMode="auto">
            <a:xfrm rot="3009157">
              <a:off x="8181230" y="763336"/>
              <a:ext cx="226331" cy="226331"/>
            </a:xfrm>
            <a:custGeom>
              <a:avLst/>
              <a:gdLst>
                <a:gd name="T0" fmla="*/ 36 w 39"/>
                <a:gd name="T1" fmla="*/ 25 h 39"/>
                <a:gd name="T2" fmla="*/ 26 w 39"/>
                <a:gd name="T3" fmla="*/ 3 h 39"/>
                <a:gd name="T4" fmla="*/ 4 w 39"/>
                <a:gd name="T5" fmla="*/ 14 h 39"/>
                <a:gd name="T6" fmla="*/ 14 w 39"/>
                <a:gd name="T7" fmla="*/ 36 h 39"/>
                <a:gd name="T8" fmla="*/ 36 w 39"/>
                <a:gd name="T9" fmla="*/ 25 h 39"/>
              </a:gdLst>
              <a:ahLst/>
              <a:cxnLst>
                <a:cxn ang="0">
                  <a:pos x="T0" y="T1"/>
                </a:cxn>
                <a:cxn ang="0">
                  <a:pos x="T2" y="T3"/>
                </a:cxn>
                <a:cxn ang="0">
                  <a:pos x="T4" y="T5"/>
                </a:cxn>
                <a:cxn ang="0">
                  <a:pos x="T6" y="T7"/>
                </a:cxn>
                <a:cxn ang="0">
                  <a:pos x="T8" y="T9"/>
                </a:cxn>
              </a:cxnLst>
              <a:rect l="0" t="0" r="r" b="b"/>
              <a:pathLst>
                <a:path w="39" h="39">
                  <a:moveTo>
                    <a:pt x="36" y="25"/>
                  </a:moveTo>
                  <a:cubicBezTo>
                    <a:pt x="39" y="16"/>
                    <a:pt x="35" y="6"/>
                    <a:pt x="26" y="3"/>
                  </a:cubicBezTo>
                  <a:cubicBezTo>
                    <a:pt x="17" y="0"/>
                    <a:pt x="7" y="5"/>
                    <a:pt x="4" y="14"/>
                  </a:cubicBezTo>
                  <a:cubicBezTo>
                    <a:pt x="0" y="23"/>
                    <a:pt x="5" y="33"/>
                    <a:pt x="14" y="36"/>
                  </a:cubicBezTo>
                  <a:cubicBezTo>
                    <a:pt x="23" y="39"/>
                    <a:pt x="33" y="34"/>
                    <a:pt x="36" y="25"/>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4" name="Freeform 515"/>
            <p:cNvSpPr>
              <a:spLocks/>
            </p:cNvSpPr>
            <p:nvPr/>
          </p:nvSpPr>
          <p:spPr bwMode="auto">
            <a:xfrm rot="3009157">
              <a:off x="8127827" y="713613"/>
              <a:ext cx="337320" cy="330791"/>
            </a:xfrm>
            <a:custGeom>
              <a:avLst/>
              <a:gdLst>
                <a:gd name="T0" fmla="*/ 5 w 58"/>
                <a:gd name="T1" fmla="*/ 20 h 57"/>
                <a:gd name="T2" fmla="*/ 37 w 58"/>
                <a:gd name="T3" fmla="*/ 4 h 57"/>
                <a:gd name="T4" fmla="*/ 53 w 58"/>
                <a:gd name="T5" fmla="*/ 37 h 57"/>
                <a:gd name="T6" fmla="*/ 21 w 58"/>
                <a:gd name="T7" fmla="*/ 53 h 57"/>
                <a:gd name="T8" fmla="*/ 5 w 58"/>
                <a:gd name="T9" fmla="*/ 20 h 57"/>
              </a:gdLst>
              <a:ahLst/>
              <a:cxnLst>
                <a:cxn ang="0">
                  <a:pos x="T0" y="T1"/>
                </a:cxn>
                <a:cxn ang="0">
                  <a:pos x="T2" y="T3"/>
                </a:cxn>
                <a:cxn ang="0">
                  <a:pos x="T4" y="T5"/>
                </a:cxn>
                <a:cxn ang="0">
                  <a:pos x="T6" y="T7"/>
                </a:cxn>
                <a:cxn ang="0">
                  <a:pos x="T8" y="T9"/>
                </a:cxn>
              </a:cxnLst>
              <a:rect l="0" t="0" r="r" b="b"/>
              <a:pathLst>
                <a:path w="58" h="57">
                  <a:moveTo>
                    <a:pt x="5" y="20"/>
                  </a:moveTo>
                  <a:cubicBezTo>
                    <a:pt x="9" y="7"/>
                    <a:pt x="24" y="0"/>
                    <a:pt x="37" y="4"/>
                  </a:cubicBezTo>
                  <a:cubicBezTo>
                    <a:pt x="51" y="9"/>
                    <a:pt x="58" y="24"/>
                    <a:pt x="53" y="37"/>
                  </a:cubicBezTo>
                  <a:cubicBezTo>
                    <a:pt x="49" y="50"/>
                    <a:pt x="34" y="57"/>
                    <a:pt x="21" y="53"/>
                  </a:cubicBezTo>
                  <a:cubicBezTo>
                    <a:pt x="7" y="48"/>
                    <a:pt x="0" y="34"/>
                    <a:pt x="5" y="20"/>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5" name="Freeform 516"/>
            <p:cNvSpPr>
              <a:spLocks/>
            </p:cNvSpPr>
            <p:nvPr/>
          </p:nvSpPr>
          <p:spPr bwMode="auto">
            <a:xfrm rot="3009157">
              <a:off x="8127827" y="713613"/>
              <a:ext cx="337320" cy="330791"/>
            </a:xfrm>
            <a:custGeom>
              <a:avLst/>
              <a:gdLst>
                <a:gd name="T0" fmla="*/ 5 w 58"/>
                <a:gd name="T1" fmla="*/ 20 h 57"/>
                <a:gd name="T2" fmla="*/ 37 w 58"/>
                <a:gd name="T3" fmla="*/ 4 h 57"/>
                <a:gd name="T4" fmla="*/ 53 w 58"/>
                <a:gd name="T5" fmla="*/ 37 h 57"/>
                <a:gd name="T6" fmla="*/ 21 w 58"/>
                <a:gd name="T7" fmla="*/ 53 h 57"/>
                <a:gd name="T8" fmla="*/ 5 w 58"/>
                <a:gd name="T9" fmla="*/ 20 h 57"/>
              </a:gdLst>
              <a:ahLst/>
              <a:cxnLst>
                <a:cxn ang="0">
                  <a:pos x="T0" y="T1"/>
                </a:cxn>
                <a:cxn ang="0">
                  <a:pos x="T2" y="T3"/>
                </a:cxn>
                <a:cxn ang="0">
                  <a:pos x="T4" y="T5"/>
                </a:cxn>
                <a:cxn ang="0">
                  <a:pos x="T6" y="T7"/>
                </a:cxn>
                <a:cxn ang="0">
                  <a:pos x="T8" y="T9"/>
                </a:cxn>
              </a:cxnLst>
              <a:rect l="0" t="0" r="r" b="b"/>
              <a:pathLst>
                <a:path w="58" h="57">
                  <a:moveTo>
                    <a:pt x="5" y="20"/>
                  </a:moveTo>
                  <a:cubicBezTo>
                    <a:pt x="9" y="7"/>
                    <a:pt x="24" y="0"/>
                    <a:pt x="37" y="4"/>
                  </a:cubicBezTo>
                  <a:cubicBezTo>
                    <a:pt x="51" y="9"/>
                    <a:pt x="58" y="24"/>
                    <a:pt x="53" y="37"/>
                  </a:cubicBezTo>
                  <a:cubicBezTo>
                    <a:pt x="49" y="50"/>
                    <a:pt x="34" y="57"/>
                    <a:pt x="21" y="53"/>
                  </a:cubicBezTo>
                  <a:cubicBezTo>
                    <a:pt x="7" y="48"/>
                    <a:pt x="0" y="34"/>
                    <a:pt x="5" y="20"/>
                  </a:cubicBezTo>
                  <a:close/>
                </a:path>
              </a:pathLst>
            </a:custGeom>
            <a:solidFill>
              <a:srgbClr val="4444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6" name="Freeform 517"/>
            <p:cNvSpPr>
              <a:spLocks/>
            </p:cNvSpPr>
            <p:nvPr/>
          </p:nvSpPr>
          <p:spPr bwMode="auto">
            <a:xfrm rot="3009157">
              <a:off x="8163039" y="741069"/>
              <a:ext cx="265503" cy="274208"/>
            </a:xfrm>
            <a:custGeom>
              <a:avLst/>
              <a:gdLst>
                <a:gd name="T0" fmla="*/ 3 w 46"/>
                <a:gd name="T1" fmla="*/ 17 h 47"/>
                <a:gd name="T2" fmla="*/ 30 w 46"/>
                <a:gd name="T3" fmla="*/ 4 h 47"/>
                <a:gd name="T4" fmla="*/ 42 w 46"/>
                <a:gd name="T5" fmla="*/ 30 h 47"/>
                <a:gd name="T6" fmla="*/ 16 w 46"/>
                <a:gd name="T7" fmla="*/ 43 h 47"/>
                <a:gd name="T8" fmla="*/ 3 w 46"/>
                <a:gd name="T9" fmla="*/ 17 h 47"/>
              </a:gdLst>
              <a:ahLst/>
              <a:cxnLst>
                <a:cxn ang="0">
                  <a:pos x="T0" y="T1"/>
                </a:cxn>
                <a:cxn ang="0">
                  <a:pos x="T2" y="T3"/>
                </a:cxn>
                <a:cxn ang="0">
                  <a:pos x="T4" y="T5"/>
                </a:cxn>
                <a:cxn ang="0">
                  <a:pos x="T6" y="T7"/>
                </a:cxn>
                <a:cxn ang="0">
                  <a:pos x="T8" y="T9"/>
                </a:cxn>
              </a:cxnLst>
              <a:rect l="0" t="0" r="r" b="b"/>
              <a:pathLst>
                <a:path w="46" h="47">
                  <a:moveTo>
                    <a:pt x="3" y="17"/>
                  </a:moveTo>
                  <a:cubicBezTo>
                    <a:pt x="7" y="6"/>
                    <a:pt x="19" y="0"/>
                    <a:pt x="30" y="4"/>
                  </a:cubicBezTo>
                  <a:cubicBezTo>
                    <a:pt x="40" y="8"/>
                    <a:pt x="46" y="20"/>
                    <a:pt x="42" y="30"/>
                  </a:cubicBezTo>
                  <a:cubicBezTo>
                    <a:pt x="39" y="41"/>
                    <a:pt x="27" y="47"/>
                    <a:pt x="16" y="43"/>
                  </a:cubicBezTo>
                  <a:cubicBezTo>
                    <a:pt x="5" y="39"/>
                    <a:pt x="0" y="28"/>
                    <a:pt x="3" y="17"/>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7" name="Freeform 519"/>
            <p:cNvSpPr>
              <a:spLocks/>
            </p:cNvSpPr>
            <p:nvPr/>
          </p:nvSpPr>
          <p:spPr bwMode="auto">
            <a:xfrm rot="3009157">
              <a:off x="8181229" y="763336"/>
              <a:ext cx="226331" cy="226331"/>
            </a:xfrm>
            <a:custGeom>
              <a:avLst/>
              <a:gdLst>
                <a:gd name="T0" fmla="*/ 4 w 39"/>
                <a:gd name="T1" fmla="*/ 14 h 39"/>
                <a:gd name="T2" fmla="*/ 26 w 39"/>
                <a:gd name="T3" fmla="*/ 3 h 39"/>
                <a:gd name="T4" fmla="*/ 36 w 39"/>
                <a:gd name="T5" fmla="*/ 25 h 39"/>
                <a:gd name="T6" fmla="*/ 14 w 39"/>
                <a:gd name="T7" fmla="*/ 36 h 39"/>
                <a:gd name="T8" fmla="*/ 4 w 39"/>
                <a:gd name="T9" fmla="*/ 14 h 39"/>
              </a:gdLst>
              <a:ahLst/>
              <a:cxnLst>
                <a:cxn ang="0">
                  <a:pos x="T0" y="T1"/>
                </a:cxn>
                <a:cxn ang="0">
                  <a:pos x="T2" y="T3"/>
                </a:cxn>
                <a:cxn ang="0">
                  <a:pos x="T4" y="T5"/>
                </a:cxn>
                <a:cxn ang="0">
                  <a:pos x="T6" y="T7"/>
                </a:cxn>
                <a:cxn ang="0">
                  <a:pos x="T8" y="T9"/>
                </a:cxn>
              </a:cxnLst>
              <a:rect l="0" t="0" r="r" b="b"/>
              <a:pathLst>
                <a:path w="39" h="39">
                  <a:moveTo>
                    <a:pt x="4" y="14"/>
                  </a:moveTo>
                  <a:cubicBezTo>
                    <a:pt x="7" y="5"/>
                    <a:pt x="17" y="0"/>
                    <a:pt x="26" y="3"/>
                  </a:cubicBezTo>
                  <a:cubicBezTo>
                    <a:pt x="35" y="6"/>
                    <a:pt x="39" y="16"/>
                    <a:pt x="36" y="25"/>
                  </a:cubicBezTo>
                  <a:cubicBezTo>
                    <a:pt x="33" y="34"/>
                    <a:pt x="23" y="39"/>
                    <a:pt x="14" y="36"/>
                  </a:cubicBezTo>
                  <a:cubicBezTo>
                    <a:pt x="5" y="33"/>
                    <a:pt x="0" y="23"/>
                    <a:pt x="4" y="14"/>
                  </a:cubicBezTo>
                  <a:close/>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8" name="Freeform 533"/>
            <p:cNvSpPr>
              <a:spLocks/>
            </p:cNvSpPr>
            <p:nvPr/>
          </p:nvSpPr>
          <p:spPr bwMode="auto">
            <a:xfrm rot="3009157">
              <a:off x="7323188" y="2843657"/>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9" name="Freeform 564"/>
            <p:cNvSpPr>
              <a:spLocks/>
            </p:cNvSpPr>
            <p:nvPr/>
          </p:nvSpPr>
          <p:spPr bwMode="auto">
            <a:xfrm rot="3009157">
              <a:off x="8975930" y="1780273"/>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0" name="Freeform 594"/>
            <p:cNvSpPr>
              <a:spLocks/>
            </p:cNvSpPr>
            <p:nvPr/>
          </p:nvSpPr>
          <p:spPr bwMode="auto">
            <a:xfrm rot="3009157">
              <a:off x="8179450" y="167520"/>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1" name="Freeform 595"/>
            <p:cNvSpPr>
              <a:spLocks/>
            </p:cNvSpPr>
            <p:nvPr/>
          </p:nvSpPr>
          <p:spPr bwMode="auto">
            <a:xfrm rot="3009157">
              <a:off x="8735891" y="459523"/>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2" name="Freeform 596"/>
            <p:cNvSpPr>
              <a:spLocks/>
            </p:cNvSpPr>
            <p:nvPr/>
          </p:nvSpPr>
          <p:spPr bwMode="auto">
            <a:xfrm rot="3009157">
              <a:off x="8386037" y="-14247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3" name="Freeform 597"/>
            <p:cNvSpPr>
              <a:spLocks/>
            </p:cNvSpPr>
            <p:nvPr/>
          </p:nvSpPr>
          <p:spPr bwMode="auto">
            <a:xfrm rot="3009157">
              <a:off x="7344358" y="460427"/>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4" name="Freeform 598"/>
            <p:cNvSpPr>
              <a:spLocks/>
            </p:cNvSpPr>
            <p:nvPr/>
          </p:nvSpPr>
          <p:spPr bwMode="auto">
            <a:xfrm rot="3009157">
              <a:off x="8912585" y="1200300"/>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5" name="Freeform 600"/>
            <p:cNvSpPr>
              <a:spLocks/>
            </p:cNvSpPr>
            <p:nvPr/>
          </p:nvSpPr>
          <p:spPr bwMode="auto">
            <a:xfrm rot="3009157">
              <a:off x="7127719" y="1885387"/>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6" name="Freeform 601"/>
            <p:cNvSpPr>
              <a:spLocks/>
            </p:cNvSpPr>
            <p:nvPr/>
          </p:nvSpPr>
          <p:spPr bwMode="auto">
            <a:xfrm rot="3009157">
              <a:off x="6577564" y="1187515"/>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7" name="Freeform 602"/>
            <p:cNvSpPr>
              <a:spLocks/>
            </p:cNvSpPr>
            <p:nvPr/>
          </p:nvSpPr>
          <p:spPr bwMode="auto">
            <a:xfrm rot="3009157">
              <a:off x="6134545" y="1669609"/>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8" name="Freeform 603"/>
            <p:cNvSpPr>
              <a:spLocks/>
            </p:cNvSpPr>
            <p:nvPr/>
          </p:nvSpPr>
          <p:spPr bwMode="auto">
            <a:xfrm rot="3009157">
              <a:off x="6621939" y="1822783"/>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9" name="Freeform 604"/>
            <p:cNvSpPr>
              <a:spLocks/>
            </p:cNvSpPr>
            <p:nvPr/>
          </p:nvSpPr>
          <p:spPr bwMode="auto">
            <a:xfrm rot="3009157">
              <a:off x="6953239" y="2963577"/>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10" name="Freeform 606"/>
            <p:cNvSpPr>
              <a:spLocks/>
            </p:cNvSpPr>
            <p:nvPr/>
          </p:nvSpPr>
          <p:spPr bwMode="auto">
            <a:xfrm rot="3009157">
              <a:off x="6937850" y="2490622"/>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grpSp>
      <p:sp>
        <p:nvSpPr>
          <p:cNvPr id="2" name="Rectangle: Rounded Corners 1">
            <a:extLst>
              <a:ext uri="{FF2B5EF4-FFF2-40B4-BE49-F238E27FC236}">
                <a16:creationId xmlns:a16="http://schemas.microsoft.com/office/drawing/2014/main" xmlns="" id="{4E89127D-20E2-423E-B34A-075C299BBCD4}"/>
              </a:ext>
            </a:extLst>
          </p:cNvPr>
          <p:cNvSpPr/>
          <p:nvPr/>
        </p:nvSpPr>
        <p:spPr>
          <a:xfrm>
            <a:off x="352289" y="560350"/>
            <a:ext cx="11559975" cy="6050643"/>
          </a:xfrm>
          <a:prstGeom prst="roundRect">
            <a:avLst/>
          </a:prstGeom>
          <a:solidFill>
            <a:srgbClr val="FFFFFF"/>
          </a:solidFill>
          <a:ln w="381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a:ea typeface="+mn-ea"/>
              <a:cs typeface="+mn-cs"/>
            </a:endParaRPr>
          </a:p>
        </p:txBody>
      </p:sp>
      <p:sp>
        <p:nvSpPr>
          <p:cNvPr id="416" name="Title 1">
            <a:extLst>
              <a:ext uri="{FF2B5EF4-FFF2-40B4-BE49-F238E27FC236}">
                <a16:creationId xmlns:a16="http://schemas.microsoft.com/office/drawing/2014/main" xmlns="" id="{22F962CD-6CC3-40EF-8E19-865F4DB5C689}"/>
              </a:ext>
            </a:extLst>
          </p:cNvPr>
          <p:cNvSpPr txBox="1">
            <a:spLocks/>
          </p:cNvSpPr>
          <p:nvPr/>
        </p:nvSpPr>
        <p:spPr>
          <a:xfrm>
            <a:off x="1391118" y="676025"/>
            <a:ext cx="9770660" cy="132556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b.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Dùng</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ê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ke</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để</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nhận</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biết</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góc</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nào</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là</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góc</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vuông</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góc</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nào</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là</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góc</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không</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vuông</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trong</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các</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hình</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Cambria" panose="02040503050406030204" pitchFamily="18" charset="0"/>
                <a:ea typeface="Cambria" panose="02040503050406030204" pitchFamily="18" charset="0"/>
                <a:cs typeface="Times New Roman" panose="02020603050405020304" pitchFamily="18" charset="0"/>
              </a:rPr>
              <a:t>trên</a:t>
            </a:r>
            <a:r>
              <a:rPr lang="en-US" sz="3200" dirty="0">
                <a:solidFill>
                  <a:srgbClr val="000000"/>
                </a:solidFill>
                <a:latin typeface="Cambria" panose="02040503050406030204" pitchFamily="18" charset="0"/>
                <a:ea typeface="Cambria" panose="02040503050406030204" pitchFamily="18" charset="0"/>
                <a:cs typeface="Times New Roman" panose="02020603050405020304" pitchFamily="18" charset="0"/>
              </a:rPr>
              <a:t>.</a:t>
            </a:r>
          </a:p>
        </p:txBody>
      </p:sp>
      <p:pic>
        <p:nvPicPr>
          <p:cNvPr id="735" name="Picture 734">
            <a:extLst>
              <a:ext uri="{FF2B5EF4-FFF2-40B4-BE49-F238E27FC236}">
                <a16:creationId xmlns:a16="http://schemas.microsoft.com/office/drawing/2014/main" xmlns="" id="{C3E801A3-B07C-40FB-8C87-734535CB50DA}"/>
              </a:ext>
            </a:extLst>
          </p:cNvPr>
          <p:cNvPicPr>
            <a:picLocks noChangeAspect="1"/>
          </p:cNvPicPr>
          <p:nvPr/>
        </p:nvPicPr>
        <p:blipFill>
          <a:blip r:embed="rId3"/>
          <a:stretch>
            <a:fillRect/>
          </a:stretch>
        </p:blipFill>
        <p:spPr>
          <a:xfrm>
            <a:off x="748665" y="2526411"/>
            <a:ext cx="10877550" cy="1695450"/>
          </a:xfrm>
          <a:prstGeom prst="rect">
            <a:avLst/>
          </a:prstGeom>
        </p:spPr>
      </p:pic>
      <p:sp>
        <p:nvSpPr>
          <p:cNvPr id="736" name="TextBox 735">
            <a:extLst>
              <a:ext uri="{FF2B5EF4-FFF2-40B4-BE49-F238E27FC236}">
                <a16:creationId xmlns:a16="http://schemas.microsoft.com/office/drawing/2014/main" xmlns="" id="{1C493300-C902-435B-BE8B-493B6EA919E2}"/>
              </a:ext>
            </a:extLst>
          </p:cNvPr>
          <p:cNvSpPr txBox="1"/>
          <p:nvPr/>
        </p:nvSpPr>
        <p:spPr>
          <a:xfrm>
            <a:off x="524995" y="4503348"/>
            <a:ext cx="3480078" cy="646331"/>
          </a:xfrm>
          <a:prstGeom prst="rect">
            <a:avLst/>
          </a:prstGeom>
          <a:solidFill>
            <a:srgbClr val="CCECFF"/>
          </a:solidFill>
        </p:spPr>
        <p:txBody>
          <a:bodyPr wrap="square" rtlCol="0">
            <a:spAutoFit/>
          </a:bodyPr>
          <a:lstStyle/>
          <a:p>
            <a:pPr algn="ctr"/>
            <a:r>
              <a:rPr lang="en-US" sz="3600" dirty="0" err="1">
                <a:solidFill>
                  <a:schemeClr val="bg2">
                    <a:lumMod val="50000"/>
                  </a:schemeClr>
                </a:solidFill>
                <a:latin typeface="Calibri" panose="020F0502020204030204" pitchFamily="34" charset="0"/>
                <a:cs typeface="Calibri" panose="020F0502020204030204" pitchFamily="34" charset="0"/>
              </a:rPr>
              <a:t>Góc</a:t>
            </a:r>
            <a:r>
              <a:rPr lang="en-US" sz="3600" dirty="0">
                <a:solidFill>
                  <a:schemeClr val="bg2">
                    <a:lumMod val="50000"/>
                  </a:schemeClr>
                </a:solidFill>
                <a:latin typeface="Calibri" panose="020F0502020204030204" pitchFamily="34" charset="0"/>
                <a:cs typeface="Calibri" panose="020F0502020204030204" pitchFamily="34" charset="0"/>
              </a:rPr>
              <a:t> </a:t>
            </a:r>
            <a:r>
              <a:rPr lang="en-US" sz="3600" dirty="0" err="1">
                <a:solidFill>
                  <a:schemeClr val="bg2">
                    <a:lumMod val="50000"/>
                  </a:schemeClr>
                </a:solidFill>
                <a:latin typeface="Calibri" panose="020F0502020204030204" pitchFamily="34" charset="0"/>
                <a:cs typeface="Calibri" panose="020F0502020204030204" pitchFamily="34" charset="0"/>
              </a:rPr>
              <a:t>không</a:t>
            </a:r>
            <a:r>
              <a:rPr lang="en-US" sz="3600" dirty="0">
                <a:solidFill>
                  <a:schemeClr val="bg2">
                    <a:lumMod val="50000"/>
                  </a:schemeClr>
                </a:solidFill>
                <a:latin typeface="Calibri" panose="020F0502020204030204" pitchFamily="34" charset="0"/>
                <a:cs typeface="Calibri" panose="020F0502020204030204" pitchFamily="34" charset="0"/>
              </a:rPr>
              <a:t> </a:t>
            </a:r>
            <a:r>
              <a:rPr lang="en-US" sz="3600" dirty="0" err="1">
                <a:solidFill>
                  <a:schemeClr val="bg2">
                    <a:lumMod val="50000"/>
                  </a:schemeClr>
                </a:solidFill>
                <a:latin typeface="Calibri" panose="020F0502020204030204" pitchFamily="34" charset="0"/>
                <a:cs typeface="Calibri" panose="020F0502020204030204" pitchFamily="34" charset="0"/>
              </a:rPr>
              <a:t>vuông</a:t>
            </a:r>
            <a:endParaRPr lang="en-US" sz="3600" dirty="0">
              <a:solidFill>
                <a:schemeClr val="bg2">
                  <a:lumMod val="50000"/>
                </a:schemeClr>
              </a:solidFill>
              <a:latin typeface="Calibri" panose="020F0502020204030204" pitchFamily="34" charset="0"/>
              <a:cs typeface="Calibri" panose="020F0502020204030204" pitchFamily="34" charset="0"/>
            </a:endParaRPr>
          </a:p>
        </p:txBody>
      </p:sp>
      <p:pic>
        <p:nvPicPr>
          <p:cNvPr id="737" name="Picture 736">
            <a:extLst>
              <a:ext uri="{FF2B5EF4-FFF2-40B4-BE49-F238E27FC236}">
                <a16:creationId xmlns:a16="http://schemas.microsoft.com/office/drawing/2014/main" xmlns="" id="{3566863B-5B92-4D2F-8CE3-20F207EF1033}"/>
              </a:ext>
            </a:extLst>
          </p:cNvPr>
          <p:cNvPicPr>
            <a:picLocks noChangeAspect="1"/>
          </p:cNvPicPr>
          <p:nvPr/>
        </p:nvPicPr>
        <p:blipFill>
          <a:blip r:embed="rId4"/>
          <a:stretch>
            <a:fillRect/>
          </a:stretch>
        </p:blipFill>
        <p:spPr>
          <a:xfrm rot="21315386">
            <a:off x="1064438" y="1559199"/>
            <a:ext cx="1488677" cy="2466512"/>
          </a:xfrm>
          <a:prstGeom prst="rect">
            <a:avLst/>
          </a:prstGeom>
        </p:spPr>
      </p:pic>
      <p:sp>
        <p:nvSpPr>
          <p:cNvPr id="738" name="TextBox 737">
            <a:extLst>
              <a:ext uri="{FF2B5EF4-FFF2-40B4-BE49-F238E27FC236}">
                <a16:creationId xmlns:a16="http://schemas.microsoft.com/office/drawing/2014/main" xmlns="" id="{88B04728-AB48-4DE9-ACAC-B3F28A0999E9}"/>
              </a:ext>
            </a:extLst>
          </p:cNvPr>
          <p:cNvSpPr txBox="1"/>
          <p:nvPr/>
        </p:nvSpPr>
        <p:spPr>
          <a:xfrm>
            <a:off x="4621506" y="4549068"/>
            <a:ext cx="3480078" cy="646331"/>
          </a:xfrm>
          <a:prstGeom prst="rect">
            <a:avLst/>
          </a:prstGeom>
          <a:solidFill>
            <a:srgbClr val="CCECFF"/>
          </a:solidFill>
        </p:spPr>
        <p:txBody>
          <a:bodyPr wrap="square" rtlCol="0">
            <a:spAutoFit/>
          </a:bodyPr>
          <a:lstStyle/>
          <a:p>
            <a:pPr algn="ctr"/>
            <a:r>
              <a:rPr lang="en-US" sz="3600" dirty="0" err="1">
                <a:solidFill>
                  <a:schemeClr val="bg2">
                    <a:lumMod val="50000"/>
                  </a:schemeClr>
                </a:solidFill>
                <a:latin typeface="Calibri" panose="020F0502020204030204" pitchFamily="34" charset="0"/>
                <a:cs typeface="Calibri" panose="020F0502020204030204" pitchFamily="34" charset="0"/>
              </a:rPr>
              <a:t>Góc</a:t>
            </a:r>
            <a:r>
              <a:rPr lang="en-US" sz="3600" dirty="0">
                <a:solidFill>
                  <a:schemeClr val="bg2">
                    <a:lumMod val="50000"/>
                  </a:schemeClr>
                </a:solidFill>
                <a:latin typeface="Calibri" panose="020F0502020204030204" pitchFamily="34" charset="0"/>
                <a:cs typeface="Calibri" panose="020F0502020204030204" pitchFamily="34" charset="0"/>
              </a:rPr>
              <a:t> </a:t>
            </a:r>
            <a:r>
              <a:rPr lang="en-US" sz="3600" dirty="0" err="1">
                <a:solidFill>
                  <a:schemeClr val="bg2">
                    <a:lumMod val="50000"/>
                  </a:schemeClr>
                </a:solidFill>
                <a:latin typeface="Calibri" panose="020F0502020204030204" pitchFamily="34" charset="0"/>
                <a:cs typeface="Calibri" panose="020F0502020204030204" pitchFamily="34" charset="0"/>
              </a:rPr>
              <a:t>không</a:t>
            </a:r>
            <a:r>
              <a:rPr lang="en-US" sz="3600" dirty="0">
                <a:solidFill>
                  <a:schemeClr val="bg2">
                    <a:lumMod val="50000"/>
                  </a:schemeClr>
                </a:solidFill>
                <a:latin typeface="Calibri" panose="020F0502020204030204" pitchFamily="34" charset="0"/>
                <a:cs typeface="Calibri" panose="020F0502020204030204" pitchFamily="34" charset="0"/>
              </a:rPr>
              <a:t> </a:t>
            </a:r>
            <a:r>
              <a:rPr lang="en-US" sz="3600" dirty="0" err="1">
                <a:solidFill>
                  <a:schemeClr val="bg2">
                    <a:lumMod val="50000"/>
                  </a:schemeClr>
                </a:solidFill>
                <a:latin typeface="Calibri" panose="020F0502020204030204" pitchFamily="34" charset="0"/>
                <a:cs typeface="Calibri" panose="020F0502020204030204" pitchFamily="34" charset="0"/>
              </a:rPr>
              <a:t>vuông</a:t>
            </a:r>
            <a:endParaRPr lang="en-US" sz="3600" dirty="0">
              <a:solidFill>
                <a:schemeClr val="bg2">
                  <a:lumMod val="50000"/>
                </a:schemeClr>
              </a:solidFill>
              <a:latin typeface="Calibri" panose="020F0502020204030204" pitchFamily="34" charset="0"/>
              <a:cs typeface="Calibri" panose="020F0502020204030204" pitchFamily="34" charset="0"/>
            </a:endParaRPr>
          </a:p>
        </p:txBody>
      </p:sp>
      <p:pic>
        <p:nvPicPr>
          <p:cNvPr id="739" name="Picture 738">
            <a:extLst>
              <a:ext uri="{FF2B5EF4-FFF2-40B4-BE49-F238E27FC236}">
                <a16:creationId xmlns:a16="http://schemas.microsoft.com/office/drawing/2014/main" xmlns="" id="{1FD7C585-7A89-464C-9159-F31D1FD4D226}"/>
              </a:ext>
            </a:extLst>
          </p:cNvPr>
          <p:cNvPicPr>
            <a:picLocks noChangeAspect="1"/>
          </p:cNvPicPr>
          <p:nvPr/>
        </p:nvPicPr>
        <p:blipFill>
          <a:blip r:embed="rId4"/>
          <a:stretch>
            <a:fillRect/>
          </a:stretch>
        </p:blipFill>
        <p:spPr>
          <a:xfrm>
            <a:off x="5961886" y="1422039"/>
            <a:ext cx="1488677" cy="2466512"/>
          </a:xfrm>
          <a:prstGeom prst="rect">
            <a:avLst/>
          </a:prstGeom>
        </p:spPr>
      </p:pic>
      <p:sp>
        <p:nvSpPr>
          <p:cNvPr id="740" name="TextBox 739">
            <a:extLst>
              <a:ext uri="{FF2B5EF4-FFF2-40B4-BE49-F238E27FC236}">
                <a16:creationId xmlns:a16="http://schemas.microsoft.com/office/drawing/2014/main" xmlns="" id="{0AF340B9-D3FC-42E8-98B2-C323EF058D1A}"/>
              </a:ext>
            </a:extLst>
          </p:cNvPr>
          <p:cNvSpPr txBox="1"/>
          <p:nvPr/>
        </p:nvSpPr>
        <p:spPr>
          <a:xfrm>
            <a:off x="8842248" y="4430196"/>
            <a:ext cx="2697480" cy="646331"/>
          </a:xfrm>
          <a:prstGeom prst="rect">
            <a:avLst/>
          </a:prstGeom>
          <a:solidFill>
            <a:srgbClr val="CCECFF"/>
          </a:solidFill>
        </p:spPr>
        <p:txBody>
          <a:bodyPr wrap="square" rtlCol="0">
            <a:spAutoFit/>
          </a:bodyPr>
          <a:lstStyle/>
          <a:p>
            <a:pPr algn="ctr"/>
            <a:r>
              <a:rPr lang="en-US" sz="3600" dirty="0" err="1">
                <a:solidFill>
                  <a:srgbClr val="FF0000"/>
                </a:solidFill>
                <a:latin typeface="Calibri" panose="020F0502020204030204" pitchFamily="34" charset="0"/>
                <a:cs typeface="Calibri" panose="020F0502020204030204" pitchFamily="34" charset="0"/>
              </a:rPr>
              <a:t>Góc</a:t>
            </a:r>
            <a:r>
              <a:rPr lang="en-US" sz="3600" dirty="0">
                <a:solidFill>
                  <a:srgbClr val="FF0000"/>
                </a:solidFill>
                <a:latin typeface="Calibri" panose="020F0502020204030204" pitchFamily="34" charset="0"/>
                <a:cs typeface="Calibri" panose="020F0502020204030204" pitchFamily="34" charset="0"/>
              </a:rPr>
              <a:t> </a:t>
            </a:r>
            <a:r>
              <a:rPr lang="en-US" sz="3600" dirty="0" err="1">
                <a:solidFill>
                  <a:srgbClr val="FF0000"/>
                </a:solidFill>
                <a:latin typeface="Calibri" panose="020F0502020204030204" pitchFamily="34" charset="0"/>
                <a:cs typeface="Calibri" panose="020F0502020204030204" pitchFamily="34" charset="0"/>
              </a:rPr>
              <a:t>vuông</a:t>
            </a:r>
            <a:endParaRPr lang="en-US" sz="3600" dirty="0">
              <a:solidFill>
                <a:srgbClr val="FF0000"/>
              </a:solidFill>
              <a:latin typeface="Calibri" panose="020F0502020204030204" pitchFamily="34" charset="0"/>
              <a:cs typeface="Calibri" panose="020F0502020204030204" pitchFamily="34" charset="0"/>
            </a:endParaRPr>
          </a:p>
        </p:txBody>
      </p:sp>
      <p:pic>
        <p:nvPicPr>
          <p:cNvPr id="741" name="Picture 740">
            <a:extLst>
              <a:ext uri="{FF2B5EF4-FFF2-40B4-BE49-F238E27FC236}">
                <a16:creationId xmlns:a16="http://schemas.microsoft.com/office/drawing/2014/main" xmlns="" id="{7EA6F65B-6C1D-499E-A7C0-A23F4470F46B}"/>
              </a:ext>
            </a:extLst>
          </p:cNvPr>
          <p:cNvPicPr>
            <a:picLocks noChangeAspect="1"/>
          </p:cNvPicPr>
          <p:nvPr/>
        </p:nvPicPr>
        <p:blipFill>
          <a:blip r:embed="rId4"/>
          <a:stretch>
            <a:fillRect/>
          </a:stretch>
        </p:blipFill>
        <p:spPr>
          <a:xfrm rot="19975579">
            <a:off x="8904785" y="1219021"/>
            <a:ext cx="1488677" cy="2500239"/>
          </a:xfrm>
          <a:prstGeom prst="rect">
            <a:avLst/>
          </a:prstGeom>
        </p:spPr>
      </p:pic>
    </p:spTree>
    <p:extLst>
      <p:ext uri="{BB962C8B-B14F-4D97-AF65-F5344CB8AC3E}">
        <p14:creationId xmlns:p14="http://schemas.microsoft.com/office/powerpoint/2010/main" val="37812068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35"/>
                                        </p:tgtEl>
                                        <p:attrNameLst>
                                          <p:attrName>style.visibility</p:attrName>
                                        </p:attrNameLst>
                                      </p:cBhvr>
                                      <p:to>
                                        <p:strVal val="visible"/>
                                      </p:to>
                                    </p:set>
                                    <p:animEffect transition="in" filter="barn(inVertical)">
                                      <p:cBhvr>
                                        <p:cTn id="7" dur="500"/>
                                        <p:tgtEl>
                                          <p:spTgt spid="73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37"/>
                                        </p:tgtEl>
                                        <p:attrNameLst>
                                          <p:attrName>style.visibility</p:attrName>
                                        </p:attrNameLst>
                                      </p:cBhvr>
                                      <p:to>
                                        <p:strVal val="visible"/>
                                      </p:to>
                                    </p:set>
                                    <p:anim calcmode="lin" valueType="num">
                                      <p:cBhvr additive="base">
                                        <p:cTn id="12" dur="1250" fill="hold"/>
                                        <p:tgtEl>
                                          <p:spTgt spid="737"/>
                                        </p:tgtEl>
                                        <p:attrNameLst>
                                          <p:attrName>ppt_x</p:attrName>
                                        </p:attrNameLst>
                                      </p:cBhvr>
                                      <p:tavLst>
                                        <p:tav tm="0">
                                          <p:val>
                                            <p:strVal val="1+#ppt_w/2"/>
                                          </p:val>
                                        </p:tav>
                                        <p:tav tm="100000">
                                          <p:val>
                                            <p:strVal val="#ppt_x"/>
                                          </p:val>
                                        </p:tav>
                                      </p:tavLst>
                                    </p:anim>
                                    <p:anim calcmode="lin" valueType="num">
                                      <p:cBhvr additive="base">
                                        <p:cTn id="13" dur="1250" fill="hold"/>
                                        <p:tgtEl>
                                          <p:spTgt spid="73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36"/>
                                        </p:tgtEl>
                                        <p:attrNameLst>
                                          <p:attrName>style.visibility</p:attrName>
                                        </p:attrNameLst>
                                      </p:cBhvr>
                                      <p:to>
                                        <p:strVal val="visible"/>
                                      </p:to>
                                    </p:set>
                                    <p:animEffect transition="in" filter="fade">
                                      <p:cBhvr>
                                        <p:cTn id="18" dur="500"/>
                                        <p:tgtEl>
                                          <p:spTgt spid="73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739"/>
                                        </p:tgtEl>
                                        <p:attrNameLst>
                                          <p:attrName>style.visibility</p:attrName>
                                        </p:attrNameLst>
                                      </p:cBhvr>
                                      <p:to>
                                        <p:strVal val="visible"/>
                                      </p:to>
                                    </p:set>
                                    <p:anim calcmode="lin" valueType="num">
                                      <p:cBhvr additive="base">
                                        <p:cTn id="23" dur="1250" fill="hold"/>
                                        <p:tgtEl>
                                          <p:spTgt spid="739"/>
                                        </p:tgtEl>
                                        <p:attrNameLst>
                                          <p:attrName>ppt_x</p:attrName>
                                        </p:attrNameLst>
                                      </p:cBhvr>
                                      <p:tavLst>
                                        <p:tav tm="0">
                                          <p:val>
                                            <p:strVal val="1+#ppt_w/2"/>
                                          </p:val>
                                        </p:tav>
                                        <p:tav tm="100000">
                                          <p:val>
                                            <p:strVal val="#ppt_x"/>
                                          </p:val>
                                        </p:tav>
                                      </p:tavLst>
                                    </p:anim>
                                    <p:anim calcmode="lin" valueType="num">
                                      <p:cBhvr additive="base">
                                        <p:cTn id="24" dur="1250" fill="hold"/>
                                        <p:tgtEl>
                                          <p:spTgt spid="73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38"/>
                                        </p:tgtEl>
                                        <p:attrNameLst>
                                          <p:attrName>style.visibility</p:attrName>
                                        </p:attrNameLst>
                                      </p:cBhvr>
                                      <p:to>
                                        <p:strVal val="visible"/>
                                      </p:to>
                                    </p:set>
                                    <p:animEffect transition="in" filter="fade">
                                      <p:cBhvr>
                                        <p:cTn id="29" dur="500"/>
                                        <p:tgtEl>
                                          <p:spTgt spid="73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741"/>
                                        </p:tgtEl>
                                        <p:attrNameLst>
                                          <p:attrName>style.visibility</p:attrName>
                                        </p:attrNameLst>
                                      </p:cBhvr>
                                      <p:to>
                                        <p:strVal val="visible"/>
                                      </p:to>
                                    </p:set>
                                    <p:anim calcmode="lin" valueType="num">
                                      <p:cBhvr additive="base">
                                        <p:cTn id="34" dur="1250" fill="hold"/>
                                        <p:tgtEl>
                                          <p:spTgt spid="741"/>
                                        </p:tgtEl>
                                        <p:attrNameLst>
                                          <p:attrName>ppt_x</p:attrName>
                                        </p:attrNameLst>
                                      </p:cBhvr>
                                      <p:tavLst>
                                        <p:tav tm="0">
                                          <p:val>
                                            <p:strVal val="1+#ppt_w/2"/>
                                          </p:val>
                                        </p:tav>
                                        <p:tav tm="100000">
                                          <p:val>
                                            <p:strVal val="#ppt_x"/>
                                          </p:val>
                                        </p:tav>
                                      </p:tavLst>
                                    </p:anim>
                                    <p:anim calcmode="lin" valueType="num">
                                      <p:cBhvr additive="base">
                                        <p:cTn id="35" dur="1250" fill="hold"/>
                                        <p:tgtEl>
                                          <p:spTgt spid="741"/>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740"/>
                                        </p:tgtEl>
                                        <p:attrNameLst>
                                          <p:attrName>style.visibility</p:attrName>
                                        </p:attrNameLst>
                                      </p:cBhvr>
                                      <p:to>
                                        <p:strVal val="visible"/>
                                      </p:to>
                                    </p:set>
                                    <p:animEffect transition="in" filter="fade">
                                      <p:cBhvr>
                                        <p:cTn id="40" dur="500"/>
                                        <p:tgtEl>
                                          <p:spTgt spid="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6" grpId="0" animBg="1"/>
      <p:bldP spid="738" grpId="0" animBg="1"/>
      <p:bldP spid="74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2" name="组合 721"/>
          <p:cNvGrpSpPr/>
          <p:nvPr/>
        </p:nvGrpSpPr>
        <p:grpSpPr>
          <a:xfrm>
            <a:off x="0" y="-144654"/>
            <a:ext cx="12214765" cy="7102759"/>
            <a:chOff x="0" y="-144654"/>
            <a:chExt cx="12214765" cy="7102759"/>
          </a:xfrm>
        </p:grpSpPr>
        <p:sp>
          <p:nvSpPr>
            <p:cNvPr id="433" name="Freeform 318"/>
            <p:cNvSpPr>
              <a:spLocks/>
            </p:cNvSpPr>
            <p:nvPr/>
          </p:nvSpPr>
          <p:spPr bwMode="auto">
            <a:xfrm rot="16200000">
              <a:off x="750809" y="979932"/>
              <a:ext cx="1168649" cy="1168649"/>
            </a:xfrm>
            <a:custGeom>
              <a:avLst/>
              <a:gdLst>
                <a:gd name="T0" fmla="*/ 183 w 201"/>
                <a:gd name="T1" fmla="*/ 133 h 201"/>
                <a:gd name="T2" fmla="*/ 132 w 201"/>
                <a:gd name="T3" fmla="*/ 18 h 201"/>
                <a:gd name="T4" fmla="*/ 17 w 201"/>
                <a:gd name="T5" fmla="*/ 69 h 201"/>
                <a:gd name="T6" fmla="*/ 68 w 201"/>
                <a:gd name="T7" fmla="*/ 184 h 201"/>
                <a:gd name="T8" fmla="*/ 183 w 201"/>
                <a:gd name="T9" fmla="*/ 133 h 201"/>
              </a:gdLst>
              <a:ahLst/>
              <a:cxnLst>
                <a:cxn ang="0">
                  <a:pos x="T0" y="T1"/>
                </a:cxn>
                <a:cxn ang="0">
                  <a:pos x="T2" y="T3"/>
                </a:cxn>
                <a:cxn ang="0">
                  <a:pos x="T4" y="T5"/>
                </a:cxn>
                <a:cxn ang="0">
                  <a:pos x="T6" y="T7"/>
                </a:cxn>
                <a:cxn ang="0">
                  <a:pos x="T8" y="T9"/>
                </a:cxn>
              </a:cxnLst>
              <a:rect l="0" t="0" r="r" b="b"/>
              <a:pathLst>
                <a:path w="201" h="201">
                  <a:moveTo>
                    <a:pt x="183" y="133"/>
                  </a:moveTo>
                  <a:cubicBezTo>
                    <a:pt x="201" y="87"/>
                    <a:pt x="178" y="35"/>
                    <a:pt x="132" y="18"/>
                  </a:cubicBezTo>
                  <a:cubicBezTo>
                    <a:pt x="86" y="0"/>
                    <a:pt x="35" y="23"/>
                    <a:pt x="17" y="69"/>
                  </a:cubicBezTo>
                  <a:cubicBezTo>
                    <a:pt x="0" y="115"/>
                    <a:pt x="23" y="166"/>
                    <a:pt x="68" y="184"/>
                  </a:cubicBezTo>
                  <a:cubicBezTo>
                    <a:pt x="114" y="201"/>
                    <a:pt x="165" y="178"/>
                    <a:pt x="183" y="133"/>
                  </a:cubicBezTo>
                  <a:close/>
                </a:path>
              </a:pathLst>
            </a:custGeom>
            <a:solidFill>
              <a:srgbClr val="EFB2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4" name="Freeform 319"/>
            <p:cNvSpPr>
              <a:spLocks/>
            </p:cNvSpPr>
            <p:nvPr/>
          </p:nvSpPr>
          <p:spPr bwMode="auto">
            <a:xfrm rot="16200000">
              <a:off x="739928" y="1258493"/>
              <a:ext cx="970610" cy="574532"/>
            </a:xfrm>
            <a:custGeom>
              <a:avLst/>
              <a:gdLst>
                <a:gd name="T0" fmla="*/ 30 w 167"/>
                <a:gd name="T1" fmla="*/ 0 h 99"/>
                <a:gd name="T2" fmla="*/ 160 w 167"/>
                <a:gd name="T3" fmla="*/ 46 h 99"/>
                <a:gd name="T4" fmla="*/ 161 w 167"/>
                <a:gd name="T5" fmla="*/ 85 h 99"/>
                <a:gd name="T6" fmla="*/ 0 w 167"/>
                <a:gd name="T7" fmla="*/ 44 h 99"/>
                <a:gd name="T8" fmla="*/ 30 w 167"/>
                <a:gd name="T9" fmla="*/ 0 h 99"/>
              </a:gdLst>
              <a:ahLst/>
              <a:cxnLst>
                <a:cxn ang="0">
                  <a:pos x="T0" y="T1"/>
                </a:cxn>
                <a:cxn ang="0">
                  <a:pos x="T2" y="T3"/>
                </a:cxn>
                <a:cxn ang="0">
                  <a:pos x="T4" y="T5"/>
                </a:cxn>
                <a:cxn ang="0">
                  <a:pos x="T6" y="T7"/>
                </a:cxn>
                <a:cxn ang="0">
                  <a:pos x="T8" y="T9"/>
                </a:cxn>
              </a:cxnLst>
              <a:rect l="0" t="0" r="r" b="b"/>
              <a:pathLst>
                <a:path w="167" h="99">
                  <a:moveTo>
                    <a:pt x="30" y="0"/>
                  </a:moveTo>
                  <a:cubicBezTo>
                    <a:pt x="30" y="0"/>
                    <a:pt x="90" y="51"/>
                    <a:pt x="160" y="46"/>
                  </a:cubicBezTo>
                  <a:cubicBezTo>
                    <a:pt x="160" y="46"/>
                    <a:pt x="167" y="62"/>
                    <a:pt x="161" y="85"/>
                  </a:cubicBezTo>
                  <a:cubicBezTo>
                    <a:pt x="161" y="85"/>
                    <a:pt x="82" y="99"/>
                    <a:pt x="0" y="44"/>
                  </a:cubicBezTo>
                  <a:cubicBezTo>
                    <a:pt x="0" y="44"/>
                    <a:pt x="6" y="17"/>
                    <a:pt x="30" y="0"/>
                  </a:cubicBezTo>
                  <a:close/>
                </a:path>
              </a:pathLst>
            </a:custGeom>
            <a:solidFill>
              <a:srgbClr val="EFBD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5" name="Freeform 320"/>
            <p:cNvSpPr>
              <a:spLocks/>
            </p:cNvSpPr>
            <p:nvPr/>
          </p:nvSpPr>
          <p:spPr bwMode="auto">
            <a:xfrm rot="16200000">
              <a:off x="951025" y="1389068"/>
              <a:ext cx="948847" cy="383021"/>
            </a:xfrm>
            <a:custGeom>
              <a:avLst/>
              <a:gdLst>
                <a:gd name="T0" fmla="*/ 0 w 163"/>
                <a:gd name="T1" fmla="*/ 0 h 66"/>
                <a:gd name="T2" fmla="*/ 163 w 163"/>
                <a:gd name="T3" fmla="*/ 39 h 66"/>
                <a:gd name="T4" fmla="*/ 153 w 163"/>
                <a:gd name="T5" fmla="*/ 66 h 66"/>
                <a:gd name="T6" fmla="*/ 0 w 163"/>
                <a:gd name="T7" fmla="*/ 8 h 66"/>
                <a:gd name="T8" fmla="*/ 0 w 163"/>
                <a:gd name="T9" fmla="*/ 0 h 66"/>
              </a:gdLst>
              <a:ahLst/>
              <a:cxnLst>
                <a:cxn ang="0">
                  <a:pos x="T0" y="T1"/>
                </a:cxn>
                <a:cxn ang="0">
                  <a:pos x="T2" y="T3"/>
                </a:cxn>
                <a:cxn ang="0">
                  <a:pos x="T4" y="T5"/>
                </a:cxn>
                <a:cxn ang="0">
                  <a:pos x="T6" y="T7"/>
                </a:cxn>
                <a:cxn ang="0">
                  <a:pos x="T8" y="T9"/>
                </a:cxn>
              </a:cxnLst>
              <a:rect l="0" t="0" r="r" b="b"/>
              <a:pathLst>
                <a:path w="163" h="66">
                  <a:moveTo>
                    <a:pt x="0" y="0"/>
                  </a:moveTo>
                  <a:cubicBezTo>
                    <a:pt x="0" y="0"/>
                    <a:pt x="79" y="53"/>
                    <a:pt x="163" y="39"/>
                  </a:cubicBezTo>
                  <a:cubicBezTo>
                    <a:pt x="163" y="39"/>
                    <a:pt x="163" y="50"/>
                    <a:pt x="153" y="66"/>
                  </a:cubicBezTo>
                  <a:cubicBezTo>
                    <a:pt x="153" y="66"/>
                    <a:pt x="32" y="63"/>
                    <a:pt x="0" y="8"/>
                  </a:cubicBezTo>
                  <a:lnTo>
                    <a:pt x="0" y="0"/>
                  </a:lnTo>
                  <a:close/>
                </a:path>
              </a:pathLst>
            </a:custGeom>
            <a:solidFill>
              <a:srgbClr val="EFC4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6" name="Freeform 321"/>
            <p:cNvSpPr>
              <a:spLocks/>
            </p:cNvSpPr>
            <p:nvPr/>
          </p:nvSpPr>
          <p:spPr bwMode="auto">
            <a:xfrm rot="16200000">
              <a:off x="1126213" y="1424977"/>
              <a:ext cx="872679" cy="400431"/>
            </a:xfrm>
            <a:custGeom>
              <a:avLst/>
              <a:gdLst>
                <a:gd name="T0" fmla="*/ 150 w 150"/>
                <a:gd name="T1" fmla="*/ 50 h 69"/>
                <a:gd name="T2" fmla="*/ 0 w 150"/>
                <a:gd name="T3" fmla="*/ 0 h 69"/>
                <a:gd name="T4" fmla="*/ 5 w 150"/>
                <a:gd name="T5" fmla="*/ 22 h 69"/>
                <a:gd name="T6" fmla="*/ 141 w 150"/>
                <a:gd name="T7" fmla="*/ 58 h 69"/>
                <a:gd name="T8" fmla="*/ 150 w 150"/>
                <a:gd name="T9" fmla="*/ 50 h 69"/>
              </a:gdLst>
              <a:ahLst/>
              <a:cxnLst>
                <a:cxn ang="0">
                  <a:pos x="T0" y="T1"/>
                </a:cxn>
                <a:cxn ang="0">
                  <a:pos x="T2" y="T3"/>
                </a:cxn>
                <a:cxn ang="0">
                  <a:pos x="T4" y="T5"/>
                </a:cxn>
                <a:cxn ang="0">
                  <a:pos x="T6" y="T7"/>
                </a:cxn>
                <a:cxn ang="0">
                  <a:pos x="T8" y="T9"/>
                </a:cxn>
              </a:cxnLst>
              <a:rect l="0" t="0" r="r" b="b"/>
              <a:pathLst>
                <a:path w="150" h="69">
                  <a:moveTo>
                    <a:pt x="150" y="50"/>
                  </a:moveTo>
                  <a:cubicBezTo>
                    <a:pt x="150" y="50"/>
                    <a:pt x="35" y="44"/>
                    <a:pt x="0" y="0"/>
                  </a:cubicBezTo>
                  <a:cubicBezTo>
                    <a:pt x="0" y="0"/>
                    <a:pt x="2" y="16"/>
                    <a:pt x="5" y="22"/>
                  </a:cubicBezTo>
                  <a:cubicBezTo>
                    <a:pt x="5" y="22"/>
                    <a:pt x="72" y="69"/>
                    <a:pt x="141" y="58"/>
                  </a:cubicBezTo>
                  <a:cubicBezTo>
                    <a:pt x="141" y="58"/>
                    <a:pt x="146" y="56"/>
                    <a:pt x="150" y="50"/>
                  </a:cubicBezTo>
                  <a:close/>
                </a:path>
              </a:pathLst>
            </a:custGeom>
            <a:solidFill>
              <a:srgbClr val="EFCE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7" name="Freeform 322"/>
            <p:cNvSpPr>
              <a:spLocks/>
            </p:cNvSpPr>
            <p:nvPr/>
          </p:nvSpPr>
          <p:spPr bwMode="auto">
            <a:xfrm rot="16200000">
              <a:off x="1341662" y="1464149"/>
              <a:ext cx="737751" cy="361258"/>
            </a:xfrm>
            <a:custGeom>
              <a:avLst/>
              <a:gdLst>
                <a:gd name="T0" fmla="*/ 0 w 127"/>
                <a:gd name="T1" fmla="*/ 0 h 62"/>
                <a:gd name="T2" fmla="*/ 127 w 127"/>
                <a:gd name="T3" fmla="*/ 35 h 62"/>
                <a:gd name="T4" fmla="*/ 0 w 127"/>
                <a:gd name="T5" fmla="*/ 0 h 62"/>
              </a:gdLst>
              <a:ahLst/>
              <a:cxnLst>
                <a:cxn ang="0">
                  <a:pos x="T0" y="T1"/>
                </a:cxn>
                <a:cxn ang="0">
                  <a:pos x="T2" y="T3"/>
                </a:cxn>
                <a:cxn ang="0">
                  <a:pos x="T4" y="T5"/>
                </a:cxn>
              </a:cxnLst>
              <a:rect l="0" t="0" r="r" b="b"/>
              <a:pathLst>
                <a:path w="127" h="62">
                  <a:moveTo>
                    <a:pt x="0" y="0"/>
                  </a:moveTo>
                  <a:cubicBezTo>
                    <a:pt x="0" y="0"/>
                    <a:pt x="62" y="46"/>
                    <a:pt x="127" y="35"/>
                  </a:cubicBezTo>
                  <a:cubicBezTo>
                    <a:pt x="127" y="35"/>
                    <a:pt x="50" y="62"/>
                    <a:pt x="0" y="0"/>
                  </a:cubicBezTo>
                  <a:close/>
                </a:path>
              </a:pathLst>
            </a:custGeom>
            <a:solidFill>
              <a:srgbClr val="EFDB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8" name="Freeform 323"/>
            <p:cNvSpPr>
              <a:spLocks/>
            </p:cNvSpPr>
            <p:nvPr/>
          </p:nvSpPr>
          <p:spPr bwMode="auto">
            <a:xfrm rot="16200000">
              <a:off x="1463533" y="1494617"/>
              <a:ext cx="639819" cy="319910"/>
            </a:xfrm>
            <a:custGeom>
              <a:avLst/>
              <a:gdLst>
                <a:gd name="T0" fmla="*/ 0 w 110"/>
                <a:gd name="T1" fmla="*/ 0 h 55"/>
                <a:gd name="T2" fmla="*/ 110 w 110"/>
                <a:gd name="T3" fmla="*/ 26 h 55"/>
                <a:gd name="T4" fmla="*/ 0 w 110"/>
                <a:gd name="T5" fmla="*/ 0 h 55"/>
              </a:gdLst>
              <a:ahLst/>
              <a:cxnLst>
                <a:cxn ang="0">
                  <a:pos x="T0" y="T1"/>
                </a:cxn>
                <a:cxn ang="0">
                  <a:pos x="T2" y="T3"/>
                </a:cxn>
                <a:cxn ang="0">
                  <a:pos x="T4" y="T5"/>
                </a:cxn>
              </a:cxnLst>
              <a:rect l="0" t="0" r="r" b="b"/>
              <a:pathLst>
                <a:path w="110" h="55">
                  <a:moveTo>
                    <a:pt x="0" y="0"/>
                  </a:moveTo>
                  <a:cubicBezTo>
                    <a:pt x="0" y="0"/>
                    <a:pt x="46" y="41"/>
                    <a:pt x="110" y="26"/>
                  </a:cubicBezTo>
                  <a:cubicBezTo>
                    <a:pt x="110" y="26"/>
                    <a:pt x="46" y="55"/>
                    <a:pt x="0" y="0"/>
                  </a:cubicBezTo>
                  <a:close/>
                </a:path>
              </a:pathLst>
            </a:custGeom>
            <a:solidFill>
              <a:srgbClr val="EFE3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9" name="Freeform 324"/>
            <p:cNvSpPr>
              <a:spLocks/>
            </p:cNvSpPr>
            <p:nvPr/>
          </p:nvSpPr>
          <p:spPr bwMode="auto">
            <a:xfrm rot="16200000">
              <a:off x="698579" y="1310723"/>
              <a:ext cx="685521" cy="289442"/>
            </a:xfrm>
            <a:custGeom>
              <a:avLst/>
              <a:gdLst>
                <a:gd name="T0" fmla="*/ 0 w 118"/>
                <a:gd name="T1" fmla="*/ 4 h 50"/>
                <a:gd name="T2" fmla="*/ 118 w 118"/>
                <a:gd name="T3" fmla="*/ 47 h 50"/>
                <a:gd name="T4" fmla="*/ 112 w 118"/>
                <a:gd name="T5" fmla="*/ 33 h 50"/>
                <a:gd name="T6" fmla="*/ 6 w 118"/>
                <a:gd name="T7" fmla="*/ 0 h 50"/>
                <a:gd name="T8" fmla="*/ 0 w 118"/>
                <a:gd name="T9" fmla="*/ 4 h 50"/>
              </a:gdLst>
              <a:ahLst/>
              <a:cxnLst>
                <a:cxn ang="0">
                  <a:pos x="T0" y="T1"/>
                </a:cxn>
                <a:cxn ang="0">
                  <a:pos x="T2" y="T3"/>
                </a:cxn>
                <a:cxn ang="0">
                  <a:pos x="T4" y="T5"/>
                </a:cxn>
                <a:cxn ang="0">
                  <a:pos x="T6" y="T7"/>
                </a:cxn>
                <a:cxn ang="0">
                  <a:pos x="T8" y="T9"/>
                </a:cxn>
              </a:cxnLst>
              <a:rect l="0" t="0" r="r" b="b"/>
              <a:pathLst>
                <a:path w="118" h="50">
                  <a:moveTo>
                    <a:pt x="0" y="4"/>
                  </a:moveTo>
                  <a:cubicBezTo>
                    <a:pt x="0" y="4"/>
                    <a:pt x="57" y="50"/>
                    <a:pt x="118" y="47"/>
                  </a:cubicBezTo>
                  <a:cubicBezTo>
                    <a:pt x="118" y="47"/>
                    <a:pt x="117" y="39"/>
                    <a:pt x="112" y="33"/>
                  </a:cubicBezTo>
                  <a:cubicBezTo>
                    <a:pt x="112" y="33"/>
                    <a:pt x="15" y="18"/>
                    <a:pt x="6" y="0"/>
                  </a:cubicBezTo>
                  <a:lnTo>
                    <a:pt x="0" y="4"/>
                  </a:lnTo>
                  <a:close/>
                </a:path>
              </a:pathLst>
            </a:custGeom>
            <a:solidFill>
              <a:srgbClr val="F0BB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0" name="Freeform 325"/>
            <p:cNvSpPr>
              <a:spLocks/>
            </p:cNvSpPr>
            <p:nvPr/>
          </p:nvSpPr>
          <p:spPr bwMode="auto">
            <a:xfrm rot="16200000">
              <a:off x="653966" y="1307459"/>
              <a:ext cx="531006" cy="267679"/>
            </a:xfrm>
            <a:custGeom>
              <a:avLst/>
              <a:gdLst>
                <a:gd name="T0" fmla="*/ 0 w 91"/>
                <a:gd name="T1" fmla="*/ 16 h 46"/>
                <a:gd name="T2" fmla="*/ 91 w 91"/>
                <a:gd name="T3" fmla="*/ 45 h 46"/>
                <a:gd name="T4" fmla="*/ 0 w 91"/>
                <a:gd name="T5" fmla="*/ 16 h 46"/>
              </a:gdLst>
              <a:ahLst/>
              <a:cxnLst>
                <a:cxn ang="0">
                  <a:pos x="T0" y="T1"/>
                </a:cxn>
                <a:cxn ang="0">
                  <a:pos x="T2" y="T3"/>
                </a:cxn>
                <a:cxn ang="0">
                  <a:pos x="T4" y="T5"/>
                </a:cxn>
              </a:cxnLst>
              <a:rect l="0" t="0" r="r" b="b"/>
              <a:pathLst>
                <a:path w="91" h="46">
                  <a:moveTo>
                    <a:pt x="0" y="16"/>
                  </a:moveTo>
                  <a:cubicBezTo>
                    <a:pt x="0" y="16"/>
                    <a:pt x="62" y="46"/>
                    <a:pt x="91" y="45"/>
                  </a:cubicBezTo>
                  <a:cubicBezTo>
                    <a:pt x="91" y="45"/>
                    <a:pt x="61" y="0"/>
                    <a:pt x="0" y="16"/>
                  </a:cubicBezTo>
                  <a:close/>
                </a:path>
              </a:pathLst>
            </a:custGeom>
            <a:solidFill>
              <a:srgbClr val="E6A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1" name="Freeform 326"/>
            <p:cNvSpPr>
              <a:spLocks/>
            </p:cNvSpPr>
            <p:nvPr/>
          </p:nvSpPr>
          <p:spPr bwMode="auto">
            <a:xfrm rot="16200000">
              <a:off x="4961864" y="5558774"/>
              <a:ext cx="1053308" cy="1057660"/>
            </a:xfrm>
            <a:custGeom>
              <a:avLst/>
              <a:gdLst>
                <a:gd name="T0" fmla="*/ 168 w 181"/>
                <a:gd name="T1" fmla="*/ 68 h 182"/>
                <a:gd name="T2" fmla="*/ 67 w 181"/>
                <a:gd name="T3" fmla="*/ 13 h 182"/>
                <a:gd name="T4" fmla="*/ 13 w 181"/>
                <a:gd name="T5" fmla="*/ 114 h 182"/>
                <a:gd name="T6" fmla="*/ 114 w 181"/>
                <a:gd name="T7" fmla="*/ 169 h 182"/>
                <a:gd name="T8" fmla="*/ 168 w 181"/>
                <a:gd name="T9" fmla="*/ 68 h 182"/>
              </a:gdLst>
              <a:ahLst/>
              <a:cxnLst>
                <a:cxn ang="0">
                  <a:pos x="T0" y="T1"/>
                </a:cxn>
                <a:cxn ang="0">
                  <a:pos x="T2" y="T3"/>
                </a:cxn>
                <a:cxn ang="0">
                  <a:pos x="T4" y="T5"/>
                </a:cxn>
                <a:cxn ang="0">
                  <a:pos x="T6" y="T7"/>
                </a:cxn>
                <a:cxn ang="0">
                  <a:pos x="T8" y="T9"/>
                </a:cxn>
              </a:cxnLst>
              <a:rect l="0" t="0" r="r" b="b"/>
              <a:pathLst>
                <a:path w="181" h="182">
                  <a:moveTo>
                    <a:pt x="168" y="68"/>
                  </a:moveTo>
                  <a:cubicBezTo>
                    <a:pt x="155" y="25"/>
                    <a:pt x="110" y="0"/>
                    <a:pt x="67" y="13"/>
                  </a:cubicBezTo>
                  <a:cubicBezTo>
                    <a:pt x="24" y="26"/>
                    <a:pt x="0" y="71"/>
                    <a:pt x="13" y="114"/>
                  </a:cubicBezTo>
                  <a:cubicBezTo>
                    <a:pt x="25" y="157"/>
                    <a:pt x="71" y="182"/>
                    <a:pt x="114" y="169"/>
                  </a:cubicBezTo>
                  <a:cubicBezTo>
                    <a:pt x="157" y="156"/>
                    <a:pt x="181" y="111"/>
                    <a:pt x="168" y="68"/>
                  </a:cubicBezTo>
                  <a:close/>
                </a:path>
              </a:pathLst>
            </a:custGeom>
            <a:solidFill>
              <a:srgbClr val="F15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2" name="Freeform 327"/>
            <p:cNvSpPr>
              <a:spLocks/>
            </p:cNvSpPr>
            <p:nvPr/>
          </p:nvSpPr>
          <p:spPr bwMode="auto">
            <a:xfrm rot="16200000">
              <a:off x="5175137" y="6246471"/>
              <a:ext cx="145809" cy="145809"/>
            </a:xfrm>
            <a:custGeom>
              <a:avLst/>
              <a:gdLst>
                <a:gd name="T0" fmla="*/ 23 w 25"/>
                <a:gd name="T1" fmla="*/ 9 h 25"/>
                <a:gd name="T2" fmla="*/ 9 w 25"/>
                <a:gd name="T3" fmla="*/ 2 h 25"/>
                <a:gd name="T4" fmla="*/ 2 w 25"/>
                <a:gd name="T5" fmla="*/ 16 h 25"/>
                <a:gd name="T6" fmla="*/ 16 w 25"/>
                <a:gd name="T7" fmla="*/ 23 h 25"/>
                <a:gd name="T8" fmla="*/ 23 w 25"/>
                <a:gd name="T9" fmla="*/ 9 h 25"/>
              </a:gdLst>
              <a:ahLst/>
              <a:cxnLst>
                <a:cxn ang="0">
                  <a:pos x="T0" y="T1"/>
                </a:cxn>
                <a:cxn ang="0">
                  <a:pos x="T2" y="T3"/>
                </a:cxn>
                <a:cxn ang="0">
                  <a:pos x="T4" y="T5"/>
                </a:cxn>
                <a:cxn ang="0">
                  <a:pos x="T6" y="T7"/>
                </a:cxn>
                <a:cxn ang="0">
                  <a:pos x="T8" y="T9"/>
                </a:cxn>
              </a:cxnLst>
              <a:rect l="0" t="0" r="r" b="b"/>
              <a:pathLst>
                <a:path w="25" h="25">
                  <a:moveTo>
                    <a:pt x="23" y="9"/>
                  </a:moveTo>
                  <a:cubicBezTo>
                    <a:pt x="22" y="3"/>
                    <a:pt x="15" y="0"/>
                    <a:pt x="9" y="2"/>
                  </a:cubicBezTo>
                  <a:cubicBezTo>
                    <a:pt x="3" y="4"/>
                    <a:pt x="0" y="10"/>
                    <a:pt x="2" y="16"/>
                  </a:cubicBezTo>
                  <a:cubicBezTo>
                    <a:pt x="4" y="22"/>
                    <a:pt x="10" y="25"/>
                    <a:pt x="16" y="23"/>
                  </a:cubicBezTo>
                  <a:cubicBezTo>
                    <a:pt x="22" y="22"/>
                    <a:pt x="25" y="15"/>
                    <a:pt x="23" y="9"/>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3" name="Freeform 328"/>
            <p:cNvSpPr>
              <a:spLocks/>
            </p:cNvSpPr>
            <p:nvPr/>
          </p:nvSpPr>
          <p:spPr bwMode="auto">
            <a:xfrm rot="16200000">
              <a:off x="5599507" y="5717641"/>
              <a:ext cx="145809" cy="145809"/>
            </a:xfrm>
            <a:custGeom>
              <a:avLst/>
              <a:gdLst>
                <a:gd name="T0" fmla="*/ 23 w 25"/>
                <a:gd name="T1" fmla="*/ 9 h 25"/>
                <a:gd name="T2" fmla="*/ 9 w 25"/>
                <a:gd name="T3" fmla="*/ 2 h 25"/>
                <a:gd name="T4" fmla="*/ 2 w 25"/>
                <a:gd name="T5" fmla="*/ 16 h 25"/>
                <a:gd name="T6" fmla="*/ 16 w 25"/>
                <a:gd name="T7" fmla="*/ 23 h 25"/>
                <a:gd name="T8" fmla="*/ 23 w 25"/>
                <a:gd name="T9" fmla="*/ 9 h 25"/>
              </a:gdLst>
              <a:ahLst/>
              <a:cxnLst>
                <a:cxn ang="0">
                  <a:pos x="T0" y="T1"/>
                </a:cxn>
                <a:cxn ang="0">
                  <a:pos x="T2" y="T3"/>
                </a:cxn>
                <a:cxn ang="0">
                  <a:pos x="T4" y="T5"/>
                </a:cxn>
                <a:cxn ang="0">
                  <a:pos x="T6" y="T7"/>
                </a:cxn>
                <a:cxn ang="0">
                  <a:pos x="T8" y="T9"/>
                </a:cxn>
              </a:cxnLst>
              <a:rect l="0" t="0" r="r" b="b"/>
              <a:pathLst>
                <a:path w="25" h="25">
                  <a:moveTo>
                    <a:pt x="23" y="9"/>
                  </a:moveTo>
                  <a:cubicBezTo>
                    <a:pt x="22" y="3"/>
                    <a:pt x="15" y="0"/>
                    <a:pt x="9" y="2"/>
                  </a:cubicBezTo>
                  <a:cubicBezTo>
                    <a:pt x="3" y="3"/>
                    <a:pt x="0" y="10"/>
                    <a:pt x="2" y="16"/>
                  </a:cubicBezTo>
                  <a:cubicBezTo>
                    <a:pt x="3" y="22"/>
                    <a:pt x="10" y="25"/>
                    <a:pt x="16" y="23"/>
                  </a:cubicBezTo>
                  <a:cubicBezTo>
                    <a:pt x="22" y="21"/>
                    <a:pt x="25" y="15"/>
                    <a:pt x="23" y="9"/>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4" name="Freeform 329"/>
            <p:cNvSpPr>
              <a:spLocks/>
            </p:cNvSpPr>
            <p:nvPr/>
          </p:nvSpPr>
          <p:spPr bwMode="auto">
            <a:xfrm rot="16200000">
              <a:off x="5342709" y="6281291"/>
              <a:ext cx="93579" cy="93579"/>
            </a:xfrm>
            <a:custGeom>
              <a:avLst/>
              <a:gdLst>
                <a:gd name="T0" fmla="*/ 15 w 16"/>
                <a:gd name="T1" fmla="*/ 6 h 16"/>
                <a:gd name="T2" fmla="*/ 6 w 16"/>
                <a:gd name="T3" fmla="*/ 2 h 16"/>
                <a:gd name="T4" fmla="*/ 2 w 16"/>
                <a:gd name="T5" fmla="*/ 10 h 16"/>
                <a:gd name="T6" fmla="*/ 10 w 16"/>
                <a:gd name="T7" fmla="*/ 15 h 16"/>
                <a:gd name="T8" fmla="*/ 15 w 16"/>
                <a:gd name="T9" fmla="*/ 6 h 16"/>
              </a:gdLst>
              <a:ahLst/>
              <a:cxnLst>
                <a:cxn ang="0">
                  <a:pos x="T0" y="T1"/>
                </a:cxn>
                <a:cxn ang="0">
                  <a:pos x="T2" y="T3"/>
                </a:cxn>
                <a:cxn ang="0">
                  <a:pos x="T4" y="T5"/>
                </a:cxn>
                <a:cxn ang="0">
                  <a:pos x="T6" y="T7"/>
                </a:cxn>
                <a:cxn ang="0">
                  <a:pos x="T8" y="T9"/>
                </a:cxn>
              </a:cxnLst>
              <a:rect l="0" t="0" r="r" b="b"/>
              <a:pathLst>
                <a:path w="16" h="16">
                  <a:moveTo>
                    <a:pt x="15" y="6"/>
                  </a:moveTo>
                  <a:cubicBezTo>
                    <a:pt x="14" y="2"/>
                    <a:pt x="10" y="0"/>
                    <a:pt x="6" y="2"/>
                  </a:cubicBezTo>
                  <a:cubicBezTo>
                    <a:pt x="3" y="3"/>
                    <a:pt x="0" y="7"/>
                    <a:pt x="2" y="10"/>
                  </a:cubicBezTo>
                  <a:cubicBezTo>
                    <a:pt x="3" y="14"/>
                    <a:pt x="7" y="16"/>
                    <a:pt x="10" y="15"/>
                  </a:cubicBezTo>
                  <a:cubicBezTo>
                    <a:pt x="14" y="14"/>
                    <a:pt x="16" y="10"/>
                    <a:pt x="15" y="6"/>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5" name="Freeform 330"/>
            <p:cNvSpPr>
              <a:spLocks/>
            </p:cNvSpPr>
            <p:nvPr/>
          </p:nvSpPr>
          <p:spPr bwMode="auto">
            <a:xfrm rot="16200000">
              <a:off x="5349238" y="5758990"/>
              <a:ext cx="93579" cy="93579"/>
            </a:xfrm>
            <a:custGeom>
              <a:avLst/>
              <a:gdLst>
                <a:gd name="T0" fmla="*/ 15 w 16"/>
                <a:gd name="T1" fmla="*/ 6 h 16"/>
                <a:gd name="T2" fmla="*/ 6 w 16"/>
                <a:gd name="T3" fmla="*/ 1 h 16"/>
                <a:gd name="T4" fmla="*/ 1 w 16"/>
                <a:gd name="T5" fmla="*/ 10 h 16"/>
                <a:gd name="T6" fmla="*/ 10 w 16"/>
                <a:gd name="T7" fmla="*/ 14 h 16"/>
                <a:gd name="T8" fmla="*/ 15 w 16"/>
                <a:gd name="T9" fmla="*/ 6 h 16"/>
              </a:gdLst>
              <a:ahLst/>
              <a:cxnLst>
                <a:cxn ang="0">
                  <a:pos x="T0" y="T1"/>
                </a:cxn>
                <a:cxn ang="0">
                  <a:pos x="T2" y="T3"/>
                </a:cxn>
                <a:cxn ang="0">
                  <a:pos x="T4" y="T5"/>
                </a:cxn>
                <a:cxn ang="0">
                  <a:pos x="T6" y="T7"/>
                </a:cxn>
                <a:cxn ang="0">
                  <a:pos x="T8" y="T9"/>
                </a:cxn>
              </a:cxnLst>
              <a:rect l="0" t="0" r="r" b="b"/>
              <a:pathLst>
                <a:path w="16" h="16">
                  <a:moveTo>
                    <a:pt x="15" y="6"/>
                  </a:moveTo>
                  <a:cubicBezTo>
                    <a:pt x="14" y="2"/>
                    <a:pt x="10" y="0"/>
                    <a:pt x="6" y="1"/>
                  </a:cubicBezTo>
                  <a:cubicBezTo>
                    <a:pt x="2" y="2"/>
                    <a:pt x="0" y="6"/>
                    <a:pt x="1" y="10"/>
                  </a:cubicBezTo>
                  <a:cubicBezTo>
                    <a:pt x="2" y="13"/>
                    <a:pt x="6" y="16"/>
                    <a:pt x="10" y="14"/>
                  </a:cubicBezTo>
                  <a:cubicBezTo>
                    <a:pt x="14" y="13"/>
                    <a:pt x="16" y="9"/>
                    <a:pt x="15" y="6"/>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6" name="Freeform 331"/>
            <p:cNvSpPr>
              <a:spLocks/>
            </p:cNvSpPr>
            <p:nvPr/>
          </p:nvSpPr>
          <p:spPr bwMode="auto">
            <a:xfrm rot="16200000">
              <a:off x="5759462" y="6180095"/>
              <a:ext cx="87050" cy="93579"/>
            </a:xfrm>
            <a:custGeom>
              <a:avLst/>
              <a:gdLst>
                <a:gd name="T0" fmla="*/ 14 w 15"/>
                <a:gd name="T1" fmla="*/ 6 h 16"/>
                <a:gd name="T2" fmla="*/ 6 w 15"/>
                <a:gd name="T3" fmla="*/ 1 h 16"/>
                <a:gd name="T4" fmla="*/ 1 w 15"/>
                <a:gd name="T5" fmla="*/ 10 h 16"/>
                <a:gd name="T6" fmla="*/ 10 w 15"/>
                <a:gd name="T7" fmla="*/ 15 h 16"/>
                <a:gd name="T8" fmla="*/ 14 w 15"/>
                <a:gd name="T9" fmla="*/ 6 h 16"/>
              </a:gdLst>
              <a:ahLst/>
              <a:cxnLst>
                <a:cxn ang="0">
                  <a:pos x="T0" y="T1"/>
                </a:cxn>
                <a:cxn ang="0">
                  <a:pos x="T2" y="T3"/>
                </a:cxn>
                <a:cxn ang="0">
                  <a:pos x="T4" y="T5"/>
                </a:cxn>
                <a:cxn ang="0">
                  <a:pos x="T6" y="T7"/>
                </a:cxn>
                <a:cxn ang="0">
                  <a:pos x="T8" y="T9"/>
                </a:cxn>
              </a:cxnLst>
              <a:rect l="0" t="0" r="r" b="b"/>
              <a:pathLst>
                <a:path w="15" h="16">
                  <a:moveTo>
                    <a:pt x="14" y="6"/>
                  </a:moveTo>
                  <a:cubicBezTo>
                    <a:pt x="13" y="2"/>
                    <a:pt x="9" y="0"/>
                    <a:pt x="6" y="1"/>
                  </a:cubicBezTo>
                  <a:cubicBezTo>
                    <a:pt x="2" y="2"/>
                    <a:pt x="0" y="6"/>
                    <a:pt x="1" y="10"/>
                  </a:cubicBezTo>
                  <a:cubicBezTo>
                    <a:pt x="2" y="14"/>
                    <a:pt x="6" y="16"/>
                    <a:pt x="10" y="15"/>
                  </a:cubicBezTo>
                  <a:cubicBezTo>
                    <a:pt x="13" y="13"/>
                    <a:pt x="15" y="10"/>
                    <a:pt x="14" y="6"/>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7" name="Freeform 332"/>
            <p:cNvSpPr>
              <a:spLocks/>
            </p:cNvSpPr>
            <p:nvPr/>
          </p:nvSpPr>
          <p:spPr bwMode="auto">
            <a:xfrm rot="16200000">
              <a:off x="5174049" y="5788369"/>
              <a:ext cx="65288" cy="63111"/>
            </a:xfrm>
            <a:custGeom>
              <a:avLst/>
              <a:gdLst>
                <a:gd name="T0" fmla="*/ 10 w 11"/>
                <a:gd name="T1" fmla="*/ 5 h 11"/>
                <a:gd name="T2" fmla="*/ 4 w 11"/>
                <a:gd name="T3" fmla="*/ 1 h 11"/>
                <a:gd name="T4" fmla="*/ 1 w 11"/>
                <a:gd name="T5" fmla="*/ 7 h 11"/>
                <a:gd name="T6" fmla="*/ 7 w 11"/>
                <a:gd name="T7" fmla="*/ 11 h 11"/>
                <a:gd name="T8" fmla="*/ 10 w 11"/>
                <a:gd name="T9" fmla="*/ 5 h 11"/>
              </a:gdLst>
              <a:ahLst/>
              <a:cxnLst>
                <a:cxn ang="0">
                  <a:pos x="T0" y="T1"/>
                </a:cxn>
                <a:cxn ang="0">
                  <a:pos x="T2" y="T3"/>
                </a:cxn>
                <a:cxn ang="0">
                  <a:pos x="T4" y="T5"/>
                </a:cxn>
                <a:cxn ang="0">
                  <a:pos x="T6" y="T7"/>
                </a:cxn>
                <a:cxn ang="0">
                  <a:pos x="T8" y="T9"/>
                </a:cxn>
              </a:cxnLst>
              <a:rect l="0" t="0" r="r" b="b"/>
              <a:pathLst>
                <a:path w="11" h="11">
                  <a:moveTo>
                    <a:pt x="10" y="5"/>
                  </a:moveTo>
                  <a:cubicBezTo>
                    <a:pt x="9" y="2"/>
                    <a:pt x="7" y="0"/>
                    <a:pt x="4" y="1"/>
                  </a:cubicBezTo>
                  <a:cubicBezTo>
                    <a:pt x="1" y="2"/>
                    <a:pt x="0" y="5"/>
                    <a:pt x="1" y="7"/>
                  </a:cubicBezTo>
                  <a:cubicBezTo>
                    <a:pt x="1" y="10"/>
                    <a:pt x="4" y="11"/>
                    <a:pt x="7" y="11"/>
                  </a:cubicBezTo>
                  <a:cubicBezTo>
                    <a:pt x="9" y="10"/>
                    <a:pt x="11" y="7"/>
                    <a:pt x="10" y="5"/>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8" name="Freeform 333"/>
            <p:cNvSpPr>
              <a:spLocks/>
            </p:cNvSpPr>
            <p:nvPr/>
          </p:nvSpPr>
          <p:spPr bwMode="auto">
            <a:xfrm rot="16200000">
              <a:off x="5122907" y="5939619"/>
              <a:ext cx="87050" cy="87050"/>
            </a:xfrm>
            <a:custGeom>
              <a:avLst/>
              <a:gdLst>
                <a:gd name="T0" fmla="*/ 14 w 15"/>
                <a:gd name="T1" fmla="*/ 6 h 15"/>
                <a:gd name="T2" fmla="*/ 6 w 15"/>
                <a:gd name="T3" fmla="*/ 1 h 15"/>
                <a:gd name="T4" fmla="*/ 1 w 15"/>
                <a:gd name="T5" fmla="*/ 9 h 15"/>
                <a:gd name="T6" fmla="*/ 9 w 15"/>
                <a:gd name="T7" fmla="*/ 14 h 15"/>
                <a:gd name="T8" fmla="*/ 14 w 15"/>
                <a:gd name="T9" fmla="*/ 6 h 15"/>
              </a:gdLst>
              <a:ahLst/>
              <a:cxnLst>
                <a:cxn ang="0">
                  <a:pos x="T0" y="T1"/>
                </a:cxn>
                <a:cxn ang="0">
                  <a:pos x="T2" y="T3"/>
                </a:cxn>
                <a:cxn ang="0">
                  <a:pos x="T4" y="T5"/>
                </a:cxn>
                <a:cxn ang="0">
                  <a:pos x="T6" y="T7"/>
                </a:cxn>
                <a:cxn ang="0">
                  <a:pos x="T8" y="T9"/>
                </a:cxn>
              </a:cxnLst>
              <a:rect l="0" t="0" r="r" b="b"/>
              <a:pathLst>
                <a:path w="15" h="15">
                  <a:moveTo>
                    <a:pt x="14" y="6"/>
                  </a:moveTo>
                  <a:cubicBezTo>
                    <a:pt x="13" y="2"/>
                    <a:pt x="9" y="0"/>
                    <a:pt x="6" y="1"/>
                  </a:cubicBezTo>
                  <a:cubicBezTo>
                    <a:pt x="2" y="2"/>
                    <a:pt x="0" y="6"/>
                    <a:pt x="1" y="9"/>
                  </a:cubicBezTo>
                  <a:cubicBezTo>
                    <a:pt x="2" y="13"/>
                    <a:pt x="6" y="15"/>
                    <a:pt x="9" y="14"/>
                  </a:cubicBezTo>
                  <a:cubicBezTo>
                    <a:pt x="13" y="13"/>
                    <a:pt x="15" y="9"/>
                    <a:pt x="14" y="6"/>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9" name="Freeform 334"/>
            <p:cNvSpPr>
              <a:spLocks/>
            </p:cNvSpPr>
            <p:nvPr/>
          </p:nvSpPr>
          <p:spPr bwMode="auto">
            <a:xfrm rot="16200000">
              <a:off x="5325299" y="6420572"/>
              <a:ext cx="41349" cy="41349"/>
            </a:xfrm>
            <a:custGeom>
              <a:avLst/>
              <a:gdLst>
                <a:gd name="T0" fmla="*/ 7 w 7"/>
                <a:gd name="T1" fmla="*/ 2 h 7"/>
                <a:gd name="T2" fmla="*/ 3 w 7"/>
                <a:gd name="T3" fmla="*/ 0 h 7"/>
                <a:gd name="T4" fmla="*/ 1 w 7"/>
                <a:gd name="T5" fmla="*/ 4 h 7"/>
                <a:gd name="T6" fmla="*/ 5 w 7"/>
                <a:gd name="T7" fmla="*/ 6 h 7"/>
                <a:gd name="T8" fmla="*/ 7 w 7"/>
                <a:gd name="T9" fmla="*/ 2 h 7"/>
              </a:gdLst>
              <a:ahLst/>
              <a:cxnLst>
                <a:cxn ang="0">
                  <a:pos x="T0" y="T1"/>
                </a:cxn>
                <a:cxn ang="0">
                  <a:pos x="T2" y="T3"/>
                </a:cxn>
                <a:cxn ang="0">
                  <a:pos x="T4" y="T5"/>
                </a:cxn>
                <a:cxn ang="0">
                  <a:pos x="T6" y="T7"/>
                </a:cxn>
                <a:cxn ang="0">
                  <a:pos x="T8" y="T9"/>
                </a:cxn>
              </a:cxnLst>
              <a:rect l="0" t="0" r="r" b="b"/>
              <a:pathLst>
                <a:path w="7" h="7">
                  <a:moveTo>
                    <a:pt x="7" y="2"/>
                  </a:moveTo>
                  <a:cubicBezTo>
                    <a:pt x="6" y="1"/>
                    <a:pt x="5" y="0"/>
                    <a:pt x="3" y="0"/>
                  </a:cubicBezTo>
                  <a:cubicBezTo>
                    <a:pt x="1" y="1"/>
                    <a:pt x="0" y="3"/>
                    <a:pt x="1" y="4"/>
                  </a:cubicBezTo>
                  <a:cubicBezTo>
                    <a:pt x="1" y="6"/>
                    <a:pt x="3" y="7"/>
                    <a:pt x="5" y="6"/>
                  </a:cubicBezTo>
                  <a:cubicBezTo>
                    <a:pt x="6" y="6"/>
                    <a:pt x="7" y="4"/>
                    <a:pt x="7" y="2"/>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0" name="Freeform 335"/>
            <p:cNvSpPr>
              <a:spLocks/>
            </p:cNvSpPr>
            <p:nvPr/>
          </p:nvSpPr>
          <p:spPr bwMode="auto">
            <a:xfrm rot="16200000">
              <a:off x="5538572" y="5702407"/>
              <a:ext cx="45701" cy="41349"/>
            </a:xfrm>
            <a:custGeom>
              <a:avLst/>
              <a:gdLst>
                <a:gd name="T0" fmla="*/ 7 w 8"/>
                <a:gd name="T1" fmla="*/ 3 h 7"/>
                <a:gd name="T2" fmla="*/ 3 w 8"/>
                <a:gd name="T3" fmla="*/ 1 h 7"/>
                <a:gd name="T4" fmla="*/ 1 w 8"/>
                <a:gd name="T5" fmla="*/ 5 h 7"/>
                <a:gd name="T6" fmla="*/ 5 w 8"/>
                <a:gd name="T7" fmla="*/ 7 h 7"/>
                <a:gd name="T8" fmla="*/ 7 w 8"/>
                <a:gd name="T9" fmla="*/ 3 h 7"/>
              </a:gdLst>
              <a:ahLst/>
              <a:cxnLst>
                <a:cxn ang="0">
                  <a:pos x="T0" y="T1"/>
                </a:cxn>
                <a:cxn ang="0">
                  <a:pos x="T2" y="T3"/>
                </a:cxn>
                <a:cxn ang="0">
                  <a:pos x="T4" y="T5"/>
                </a:cxn>
                <a:cxn ang="0">
                  <a:pos x="T6" y="T7"/>
                </a:cxn>
                <a:cxn ang="0">
                  <a:pos x="T8" y="T9"/>
                </a:cxn>
              </a:cxnLst>
              <a:rect l="0" t="0" r="r" b="b"/>
              <a:pathLst>
                <a:path w="8" h="7">
                  <a:moveTo>
                    <a:pt x="7" y="3"/>
                  </a:moveTo>
                  <a:cubicBezTo>
                    <a:pt x="7" y="1"/>
                    <a:pt x="5" y="0"/>
                    <a:pt x="3" y="1"/>
                  </a:cubicBezTo>
                  <a:cubicBezTo>
                    <a:pt x="1" y="1"/>
                    <a:pt x="0" y="3"/>
                    <a:pt x="1" y="5"/>
                  </a:cubicBezTo>
                  <a:cubicBezTo>
                    <a:pt x="1" y="6"/>
                    <a:pt x="3" y="7"/>
                    <a:pt x="5" y="7"/>
                  </a:cubicBezTo>
                  <a:cubicBezTo>
                    <a:pt x="7" y="6"/>
                    <a:pt x="8" y="4"/>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1" name="Freeform 336"/>
            <p:cNvSpPr>
              <a:spLocks/>
            </p:cNvSpPr>
            <p:nvPr/>
          </p:nvSpPr>
          <p:spPr bwMode="auto">
            <a:xfrm rot="16200000">
              <a:off x="5108761" y="5884125"/>
              <a:ext cx="45701" cy="39173"/>
            </a:xfrm>
            <a:custGeom>
              <a:avLst/>
              <a:gdLst>
                <a:gd name="T0" fmla="*/ 7 w 8"/>
                <a:gd name="T1" fmla="*/ 3 h 7"/>
                <a:gd name="T2" fmla="*/ 3 w 8"/>
                <a:gd name="T3" fmla="*/ 1 h 7"/>
                <a:gd name="T4" fmla="*/ 1 w 8"/>
                <a:gd name="T5" fmla="*/ 5 h 7"/>
                <a:gd name="T6" fmla="*/ 5 w 8"/>
                <a:gd name="T7" fmla="*/ 7 h 7"/>
                <a:gd name="T8" fmla="*/ 7 w 8"/>
                <a:gd name="T9" fmla="*/ 3 h 7"/>
              </a:gdLst>
              <a:ahLst/>
              <a:cxnLst>
                <a:cxn ang="0">
                  <a:pos x="T0" y="T1"/>
                </a:cxn>
                <a:cxn ang="0">
                  <a:pos x="T2" y="T3"/>
                </a:cxn>
                <a:cxn ang="0">
                  <a:pos x="T4" y="T5"/>
                </a:cxn>
                <a:cxn ang="0">
                  <a:pos x="T6" y="T7"/>
                </a:cxn>
                <a:cxn ang="0">
                  <a:pos x="T8" y="T9"/>
                </a:cxn>
              </a:cxnLst>
              <a:rect l="0" t="0" r="r" b="b"/>
              <a:pathLst>
                <a:path w="8" h="7">
                  <a:moveTo>
                    <a:pt x="7" y="3"/>
                  </a:moveTo>
                  <a:cubicBezTo>
                    <a:pt x="7" y="1"/>
                    <a:pt x="5" y="0"/>
                    <a:pt x="3" y="1"/>
                  </a:cubicBezTo>
                  <a:cubicBezTo>
                    <a:pt x="1" y="1"/>
                    <a:pt x="0" y="3"/>
                    <a:pt x="1" y="5"/>
                  </a:cubicBezTo>
                  <a:cubicBezTo>
                    <a:pt x="1" y="6"/>
                    <a:pt x="3" y="7"/>
                    <a:pt x="5" y="7"/>
                  </a:cubicBezTo>
                  <a:cubicBezTo>
                    <a:pt x="7" y="6"/>
                    <a:pt x="8" y="5"/>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2" name="Freeform 337"/>
            <p:cNvSpPr>
              <a:spLocks/>
            </p:cNvSpPr>
            <p:nvPr/>
          </p:nvSpPr>
          <p:spPr bwMode="auto">
            <a:xfrm rot="16200000">
              <a:off x="5357943" y="5976615"/>
              <a:ext cx="41349" cy="45701"/>
            </a:xfrm>
            <a:custGeom>
              <a:avLst/>
              <a:gdLst>
                <a:gd name="T0" fmla="*/ 7 w 7"/>
                <a:gd name="T1" fmla="*/ 3 h 8"/>
                <a:gd name="T2" fmla="*/ 3 w 7"/>
                <a:gd name="T3" fmla="*/ 1 h 8"/>
                <a:gd name="T4" fmla="*/ 0 w 7"/>
                <a:gd name="T5" fmla="*/ 5 h 8"/>
                <a:gd name="T6" fmla="*/ 4 w 7"/>
                <a:gd name="T7" fmla="*/ 7 h 8"/>
                <a:gd name="T8" fmla="*/ 7 w 7"/>
                <a:gd name="T9" fmla="*/ 3 h 8"/>
              </a:gdLst>
              <a:ahLst/>
              <a:cxnLst>
                <a:cxn ang="0">
                  <a:pos x="T0" y="T1"/>
                </a:cxn>
                <a:cxn ang="0">
                  <a:pos x="T2" y="T3"/>
                </a:cxn>
                <a:cxn ang="0">
                  <a:pos x="T4" y="T5"/>
                </a:cxn>
                <a:cxn ang="0">
                  <a:pos x="T6" y="T7"/>
                </a:cxn>
                <a:cxn ang="0">
                  <a:pos x="T8" y="T9"/>
                </a:cxn>
              </a:cxnLst>
              <a:rect l="0" t="0" r="r" b="b"/>
              <a:pathLst>
                <a:path w="7" h="8">
                  <a:moveTo>
                    <a:pt x="7" y="3"/>
                  </a:moveTo>
                  <a:cubicBezTo>
                    <a:pt x="6" y="1"/>
                    <a:pt x="4" y="0"/>
                    <a:pt x="3" y="1"/>
                  </a:cubicBezTo>
                  <a:cubicBezTo>
                    <a:pt x="1" y="1"/>
                    <a:pt x="0" y="3"/>
                    <a:pt x="0" y="5"/>
                  </a:cubicBezTo>
                  <a:cubicBezTo>
                    <a:pt x="1" y="7"/>
                    <a:pt x="3" y="8"/>
                    <a:pt x="4" y="7"/>
                  </a:cubicBezTo>
                  <a:cubicBezTo>
                    <a:pt x="6" y="7"/>
                    <a:pt x="7" y="5"/>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3" name="Freeform 338"/>
            <p:cNvSpPr>
              <a:spLocks/>
            </p:cNvSpPr>
            <p:nvPr/>
          </p:nvSpPr>
          <p:spPr bwMode="auto">
            <a:xfrm rot="16200000">
              <a:off x="5860658" y="6183360"/>
              <a:ext cx="41349" cy="41349"/>
            </a:xfrm>
            <a:custGeom>
              <a:avLst/>
              <a:gdLst>
                <a:gd name="T0" fmla="*/ 7 w 7"/>
                <a:gd name="T1" fmla="*/ 3 h 7"/>
                <a:gd name="T2" fmla="*/ 3 w 7"/>
                <a:gd name="T3" fmla="*/ 1 h 7"/>
                <a:gd name="T4" fmla="*/ 1 w 7"/>
                <a:gd name="T5" fmla="*/ 5 h 7"/>
                <a:gd name="T6" fmla="*/ 5 w 7"/>
                <a:gd name="T7" fmla="*/ 7 h 7"/>
                <a:gd name="T8" fmla="*/ 7 w 7"/>
                <a:gd name="T9" fmla="*/ 3 h 7"/>
              </a:gdLst>
              <a:ahLst/>
              <a:cxnLst>
                <a:cxn ang="0">
                  <a:pos x="T0" y="T1"/>
                </a:cxn>
                <a:cxn ang="0">
                  <a:pos x="T2" y="T3"/>
                </a:cxn>
                <a:cxn ang="0">
                  <a:pos x="T4" y="T5"/>
                </a:cxn>
                <a:cxn ang="0">
                  <a:pos x="T6" y="T7"/>
                </a:cxn>
                <a:cxn ang="0">
                  <a:pos x="T8" y="T9"/>
                </a:cxn>
              </a:cxnLst>
              <a:rect l="0" t="0" r="r" b="b"/>
              <a:pathLst>
                <a:path w="7" h="7">
                  <a:moveTo>
                    <a:pt x="7" y="3"/>
                  </a:moveTo>
                  <a:cubicBezTo>
                    <a:pt x="6" y="1"/>
                    <a:pt x="4" y="0"/>
                    <a:pt x="3" y="1"/>
                  </a:cubicBezTo>
                  <a:cubicBezTo>
                    <a:pt x="1" y="1"/>
                    <a:pt x="0" y="3"/>
                    <a:pt x="1" y="5"/>
                  </a:cubicBezTo>
                  <a:cubicBezTo>
                    <a:pt x="1" y="6"/>
                    <a:pt x="3" y="7"/>
                    <a:pt x="5" y="7"/>
                  </a:cubicBezTo>
                  <a:cubicBezTo>
                    <a:pt x="6" y="6"/>
                    <a:pt x="7" y="5"/>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4" name="Freeform 339"/>
            <p:cNvSpPr>
              <a:spLocks/>
            </p:cNvSpPr>
            <p:nvPr/>
          </p:nvSpPr>
          <p:spPr bwMode="auto">
            <a:xfrm rot="16200000">
              <a:off x="5649561" y="6063666"/>
              <a:ext cx="45701" cy="41349"/>
            </a:xfrm>
            <a:custGeom>
              <a:avLst/>
              <a:gdLst>
                <a:gd name="T0" fmla="*/ 7 w 8"/>
                <a:gd name="T1" fmla="*/ 2 h 7"/>
                <a:gd name="T2" fmla="*/ 3 w 8"/>
                <a:gd name="T3" fmla="*/ 0 h 7"/>
                <a:gd name="T4" fmla="*/ 1 w 8"/>
                <a:gd name="T5" fmla="*/ 4 h 7"/>
                <a:gd name="T6" fmla="*/ 5 w 8"/>
                <a:gd name="T7" fmla="*/ 6 h 7"/>
                <a:gd name="T8" fmla="*/ 7 w 8"/>
                <a:gd name="T9" fmla="*/ 2 h 7"/>
              </a:gdLst>
              <a:ahLst/>
              <a:cxnLst>
                <a:cxn ang="0">
                  <a:pos x="T0" y="T1"/>
                </a:cxn>
                <a:cxn ang="0">
                  <a:pos x="T2" y="T3"/>
                </a:cxn>
                <a:cxn ang="0">
                  <a:pos x="T4" y="T5"/>
                </a:cxn>
                <a:cxn ang="0">
                  <a:pos x="T6" y="T7"/>
                </a:cxn>
                <a:cxn ang="0">
                  <a:pos x="T8" y="T9"/>
                </a:cxn>
              </a:cxnLst>
              <a:rect l="0" t="0" r="r" b="b"/>
              <a:pathLst>
                <a:path w="8" h="7">
                  <a:moveTo>
                    <a:pt x="7" y="2"/>
                  </a:moveTo>
                  <a:cubicBezTo>
                    <a:pt x="7" y="1"/>
                    <a:pt x="5" y="0"/>
                    <a:pt x="3" y="0"/>
                  </a:cubicBezTo>
                  <a:cubicBezTo>
                    <a:pt x="1" y="1"/>
                    <a:pt x="0" y="2"/>
                    <a:pt x="1" y="4"/>
                  </a:cubicBezTo>
                  <a:cubicBezTo>
                    <a:pt x="1" y="6"/>
                    <a:pt x="3" y="7"/>
                    <a:pt x="5" y="6"/>
                  </a:cubicBezTo>
                  <a:cubicBezTo>
                    <a:pt x="7" y="6"/>
                    <a:pt x="8" y="4"/>
                    <a:pt x="7" y="2"/>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5" name="Freeform 340"/>
            <p:cNvSpPr>
              <a:spLocks/>
            </p:cNvSpPr>
            <p:nvPr/>
          </p:nvSpPr>
          <p:spPr bwMode="auto">
            <a:xfrm rot="16200000">
              <a:off x="5552717" y="6352020"/>
              <a:ext cx="41349" cy="39173"/>
            </a:xfrm>
            <a:custGeom>
              <a:avLst/>
              <a:gdLst>
                <a:gd name="T0" fmla="*/ 7 w 7"/>
                <a:gd name="T1" fmla="*/ 3 h 7"/>
                <a:gd name="T2" fmla="*/ 3 w 7"/>
                <a:gd name="T3" fmla="*/ 1 h 7"/>
                <a:gd name="T4" fmla="*/ 0 w 7"/>
                <a:gd name="T5" fmla="*/ 5 h 7"/>
                <a:gd name="T6" fmla="*/ 5 w 7"/>
                <a:gd name="T7" fmla="*/ 7 h 7"/>
                <a:gd name="T8" fmla="*/ 7 w 7"/>
                <a:gd name="T9" fmla="*/ 3 h 7"/>
              </a:gdLst>
              <a:ahLst/>
              <a:cxnLst>
                <a:cxn ang="0">
                  <a:pos x="T0" y="T1"/>
                </a:cxn>
                <a:cxn ang="0">
                  <a:pos x="T2" y="T3"/>
                </a:cxn>
                <a:cxn ang="0">
                  <a:pos x="T4" y="T5"/>
                </a:cxn>
                <a:cxn ang="0">
                  <a:pos x="T6" y="T7"/>
                </a:cxn>
                <a:cxn ang="0">
                  <a:pos x="T8" y="T9"/>
                </a:cxn>
              </a:cxnLst>
              <a:rect l="0" t="0" r="r" b="b"/>
              <a:pathLst>
                <a:path w="7" h="7">
                  <a:moveTo>
                    <a:pt x="7" y="3"/>
                  </a:moveTo>
                  <a:cubicBezTo>
                    <a:pt x="6" y="1"/>
                    <a:pt x="4" y="0"/>
                    <a:pt x="3" y="1"/>
                  </a:cubicBezTo>
                  <a:cubicBezTo>
                    <a:pt x="1" y="1"/>
                    <a:pt x="0" y="3"/>
                    <a:pt x="0" y="5"/>
                  </a:cubicBezTo>
                  <a:cubicBezTo>
                    <a:pt x="1" y="6"/>
                    <a:pt x="3" y="7"/>
                    <a:pt x="5" y="7"/>
                  </a:cubicBezTo>
                  <a:cubicBezTo>
                    <a:pt x="6" y="6"/>
                    <a:pt x="7" y="5"/>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6" name="Freeform 341"/>
            <p:cNvSpPr>
              <a:spLocks/>
            </p:cNvSpPr>
            <p:nvPr/>
          </p:nvSpPr>
          <p:spPr bwMode="auto">
            <a:xfrm rot="16200000">
              <a:off x="9763211" y="5285653"/>
              <a:ext cx="1540789" cy="581060"/>
            </a:xfrm>
            <a:custGeom>
              <a:avLst/>
              <a:gdLst>
                <a:gd name="T0" fmla="*/ 128 w 265"/>
                <a:gd name="T1" fmla="*/ 72 h 100"/>
                <a:gd name="T2" fmla="*/ 265 w 265"/>
                <a:gd name="T3" fmla="*/ 33 h 100"/>
                <a:gd name="T4" fmla="*/ 236 w 265"/>
                <a:gd name="T5" fmla="*/ 0 h 100"/>
                <a:gd name="T6" fmla="*/ 148 w 265"/>
                <a:gd name="T7" fmla="*/ 33 h 100"/>
                <a:gd name="T8" fmla="*/ 20 w 265"/>
                <a:gd name="T9" fmla="*/ 36 h 100"/>
                <a:gd name="T10" fmla="*/ 0 w 265"/>
                <a:gd name="T11" fmla="*/ 97 h 100"/>
                <a:gd name="T12" fmla="*/ 128 w 265"/>
                <a:gd name="T13" fmla="*/ 72 h 100"/>
              </a:gdLst>
              <a:ahLst/>
              <a:cxnLst>
                <a:cxn ang="0">
                  <a:pos x="T0" y="T1"/>
                </a:cxn>
                <a:cxn ang="0">
                  <a:pos x="T2" y="T3"/>
                </a:cxn>
                <a:cxn ang="0">
                  <a:pos x="T4" y="T5"/>
                </a:cxn>
                <a:cxn ang="0">
                  <a:pos x="T6" y="T7"/>
                </a:cxn>
                <a:cxn ang="0">
                  <a:pos x="T8" y="T9"/>
                </a:cxn>
                <a:cxn ang="0">
                  <a:pos x="T10" y="T11"/>
                </a:cxn>
                <a:cxn ang="0">
                  <a:pos x="T12" y="T13"/>
                </a:cxn>
              </a:cxnLst>
              <a:rect l="0" t="0" r="r" b="b"/>
              <a:pathLst>
                <a:path w="265" h="100">
                  <a:moveTo>
                    <a:pt x="128" y="72"/>
                  </a:moveTo>
                  <a:cubicBezTo>
                    <a:pt x="188" y="42"/>
                    <a:pt x="229" y="27"/>
                    <a:pt x="265" y="33"/>
                  </a:cubicBezTo>
                  <a:cubicBezTo>
                    <a:pt x="257" y="21"/>
                    <a:pt x="247" y="10"/>
                    <a:pt x="236" y="0"/>
                  </a:cubicBezTo>
                  <a:cubicBezTo>
                    <a:pt x="211" y="3"/>
                    <a:pt x="180" y="13"/>
                    <a:pt x="148" y="33"/>
                  </a:cubicBezTo>
                  <a:cubicBezTo>
                    <a:pt x="109" y="58"/>
                    <a:pt x="52" y="47"/>
                    <a:pt x="20" y="36"/>
                  </a:cubicBezTo>
                  <a:cubicBezTo>
                    <a:pt x="9" y="54"/>
                    <a:pt x="2" y="75"/>
                    <a:pt x="0" y="97"/>
                  </a:cubicBezTo>
                  <a:cubicBezTo>
                    <a:pt x="24" y="100"/>
                    <a:pt x="71" y="100"/>
                    <a:pt x="128" y="72"/>
                  </a:cubicBezTo>
                  <a:close/>
                </a:path>
              </a:pathLst>
            </a:custGeom>
            <a:solidFill>
              <a:srgbClr val="E8BD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7" name="Freeform 342"/>
            <p:cNvSpPr>
              <a:spLocks/>
            </p:cNvSpPr>
            <p:nvPr/>
          </p:nvSpPr>
          <p:spPr bwMode="auto">
            <a:xfrm rot="16200000">
              <a:off x="9737096" y="5387937"/>
              <a:ext cx="1255700" cy="430899"/>
            </a:xfrm>
            <a:custGeom>
              <a:avLst/>
              <a:gdLst>
                <a:gd name="T0" fmla="*/ 128 w 216"/>
                <a:gd name="T1" fmla="*/ 49 h 74"/>
                <a:gd name="T2" fmla="*/ 216 w 216"/>
                <a:gd name="T3" fmla="*/ 16 h 74"/>
                <a:gd name="T4" fmla="*/ 193 w 216"/>
                <a:gd name="T5" fmla="*/ 0 h 74"/>
                <a:gd name="T6" fmla="*/ 121 w 216"/>
                <a:gd name="T7" fmla="*/ 28 h 74"/>
                <a:gd name="T8" fmla="*/ 25 w 216"/>
                <a:gd name="T9" fmla="*/ 20 h 74"/>
                <a:gd name="T10" fmla="*/ 0 w 216"/>
                <a:gd name="T11" fmla="*/ 52 h 74"/>
                <a:gd name="T12" fmla="*/ 128 w 216"/>
                <a:gd name="T13" fmla="*/ 49 h 74"/>
              </a:gdLst>
              <a:ahLst/>
              <a:cxnLst>
                <a:cxn ang="0">
                  <a:pos x="T0" y="T1"/>
                </a:cxn>
                <a:cxn ang="0">
                  <a:pos x="T2" y="T3"/>
                </a:cxn>
                <a:cxn ang="0">
                  <a:pos x="T4" y="T5"/>
                </a:cxn>
                <a:cxn ang="0">
                  <a:pos x="T6" y="T7"/>
                </a:cxn>
                <a:cxn ang="0">
                  <a:pos x="T8" y="T9"/>
                </a:cxn>
                <a:cxn ang="0">
                  <a:pos x="T10" y="T11"/>
                </a:cxn>
                <a:cxn ang="0">
                  <a:pos x="T12" y="T13"/>
                </a:cxn>
              </a:cxnLst>
              <a:rect l="0" t="0" r="r" b="b"/>
              <a:pathLst>
                <a:path w="216" h="74">
                  <a:moveTo>
                    <a:pt x="128" y="49"/>
                  </a:moveTo>
                  <a:cubicBezTo>
                    <a:pt x="160" y="29"/>
                    <a:pt x="191" y="19"/>
                    <a:pt x="216" y="16"/>
                  </a:cubicBezTo>
                  <a:cubicBezTo>
                    <a:pt x="209" y="10"/>
                    <a:pt x="201" y="5"/>
                    <a:pt x="193" y="0"/>
                  </a:cubicBezTo>
                  <a:cubicBezTo>
                    <a:pt x="176" y="9"/>
                    <a:pt x="151" y="21"/>
                    <a:pt x="121" y="28"/>
                  </a:cubicBezTo>
                  <a:cubicBezTo>
                    <a:pt x="81" y="37"/>
                    <a:pt x="44" y="27"/>
                    <a:pt x="25" y="20"/>
                  </a:cubicBezTo>
                  <a:cubicBezTo>
                    <a:pt x="15" y="29"/>
                    <a:pt x="7" y="40"/>
                    <a:pt x="0" y="52"/>
                  </a:cubicBezTo>
                  <a:cubicBezTo>
                    <a:pt x="32" y="63"/>
                    <a:pt x="89" y="74"/>
                    <a:pt x="128" y="49"/>
                  </a:cubicBezTo>
                  <a:close/>
                </a:path>
              </a:pathLst>
            </a:custGeom>
            <a:solidFill>
              <a:srgbClr val="EDC1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8" name="Freeform 343"/>
            <p:cNvSpPr>
              <a:spLocks/>
            </p:cNvSpPr>
            <p:nvPr/>
          </p:nvSpPr>
          <p:spPr bwMode="auto">
            <a:xfrm rot="16200000">
              <a:off x="9728391" y="5442344"/>
              <a:ext cx="842211" cy="256798"/>
            </a:xfrm>
            <a:custGeom>
              <a:avLst/>
              <a:gdLst>
                <a:gd name="T0" fmla="*/ 145 w 145"/>
                <a:gd name="T1" fmla="*/ 18 h 44"/>
                <a:gd name="T2" fmla="*/ 57 w 145"/>
                <a:gd name="T3" fmla="*/ 6 h 44"/>
                <a:gd name="T4" fmla="*/ 0 w 145"/>
                <a:gd name="T5" fmla="*/ 29 h 44"/>
                <a:gd name="T6" fmla="*/ 145 w 145"/>
                <a:gd name="T7" fmla="*/ 18 h 44"/>
              </a:gdLst>
              <a:ahLst/>
              <a:cxnLst>
                <a:cxn ang="0">
                  <a:pos x="T0" y="T1"/>
                </a:cxn>
                <a:cxn ang="0">
                  <a:pos x="T2" y="T3"/>
                </a:cxn>
                <a:cxn ang="0">
                  <a:pos x="T4" y="T5"/>
                </a:cxn>
                <a:cxn ang="0">
                  <a:pos x="T6" y="T7"/>
                </a:cxn>
              </a:cxnLst>
              <a:rect l="0" t="0" r="r" b="b"/>
              <a:pathLst>
                <a:path w="145" h="44">
                  <a:moveTo>
                    <a:pt x="145" y="18"/>
                  </a:moveTo>
                  <a:cubicBezTo>
                    <a:pt x="119" y="5"/>
                    <a:pt x="88" y="0"/>
                    <a:pt x="57" y="6"/>
                  </a:cubicBezTo>
                  <a:cubicBezTo>
                    <a:pt x="36" y="10"/>
                    <a:pt x="17" y="18"/>
                    <a:pt x="0" y="29"/>
                  </a:cubicBezTo>
                  <a:cubicBezTo>
                    <a:pt x="20" y="35"/>
                    <a:pt x="72" y="44"/>
                    <a:pt x="145" y="18"/>
                  </a:cubicBezTo>
                  <a:close/>
                </a:path>
              </a:pathLst>
            </a:custGeom>
            <a:solidFill>
              <a:srgbClr val="FCCD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9" name="Freeform 344"/>
            <p:cNvSpPr>
              <a:spLocks/>
            </p:cNvSpPr>
            <p:nvPr/>
          </p:nvSpPr>
          <p:spPr bwMode="auto">
            <a:xfrm rot="16200000">
              <a:off x="9917725" y="5259538"/>
              <a:ext cx="1575609" cy="611528"/>
            </a:xfrm>
            <a:custGeom>
              <a:avLst/>
              <a:gdLst>
                <a:gd name="T0" fmla="*/ 152 w 271"/>
                <a:gd name="T1" fmla="*/ 52 h 105"/>
                <a:gd name="T2" fmla="*/ 271 w 271"/>
                <a:gd name="T3" fmla="*/ 15 h 105"/>
                <a:gd name="T4" fmla="*/ 266 w 271"/>
                <a:gd name="T5" fmla="*/ 6 h 105"/>
                <a:gd name="T6" fmla="*/ 129 w 271"/>
                <a:gd name="T7" fmla="*/ 45 h 105"/>
                <a:gd name="T8" fmla="*/ 1 w 271"/>
                <a:gd name="T9" fmla="*/ 70 h 105"/>
                <a:gd name="T10" fmla="*/ 3 w 271"/>
                <a:gd name="T11" fmla="*/ 104 h 105"/>
                <a:gd name="T12" fmla="*/ 152 w 271"/>
                <a:gd name="T13" fmla="*/ 52 h 105"/>
              </a:gdLst>
              <a:ahLst/>
              <a:cxnLst>
                <a:cxn ang="0">
                  <a:pos x="T0" y="T1"/>
                </a:cxn>
                <a:cxn ang="0">
                  <a:pos x="T2" y="T3"/>
                </a:cxn>
                <a:cxn ang="0">
                  <a:pos x="T4" y="T5"/>
                </a:cxn>
                <a:cxn ang="0">
                  <a:pos x="T6" y="T7"/>
                </a:cxn>
                <a:cxn ang="0">
                  <a:pos x="T8" y="T9"/>
                </a:cxn>
                <a:cxn ang="0">
                  <a:pos x="T10" y="T11"/>
                </a:cxn>
                <a:cxn ang="0">
                  <a:pos x="T12" y="T13"/>
                </a:cxn>
              </a:cxnLst>
              <a:rect l="0" t="0" r="r" b="b"/>
              <a:pathLst>
                <a:path w="271" h="105">
                  <a:moveTo>
                    <a:pt x="152" y="52"/>
                  </a:moveTo>
                  <a:cubicBezTo>
                    <a:pt x="210" y="10"/>
                    <a:pt x="251" y="11"/>
                    <a:pt x="271" y="15"/>
                  </a:cubicBezTo>
                  <a:cubicBezTo>
                    <a:pt x="269" y="12"/>
                    <a:pt x="267" y="9"/>
                    <a:pt x="266" y="6"/>
                  </a:cubicBezTo>
                  <a:cubicBezTo>
                    <a:pt x="230" y="0"/>
                    <a:pt x="189" y="15"/>
                    <a:pt x="129" y="45"/>
                  </a:cubicBezTo>
                  <a:cubicBezTo>
                    <a:pt x="72" y="73"/>
                    <a:pt x="25" y="73"/>
                    <a:pt x="1" y="70"/>
                  </a:cubicBezTo>
                  <a:cubicBezTo>
                    <a:pt x="0" y="81"/>
                    <a:pt x="1" y="93"/>
                    <a:pt x="3" y="104"/>
                  </a:cubicBezTo>
                  <a:cubicBezTo>
                    <a:pt x="27" y="105"/>
                    <a:pt x="83" y="100"/>
                    <a:pt x="152" y="52"/>
                  </a:cubicBezTo>
                  <a:close/>
                </a:path>
              </a:pathLst>
            </a:custGeom>
            <a:solidFill>
              <a:srgbClr val="DBB3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0" name="Freeform 345"/>
            <p:cNvSpPr>
              <a:spLocks/>
            </p:cNvSpPr>
            <p:nvPr/>
          </p:nvSpPr>
          <p:spPr bwMode="auto">
            <a:xfrm rot="16200000">
              <a:off x="9757770" y="5478252"/>
              <a:ext cx="977139" cy="237212"/>
            </a:xfrm>
            <a:custGeom>
              <a:avLst/>
              <a:gdLst>
                <a:gd name="T0" fmla="*/ 96 w 168"/>
                <a:gd name="T1" fmla="*/ 32 h 41"/>
                <a:gd name="T2" fmla="*/ 168 w 168"/>
                <a:gd name="T3" fmla="*/ 4 h 41"/>
                <a:gd name="T4" fmla="*/ 161 w 168"/>
                <a:gd name="T5" fmla="*/ 0 h 41"/>
                <a:gd name="T6" fmla="*/ 16 w 168"/>
                <a:gd name="T7" fmla="*/ 11 h 41"/>
                <a:gd name="T8" fmla="*/ 0 w 168"/>
                <a:gd name="T9" fmla="*/ 24 h 41"/>
                <a:gd name="T10" fmla="*/ 96 w 168"/>
                <a:gd name="T11" fmla="*/ 32 h 41"/>
              </a:gdLst>
              <a:ahLst/>
              <a:cxnLst>
                <a:cxn ang="0">
                  <a:pos x="T0" y="T1"/>
                </a:cxn>
                <a:cxn ang="0">
                  <a:pos x="T2" y="T3"/>
                </a:cxn>
                <a:cxn ang="0">
                  <a:pos x="T4" y="T5"/>
                </a:cxn>
                <a:cxn ang="0">
                  <a:pos x="T6" y="T7"/>
                </a:cxn>
                <a:cxn ang="0">
                  <a:pos x="T8" y="T9"/>
                </a:cxn>
                <a:cxn ang="0">
                  <a:pos x="T10" y="T11"/>
                </a:cxn>
              </a:cxnLst>
              <a:rect l="0" t="0" r="r" b="b"/>
              <a:pathLst>
                <a:path w="168" h="41">
                  <a:moveTo>
                    <a:pt x="96" y="32"/>
                  </a:moveTo>
                  <a:cubicBezTo>
                    <a:pt x="126" y="25"/>
                    <a:pt x="151" y="13"/>
                    <a:pt x="168" y="4"/>
                  </a:cubicBezTo>
                  <a:cubicBezTo>
                    <a:pt x="166" y="3"/>
                    <a:pt x="163" y="1"/>
                    <a:pt x="161" y="0"/>
                  </a:cubicBezTo>
                  <a:cubicBezTo>
                    <a:pt x="88" y="26"/>
                    <a:pt x="36" y="17"/>
                    <a:pt x="16" y="11"/>
                  </a:cubicBezTo>
                  <a:cubicBezTo>
                    <a:pt x="11" y="15"/>
                    <a:pt x="5" y="20"/>
                    <a:pt x="0" y="24"/>
                  </a:cubicBezTo>
                  <a:cubicBezTo>
                    <a:pt x="19" y="31"/>
                    <a:pt x="56" y="41"/>
                    <a:pt x="96" y="32"/>
                  </a:cubicBezTo>
                  <a:close/>
                </a:path>
              </a:pathLst>
            </a:custGeom>
            <a:solidFill>
              <a:srgbClr val="F2C5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1" name="Freeform 346"/>
            <p:cNvSpPr>
              <a:spLocks/>
            </p:cNvSpPr>
            <p:nvPr/>
          </p:nvSpPr>
          <p:spPr bwMode="auto">
            <a:xfrm rot="16200000">
              <a:off x="11182130" y="5118082"/>
              <a:ext cx="768218" cy="295971"/>
            </a:xfrm>
            <a:custGeom>
              <a:avLst/>
              <a:gdLst>
                <a:gd name="T0" fmla="*/ 48 w 132"/>
                <a:gd name="T1" fmla="*/ 48 h 51"/>
                <a:gd name="T2" fmla="*/ 132 w 132"/>
                <a:gd name="T3" fmla="*/ 0 h 51"/>
                <a:gd name="T4" fmla="*/ 0 w 132"/>
                <a:gd name="T5" fmla="*/ 48 h 51"/>
                <a:gd name="T6" fmla="*/ 48 w 132"/>
                <a:gd name="T7" fmla="*/ 48 h 51"/>
              </a:gdLst>
              <a:ahLst/>
              <a:cxnLst>
                <a:cxn ang="0">
                  <a:pos x="T0" y="T1"/>
                </a:cxn>
                <a:cxn ang="0">
                  <a:pos x="T2" y="T3"/>
                </a:cxn>
                <a:cxn ang="0">
                  <a:pos x="T4" y="T5"/>
                </a:cxn>
                <a:cxn ang="0">
                  <a:pos x="T6" y="T7"/>
                </a:cxn>
              </a:cxnLst>
              <a:rect l="0" t="0" r="r" b="b"/>
              <a:pathLst>
                <a:path w="132" h="51">
                  <a:moveTo>
                    <a:pt x="48" y="48"/>
                  </a:moveTo>
                  <a:cubicBezTo>
                    <a:pt x="82" y="42"/>
                    <a:pt x="111" y="24"/>
                    <a:pt x="132" y="0"/>
                  </a:cubicBezTo>
                  <a:cubicBezTo>
                    <a:pt x="71" y="32"/>
                    <a:pt x="23" y="44"/>
                    <a:pt x="0" y="48"/>
                  </a:cubicBezTo>
                  <a:cubicBezTo>
                    <a:pt x="15" y="51"/>
                    <a:pt x="31" y="51"/>
                    <a:pt x="48" y="48"/>
                  </a:cubicBezTo>
                  <a:close/>
                </a:path>
              </a:pathLst>
            </a:custGeom>
            <a:solidFill>
              <a:srgbClr val="5949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2" name="Freeform 347"/>
            <p:cNvSpPr>
              <a:spLocks/>
            </p:cNvSpPr>
            <p:nvPr/>
          </p:nvSpPr>
          <p:spPr bwMode="auto">
            <a:xfrm rot="16200000">
              <a:off x="10214784" y="5073469"/>
              <a:ext cx="1558199" cy="779100"/>
            </a:xfrm>
            <a:custGeom>
              <a:avLst/>
              <a:gdLst>
                <a:gd name="T0" fmla="*/ 148 w 268"/>
                <a:gd name="T1" fmla="*/ 44 h 134"/>
                <a:gd name="T2" fmla="*/ 0 w 268"/>
                <a:gd name="T3" fmla="*/ 116 h 134"/>
                <a:gd name="T4" fmla="*/ 12 w 268"/>
                <a:gd name="T5" fmla="*/ 134 h 134"/>
                <a:gd name="T6" fmla="*/ 146 w 268"/>
                <a:gd name="T7" fmla="*/ 91 h 134"/>
                <a:gd name="T8" fmla="*/ 268 w 268"/>
                <a:gd name="T9" fmla="*/ 45 h 134"/>
                <a:gd name="T10" fmla="*/ 266 w 268"/>
                <a:gd name="T11" fmla="*/ 22 h 134"/>
                <a:gd name="T12" fmla="*/ 260 w 268"/>
                <a:gd name="T13" fmla="*/ 0 h 134"/>
                <a:gd name="T14" fmla="*/ 148 w 268"/>
                <a:gd name="T15" fmla="*/ 44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8" h="134">
                  <a:moveTo>
                    <a:pt x="148" y="44"/>
                  </a:moveTo>
                  <a:cubicBezTo>
                    <a:pt x="75" y="95"/>
                    <a:pt x="23" y="111"/>
                    <a:pt x="0" y="116"/>
                  </a:cubicBezTo>
                  <a:cubicBezTo>
                    <a:pt x="3" y="123"/>
                    <a:pt x="7" y="129"/>
                    <a:pt x="12" y="134"/>
                  </a:cubicBezTo>
                  <a:cubicBezTo>
                    <a:pt x="37" y="132"/>
                    <a:pt x="97" y="123"/>
                    <a:pt x="146" y="91"/>
                  </a:cubicBezTo>
                  <a:cubicBezTo>
                    <a:pt x="193" y="60"/>
                    <a:pt x="237" y="44"/>
                    <a:pt x="268" y="45"/>
                  </a:cubicBezTo>
                  <a:cubicBezTo>
                    <a:pt x="268" y="37"/>
                    <a:pt x="267" y="30"/>
                    <a:pt x="266" y="22"/>
                  </a:cubicBezTo>
                  <a:cubicBezTo>
                    <a:pt x="265" y="15"/>
                    <a:pt x="263" y="7"/>
                    <a:pt x="260" y="0"/>
                  </a:cubicBezTo>
                  <a:cubicBezTo>
                    <a:pt x="237" y="0"/>
                    <a:pt x="201" y="8"/>
                    <a:pt x="148" y="44"/>
                  </a:cubicBezTo>
                  <a:close/>
                </a:path>
              </a:pathLst>
            </a:custGeom>
            <a:solidFill>
              <a:srgbClr val="C7A1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3" name="Freeform 348"/>
            <p:cNvSpPr>
              <a:spLocks/>
            </p:cNvSpPr>
            <p:nvPr/>
          </p:nvSpPr>
          <p:spPr bwMode="auto">
            <a:xfrm rot="16200000">
              <a:off x="10066799" y="5123522"/>
              <a:ext cx="1603900" cy="820448"/>
            </a:xfrm>
            <a:custGeom>
              <a:avLst/>
              <a:gdLst>
                <a:gd name="T0" fmla="*/ 149 w 276"/>
                <a:gd name="T1" fmla="*/ 42 h 141"/>
                <a:gd name="T2" fmla="*/ 0 w 276"/>
                <a:gd name="T3" fmla="*/ 94 h 141"/>
                <a:gd name="T4" fmla="*/ 0 w 276"/>
                <a:gd name="T5" fmla="*/ 96 h 141"/>
                <a:gd name="T6" fmla="*/ 16 w 276"/>
                <a:gd name="T7" fmla="*/ 141 h 141"/>
                <a:gd name="T8" fmla="*/ 164 w 276"/>
                <a:gd name="T9" fmla="*/ 69 h 141"/>
                <a:gd name="T10" fmla="*/ 276 w 276"/>
                <a:gd name="T11" fmla="*/ 25 h 141"/>
                <a:gd name="T12" fmla="*/ 268 w 276"/>
                <a:gd name="T13" fmla="*/ 5 h 141"/>
                <a:gd name="T14" fmla="*/ 149 w 276"/>
                <a:gd name="T15" fmla="*/ 42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141">
                  <a:moveTo>
                    <a:pt x="149" y="42"/>
                  </a:moveTo>
                  <a:cubicBezTo>
                    <a:pt x="80" y="90"/>
                    <a:pt x="24" y="95"/>
                    <a:pt x="0" y="94"/>
                  </a:cubicBezTo>
                  <a:cubicBezTo>
                    <a:pt x="0" y="95"/>
                    <a:pt x="0" y="96"/>
                    <a:pt x="0" y="96"/>
                  </a:cubicBezTo>
                  <a:cubicBezTo>
                    <a:pt x="3" y="113"/>
                    <a:pt x="8" y="128"/>
                    <a:pt x="16" y="141"/>
                  </a:cubicBezTo>
                  <a:cubicBezTo>
                    <a:pt x="39" y="136"/>
                    <a:pt x="91" y="120"/>
                    <a:pt x="164" y="69"/>
                  </a:cubicBezTo>
                  <a:cubicBezTo>
                    <a:pt x="217" y="33"/>
                    <a:pt x="253" y="25"/>
                    <a:pt x="276" y="25"/>
                  </a:cubicBezTo>
                  <a:cubicBezTo>
                    <a:pt x="274" y="18"/>
                    <a:pt x="271" y="11"/>
                    <a:pt x="268" y="5"/>
                  </a:cubicBezTo>
                  <a:cubicBezTo>
                    <a:pt x="248" y="1"/>
                    <a:pt x="207" y="0"/>
                    <a:pt x="149" y="42"/>
                  </a:cubicBezTo>
                  <a:close/>
                </a:path>
              </a:pathLst>
            </a:custGeom>
            <a:solidFill>
              <a:srgbClr val="D4A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4" name="Freeform 349"/>
            <p:cNvSpPr>
              <a:spLocks/>
            </p:cNvSpPr>
            <p:nvPr/>
          </p:nvSpPr>
          <p:spPr bwMode="auto">
            <a:xfrm rot="16200000">
              <a:off x="10431322" y="5111553"/>
              <a:ext cx="1488559" cy="633290"/>
            </a:xfrm>
            <a:custGeom>
              <a:avLst/>
              <a:gdLst>
                <a:gd name="T0" fmla="*/ 134 w 256"/>
                <a:gd name="T1" fmla="*/ 47 h 109"/>
                <a:gd name="T2" fmla="*/ 0 w 256"/>
                <a:gd name="T3" fmla="*/ 90 h 109"/>
                <a:gd name="T4" fmla="*/ 10 w 256"/>
                <a:gd name="T5" fmla="*/ 103 h 109"/>
                <a:gd name="T6" fmla="*/ 144 w 256"/>
                <a:gd name="T7" fmla="*/ 74 h 109"/>
                <a:gd name="T8" fmla="*/ 254 w 256"/>
                <a:gd name="T9" fmla="*/ 28 h 109"/>
                <a:gd name="T10" fmla="*/ 256 w 256"/>
                <a:gd name="T11" fmla="*/ 1 h 109"/>
                <a:gd name="T12" fmla="*/ 134 w 256"/>
                <a:gd name="T13" fmla="*/ 47 h 109"/>
              </a:gdLst>
              <a:ahLst/>
              <a:cxnLst>
                <a:cxn ang="0">
                  <a:pos x="T0" y="T1"/>
                </a:cxn>
                <a:cxn ang="0">
                  <a:pos x="T2" y="T3"/>
                </a:cxn>
                <a:cxn ang="0">
                  <a:pos x="T4" y="T5"/>
                </a:cxn>
                <a:cxn ang="0">
                  <a:pos x="T6" y="T7"/>
                </a:cxn>
                <a:cxn ang="0">
                  <a:pos x="T8" y="T9"/>
                </a:cxn>
                <a:cxn ang="0">
                  <a:pos x="T10" y="T11"/>
                </a:cxn>
                <a:cxn ang="0">
                  <a:pos x="T12" y="T13"/>
                </a:cxn>
              </a:cxnLst>
              <a:rect l="0" t="0" r="r" b="b"/>
              <a:pathLst>
                <a:path w="256" h="109">
                  <a:moveTo>
                    <a:pt x="134" y="47"/>
                  </a:moveTo>
                  <a:cubicBezTo>
                    <a:pt x="85" y="79"/>
                    <a:pt x="25" y="88"/>
                    <a:pt x="0" y="90"/>
                  </a:cubicBezTo>
                  <a:cubicBezTo>
                    <a:pt x="3" y="95"/>
                    <a:pt x="7" y="99"/>
                    <a:pt x="10" y="103"/>
                  </a:cubicBezTo>
                  <a:cubicBezTo>
                    <a:pt x="35" y="106"/>
                    <a:pt x="88" y="109"/>
                    <a:pt x="144" y="74"/>
                  </a:cubicBezTo>
                  <a:cubicBezTo>
                    <a:pt x="205" y="36"/>
                    <a:pt x="229" y="24"/>
                    <a:pt x="254" y="28"/>
                  </a:cubicBezTo>
                  <a:cubicBezTo>
                    <a:pt x="255" y="19"/>
                    <a:pt x="256" y="10"/>
                    <a:pt x="256" y="1"/>
                  </a:cubicBezTo>
                  <a:cubicBezTo>
                    <a:pt x="225" y="0"/>
                    <a:pt x="181" y="16"/>
                    <a:pt x="134" y="47"/>
                  </a:cubicBezTo>
                  <a:close/>
                </a:path>
              </a:pathLst>
            </a:custGeom>
            <a:solidFill>
              <a:srgbClr val="B59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5" name="Freeform 350"/>
            <p:cNvSpPr>
              <a:spLocks/>
            </p:cNvSpPr>
            <p:nvPr/>
          </p:nvSpPr>
          <p:spPr bwMode="auto">
            <a:xfrm rot="16200000">
              <a:off x="10771906" y="5132227"/>
              <a:ext cx="1268757" cy="476600"/>
            </a:xfrm>
            <a:custGeom>
              <a:avLst/>
              <a:gdLst>
                <a:gd name="T0" fmla="*/ 122 w 218"/>
                <a:gd name="T1" fmla="*/ 35 h 82"/>
                <a:gd name="T2" fmla="*/ 0 w 218"/>
                <a:gd name="T3" fmla="*/ 65 h 82"/>
                <a:gd name="T4" fmla="*/ 28 w 218"/>
                <a:gd name="T5" fmla="*/ 82 h 82"/>
                <a:gd name="T6" fmla="*/ 125 w 218"/>
                <a:gd name="T7" fmla="*/ 57 h 82"/>
                <a:gd name="T8" fmla="*/ 211 w 218"/>
                <a:gd name="T9" fmla="*/ 15 h 82"/>
                <a:gd name="T10" fmla="*/ 218 w 218"/>
                <a:gd name="T11" fmla="*/ 0 h 82"/>
                <a:gd name="T12" fmla="*/ 122 w 218"/>
                <a:gd name="T13" fmla="*/ 35 h 82"/>
              </a:gdLst>
              <a:ahLst/>
              <a:cxnLst>
                <a:cxn ang="0">
                  <a:pos x="T0" y="T1"/>
                </a:cxn>
                <a:cxn ang="0">
                  <a:pos x="T2" y="T3"/>
                </a:cxn>
                <a:cxn ang="0">
                  <a:pos x="T4" y="T5"/>
                </a:cxn>
                <a:cxn ang="0">
                  <a:pos x="T6" y="T7"/>
                </a:cxn>
                <a:cxn ang="0">
                  <a:pos x="T8" y="T9"/>
                </a:cxn>
                <a:cxn ang="0">
                  <a:pos x="T10" y="T11"/>
                </a:cxn>
                <a:cxn ang="0">
                  <a:pos x="T12" y="T13"/>
                </a:cxn>
              </a:cxnLst>
              <a:rect l="0" t="0" r="r" b="b"/>
              <a:pathLst>
                <a:path w="218" h="82">
                  <a:moveTo>
                    <a:pt x="122" y="35"/>
                  </a:moveTo>
                  <a:cubicBezTo>
                    <a:pt x="58" y="63"/>
                    <a:pt x="20" y="66"/>
                    <a:pt x="0" y="65"/>
                  </a:cubicBezTo>
                  <a:cubicBezTo>
                    <a:pt x="9" y="72"/>
                    <a:pt x="18" y="77"/>
                    <a:pt x="28" y="82"/>
                  </a:cubicBezTo>
                  <a:cubicBezTo>
                    <a:pt x="47" y="82"/>
                    <a:pt x="78" y="78"/>
                    <a:pt x="125" y="57"/>
                  </a:cubicBezTo>
                  <a:cubicBezTo>
                    <a:pt x="184" y="30"/>
                    <a:pt x="192" y="17"/>
                    <a:pt x="211" y="15"/>
                  </a:cubicBezTo>
                  <a:cubicBezTo>
                    <a:pt x="214" y="10"/>
                    <a:pt x="216" y="5"/>
                    <a:pt x="218" y="0"/>
                  </a:cubicBezTo>
                  <a:cubicBezTo>
                    <a:pt x="205" y="1"/>
                    <a:pt x="181" y="9"/>
                    <a:pt x="122" y="35"/>
                  </a:cubicBezTo>
                  <a:close/>
                </a:path>
              </a:pathLst>
            </a:custGeom>
            <a:solidFill>
              <a:srgbClr val="8F7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6" name="Freeform 351"/>
            <p:cNvSpPr>
              <a:spLocks/>
            </p:cNvSpPr>
            <p:nvPr/>
          </p:nvSpPr>
          <p:spPr bwMode="auto">
            <a:xfrm rot="16200000">
              <a:off x="10565161" y="5127875"/>
              <a:ext cx="1418919" cy="552769"/>
            </a:xfrm>
            <a:custGeom>
              <a:avLst/>
              <a:gdLst>
                <a:gd name="T0" fmla="*/ 134 w 244"/>
                <a:gd name="T1" fmla="*/ 50 h 95"/>
                <a:gd name="T2" fmla="*/ 0 w 244"/>
                <a:gd name="T3" fmla="*/ 79 h 95"/>
                <a:gd name="T4" fmla="*/ 19 w 244"/>
                <a:gd name="T5" fmla="*/ 94 h 95"/>
                <a:gd name="T6" fmla="*/ 141 w 244"/>
                <a:gd name="T7" fmla="*/ 64 h 95"/>
                <a:gd name="T8" fmla="*/ 237 w 244"/>
                <a:gd name="T9" fmla="*/ 29 h 95"/>
                <a:gd name="T10" fmla="*/ 244 w 244"/>
                <a:gd name="T11" fmla="*/ 4 h 95"/>
                <a:gd name="T12" fmla="*/ 134 w 244"/>
                <a:gd name="T13" fmla="*/ 50 h 95"/>
              </a:gdLst>
              <a:ahLst/>
              <a:cxnLst>
                <a:cxn ang="0">
                  <a:pos x="T0" y="T1"/>
                </a:cxn>
                <a:cxn ang="0">
                  <a:pos x="T2" y="T3"/>
                </a:cxn>
                <a:cxn ang="0">
                  <a:pos x="T4" y="T5"/>
                </a:cxn>
                <a:cxn ang="0">
                  <a:pos x="T6" y="T7"/>
                </a:cxn>
                <a:cxn ang="0">
                  <a:pos x="T8" y="T9"/>
                </a:cxn>
                <a:cxn ang="0">
                  <a:pos x="T10" y="T11"/>
                </a:cxn>
                <a:cxn ang="0">
                  <a:pos x="T12" y="T13"/>
                </a:cxn>
              </a:cxnLst>
              <a:rect l="0" t="0" r="r" b="b"/>
              <a:pathLst>
                <a:path w="244" h="95">
                  <a:moveTo>
                    <a:pt x="134" y="50"/>
                  </a:moveTo>
                  <a:cubicBezTo>
                    <a:pt x="78" y="85"/>
                    <a:pt x="25" y="82"/>
                    <a:pt x="0" y="79"/>
                  </a:cubicBezTo>
                  <a:cubicBezTo>
                    <a:pt x="6" y="84"/>
                    <a:pt x="12" y="90"/>
                    <a:pt x="19" y="94"/>
                  </a:cubicBezTo>
                  <a:cubicBezTo>
                    <a:pt x="39" y="95"/>
                    <a:pt x="77" y="92"/>
                    <a:pt x="141" y="64"/>
                  </a:cubicBezTo>
                  <a:cubicBezTo>
                    <a:pt x="200" y="38"/>
                    <a:pt x="224" y="30"/>
                    <a:pt x="237" y="29"/>
                  </a:cubicBezTo>
                  <a:cubicBezTo>
                    <a:pt x="240" y="21"/>
                    <a:pt x="242" y="12"/>
                    <a:pt x="244" y="4"/>
                  </a:cubicBezTo>
                  <a:cubicBezTo>
                    <a:pt x="219" y="0"/>
                    <a:pt x="195" y="12"/>
                    <a:pt x="134" y="50"/>
                  </a:cubicBezTo>
                  <a:close/>
                </a:path>
              </a:pathLst>
            </a:custGeom>
            <a:solidFill>
              <a:srgbClr val="A18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7" name="Freeform 352"/>
            <p:cNvSpPr>
              <a:spLocks/>
            </p:cNvSpPr>
            <p:nvPr/>
          </p:nvSpPr>
          <p:spPr bwMode="auto">
            <a:xfrm rot="16200000">
              <a:off x="10943830" y="5088702"/>
              <a:ext cx="1064189" cy="441780"/>
            </a:xfrm>
            <a:custGeom>
              <a:avLst/>
              <a:gdLst>
                <a:gd name="T0" fmla="*/ 97 w 183"/>
                <a:gd name="T1" fmla="*/ 42 h 76"/>
                <a:gd name="T2" fmla="*/ 0 w 183"/>
                <a:gd name="T3" fmla="*/ 67 h 76"/>
                <a:gd name="T4" fmla="*/ 33 w 183"/>
                <a:gd name="T5" fmla="*/ 76 h 76"/>
                <a:gd name="T6" fmla="*/ 165 w 183"/>
                <a:gd name="T7" fmla="*/ 28 h 76"/>
                <a:gd name="T8" fmla="*/ 183 w 183"/>
                <a:gd name="T9" fmla="*/ 0 h 76"/>
                <a:gd name="T10" fmla="*/ 97 w 183"/>
                <a:gd name="T11" fmla="*/ 42 h 76"/>
              </a:gdLst>
              <a:ahLst/>
              <a:cxnLst>
                <a:cxn ang="0">
                  <a:pos x="T0" y="T1"/>
                </a:cxn>
                <a:cxn ang="0">
                  <a:pos x="T2" y="T3"/>
                </a:cxn>
                <a:cxn ang="0">
                  <a:pos x="T4" y="T5"/>
                </a:cxn>
                <a:cxn ang="0">
                  <a:pos x="T6" y="T7"/>
                </a:cxn>
                <a:cxn ang="0">
                  <a:pos x="T8" y="T9"/>
                </a:cxn>
                <a:cxn ang="0">
                  <a:pos x="T10" y="T11"/>
                </a:cxn>
              </a:cxnLst>
              <a:rect l="0" t="0" r="r" b="b"/>
              <a:pathLst>
                <a:path w="183" h="76">
                  <a:moveTo>
                    <a:pt x="97" y="42"/>
                  </a:moveTo>
                  <a:cubicBezTo>
                    <a:pt x="50" y="63"/>
                    <a:pt x="19" y="67"/>
                    <a:pt x="0" y="67"/>
                  </a:cubicBezTo>
                  <a:cubicBezTo>
                    <a:pt x="11" y="71"/>
                    <a:pt x="22" y="74"/>
                    <a:pt x="33" y="76"/>
                  </a:cubicBezTo>
                  <a:cubicBezTo>
                    <a:pt x="56" y="72"/>
                    <a:pt x="104" y="60"/>
                    <a:pt x="165" y="28"/>
                  </a:cubicBezTo>
                  <a:cubicBezTo>
                    <a:pt x="172" y="19"/>
                    <a:pt x="178" y="10"/>
                    <a:pt x="183" y="0"/>
                  </a:cubicBezTo>
                  <a:cubicBezTo>
                    <a:pt x="164" y="2"/>
                    <a:pt x="156" y="15"/>
                    <a:pt x="97" y="42"/>
                  </a:cubicBezTo>
                  <a:close/>
                </a:path>
              </a:pathLst>
            </a:custGeom>
            <a:solidFill>
              <a:srgbClr val="7860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8" name="Oval 353"/>
            <p:cNvSpPr>
              <a:spLocks noChangeArrowheads="1"/>
            </p:cNvSpPr>
            <p:nvPr/>
          </p:nvSpPr>
          <p:spPr bwMode="auto">
            <a:xfrm rot="16200000">
              <a:off x="9870936" y="492450"/>
              <a:ext cx="1464620" cy="1464620"/>
            </a:xfrm>
            <a:prstGeom prst="ellipse">
              <a:avLst/>
            </a:prstGeom>
            <a:solidFill>
              <a:srgbClr val="6FC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9" name="Freeform 354"/>
            <p:cNvSpPr>
              <a:spLocks/>
            </p:cNvSpPr>
            <p:nvPr/>
          </p:nvSpPr>
          <p:spPr bwMode="auto">
            <a:xfrm rot="16200000">
              <a:off x="10231106" y="502243"/>
              <a:ext cx="768218" cy="1397156"/>
            </a:xfrm>
            <a:custGeom>
              <a:avLst/>
              <a:gdLst>
                <a:gd name="T0" fmla="*/ 48 w 132"/>
                <a:gd name="T1" fmla="*/ 0 h 240"/>
                <a:gd name="T2" fmla="*/ 9 w 132"/>
                <a:gd name="T3" fmla="*/ 37 h 240"/>
                <a:gd name="T4" fmla="*/ 53 w 132"/>
                <a:gd name="T5" fmla="*/ 90 h 240"/>
                <a:gd name="T6" fmla="*/ 17 w 132"/>
                <a:gd name="T7" fmla="*/ 143 h 240"/>
                <a:gd name="T8" fmla="*/ 46 w 132"/>
                <a:gd name="T9" fmla="*/ 190 h 240"/>
                <a:gd name="T10" fmla="*/ 59 w 132"/>
                <a:gd name="T11" fmla="*/ 237 h 240"/>
                <a:gd name="T12" fmla="*/ 77 w 132"/>
                <a:gd name="T13" fmla="*/ 167 h 240"/>
                <a:gd name="T14" fmla="*/ 55 w 132"/>
                <a:gd name="T15" fmla="*/ 112 h 240"/>
                <a:gd name="T16" fmla="*/ 62 w 132"/>
                <a:gd name="T17" fmla="*/ 94 h 240"/>
                <a:gd name="T18" fmla="*/ 73 w 132"/>
                <a:gd name="T19" fmla="*/ 93 h 240"/>
                <a:gd name="T20" fmla="*/ 77 w 132"/>
                <a:gd name="T21" fmla="*/ 90 h 240"/>
                <a:gd name="T22" fmla="*/ 109 w 132"/>
                <a:gd name="T23" fmla="*/ 61 h 240"/>
                <a:gd name="T24" fmla="*/ 48 w 132"/>
                <a:gd name="T25"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240">
                  <a:moveTo>
                    <a:pt x="48" y="0"/>
                  </a:moveTo>
                  <a:cubicBezTo>
                    <a:pt x="42" y="0"/>
                    <a:pt x="0" y="24"/>
                    <a:pt x="9" y="37"/>
                  </a:cubicBezTo>
                  <a:cubicBezTo>
                    <a:pt x="18" y="51"/>
                    <a:pt x="55" y="73"/>
                    <a:pt x="53" y="90"/>
                  </a:cubicBezTo>
                  <a:cubicBezTo>
                    <a:pt x="51" y="107"/>
                    <a:pt x="13" y="127"/>
                    <a:pt x="17" y="143"/>
                  </a:cubicBezTo>
                  <a:cubicBezTo>
                    <a:pt x="22" y="159"/>
                    <a:pt x="45" y="177"/>
                    <a:pt x="46" y="190"/>
                  </a:cubicBezTo>
                  <a:cubicBezTo>
                    <a:pt x="47" y="203"/>
                    <a:pt x="58" y="240"/>
                    <a:pt x="59" y="237"/>
                  </a:cubicBezTo>
                  <a:cubicBezTo>
                    <a:pt x="60" y="233"/>
                    <a:pt x="65" y="178"/>
                    <a:pt x="77" y="167"/>
                  </a:cubicBezTo>
                  <a:cubicBezTo>
                    <a:pt x="120" y="125"/>
                    <a:pt x="83" y="112"/>
                    <a:pt x="55" y="112"/>
                  </a:cubicBezTo>
                  <a:cubicBezTo>
                    <a:pt x="55" y="112"/>
                    <a:pt x="61" y="102"/>
                    <a:pt x="62" y="94"/>
                  </a:cubicBezTo>
                  <a:cubicBezTo>
                    <a:pt x="73" y="93"/>
                    <a:pt x="73" y="93"/>
                    <a:pt x="73" y="93"/>
                  </a:cubicBezTo>
                  <a:cubicBezTo>
                    <a:pt x="77" y="90"/>
                    <a:pt x="77" y="90"/>
                    <a:pt x="77" y="90"/>
                  </a:cubicBezTo>
                  <a:cubicBezTo>
                    <a:pt x="77" y="90"/>
                    <a:pt x="100" y="74"/>
                    <a:pt x="109" y="61"/>
                  </a:cubicBezTo>
                  <a:cubicBezTo>
                    <a:pt x="117" y="47"/>
                    <a:pt x="132" y="0"/>
                    <a:pt x="48" y="0"/>
                  </a:cubicBezTo>
                </a:path>
              </a:pathLst>
            </a:custGeom>
            <a:solidFill>
              <a:srgbClr val="577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0" name="Freeform 355"/>
            <p:cNvSpPr>
              <a:spLocks/>
            </p:cNvSpPr>
            <p:nvPr/>
          </p:nvSpPr>
          <p:spPr bwMode="auto">
            <a:xfrm rot="16200000">
              <a:off x="10524901" y="360787"/>
              <a:ext cx="393902" cy="587589"/>
            </a:xfrm>
            <a:custGeom>
              <a:avLst/>
              <a:gdLst>
                <a:gd name="T0" fmla="*/ 55 w 68"/>
                <a:gd name="T1" fmla="*/ 1 h 101"/>
                <a:gd name="T2" fmla="*/ 18 w 68"/>
                <a:gd name="T3" fmla="*/ 50 h 101"/>
                <a:gd name="T4" fmla="*/ 35 w 68"/>
                <a:gd name="T5" fmla="*/ 82 h 101"/>
                <a:gd name="T6" fmla="*/ 35 w 68"/>
                <a:gd name="T7" fmla="*/ 101 h 101"/>
                <a:gd name="T8" fmla="*/ 55 w 68"/>
                <a:gd name="T9" fmla="*/ 1 h 101"/>
              </a:gdLst>
              <a:ahLst/>
              <a:cxnLst>
                <a:cxn ang="0">
                  <a:pos x="T0" y="T1"/>
                </a:cxn>
                <a:cxn ang="0">
                  <a:pos x="T2" y="T3"/>
                </a:cxn>
                <a:cxn ang="0">
                  <a:pos x="T4" y="T5"/>
                </a:cxn>
                <a:cxn ang="0">
                  <a:pos x="T6" y="T7"/>
                </a:cxn>
                <a:cxn ang="0">
                  <a:pos x="T8" y="T9"/>
                </a:cxn>
              </a:cxnLst>
              <a:rect l="0" t="0" r="r" b="b"/>
              <a:pathLst>
                <a:path w="68" h="101">
                  <a:moveTo>
                    <a:pt x="55" y="1"/>
                  </a:moveTo>
                  <a:cubicBezTo>
                    <a:pt x="54" y="0"/>
                    <a:pt x="0" y="32"/>
                    <a:pt x="18" y="50"/>
                  </a:cubicBezTo>
                  <a:cubicBezTo>
                    <a:pt x="36" y="69"/>
                    <a:pt x="40" y="77"/>
                    <a:pt x="35" y="82"/>
                  </a:cubicBezTo>
                  <a:cubicBezTo>
                    <a:pt x="29" y="87"/>
                    <a:pt x="35" y="101"/>
                    <a:pt x="35" y="101"/>
                  </a:cubicBezTo>
                  <a:cubicBezTo>
                    <a:pt x="35" y="101"/>
                    <a:pt x="68" y="62"/>
                    <a:pt x="55" y="1"/>
                  </a:cubicBezTo>
                </a:path>
              </a:pathLst>
            </a:custGeom>
            <a:solidFill>
              <a:srgbClr val="577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1" name="Freeform 356"/>
            <p:cNvSpPr>
              <a:spLocks noEditPoints="1"/>
            </p:cNvSpPr>
            <p:nvPr/>
          </p:nvSpPr>
          <p:spPr bwMode="auto">
            <a:xfrm rot="16200000">
              <a:off x="9932959" y="763394"/>
              <a:ext cx="1371041" cy="1016311"/>
            </a:xfrm>
            <a:custGeom>
              <a:avLst/>
              <a:gdLst>
                <a:gd name="T0" fmla="*/ 116 w 236"/>
                <a:gd name="T1" fmla="*/ 51 h 175"/>
                <a:gd name="T2" fmla="*/ 5 w 236"/>
                <a:gd name="T3" fmla="*/ 71 h 175"/>
                <a:gd name="T4" fmla="*/ 44 w 236"/>
                <a:gd name="T5" fmla="*/ 175 h 175"/>
                <a:gd name="T6" fmla="*/ 108 w 236"/>
                <a:gd name="T7" fmla="*/ 150 h 175"/>
                <a:gd name="T8" fmla="*/ 81 w 236"/>
                <a:gd name="T9" fmla="*/ 110 h 175"/>
                <a:gd name="T10" fmla="*/ 117 w 236"/>
                <a:gd name="T11" fmla="*/ 57 h 175"/>
                <a:gd name="T12" fmla="*/ 116 w 236"/>
                <a:gd name="T13" fmla="*/ 51 h 175"/>
                <a:gd name="T14" fmla="*/ 210 w 236"/>
                <a:gd name="T15" fmla="*/ 0 h 175"/>
                <a:gd name="T16" fmla="*/ 170 w 236"/>
                <a:gd name="T17" fmla="*/ 31 h 175"/>
                <a:gd name="T18" fmla="*/ 141 w 236"/>
                <a:gd name="T19" fmla="*/ 57 h 175"/>
                <a:gd name="T20" fmla="*/ 137 w 236"/>
                <a:gd name="T21" fmla="*/ 60 h 175"/>
                <a:gd name="T22" fmla="*/ 126 w 236"/>
                <a:gd name="T23" fmla="*/ 61 h 175"/>
                <a:gd name="T24" fmla="*/ 119 w 236"/>
                <a:gd name="T25" fmla="*/ 79 h 175"/>
                <a:gd name="T26" fmla="*/ 119 w 236"/>
                <a:gd name="T27" fmla="*/ 79 h 175"/>
                <a:gd name="T28" fmla="*/ 150 w 236"/>
                <a:gd name="T29" fmla="*/ 124 h 175"/>
                <a:gd name="T30" fmla="*/ 236 w 236"/>
                <a:gd name="T31" fmla="*/ 38 h 175"/>
                <a:gd name="T32" fmla="*/ 210 w 236"/>
                <a:gd name="T33"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75">
                  <a:moveTo>
                    <a:pt x="116" y="51"/>
                  </a:moveTo>
                  <a:cubicBezTo>
                    <a:pt x="61" y="67"/>
                    <a:pt x="5" y="71"/>
                    <a:pt x="5" y="71"/>
                  </a:cubicBezTo>
                  <a:cubicBezTo>
                    <a:pt x="0" y="135"/>
                    <a:pt x="44" y="175"/>
                    <a:pt x="44" y="175"/>
                  </a:cubicBezTo>
                  <a:cubicBezTo>
                    <a:pt x="67" y="169"/>
                    <a:pt x="89" y="160"/>
                    <a:pt x="108" y="150"/>
                  </a:cubicBezTo>
                  <a:cubicBezTo>
                    <a:pt x="102" y="138"/>
                    <a:pt x="85" y="123"/>
                    <a:pt x="81" y="110"/>
                  </a:cubicBezTo>
                  <a:cubicBezTo>
                    <a:pt x="77" y="94"/>
                    <a:pt x="115" y="74"/>
                    <a:pt x="117" y="57"/>
                  </a:cubicBezTo>
                  <a:cubicBezTo>
                    <a:pt x="117" y="55"/>
                    <a:pt x="117" y="53"/>
                    <a:pt x="116" y="51"/>
                  </a:cubicBezTo>
                  <a:moveTo>
                    <a:pt x="210" y="0"/>
                  </a:moveTo>
                  <a:cubicBezTo>
                    <a:pt x="201" y="13"/>
                    <a:pt x="187" y="23"/>
                    <a:pt x="170" y="31"/>
                  </a:cubicBezTo>
                  <a:cubicBezTo>
                    <a:pt x="161" y="44"/>
                    <a:pt x="141" y="57"/>
                    <a:pt x="141" y="57"/>
                  </a:cubicBezTo>
                  <a:cubicBezTo>
                    <a:pt x="137" y="60"/>
                    <a:pt x="137" y="60"/>
                    <a:pt x="137" y="60"/>
                  </a:cubicBezTo>
                  <a:cubicBezTo>
                    <a:pt x="126" y="61"/>
                    <a:pt x="126" y="61"/>
                    <a:pt x="126" y="61"/>
                  </a:cubicBezTo>
                  <a:cubicBezTo>
                    <a:pt x="125" y="69"/>
                    <a:pt x="119" y="79"/>
                    <a:pt x="119" y="79"/>
                  </a:cubicBezTo>
                  <a:cubicBezTo>
                    <a:pt x="119" y="79"/>
                    <a:pt x="119" y="79"/>
                    <a:pt x="119" y="79"/>
                  </a:cubicBezTo>
                  <a:cubicBezTo>
                    <a:pt x="145" y="79"/>
                    <a:pt x="178" y="90"/>
                    <a:pt x="150" y="124"/>
                  </a:cubicBezTo>
                  <a:cubicBezTo>
                    <a:pt x="205" y="83"/>
                    <a:pt x="236" y="38"/>
                    <a:pt x="236" y="38"/>
                  </a:cubicBezTo>
                  <a:cubicBezTo>
                    <a:pt x="223" y="11"/>
                    <a:pt x="210" y="0"/>
                    <a:pt x="210" y="0"/>
                  </a:cubicBezTo>
                </a:path>
              </a:pathLst>
            </a:custGeom>
            <a:solidFill>
              <a:srgbClr val="79DB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2" name="Freeform 357"/>
            <p:cNvSpPr>
              <a:spLocks/>
            </p:cNvSpPr>
            <p:nvPr/>
          </p:nvSpPr>
          <p:spPr bwMode="auto">
            <a:xfrm rot="16200000">
              <a:off x="10342095" y="870031"/>
              <a:ext cx="585413" cy="692049"/>
            </a:xfrm>
            <a:custGeom>
              <a:avLst/>
              <a:gdLst>
                <a:gd name="T0" fmla="*/ 93 w 101"/>
                <a:gd name="T1" fmla="*/ 0 h 119"/>
                <a:gd name="T2" fmla="*/ 39 w 101"/>
                <a:gd name="T3" fmla="*/ 20 h 119"/>
                <a:gd name="T4" fmla="*/ 40 w 101"/>
                <a:gd name="T5" fmla="*/ 26 h 119"/>
                <a:gd name="T6" fmla="*/ 4 w 101"/>
                <a:gd name="T7" fmla="*/ 79 h 119"/>
                <a:gd name="T8" fmla="*/ 31 w 101"/>
                <a:gd name="T9" fmla="*/ 119 h 119"/>
                <a:gd name="T10" fmla="*/ 73 w 101"/>
                <a:gd name="T11" fmla="*/ 93 h 119"/>
                <a:gd name="T12" fmla="*/ 42 w 101"/>
                <a:gd name="T13" fmla="*/ 48 h 119"/>
                <a:gd name="T14" fmla="*/ 42 w 101"/>
                <a:gd name="T15" fmla="*/ 48 h 119"/>
                <a:gd name="T16" fmla="*/ 49 w 101"/>
                <a:gd name="T17" fmla="*/ 30 h 119"/>
                <a:gd name="T18" fmla="*/ 60 w 101"/>
                <a:gd name="T19" fmla="*/ 29 h 119"/>
                <a:gd name="T20" fmla="*/ 64 w 101"/>
                <a:gd name="T21" fmla="*/ 26 h 119"/>
                <a:gd name="T22" fmla="*/ 93 w 101"/>
                <a:gd name="T2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19">
                  <a:moveTo>
                    <a:pt x="93" y="0"/>
                  </a:moveTo>
                  <a:cubicBezTo>
                    <a:pt x="77" y="8"/>
                    <a:pt x="58" y="15"/>
                    <a:pt x="39" y="20"/>
                  </a:cubicBezTo>
                  <a:cubicBezTo>
                    <a:pt x="40" y="22"/>
                    <a:pt x="40" y="24"/>
                    <a:pt x="40" y="26"/>
                  </a:cubicBezTo>
                  <a:cubicBezTo>
                    <a:pt x="38" y="43"/>
                    <a:pt x="0" y="63"/>
                    <a:pt x="4" y="79"/>
                  </a:cubicBezTo>
                  <a:cubicBezTo>
                    <a:pt x="8" y="92"/>
                    <a:pt x="25" y="107"/>
                    <a:pt x="31" y="119"/>
                  </a:cubicBezTo>
                  <a:cubicBezTo>
                    <a:pt x="46" y="111"/>
                    <a:pt x="60" y="102"/>
                    <a:pt x="73" y="93"/>
                  </a:cubicBezTo>
                  <a:cubicBezTo>
                    <a:pt x="101" y="59"/>
                    <a:pt x="68" y="48"/>
                    <a:pt x="42" y="48"/>
                  </a:cubicBezTo>
                  <a:cubicBezTo>
                    <a:pt x="42" y="48"/>
                    <a:pt x="42" y="48"/>
                    <a:pt x="42" y="48"/>
                  </a:cubicBezTo>
                  <a:cubicBezTo>
                    <a:pt x="42" y="48"/>
                    <a:pt x="48" y="38"/>
                    <a:pt x="49" y="30"/>
                  </a:cubicBezTo>
                  <a:cubicBezTo>
                    <a:pt x="60" y="29"/>
                    <a:pt x="60" y="29"/>
                    <a:pt x="60" y="29"/>
                  </a:cubicBezTo>
                  <a:cubicBezTo>
                    <a:pt x="64" y="26"/>
                    <a:pt x="64" y="26"/>
                    <a:pt x="64" y="26"/>
                  </a:cubicBezTo>
                  <a:cubicBezTo>
                    <a:pt x="64" y="26"/>
                    <a:pt x="84" y="13"/>
                    <a:pt x="93" y="0"/>
                  </a:cubicBezTo>
                </a:path>
              </a:pathLst>
            </a:custGeom>
            <a:solidFill>
              <a:srgbClr val="6FB9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3" name="Freeform 358"/>
            <p:cNvSpPr>
              <a:spLocks noEditPoints="1"/>
            </p:cNvSpPr>
            <p:nvPr/>
          </p:nvSpPr>
          <p:spPr bwMode="auto">
            <a:xfrm rot="16200000">
              <a:off x="10287689" y="604527"/>
              <a:ext cx="1092480" cy="924909"/>
            </a:xfrm>
            <a:custGeom>
              <a:avLst/>
              <a:gdLst>
                <a:gd name="T0" fmla="*/ 51 w 188"/>
                <a:gd name="T1" fmla="*/ 116 h 159"/>
                <a:gd name="T2" fmla="*/ 0 w 188"/>
                <a:gd name="T3" fmla="*/ 141 h 159"/>
                <a:gd name="T4" fmla="*/ 39 w 188"/>
                <a:gd name="T5" fmla="*/ 159 h 159"/>
                <a:gd name="T6" fmla="*/ 61 w 188"/>
                <a:gd name="T7" fmla="*/ 152 h 159"/>
                <a:gd name="T8" fmla="*/ 51 w 188"/>
                <a:gd name="T9" fmla="*/ 116 h 159"/>
                <a:gd name="T10" fmla="*/ 147 w 188"/>
                <a:gd name="T11" fmla="*/ 46 h 159"/>
                <a:gd name="T12" fmla="*/ 74 w 188"/>
                <a:gd name="T13" fmla="*/ 103 h 159"/>
                <a:gd name="T14" fmla="*/ 65 w 188"/>
                <a:gd name="T15" fmla="*/ 150 h 159"/>
                <a:gd name="T16" fmla="*/ 162 w 188"/>
                <a:gd name="T17" fmla="*/ 75 h 159"/>
                <a:gd name="T18" fmla="*/ 149 w 188"/>
                <a:gd name="T19" fmla="*/ 60 h 159"/>
                <a:gd name="T20" fmla="*/ 147 w 188"/>
                <a:gd name="T21" fmla="*/ 46 h 159"/>
                <a:gd name="T22" fmla="*/ 187 w 188"/>
                <a:gd name="T23" fmla="*/ 17 h 159"/>
                <a:gd name="T24" fmla="*/ 188 w 188"/>
                <a:gd name="T25" fmla="*/ 21 h 159"/>
                <a:gd name="T26" fmla="*/ 187 w 188"/>
                <a:gd name="T27" fmla="*/ 17 h 159"/>
                <a:gd name="T28" fmla="*/ 180 w 188"/>
                <a:gd name="T29" fmla="*/ 0 h 159"/>
                <a:gd name="T30" fmla="*/ 165 w 188"/>
                <a:gd name="T31" fmla="*/ 24 h 159"/>
                <a:gd name="T32" fmla="*/ 186 w 188"/>
                <a:gd name="T33" fmla="*/ 11 h 159"/>
                <a:gd name="T34" fmla="*/ 180 w 188"/>
                <a:gd name="T3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8" h="159">
                  <a:moveTo>
                    <a:pt x="51" y="116"/>
                  </a:moveTo>
                  <a:cubicBezTo>
                    <a:pt x="22" y="132"/>
                    <a:pt x="0" y="141"/>
                    <a:pt x="0" y="141"/>
                  </a:cubicBezTo>
                  <a:cubicBezTo>
                    <a:pt x="19" y="155"/>
                    <a:pt x="39" y="159"/>
                    <a:pt x="39" y="159"/>
                  </a:cubicBezTo>
                  <a:cubicBezTo>
                    <a:pt x="46" y="157"/>
                    <a:pt x="53" y="155"/>
                    <a:pt x="61" y="152"/>
                  </a:cubicBezTo>
                  <a:cubicBezTo>
                    <a:pt x="57" y="143"/>
                    <a:pt x="53" y="126"/>
                    <a:pt x="51" y="116"/>
                  </a:cubicBezTo>
                  <a:moveTo>
                    <a:pt x="147" y="46"/>
                  </a:moveTo>
                  <a:cubicBezTo>
                    <a:pt x="125" y="69"/>
                    <a:pt x="99" y="88"/>
                    <a:pt x="74" y="103"/>
                  </a:cubicBezTo>
                  <a:cubicBezTo>
                    <a:pt x="70" y="118"/>
                    <a:pt x="67" y="139"/>
                    <a:pt x="65" y="150"/>
                  </a:cubicBezTo>
                  <a:cubicBezTo>
                    <a:pt x="103" y="134"/>
                    <a:pt x="139" y="100"/>
                    <a:pt x="162" y="75"/>
                  </a:cubicBezTo>
                  <a:cubicBezTo>
                    <a:pt x="159" y="71"/>
                    <a:pt x="155" y="66"/>
                    <a:pt x="149" y="60"/>
                  </a:cubicBezTo>
                  <a:cubicBezTo>
                    <a:pt x="145" y="56"/>
                    <a:pt x="145" y="51"/>
                    <a:pt x="147" y="46"/>
                  </a:cubicBezTo>
                  <a:moveTo>
                    <a:pt x="187" y="17"/>
                  </a:moveTo>
                  <a:cubicBezTo>
                    <a:pt x="187" y="19"/>
                    <a:pt x="188" y="20"/>
                    <a:pt x="188" y="21"/>
                  </a:cubicBezTo>
                  <a:cubicBezTo>
                    <a:pt x="188" y="20"/>
                    <a:pt x="187" y="19"/>
                    <a:pt x="187" y="17"/>
                  </a:cubicBezTo>
                  <a:moveTo>
                    <a:pt x="180" y="0"/>
                  </a:moveTo>
                  <a:cubicBezTo>
                    <a:pt x="176" y="8"/>
                    <a:pt x="171" y="17"/>
                    <a:pt x="165" y="24"/>
                  </a:cubicBezTo>
                  <a:cubicBezTo>
                    <a:pt x="175" y="17"/>
                    <a:pt x="184" y="11"/>
                    <a:pt x="186" y="11"/>
                  </a:cubicBezTo>
                  <a:cubicBezTo>
                    <a:pt x="183" y="2"/>
                    <a:pt x="180" y="0"/>
                    <a:pt x="180" y="0"/>
                  </a:cubicBezTo>
                </a:path>
              </a:pathLst>
            </a:custGeom>
            <a:solidFill>
              <a:srgbClr val="79DB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4" name="Freeform 359"/>
            <p:cNvSpPr>
              <a:spLocks/>
            </p:cNvSpPr>
            <p:nvPr/>
          </p:nvSpPr>
          <p:spPr bwMode="auto">
            <a:xfrm rot="16200000">
              <a:off x="11046114" y="1108331"/>
              <a:ext cx="132752" cy="285090"/>
            </a:xfrm>
            <a:custGeom>
              <a:avLst/>
              <a:gdLst>
                <a:gd name="T0" fmla="*/ 23 w 23"/>
                <a:gd name="T1" fmla="*/ 0 h 49"/>
                <a:gd name="T2" fmla="*/ 0 w 23"/>
                <a:gd name="T3" fmla="*/ 13 h 49"/>
                <a:gd name="T4" fmla="*/ 10 w 23"/>
                <a:gd name="T5" fmla="*/ 49 h 49"/>
                <a:gd name="T6" fmla="*/ 14 w 23"/>
                <a:gd name="T7" fmla="*/ 47 h 49"/>
                <a:gd name="T8" fmla="*/ 23 w 23"/>
                <a:gd name="T9" fmla="*/ 0 h 49"/>
              </a:gdLst>
              <a:ahLst/>
              <a:cxnLst>
                <a:cxn ang="0">
                  <a:pos x="T0" y="T1"/>
                </a:cxn>
                <a:cxn ang="0">
                  <a:pos x="T2" y="T3"/>
                </a:cxn>
                <a:cxn ang="0">
                  <a:pos x="T4" y="T5"/>
                </a:cxn>
                <a:cxn ang="0">
                  <a:pos x="T6" y="T7"/>
                </a:cxn>
                <a:cxn ang="0">
                  <a:pos x="T8" y="T9"/>
                </a:cxn>
              </a:cxnLst>
              <a:rect l="0" t="0" r="r" b="b"/>
              <a:pathLst>
                <a:path w="23" h="49">
                  <a:moveTo>
                    <a:pt x="23" y="0"/>
                  </a:moveTo>
                  <a:cubicBezTo>
                    <a:pt x="15" y="5"/>
                    <a:pt x="8" y="9"/>
                    <a:pt x="0" y="13"/>
                  </a:cubicBezTo>
                  <a:cubicBezTo>
                    <a:pt x="2" y="23"/>
                    <a:pt x="6" y="40"/>
                    <a:pt x="10" y="49"/>
                  </a:cubicBezTo>
                  <a:cubicBezTo>
                    <a:pt x="11" y="49"/>
                    <a:pt x="13" y="48"/>
                    <a:pt x="14" y="47"/>
                  </a:cubicBezTo>
                  <a:cubicBezTo>
                    <a:pt x="16" y="36"/>
                    <a:pt x="19" y="15"/>
                    <a:pt x="23" y="0"/>
                  </a:cubicBezTo>
                </a:path>
              </a:pathLst>
            </a:custGeom>
            <a:solidFill>
              <a:srgbClr val="6FB9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5" name="Freeform 360"/>
            <p:cNvSpPr>
              <a:spLocks/>
            </p:cNvSpPr>
            <p:nvPr/>
          </p:nvSpPr>
          <p:spPr bwMode="auto">
            <a:xfrm rot="16200000">
              <a:off x="10492257" y="456542"/>
              <a:ext cx="256798" cy="372140"/>
            </a:xfrm>
            <a:custGeom>
              <a:avLst/>
              <a:gdLst>
                <a:gd name="T0" fmla="*/ 41 w 44"/>
                <a:gd name="T1" fmla="*/ 0 h 64"/>
                <a:gd name="T2" fmla="*/ 20 w 44"/>
                <a:gd name="T3" fmla="*/ 13 h 64"/>
                <a:gd name="T4" fmla="*/ 2 w 44"/>
                <a:gd name="T5" fmla="*/ 35 h 64"/>
                <a:gd name="T6" fmla="*/ 4 w 44"/>
                <a:gd name="T7" fmla="*/ 49 h 64"/>
                <a:gd name="T8" fmla="*/ 17 w 44"/>
                <a:gd name="T9" fmla="*/ 64 h 64"/>
                <a:gd name="T10" fmla="*/ 44 w 44"/>
                <a:gd name="T11" fmla="*/ 32 h 64"/>
                <a:gd name="T12" fmla="*/ 43 w 44"/>
                <a:gd name="T13" fmla="*/ 10 h 64"/>
                <a:gd name="T14" fmla="*/ 42 w 44"/>
                <a:gd name="T15" fmla="*/ 6 h 64"/>
                <a:gd name="T16" fmla="*/ 41 w 44"/>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64">
                  <a:moveTo>
                    <a:pt x="41" y="0"/>
                  </a:moveTo>
                  <a:cubicBezTo>
                    <a:pt x="39" y="0"/>
                    <a:pt x="30" y="6"/>
                    <a:pt x="20" y="13"/>
                  </a:cubicBezTo>
                  <a:cubicBezTo>
                    <a:pt x="15" y="21"/>
                    <a:pt x="8" y="28"/>
                    <a:pt x="2" y="35"/>
                  </a:cubicBezTo>
                  <a:cubicBezTo>
                    <a:pt x="0" y="40"/>
                    <a:pt x="0" y="45"/>
                    <a:pt x="4" y="49"/>
                  </a:cubicBezTo>
                  <a:cubicBezTo>
                    <a:pt x="10" y="55"/>
                    <a:pt x="14" y="60"/>
                    <a:pt x="17" y="64"/>
                  </a:cubicBezTo>
                  <a:cubicBezTo>
                    <a:pt x="34" y="46"/>
                    <a:pt x="44" y="32"/>
                    <a:pt x="44" y="32"/>
                  </a:cubicBezTo>
                  <a:cubicBezTo>
                    <a:pt x="44" y="23"/>
                    <a:pt x="44" y="16"/>
                    <a:pt x="43" y="10"/>
                  </a:cubicBezTo>
                  <a:cubicBezTo>
                    <a:pt x="43" y="9"/>
                    <a:pt x="42" y="8"/>
                    <a:pt x="42" y="6"/>
                  </a:cubicBezTo>
                  <a:cubicBezTo>
                    <a:pt x="42" y="4"/>
                    <a:pt x="41" y="2"/>
                    <a:pt x="41" y="0"/>
                  </a:cubicBezTo>
                </a:path>
              </a:pathLst>
            </a:custGeom>
            <a:solidFill>
              <a:srgbClr val="6FB9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6" name="Freeform 361"/>
            <p:cNvSpPr>
              <a:spLocks noEditPoints="1"/>
            </p:cNvSpPr>
            <p:nvPr/>
          </p:nvSpPr>
          <p:spPr bwMode="auto">
            <a:xfrm rot="16200000">
              <a:off x="9658751" y="1146415"/>
              <a:ext cx="1109890" cy="393902"/>
            </a:xfrm>
            <a:custGeom>
              <a:avLst/>
              <a:gdLst>
                <a:gd name="T0" fmla="*/ 86 w 191"/>
                <a:gd name="T1" fmla="*/ 43 h 68"/>
                <a:gd name="T2" fmla="*/ 1 w 191"/>
                <a:gd name="T3" fmla="*/ 61 h 68"/>
                <a:gd name="T4" fmla="*/ 0 w 191"/>
                <a:gd name="T5" fmla="*/ 68 h 68"/>
                <a:gd name="T6" fmla="*/ 97 w 191"/>
                <a:gd name="T7" fmla="*/ 53 h 68"/>
                <a:gd name="T8" fmla="*/ 86 w 191"/>
                <a:gd name="T9" fmla="*/ 43 h 68"/>
                <a:gd name="T10" fmla="*/ 177 w 191"/>
                <a:gd name="T11" fmla="*/ 0 h 68"/>
                <a:gd name="T12" fmla="*/ 166 w 191"/>
                <a:gd name="T13" fmla="*/ 7 h 68"/>
                <a:gd name="T14" fmla="*/ 169 w 191"/>
                <a:gd name="T15" fmla="*/ 25 h 68"/>
                <a:gd name="T16" fmla="*/ 191 w 191"/>
                <a:gd name="T17" fmla="*/ 10 h 68"/>
                <a:gd name="T18" fmla="*/ 177 w 191"/>
                <a:gd name="T1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68">
                  <a:moveTo>
                    <a:pt x="86" y="43"/>
                  </a:moveTo>
                  <a:cubicBezTo>
                    <a:pt x="62" y="50"/>
                    <a:pt x="34" y="57"/>
                    <a:pt x="1" y="61"/>
                  </a:cubicBezTo>
                  <a:cubicBezTo>
                    <a:pt x="0" y="68"/>
                    <a:pt x="0" y="68"/>
                    <a:pt x="0" y="68"/>
                  </a:cubicBezTo>
                  <a:cubicBezTo>
                    <a:pt x="0" y="68"/>
                    <a:pt x="46" y="66"/>
                    <a:pt x="97" y="53"/>
                  </a:cubicBezTo>
                  <a:cubicBezTo>
                    <a:pt x="94" y="50"/>
                    <a:pt x="90" y="46"/>
                    <a:pt x="86" y="43"/>
                  </a:cubicBezTo>
                  <a:moveTo>
                    <a:pt x="177" y="0"/>
                  </a:moveTo>
                  <a:cubicBezTo>
                    <a:pt x="177" y="0"/>
                    <a:pt x="174" y="2"/>
                    <a:pt x="166" y="7"/>
                  </a:cubicBezTo>
                  <a:cubicBezTo>
                    <a:pt x="169" y="13"/>
                    <a:pt x="170" y="19"/>
                    <a:pt x="169" y="25"/>
                  </a:cubicBezTo>
                  <a:cubicBezTo>
                    <a:pt x="177" y="20"/>
                    <a:pt x="184" y="15"/>
                    <a:pt x="191" y="10"/>
                  </a:cubicBezTo>
                  <a:cubicBezTo>
                    <a:pt x="191" y="10"/>
                    <a:pt x="185" y="5"/>
                    <a:pt x="177" y="0"/>
                  </a:cubicBezTo>
                </a:path>
              </a:pathLst>
            </a:custGeom>
            <a:solidFill>
              <a:srgbClr val="79DB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7" name="Freeform 362"/>
            <p:cNvSpPr>
              <a:spLocks/>
            </p:cNvSpPr>
            <p:nvPr/>
          </p:nvSpPr>
          <p:spPr bwMode="auto">
            <a:xfrm rot="16200000">
              <a:off x="9946017" y="1022369"/>
              <a:ext cx="489658" cy="265503"/>
            </a:xfrm>
            <a:custGeom>
              <a:avLst/>
              <a:gdLst>
                <a:gd name="T0" fmla="*/ 80 w 84"/>
                <a:gd name="T1" fmla="*/ 0 h 46"/>
                <a:gd name="T2" fmla="*/ 0 w 84"/>
                <a:gd name="T3" fmla="*/ 36 h 46"/>
                <a:gd name="T4" fmla="*/ 11 w 84"/>
                <a:gd name="T5" fmla="*/ 46 h 46"/>
                <a:gd name="T6" fmla="*/ 83 w 84"/>
                <a:gd name="T7" fmla="*/ 18 h 46"/>
                <a:gd name="T8" fmla="*/ 80 w 84"/>
                <a:gd name="T9" fmla="*/ 0 h 46"/>
              </a:gdLst>
              <a:ahLst/>
              <a:cxnLst>
                <a:cxn ang="0">
                  <a:pos x="T0" y="T1"/>
                </a:cxn>
                <a:cxn ang="0">
                  <a:pos x="T2" y="T3"/>
                </a:cxn>
                <a:cxn ang="0">
                  <a:pos x="T4" y="T5"/>
                </a:cxn>
                <a:cxn ang="0">
                  <a:pos x="T6" y="T7"/>
                </a:cxn>
                <a:cxn ang="0">
                  <a:pos x="T8" y="T9"/>
                </a:cxn>
              </a:cxnLst>
              <a:rect l="0" t="0" r="r" b="b"/>
              <a:pathLst>
                <a:path w="84" h="46">
                  <a:moveTo>
                    <a:pt x="80" y="0"/>
                  </a:moveTo>
                  <a:cubicBezTo>
                    <a:pt x="66" y="9"/>
                    <a:pt x="39" y="23"/>
                    <a:pt x="0" y="36"/>
                  </a:cubicBezTo>
                  <a:cubicBezTo>
                    <a:pt x="4" y="39"/>
                    <a:pt x="8" y="43"/>
                    <a:pt x="11" y="46"/>
                  </a:cubicBezTo>
                  <a:cubicBezTo>
                    <a:pt x="36" y="40"/>
                    <a:pt x="61" y="31"/>
                    <a:pt x="83" y="18"/>
                  </a:cubicBezTo>
                  <a:cubicBezTo>
                    <a:pt x="84" y="12"/>
                    <a:pt x="83" y="6"/>
                    <a:pt x="80" y="0"/>
                  </a:cubicBezTo>
                </a:path>
              </a:pathLst>
            </a:custGeom>
            <a:solidFill>
              <a:srgbClr val="6FB9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8" name="Freeform 363"/>
            <p:cNvSpPr>
              <a:spLocks/>
            </p:cNvSpPr>
            <p:nvPr/>
          </p:nvSpPr>
          <p:spPr bwMode="auto">
            <a:xfrm rot="16200000">
              <a:off x="605000" y="4002751"/>
              <a:ext cx="1832407" cy="1832407"/>
            </a:xfrm>
            <a:custGeom>
              <a:avLst/>
              <a:gdLst>
                <a:gd name="T0" fmla="*/ 296 w 315"/>
                <a:gd name="T1" fmla="*/ 123 h 315"/>
                <a:gd name="T2" fmla="*/ 123 w 315"/>
                <a:gd name="T3" fmla="*/ 19 h 315"/>
                <a:gd name="T4" fmla="*/ 19 w 315"/>
                <a:gd name="T5" fmla="*/ 192 h 315"/>
                <a:gd name="T6" fmla="*/ 192 w 315"/>
                <a:gd name="T7" fmla="*/ 296 h 315"/>
                <a:gd name="T8" fmla="*/ 296 w 315"/>
                <a:gd name="T9" fmla="*/ 123 h 315"/>
              </a:gdLst>
              <a:ahLst/>
              <a:cxnLst>
                <a:cxn ang="0">
                  <a:pos x="T0" y="T1"/>
                </a:cxn>
                <a:cxn ang="0">
                  <a:pos x="T2" y="T3"/>
                </a:cxn>
                <a:cxn ang="0">
                  <a:pos x="T4" y="T5"/>
                </a:cxn>
                <a:cxn ang="0">
                  <a:pos x="T6" y="T7"/>
                </a:cxn>
                <a:cxn ang="0">
                  <a:pos x="T8" y="T9"/>
                </a:cxn>
              </a:cxnLst>
              <a:rect l="0" t="0" r="r" b="b"/>
              <a:pathLst>
                <a:path w="315" h="315">
                  <a:moveTo>
                    <a:pt x="296" y="123"/>
                  </a:moveTo>
                  <a:cubicBezTo>
                    <a:pt x="277" y="46"/>
                    <a:pt x="200" y="0"/>
                    <a:pt x="123" y="19"/>
                  </a:cubicBezTo>
                  <a:cubicBezTo>
                    <a:pt x="46" y="38"/>
                    <a:pt x="0" y="115"/>
                    <a:pt x="19" y="192"/>
                  </a:cubicBezTo>
                  <a:cubicBezTo>
                    <a:pt x="38" y="268"/>
                    <a:pt x="115" y="315"/>
                    <a:pt x="192" y="296"/>
                  </a:cubicBezTo>
                  <a:cubicBezTo>
                    <a:pt x="269" y="277"/>
                    <a:pt x="315" y="199"/>
                    <a:pt x="296" y="123"/>
                  </a:cubicBezTo>
                  <a:close/>
                </a:path>
              </a:pathLst>
            </a:custGeom>
            <a:solidFill>
              <a:srgbClr val="6FC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9" name="Freeform 364"/>
            <p:cNvSpPr>
              <a:spLocks/>
            </p:cNvSpPr>
            <p:nvPr/>
          </p:nvSpPr>
          <p:spPr bwMode="auto">
            <a:xfrm rot="16200000">
              <a:off x="1020665" y="5315034"/>
              <a:ext cx="191511" cy="348201"/>
            </a:xfrm>
            <a:custGeom>
              <a:avLst/>
              <a:gdLst>
                <a:gd name="T0" fmla="*/ 23 w 33"/>
                <a:gd name="T1" fmla="*/ 3 h 60"/>
                <a:gd name="T2" fmla="*/ 15 w 33"/>
                <a:gd name="T3" fmla="*/ 45 h 60"/>
                <a:gd name="T4" fmla="*/ 23 w 33"/>
                <a:gd name="T5" fmla="*/ 3 h 60"/>
              </a:gdLst>
              <a:ahLst/>
              <a:cxnLst>
                <a:cxn ang="0">
                  <a:pos x="T0" y="T1"/>
                </a:cxn>
                <a:cxn ang="0">
                  <a:pos x="T2" y="T3"/>
                </a:cxn>
                <a:cxn ang="0">
                  <a:pos x="T4" y="T5"/>
                </a:cxn>
              </a:cxnLst>
              <a:rect l="0" t="0" r="r" b="b"/>
              <a:pathLst>
                <a:path w="33" h="60">
                  <a:moveTo>
                    <a:pt x="23" y="3"/>
                  </a:moveTo>
                  <a:cubicBezTo>
                    <a:pt x="7" y="10"/>
                    <a:pt x="0" y="60"/>
                    <a:pt x="15" y="45"/>
                  </a:cubicBezTo>
                  <a:cubicBezTo>
                    <a:pt x="31" y="30"/>
                    <a:pt x="33" y="0"/>
                    <a:pt x="23" y="3"/>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0" name="Freeform 365"/>
            <p:cNvSpPr>
              <a:spLocks/>
            </p:cNvSpPr>
            <p:nvPr/>
          </p:nvSpPr>
          <p:spPr bwMode="auto">
            <a:xfrm rot="16200000">
              <a:off x="891178" y="5148550"/>
              <a:ext cx="191511" cy="215449"/>
            </a:xfrm>
            <a:custGeom>
              <a:avLst/>
              <a:gdLst>
                <a:gd name="T0" fmla="*/ 3 w 33"/>
                <a:gd name="T1" fmla="*/ 3 h 37"/>
                <a:gd name="T2" fmla="*/ 29 w 33"/>
                <a:gd name="T3" fmla="*/ 19 h 37"/>
                <a:gd name="T4" fmla="*/ 3 w 33"/>
                <a:gd name="T5" fmla="*/ 3 h 37"/>
              </a:gdLst>
              <a:ahLst/>
              <a:cxnLst>
                <a:cxn ang="0">
                  <a:pos x="T0" y="T1"/>
                </a:cxn>
                <a:cxn ang="0">
                  <a:pos x="T2" y="T3"/>
                </a:cxn>
                <a:cxn ang="0">
                  <a:pos x="T4" y="T5"/>
                </a:cxn>
              </a:cxnLst>
              <a:rect l="0" t="0" r="r" b="b"/>
              <a:pathLst>
                <a:path w="33" h="37">
                  <a:moveTo>
                    <a:pt x="3" y="3"/>
                  </a:moveTo>
                  <a:cubicBezTo>
                    <a:pt x="15" y="15"/>
                    <a:pt x="33" y="37"/>
                    <a:pt x="29" y="19"/>
                  </a:cubicBezTo>
                  <a:cubicBezTo>
                    <a:pt x="24" y="0"/>
                    <a:pt x="0" y="0"/>
                    <a:pt x="3" y="3"/>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1" name="Freeform 366"/>
            <p:cNvSpPr>
              <a:spLocks/>
            </p:cNvSpPr>
            <p:nvPr/>
          </p:nvSpPr>
          <p:spPr bwMode="auto">
            <a:xfrm rot="16200000">
              <a:off x="1056573" y="5216014"/>
              <a:ext cx="139280" cy="202392"/>
            </a:xfrm>
            <a:custGeom>
              <a:avLst/>
              <a:gdLst>
                <a:gd name="T0" fmla="*/ 8 w 24"/>
                <a:gd name="T1" fmla="*/ 5 h 35"/>
                <a:gd name="T2" fmla="*/ 13 w 24"/>
                <a:gd name="T3" fmla="*/ 25 h 35"/>
                <a:gd name="T4" fmla="*/ 8 w 24"/>
                <a:gd name="T5" fmla="*/ 5 h 35"/>
              </a:gdLst>
              <a:ahLst/>
              <a:cxnLst>
                <a:cxn ang="0">
                  <a:pos x="T0" y="T1"/>
                </a:cxn>
                <a:cxn ang="0">
                  <a:pos x="T2" y="T3"/>
                </a:cxn>
                <a:cxn ang="0">
                  <a:pos x="T4" y="T5"/>
                </a:cxn>
              </a:cxnLst>
              <a:rect l="0" t="0" r="r" b="b"/>
              <a:pathLst>
                <a:path w="24" h="35">
                  <a:moveTo>
                    <a:pt x="8" y="5"/>
                  </a:moveTo>
                  <a:cubicBezTo>
                    <a:pt x="0" y="11"/>
                    <a:pt x="1" y="35"/>
                    <a:pt x="13" y="25"/>
                  </a:cubicBezTo>
                  <a:cubicBezTo>
                    <a:pt x="24" y="15"/>
                    <a:pt x="16" y="0"/>
                    <a:pt x="8"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2" name="Freeform 367"/>
            <p:cNvSpPr>
              <a:spLocks/>
            </p:cNvSpPr>
            <p:nvPr/>
          </p:nvSpPr>
          <p:spPr bwMode="auto">
            <a:xfrm rot="16200000">
              <a:off x="1213263" y="4173588"/>
              <a:ext cx="243741" cy="389550"/>
            </a:xfrm>
            <a:custGeom>
              <a:avLst/>
              <a:gdLst>
                <a:gd name="T0" fmla="*/ 17 w 42"/>
                <a:gd name="T1" fmla="*/ 6 h 67"/>
                <a:gd name="T2" fmla="*/ 28 w 42"/>
                <a:gd name="T3" fmla="*/ 47 h 67"/>
                <a:gd name="T4" fmla="*/ 17 w 42"/>
                <a:gd name="T5" fmla="*/ 6 h 67"/>
              </a:gdLst>
              <a:ahLst/>
              <a:cxnLst>
                <a:cxn ang="0">
                  <a:pos x="T0" y="T1"/>
                </a:cxn>
                <a:cxn ang="0">
                  <a:pos x="T2" y="T3"/>
                </a:cxn>
                <a:cxn ang="0">
                  <a:pos x="T4" y="T5"/>
                </a:cxn>
              </a:cxnLst>
              <a:rect l="0" t="0" r="r" b="b"/>
              <a:pathLst>
                <a:path w="42" h="67">
                  <a:moveTo>
                    <a:pt x="17" y="6"/>
                  </a:moveTo>
                  <a:cubicBezTo>
                    <a:pt x="0" y="19"/>
                    <a:pt x="13" y="67"/>
                    <a:pt x="28" y="47"/>
                  </a:cubicBezTo>
                  <a:cubicBezTo>
                    <a:pt x="42" y="27"/>
                    <a:pt x="26" y="0"/>
                    <a:pt x="17" y="6"/>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3" name="Freeform 368"/>
            <p:cNvSpPr>
              <a:spLocks/>
            </p:cNvSpPr>
            <p:nvPr/>
          </p:nvSpPr>
          <p:spPr bwMode="auto">
            <a:xfrm rot="16200000">
              <a:off x="2029359" y="4759000"/>
              <a:ext cx="367787" cy="295971"/>
            </a:xfrm>
            <a:custGeom>
              <a:avLst/>
              <a:gdLst>
                <a:gd name="T0" fmla="*/ 4 w 63"/>
                <a:gd name="T1" fmla="*/ 17 h 51"/>
                <a:gd name="T2" fmla="*/ 44 w 63"/>
                <a:gd name="T3" fmla="*/ 25 h 51"/>
                <a:gd name="T4" fmla="*/ 4 w 63"/>
                <a:gd name="T5" fmla="*/ 17 h 51"/>
              </a:gdLst>
              <a:ahLst/>
              <a:cxnLst>
                <a:cxn ang="0">
                  <a:pos x="T0" y="T1"/>
                </a:cxn>
                <a:cxn ang="0">
                  <a:pos x="T2" y="T3"/>
                </a:cxn>
                <a:cxn ang="0">
                  <a:pos x="T4" y="T5"/>
                </a:cxn>
              </a:cxnLst>
              <a:rect l="0" t="0" r="r" b="b"/>
              <a:pathLst>
                <a:path w="63" h="51">
                  <a:moveTo>
                    <a:pt x="4" y="17"/>
                  </a:moveTo>
                  <a:cubicBezTo>
                    <a:pt x="23" y="28"/>
                    <a:pt x="63" y="51"/>
                    <a:pt x="44" y="25"/>
                  </a:cubicBezTo>
                  <a:cubicBezTo>
                    <a:pt x="25" y="0"/>
                    <a:pt x="0" y="15"/>
                    <a:pt x="4" y="17"/>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4" name="Freeform 369"/>
            <p:cNvSpPr>
              <a:spLocks/>
            </p:cNvSpPr>
            <p:nvPr/>
          </p:nvSpPr>
          <p:spPr bwMode="auto">
            <a:xfrm rot="16200000">
              <a:off x="2108793" y="4714387"/>
              <a:ext cx="121870" cy="208921"/>
            </a:xfrm>
            <a:custGeom>
              <a:avLst/>
              <a:gdLst>
                <a:gd name="T0" fmla="*/ 5 w 21"/>
                <a:gd name="T1" fmla="*/ 4 h 36"/>
                <a:gd name="T2" fmla="*/ 17 w 21"/>
                <a:gd name="T3" fmla="*/ 18 h 36"/>
                <a:gd name="T4" fmla="*/ 5 w 21"/>
                <a:gd name="T5" fmla="*/ 4 h 36"/>
              </a:gdLst>
              <a:ahLst/>
              <a:cxnLst>
                <a:cxn ang="0">
                  <a:pos x="T0" y="T1"/>
                </a:cxn>
                <a:cxn ang="0">
                  <a:pos x="T2" y="T3"/>
                </a:cxn>
                <a:cxn ang="0">
                  <a:pos x="T4" y="T5"/>
                </a:cxn>
              </a:cxnLst>
              <a:rect l="0" t="0" r="r" b="b"/>
              <a:pathLst>
                <a:path w="21" h="36">
                  <a:moveTo>
                    <a:pt x="5" y="4"/>
                  </a:moveTo>
                  <a:cubicBezTo>
                    <a:pt x="0" y="11"/>
                    <a:pt x="13" y="36"/>
                    <a:pt x="17" y="18"/>
                  </a:cubicBezTo>
                  <a:cubicBezTo>
                    <a:pt x="21" y="0"/>
                    <a:pt x="8" y="1"/>
                    <a:pt x="5"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5" name="Freeform 370"/>
            <p:cNvSpPr>
              <a:spLocks/>
            </p:cNvSpPr>
            <p:nvPr/>
          </p:nvSpPr>
          <p:spPr bwMode="auto">
            <a:xfrm rot="16200000">
              <a:off x="916204" y="4296546"/>
              <a:ext cx="250269" cy="337320"/>
            </a:xfrm>
            <a:custGeom>
              <a:avLst/>
              <a:gdLst>
                <a:gd name="T0" fmla="*/ 9 w 43"/>
                <a:gd name="T1" fmla="*/ 8 h 58"/>
                <a:gd name="T2" fmla="*/ 42 w 43"/>
                <a:gd name="T3" fmla="*/ 37 h 58"/>
                <a:gd name="T4" fmla="*/ 9 w 43"/>
                <a:gd name="T5" fmla="*/ 8 h 58"/>
              </a:gdLst>
              <a:ahLst/>
              <a:cxnLst>
                <a:cxn ang="0">
                  <a:pos x="T0" y="T1"/>
                </a:cxn>
                <a:cxn ang="0">
                  <a:pos x="T2" y="T3"/>
                </a:cxn>
                <a:cxn ang="0">
                  <a:pos x="T4" y="T5"/>
                </a:cxn>
              </a:cxnLst>
              <a:rect l="0" t="0" r="r" b="b"/>
              <a:pathLst>
                <a:path w="43" h="58">
                  <a:moveTo>
                    <a:pt x="9" y="8"/>
                  </a:moveTo>
                  <a:cubicBezTo>
                    <a:pt x="0" y="19"/>
                    <a:pt x="40" y="58"/>
                    <a:pt x="42" y="37"/>
                  </a:cubicBezTo>
                  <a:cubicBezTo>
                    <a:pt x="43" y="16"/>
                    <a:pt x="16" y="0"/>
                    <a:pt x="9" y="8"/>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6" name="Freeform 371"/>
            <p:cNvSpPr>
              <a:spLocks/>
            </p:cNvSpPr>
            <p:nvPr/>
          </p:nvSpPr>
          <p:spPr bwMode="auto">
            <a:xfrm rot="16200000">
              <a:off x="1100098" y="4460853"/>
              <a:ext cx="167572" cy="100108"/>
            </a:xfrm>
            <a:custGeom>
              <a:avLst/>
              <a:gdLst>
                <a:gd name="T0" fmla="*/ 19 w 29"/>
                <a:gd name="T1" fmla="*/ 3 h 17"/>
                <a:gd name="T2" fmla="*/ 11 w 29"/>
                <a:gd name="T3" fmla="*/ 13 h 17"/>
                <a:gd name="T4" fmla="*/ 19 w 29"/>
                <a:gd name="T5" fmla="*/ 3 h 17"/>
              </a:gdLst>
              <a:ahLst/>
              <a:cxnLst>
                <a:cxn ang="0">
                  <a:pos x="T0" y="T1"/>
                </a:cxn>
                <a:cxn ang="0">
                  <a:pos x="T2" y="T3"/>
                </a:cxn>
                <a:cxn ang="0">
                  <a:pos x="T4" y="T5"/>
                </a:cxn>
              </a:cxnLst>
              <a:rect l="0" t="0" r="r" b="b"/>
              <a:pathLst>
                <a:path w="29" h="17">
                  <a:moveTo>
                    <a:pt x="19" y="3"/>
                  </a:moveTo>
                  <a:cubicBezTo>
                    <a:pt x="9" y="6"/>
                    <a:pt x="0" y="17"/>
                    <a:pt x="11" y="13"/>
                  </a:cubicBezTo>
                  <a:cubicBezTo>
                    <a:pt x="21" y="9"/>
                    <a:pt x="29" y="0"/>
                    <a:pt x="19" y="3"/>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7" name="Freeform 372"/>
            <p:cNvSpPr>
              <a:spLocks/>
            </p:cNvSpPr>
            <p:nvPr/>
          </p:nvSpPr>
          <p:spPr bwMode="auto">
            <a:xfrm rot="16200000">
              <a:off x="2073973" y="5069117"/>
              <a:ext cx="150162" cy="215449"/>
            </a:xfrm>
            <a:custGeom>
              <a:avLst/>
              <a:gdLst>
                <a:gd name="T0" fmla="*/ 18 w 26"/>
                <a:gd name="T1" fmla="*/ 4 h 37"/>
                <a:gd name="T2" fmla="*/ 15 w 26"/>
                <a:gd name="T3" fmla="*/ 26 h 37"/>
                <a:gd name="T4" fmla="*/ 18 w 26"/>
                <a:gd name="T5" fmla="*/ 4 h 37"/>
              </a:gdLst>
              <a:ahLst/>
              <a:cxnLst>
                <a:cxn ang="0">
                  <a:pos x="T0" y="T1"/>
                </a:cxn>
                <a:cxn ang="0">
                  <a:pos x="T2" y="T3"/>
                </a:cxn>
                <a:cxn ang="0">
                  <a:pos x="T4" y="T5"/>
                </a:cxn>
              </a:cxnLst>
              <a:rect l="0" t="0" r="r" b="b"/>
              <a:pathLst>
                <a:path w="26" h="37">
                  <a:moveTo>
                    <a:pt x="18" y="4"/>
                  </a:moveTo>
                  <a:cubicBezTo>
                    <a:pt x="0" y="12"/>
                    <a:pt x="4" y="37"/>
                    <a:pt x="15" y="26"/>
                  </a:cubicBezTo>
                  <a:cubicBezTo>
                    <a:pt x="25" y="14"/>
                    <a:pt x="26" y="0"/>
                    <a:pt x="18"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8" name="Freeform 373"/>
            <p:cNvSpPr>
              <a:spLocks/>
            </p:cNvSpPr>
            <p:nvPr/>
          </p:nvSpPr>
          <p:spPr bwMode="auto">
            <a:xfrm rot="16200000">
              <a:off x="2094647" y="4985331"/>
              <a:ext cx="261151" cy="110989"/>
            </a:xfrm>
            <a:custGeom>
              <a:avLst/>
              <a:gdLst>
                <a:gd name="T0" fmla="*/ 45 w 45"/>
                <a:gd name="T1" fmla="*/ 19 h 19"/>
                <a:gd name="T2" fmla="*/ 7 w 45"/>
                <a:gd name="T3" fmla="*/ 10 h 19"/>
                <a:gd name="T4" fmla="*/ 45 w 45"/>
                <a:gd name="T5" fmla="*/ 19 h 19"/>
              </a:gdLst>
              <a:ahLst/>
              <a:cxnLst>
                <a:cxn ang="0">
                  <a:pos x="T0" y="T1"/>
                </a:cxn>
                <a:cxn ang="0">
                  <a:pos x="T2" y="T3"/>
                </a:cxn>
                <a:cxn ang="0">
                  <a:pos x="T4" y="T5"/>
                </a:cxn>
              </a:cxnLst>
              <a:rect l="0" t="0" r="r" b="b"/>
              <a:pathLst>
                <a:path w="45" h="19">
                  <a:moveTo>
                    <a:pt x="45" y="19"/>
                  </a:moveTo>
                  <a:cubicBezTo>
                    <a:pt x="32" y="17"/>
                    <a:pt x="0" y="0"/>
                    <a:pt x="7" y="10"/>
                  </a:cubicBezTo>
                  <a:cubicBezTo>
                    <a:pt x="15" y="19"/>
                    <a:pt x="45" y="19"/>
                    <a:pt x="45" y="19"/>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9" name="Freeform 374"/>
            <p:cNvSpPr>
              <a:spLocks/>
            </p:cNvSpPr>
            <p:nvPr/>
          </p:nvSpPr>
          <p:spPr bwMode="auto">
            <a:xfrm rot="16200000">
              <a:off x="2227399" y="4741590"/>
              <a:ext cx="34820" cy="45701"/>
            </a:xfrm>
            <a:custGeom>
              <a:avLst/>
              <a:gdLst>
                <a:gd name="T0" fmla="*/ 6 w 6"/>
                <a:gd name="T1" fmla="*/ 4 h 8"/>
                <a:gd name="T2" fmla="*/ 5 w 6"/>
                <a:gd name="T3" fmla="*/ 3 h 8"/>
                <a:gd name="T4" fmla="*/ 0 w 6"/>
                <a:gd name="T5" fmla="*/ 4 h 8"/>
                <a:gd name="T6" fmla="*/ 1 w 6"/>
                <a:gd name="T7" fmla="*/ 5 h 8"/>
                <a:gd name="T8" fmla="*/ 6 w 6"/>
                <a:gd name="T9" fmla="*/ 4 h 8"/>
              </a:gdLst>
              <a:ahLst/>
              <a:cxnLst>
                <a:cxn ang="0">
                  <a:pos x="T0" y="T1"/>
                </a:cxn>
                <a:cxn ang="0">
                  <a:pos x="T2" y="T3"/>
                </a:cxn>
                <a:cxn ang="0">
                  <a:pos x="T4" y="T5"/>
                </a:cxn>
                <a:cxn ang="0">
                  <a:pos x="T6" y="T7"/>
                </a:cxn>
                <a:cxn ang="0">
                  <a:pos x="T8" y="T9"/>
                </a:cxn>
              </a:cxnLst>
              <a:rect l="0" t="0" r="r" b="b"/>
              <a:pathLst>
                <a:path w="6" h="8">
                  <a:moveTo>
                    <a:pt x="6" y="4"/>
                  </a:moveTo>
                  <a:cubicBezTo>
                    <a:pt x="5" y="3"/>
                    <a:pt x="5" y="3"/>
                    <a:pt x="5" y="3"/>
                  </a:cubicBezTo>
                  <a:cubicBezTo>
                    <a:pt x="5" y="0"/>
                    <a:pt x="0" y="1"/>
                    <a:pt x="0" y="4"/>
                  </a:cubicBezTo>
                  <a:cubicBezTo>
                    <a:pt x="1" y="5"/>
                    <a:pt x="1" y="5"/>
                    <a:pt x="1" y="5"/>
                  </a:cubicBezTo>
                  <a:cubicBezTo>
                    <a:pt x="1" y="8"/>
                    <a:pt x="6" y="7"/>
                    <a:pt x="6"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0" name="Freeform 375"/>
            <p:cNvSpPr>
              <a:spLocks/>
            </p:cNvSpPr>
            <p:nvPr/>
          </p:nvSpPr>
          <p:spPr bwMode="auto">
            <a:xfrm rot="16200000">
              <a:off x="2041329" y="5008182"/>
              <a:ext cx="41349" cy="28291"/>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1" name="Freeform 376"/>
            <p:cNvSpPr>
              <a:spLocks/>
            </p:cNvSpPr>
            <p:nvPr/>
          </p:nvSpPr>
          <p:spPr bwMode="auto">
            <a:xfrm rot="16200000">
              <a:off x="841124" y="4569666"/>
              <a:ext cx="34820" cy="28291"/>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2" name="Freeform 377"/>
            <p:cNvSpPr>
              <a:spLocks/>
            </p:cNvSpPr>
            <p:nvPr/>
          </p:nvSpPr>
          <p:spPr bwMode="auto">
            <a:xfrm rot="16200000">
              <a:off x="1070719" y="4520700"/>
              <a:ext cx="41349" cy="28291"/>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3" name="Freeform 378"/>
            <p:cNvSpPr>
              <a:spLocks/>
            </p:cNvSpPr>
            <p:nvPr/>
          </p:nvSpPr>
          <p:spPr bwMode="auto">
            <a:xfrm rot="16200000">
              <a:off x="1317724" y="4197526"/>
              <a:ext cx="34820" cy="28291"/>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4" name="Freeform 379"/>
            <p:cNvSpPr>
              <a:spLocks/>
            </p:cNvSpPr>
            <p:nvPr/>
          </p:nvSpPr>
          <p:spPr bwMode="auto">
            <a:xfrm rot="16200000">
              <a:off x="834595" y="5168136"/>
              <a:ext cx="47878" cy="41349"/>
            </a:xfrm>
            <a:custGeom>
              <a:avLst/>
              <a:gdLst>
                <a:gd name="T0" fmla="*/ 4 w 8"/>
                <a:gd name="T1" fmla="*/ 1 h 7"/>
                <a:gd name="T2" fmla="*/ 3 w 8"/>
                <a:gd name="T3" fmla="*/ 1 h 7"/>
                <a:gd name="T4" fmla="*/ 4 w 8"/>
                <a:gd name="T5" fmla="*/ 6 h 7"/>
                <a:gd name="T6" fmla="*/ 5 w 8"/>
                <a:gd name="T7" fmla="*/ 6 h 7"/>
                <a:gd name="T8" fmla="*/ 4 w 8"/>
                <a:gd name="T9" fmla="*/ 1 h 7"/>
              </a:gdLst>
              <a:ahLst/>
              <a:cxnLst>
                <a:cxn ang="0">
                  <a:pos x="T0" y="T1"/>
                </a:cxn>
                <a:cxn ang="0">
                  <a:pos x="T2" y="T3"/>
                </a:cxn>
                <a:cxn ang="0">
                  <a:pos x="T4" y="T5"/>
                </a:cxn>
                <a:cxn ang="0">
                  <a:pos x="T6" y="T7"/>
                </a:cxn>
                <a:cxn ang="0">
                  <a:pos x="T8" y="T9"/>
                </a:cxn>
              </a:cxnLst>
              <a:rect l="0" t="0" r="r" b="b"/>
              <a:pathLst>
                <a:path w="8" h="7">
                  <a:moveTo>
                    <a:pt x="4" y="1"/>
                  </a:moveTo>
                  <a:cubicBezTo>
                    <a:pt x="3" y="1"/>
                    <a:pt x="3" y="1"/>
                    <a:pt x="3" y="1"/>
                  </a:cubicBezTo>
                  <a:cubicBezTo>
                    <a:pt x="0" y="2"/>
                    <a:pt x="1" y="7"/>
                    <a:pt x="4" y="6"/>
                  </a:cubicBezTo>
                  <a:cubicBezTo>
                    <a:pt x="5" y="6"/>
                    <a:pt x="5" y="6"/>
                    <a:pt x="5" y="6"/>
                  </a:cubicBezTo>
                  <a:cubicBezTo>
                    <a:pt x="8" y="5"/>
                    <a:pt x="7" y="0"/>
                    <a:pt x="4" y="1"/>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5" name="Freeform 380"/>
            <p:cNvSpPr>
              <a:spLocks/>
            </p:cNvSpPr>
            <p:nvPr/>
          </p:nvSpPr>
          <p:spPr bwMode="auto">
            <a:xfrm rot="16200000">
              <a:off x="1270934" y="5580537"/>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6" name="Freeform 381"/>
            <p:cNvSpPr>
              <a:spLocks/>
            </p:cNvSpPr>
            <p:nvPr/>
          </p:nvSpPr>
          <p:spPr bwMode="auto">
            <a:xfrm rot="16200000">
              <a:off x="295972" y="4451060"/>
              <a:ext cx="2576687" cy="900970"/>
            </a:xfrm>
            <a:custGeom>
              <a:avLst/>
              <a:gdLst>
                <a:gd name="T0" fmla="*/ 347 w 443"/>
                <a:gd name="T1" fmla="*/ 3 h 155"/>
                <a:gd name="T2" fmla="*/ 349 w 443"/>
                <a:gd name="T3" fmla="*/ 8 h 155"/>
                <a:gd name="T4" fmla="*/ 396 w 443"/>
                <a:gd name="T5" fmla="*/ 19 h 155"/>
                <a:gd name="T6" fmla="*/ 360 w 443"/>
                <a:gd name="T7" fmla="*/ 57 h 155"/>
                <a:gd name="T8" fmla="*/ 228 w 443"/>
                <a:gd name="T9" fmla="*/ 106 h 155"/>
                <a:gd name="T10" fmla="*/ 89 w 443"/>
                <a:gd name="T11" fmla="*/ 125 h 155"/>
                <a:gd name="T12" fmla="*/ 39 w 443"/>
                <a:gd name="T13" fmla="*/ 108 h 155"/>
                <a:gd name="T14" fmla="*/ 76 w 443"/>
                <a:gd name="T15" fmla="*/ 75 h 155"/>
                <a:gd name="T16" fmla="*/ 76 w 443"/>
                <a:gd name="T17" fmla="*/ 71 h 155"/>
                <a:gd name="T18" fmla="*/ 4 w 443"/>
                <a:gd name="T19" fmla="*/ 131 h 155"/>
                <a:gd name="T20" fmla="*/ 103 w 443"/>
                <a:gd name="T21" fmla="*/ 151 h 155"/>
                <a:gd name="T22" fmla="*/ 234 w 443"/>
                <a:gd name="T23" fmla="*/ 129 h 155"/>
                <a:gd name="T24" fmla="*/ 360 w 443"/>
                <a:gd name="T25" fmla="*/ 87 h 155"/>
                <a:gd name="T26" fmla="*/ 439 w 443"/>
                <a:gd name="T27" fmla="*/ 23 h 155"/>
                <a:gd name="T28" fmla="*/ 347 w 443"/>
                <a:gd name="T29" fmla="*/ 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3" h="155">
                  <a:moveTo>
                    <a:pt x="347" y="3"/>
                  </a:moveTo>
                  <a:cubicBezTo>
                    <a:pt x="347" y="5"/>
                    <a:pt x="348" y="6"/>
                    <a:pt x="349" y="8"/>
                  </a:cubicBezTo>
                  <a:cubicBezTo>
                    <a:pt x="377" y="8"/>
                    <a:pt x="394" y="9"/>
                    <a:pt x="396" y="19"/>
                  </a:cubicBezTo>
                  <a:cubicBezTo>
                    <a:pt x="399" y="29"/>
                    <a:pt x="385" y="43"/>
                    <a:pt x="360" y="57"/>
                  </a:cubicBezTo>
                  <a:cubicBezTo>
                    <a:pt x="329" y="74"/>
                    <a:pt x="282" y="92"/>
                    <a:pt x="228" y="106"/>
                  </a:cubicBezTo>
                  <a:cubicBezTo>
                    <a:pt x="174" y="119"/>
                    <a:pt x="124" y="125"/>
                    <a:pt x="89" y="125"/>
                  </a:cubicBezTo>
                  <a:cubicBezTo>
                    <a:pt x="61" y="124"/>
                    <a:pt x="42" y="118"/>
                    <a:pt x="39" y="108"/>
                  </a:cubicBezTo>
                  <a:cubicBezTo>
                    <a:pt x="37" y="97"/>
                    <a:pt x="52" y="89"/>
                    <a:pt x="76" y="75"/>
                  </a:cubicBezTo>
                  <a:cubicBezTo>
                    <a:pt x="76" y="74"/>
                    <a:pt x="76" y="72"/>
                    <a:pt x="76" y="71"/>
                  </a:cubicBezTo>
                  <a:cubicBezTo>
                    <a:pt x="28" y="93"/>
                    <a:pt x="0" y="115"/>
                    <a:pt x="4" y="131"/>
                  </a:cubicBezTo>
                  <a:cubicBezTo>
                    <a:pt x="8" y="148"/>
                    <a:pt x="47" y="155"/>
                    <a:pt x="103" y="151"/>
                  </a:cubicBezTo>
                  <a:cubicBezTo>
                    <a:pt x="141" y="148"/>
                    <a:pt x="186" y="141"/>
                    <a:pt x="234" y="129"/>
                  </a:cubicBezTo>
                  <a:cubicBezTo>
                    <a:pt x="282" y="117"/>
                    <a:pt x="325" y="102"/>
                    <a:pt x="360" y="87"/>
                  </a:cubicBezTo>
                  <a:cubicBezTo>
                    <a:pt x="412" y="64"/>
                    <a:pt x="443" y="40"/>
                    <a:pt x="439" y="23"/>
                  </a:cubicBezTo>
                  <a:cubicBezTo>
                    <a:pt x="435" y="7"/>
                    <a:pt x="399" y="0"/>
                    <a:pt x="347" y="3"/>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7" name="Freeform 382"/>
            <p:cNvSpPr>
              <a:spLocks/>
            </p:cNvSpPr>
            <p:nvPr/>
          </p:nvSpPr>
          <p:spPr bwMode="auto">
            <a:xfrm rot="16200000">
              <a:off x="11253946" y="3287851"/>
              <a:ext cx="256798" cy="245917"/>
            </a:xfrm>
            <a:custGeom>
              <a:avLst/>
              <a:gdLst>
                <a:gd name="T0" fmla="*/ 59 w 118"/>
                <a:gd name="T1" fmla="*/ 0 h 113"/>
                <a:gd name="T2" fmla="*/ 78 w 118"/>
                <a:gd name="T3" fmla="*/ 38 h 113"/>
                <a:gd name="T4" fmla="*/ 118 w 118"/>
                <a:gd name="T5" fmla="*/ 43 h 113"/>
                <a:gd name="T6" fmla="*/ 88 w 118"/>
                <a:gd name="T7" fmla="*/ 73 h 113"/>
                <a:gd name="T8" fmla="*/ 96 w 118"/>
                <a:gd name="T9" fmla="*/ 113 h 113"/>
                <a:gd name="T10" fmla="*/ 59 w 118"/>
                <a:gd name="T11" fmla="*/ 94 h 113"/>
                <a:gd name="T12" fmla="*/ 24 w 118"/>
                <a:gd name="T13" fmla="*/ 113 h 113"/>
                <a:gd name="T14" fmla="*/ 30 w 118"/>
                <a:gd name="T15" fmla="*/ 73 h 113"/>
                <a:gd name="T16" fmla="*/ 0 w 118"/>
                <a:gd name="T17" fmla="*/ 43 h 113"/>
                <a:gd name="T18" fmla="*/ 40 w 118"/>
                <a:gd name="T19" fmla="*/ 38 h 113"/>
                <a:gd name="T20" fmla="*/ 59 w 118"/>
                <a:gd name="T2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3">
                  <a:moveTo>
                    <a:pt x="59" y="0"/>
                  </a:moveTo>
                  <a:lnTo>
                    <a:pt x="78" y="38"/>
                  </a:lnTo>
                  <a:lnTo>
                    <a:pt x="118" y="43"/>
                  </a:lnTo>
                  <a:lnTo>
                    <a:pt x="88" y="73"/>
                  </a:lnTo>
                  <a:lnTo>
                    <a:pt x="96" y="113"/>
                  </a:lnTo>
                  <a:lnTo>
                    <a:pt x="59" y="94"/>
                  </a:lnTo>
                  <a:lnTo>
                    <a:pt x="24" y="113"/>
                  </a:lnTo>
                  <a:lnTo>
                    <a:pt x="30" y="73"/>
                  </a:lnTo>
                  <a:lnTo>
                    <a:pt x="0" y="43"/>
                  </a:lnTo>
                  <a:lnTo>
                    <a:pt x="40" y="38"/>
                  </a:lnTo>
                  <a:lnTo>
                    <a:pt x="59"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8" name="Freeform 383"/>
            <p:cNvSpPr>
              <a:spLocks/>
            </p:cNvSpPr>
            <p:nvPr/>
          </p:nvSpPr>
          <p:spPr bwMode="auto">
            <a:xfrm rot="16200000">
              <a:off x="3246974" y="5291095"/>
              <a:ext cx="152338" cy="143633"/>
            </a:xfrm>
            <a:custGeom>
              <a:avLst/>
              <a:gdLst>
                <a:gd name="T0" fmla="*/ 16 w 70"/>
                <a:gd name="T1" fmla="*/ 0 h 66"/>
                <a:gd name="T2" fmla="*/ 38 w 70"/>
                <a:gd name="T3" fmla="*/ 13 h 66"/>
                <a:gd name="T4" fmla="*/ 59 w 70"/>
                <a:gd name="T5" fmla="*/ 2 h 66"/>
                <a:gd name="T6" fmla="*/ 54 w 70"/>
                <a:gd name="T7" fmla="*/ 26 h 66"/>
                <a:gd name="T8" fmla="*/ 70 w 70"/>
                <a:gd name="T9" fmla="*/ 45 h 66"/>
                <a:gd name="T10" fmla="*/ 46 w 70"/>
                <a:gd name="T11" fmla="*/ 45 h 66"/>
                <a:gd name="T12" fmla="*/ 35 w 70"/>
                <a:gd name="T13" fmla="*/ 66 h 66"/>
                <a:gd name="T14" fmla="*/ 24 w 70"/>
                <a:gd name="T15" fmla="*/ 45 h 66"/>
                <a:gd name="T16" fmla="*/ 0 w 70"/>
                <a:gd name="T17" fmla="*/ 40 h 66"/>
                <a:gd name="T18" fmla="*/ 19 w 70"/>
                <a:gd name="T19" fmla="*/ 24 h 66"/>
                <a:gd name="T20" fmla="*/ 16 w 70"/>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6">
                  <a:moveTo>
                    <a:pt x="16" y="0"/>
                  </a:moveTo>
                  <a:lnTo>
                    <a:pt x="38" y="13"/>
                  </a:lnTo>
                  <a:lnTo>
                    <a:pt x="59" y="2"/>
                  </a:lnTo>
                  <a:lnTo>
                    <a:pt x="54" y="26"/>
                  </a:lnTo>
                  <a:lnTo>
                    <a:pt x="70" y="45"/>
                  </a:lnTo>
                  <a:lnTo>
                    <a:pt x="46" y="45"/>
                  </a:lnTo>
                  <a:lnTo>
                    <a:pt x="35" y="66"/>
                  </a:lnTo>
                  <a:lnTo>
                    <a:pt x="24" y="45"/>
                  </a:lnTo>
                  <a:lnTo>
                    <a:pt x="0" y="40"/>
                  </a:lnTo>
                  <a:lnTo>
                    <a:pt x="19" y="24"/>
                  </a:lnTo>
                  <a:lnTo>
                    <a:pt x="1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9" name="Freeform 384"/>
            <p:cNvSpPr>
              <a:spLocks/>
            </p:cNvSpPr>
            <p:nvPr/>
          </p:nvSpPr>
          <p:spPr bwMode="auto">
            <a:xfrm rot="16200000">
              <a:off x="2763846" y="6494564"/>
              <a:ext cx="158867" cy="150162"/>
            </a:xfrm>
            <a:custGeom>
              <a:avLst/>
              <a:gdLst>
                <a:gd name="T0" fmla="*/ 16 w 73"/>
                <a:gd name="T1" fmla="*/ 0 h 69"/>
                <a:gd name="T2" fmla="*/ 38 w 73"/>
                <a:gd name="T3" fmla="*/ 13 h 69"/>
                <a:gd name="T4" fmla="*/ 62 w 73"/>
                <a:gd name="T5" fmla="*/ 3 h 69"/>
                <a:gd name="T6" fmla="*/ 54 w 73"/>
                <a:gd name="T7" fmla="*/ 27 h 69"/>
                <a:gd name="T8" fmla="*/ 73 w 73"/>
                <a:gd name="T9" fmla="*/ 45 h 69"/>
                <a:gd name="T10" fmla="*/ 46 w 73"/>
                <a:gd name="T11" fmla="*/ 48 h 69"/>
                <a:gd name="T12" fmla="*/ 35 w 73"/>
                <a:gd name="T13" fmla="*/ 69 h 69"/>
                <a:gd name="T14" fmla="*/ 24 w 73"/>
                <a:gd name="T15" fmla="*/ 45 h 69"/>
                <a:gd name="T16" fmla="*/ 0 w 73"/>
                <a:gd name="T17" fmla="*/ 43 h 69"/>
                <a:gd name="T18" fmla="*/ 19 w 73"/>
                <a:gd name="T19" fmla="*/ 27 h 69"/>
                <a:gd name="T20" fmla="*/ 16 w 73"/>
                <a:gd name="T2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9">
                  <a:moveTo>
                    <a:pt x="16" y="0"/>
                  </a:moveTo>
                  <a:lnTo>
                    <a:pt x="38" y="13"/>
                  </a:lnTo>
                  <a:lnTo>
                    <a:pt x="62" y="3"/>
                  </a:lnTo>
                  <a:lnTo>
                    <a:pt x="54" y="27"/>
                  </a:lnTo>
                  <a:lnTo>
                    <a:pt x="73" y="45"/>
                  </a:lnTo>
                  <a:lnTo>
                    <a:pt x="46" y="48"/>
                  </a:lnTo>
                  <a:lnTo>
                    <a:pt x="35" y="69"/>
                  </a:lnTo>
                  <a:lnTo>
                    <a:pt x="24" y="45"/>
                  </a:lnTo>
                  <a:lnTo>
                    <a:pt x="0" y="43"/>
                  </a:lnTo>
                  <a:lnTo>
                    <a:pt x="19" y="27"/>
                  </a:lnTo>
                  <a:lnTo>
                    <a:pt x="1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0" name="Freeform 385"/>
            <p:cNvSpPr>
              <a:spLocks/>
            </p:cNvSpPr>
            <p:nvPr/>
          </p:nvSpPr>
          <p:spPr bwMode="auto">
            <a:xfrm rot="16200000">
              <a:off x="3350347" y="1007136"/>
              <a:ext cx="150162" cy="152338"/>
            </a:xfrm>
            <a:custGeom>
              <a:avLst/>
              <a:gdLst>
                <a:gd name="T0" fmla="*/ 0 w 69"/>
                <a:gd name="T1" fmla="*/ 32 h 70"/>
                <a:gd name="T2" fmla="*/ 21 w 69"/>
                <a:gd name="T3" fmla="*/ 24 h 70"/>
                <a:gd name="T4" fmla="*/ 29 w 69"/>
                <a:gd name="T5" fmla="*/ 0 h 70"/>
                <a:gd name="T6" fmla="*/ 45 w 69"/>
                <a:gd name="T7" fmla="*/ 19 h 70"/>
                <a:gd name="T8" fmla="*/ 69 w 69"/>
                <a:gd name="T9" fmla="*/ 19 h 70"/>
                <a:gd name="T10" fmla="*/ 53 w 69"/>
                <a:gd name="T11" fmla="*/ 38 h 70"/>
                <a:gd name="T12" fmla="*/ 64 w 69"/>
                <a:gd name="T13" fmla="*/ 62 h 70"/>
                <a:gd name="T14" fmla="*/ 40 w 69"/>
                <a:gd name="T15" fmla="*/ 54 h 70"/>
                <a:gd name="T16" fmla="*/ 21 w 69"/>
                <a:gd name="T17" fmla="*/ 70 h 70"/>
                <a:gd name="T18" fmla="*/ 18 w 69"/>
                <a:gd name="T19" fmla="*/ 46 h 70"/>
                <a:gd name="T20" fmla="*/ 0 w 69"/>
                <a:gd name="T21" fmla="*/ 3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70">
                  <a:moveTo>
                    <a:pt x="0" y="32"/>
                  </a:moveTo>
                  <a:lnTo>
                    <a:pt x="21" y="24"/>
                  </a:lnTo>
                  <a:lnTo>
                    <a:pt x="29" y="0"/>
                  </a:lnTo>
                  <a:lnTo>
                    <a:pt x="45" y="19"/>
                  </a:lnTo>
                  <a:lnTo>
                    <a:pt x="69" y="19"/>
                  </a:lnTo>
                  <a:lnTo>
                    <a:pt x="53" y="38"/>
                  </a:lnTo>
                  <a:lnTo>
                    <a:pt x="64" y="62"/>
                  </a:lnTo>
                  <a:lnTo>
                    <a:pt x="40" y="54"/>
                  </a:lnTo>
                  <a:lnTo>
                    <a:pt x="21" y="70"/>
                  </a:lnTo>
                  <a:lnTo>
                    <a:pt x="18" y="46"/>
                  </a:lnTo>
                  <a:lnTo>
                    <a:pt x="0" y="3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1" name="Freeform 386"/>
            <p:cNvSpPr>
              <a:spLocks/>
            </p:cNvSpPr>
            <p:nvPr/>
          </p:nvSpPr>
          <p:spPr bwMode="auto">
            <a:xfrm rot="16200000">
              <a:off x="342761" y="648053"/>
              <a:ext cx="152338" cy="150162"/>
            </a:xfrm>
            <a:custGeom>
              <a:avLst/>
              <a:gdLst>
                <a:gd name="T0" fmla="*/ 0 w 70"/>
                <a:gd name="T1" fmla="*/ 32 h 69"/>
                <a:gd name="T2" fmla="*/ 24 w 70"/>
                <a:gd name="T3" fmla="*/ 24 h 69"/>
                <a:gd name="T4" fmla="*/ 30 w 70"/>
                <a:gd name="T5" fmla="*/ 0 h 69"/>
                <a:gd name="T6" fmla="*/ 46 w 70"/>
                <a:gd name="T7" fmla="*/ 19 h 69"/>
                <a:gd name="T8" fmla="*/ 70 w 70"/>
                <a:gd name="T9" fmla="*/ 19 h 69"/>
                <a:gd name="T10" fmla="*/ 56 w 70"/>
                <a:gd name="T11" fmla="*/ 37 h 69"/>
                <a:gd name="T12" fmla="*/ 64 w 70"/>
                <a:gd name="T13" fmla="*/ 61 h 69"/>
                <a:gd name="T14" fmla="*/ 40 w 70"/>
                <a:gd name="T15" fmla="*/ 53 h 69"/>
                <a:gd name="T16" fmla="*/ 22 w 70"/>
                <a:gd name="T17" fmla="*/ 69 h 69"/>
                <a:gd name="T18" fmla="*/ 22 w 70"/>
                <a:gd name="T19" fmla="*/ 45 h 69"/>
                <a:gd name="T20" fmla="*/ 0 w 70"/>
                <a:gd name="T21" fmla="*/ 3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9">
                  <a:moveTo>
                    <a:pt x="0" y="32"/>
                  </a:moveTo>
                  <a:lnTo>
                    <a:pt x="24" y="24"/>
                  </a:lnTo>
                  <a:lnTo>
                    <a:pt x="30" y="0"/>
                  </a:lnTo>
                  <a:lnTo>
                    <a:pt x="46" y="19"/>
                  </a:lnTo>
                  <a:lnTo>
                    <a:pt x="70" y="19"/>
                  </a:lnTo>
                  <a:lnTo>
                    <a:pt x="56" y="37"/>
                  </a:lnTo>
                  <a:lnTo>
                    <a:pt x="64" y="61"/>
                  </a:lnTo>
                  <a:lnTo>
                    <a:pt x="40" y="53"/>
                  </a:lnTo>
                  <a:lnTo>
                    <a:pt x="22" y="69"/>
                  </a:lnTo>
                  <a:lnTo>
                    <a:pt x="22" y="45"/>
                  </a:lnTo>
                  <a:lnTo>
                    <a:pt x="0" y="3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2" name="Freeform 387"/>
            <p:cNvSpPr>
              <a:spLocks/>
            </p:cNvSpPr>
            <p:nvPr/>
          </p:nvSpPr>
          <p:spPr bwMode="auto">
            <a:xfrm rot="16200000">
              <a:off x="1823703" y="46319"/>
              <a:ext cx="145809" cy="150162"/>
            </a:xfrm>
            <a:custGeom>
              <a:avLst/>
              <a:gdLst>
                <a:gd name="T0" fmla="*/ 0 w 67"/>
                <a:gd name="T1" fmla="*/ 10 h 69"/>
                <a:gd name="T2" fmla="*/ 24 w 67"/>
                <a:gd name="T3" fmla="*/ 16 h 69"/>
                <a:gd name="T4" fmla="*/ 43 w 67"/>
                <a:gd name="T5" fmla="*/ 0 h 69"/>
                <a:gd name="T6" fmla="*/ 45 w 67"/>
                <a:gd name="T7" fmla="*/ 24 h 69"/>
                <a:gd name="T8" fmla="*/ 67 w 67"/>
                <a:gd name="T9" fmla="*/ 34 h 69"/>
                <a:gd name="T10" fmla="*/ 45 w 67"/>
                <a:gd name="T11" fmla="*/ 45 h 69"/>
                <a:gd name="T12" fmla="*/ 40 w 67"/>
                <a:gd name="T13" fmla="*/ 69 h 69"/>
                <a:gd name="T14" fmla="*/ 24 w 67"/>
                <a:gd name="T15" fmla="*/ 50 h 69"/>
                <a:gd name="T16" fmla="*/ 0 w 67"/>
                <a:gd name="T17" fmla="*/ 53 h 69"/>
                <a:gd name="T18" fmla="*/ 11 w 67"/>
                <a:gd name="T19" fmla="*/ 32 h 69"/>
                <a:gd name="T20" fmla="*/ 0 w 67"/>
                <a:gd name="T21" fmla="*/ 1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69">
                  <a:moveTo>
                    <a:pt x="0" y="10"/>
                  </a:moveTo>
                  <a:lnTo>
                    <a:pt x="24" y="16"/>
                  </a:lnTo>
                  <a:lnTo>
                    <a:pt x="43" y="0"/>
                  </a:lnTo>
                  <a:lnTo>
                    <a:pt x="45" y="24"/>
                  </a:lnTo>
                  <a:lnTo>
                    <a:pt x="67" y="34"/>
                  </a:lnTo>
                  <a:lnTo>
                    <a:pt x="45" y="45"/>
                  </a:lnTo>
                  <a:lnTo>
                    <a:pt x="40" y="69"/>
                  </a:lnTo>
                  <a:lnTo>
                    <a:pt x="24" y="50"/>
                  </a:lnTo>
                  <a:lnTo>
                    <a:pt x="0" y="53"/>
                  </a:lnTo>
                  <a:lnTo>
                    <a:pt x="11" y="32"/>
                  </a:lnTo>
                  <a:lnTo>
                    <a:pt x="0" y="1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3" name="Freeform 388"/>
            <p:cNvSpPr>
              <a:spLocks/>
            </p:cNvSpPr>
            <p:nvPr/>
          </p:nvSpPr>
          <p:spPr bwMode="auto">
            <a:xfrm rot="16200000">
              <a:off x="390639" y="2230191"/>
              <a:ext cx="145809" cy="156690"/>
            </a:xfrm>
            <a:custGeom>
              <a:avLst/>
              <a:gdLst>
                <a:gd name="T0" fmla="*/ 0 w 67"/>
                <a:gd name="T1" fmla="*/ 13 h 72"/>
                <a:gd name="T2" fmla="*/ 25 w 67"/>
                <a:gd name="T3" fmla="*/ 18 h 72"/>
                <a:gd name="T4" fmla="*/ 43 w 67"/>
                <a:gd name="T5" fmla="*/ 0 h 72"/>
                <a:gd name="T6" fmla="*/ 46 w 67"/>
                <a:gd name="T7" fmla="*/ 26 h 72"/>
                <a:gd name="T8" fmla="*/ 67 w 67"/>
                <a:gd name="T9" fmla="*/ 37 h 72"/>
                <a:gd name="T10" fmla="*/ 46 w 67"/>
                <a:gd name="T11" fmla="*/ 48 h 72"/>
                <a:gd name="T12" fmla="*/ 41 w 67"/>
                <a:gd name="T13" fmla="*/ 72 h 72"/>
                <a:gd name="T14" fmla="*/ 25 w 67"/>
                <a:gd name="T15" fmla="*/ 53 h 72"/>
                <a:gd name="T16" fmla="*/ 0 w 67"/>
                <a:gd name="T17" fmla="*/ 56 h 72"/>
                <a:gd name="T18" fmla="*/ 11 w 67"/>
                <a:gd name="T19" fmla="*/ 34 h 72"/>
                <a:gd name="T20" fmla="*/ 0 w 67"/>
                <a:gd name="T21" fmla="*/ 1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2">
                  <a:moveTo>
                    <a:pt x="0" y="13"/>
                  </a:moveTo>
                  <a:lnTo>
                    <a:pt x="25" y="18"/>
                  </a:lnTo>
                  <a:lnTo>
                    <a:pt x="43" y="0"/>
                  </a:lnTo>
                  <a:lnTo>
                    <a:pt x="46" y="26"/>
                  </a:lnTo>
                  <a:lnTo>
                    <a:pt x="67" y="37"/>
                  </a:lnTo>
                  <a:lnTo>
                    <a:pt x="46" y="48"/>
                  </a:lnTo>
                  <a:lnTo>
                    <a:pt x="41" y="72"/>
                  </a:lnTo>
                  <a:lnTo>
                    <a:pt x="25" y="53"/>
                  </a:lnTo>
                  <a:lnTo>
                    <a:pt x="0" y="56"/>
                  </a:lnTo>
                  <a:lnTo>
                    <a:pt x="11" y="34"/>
                  </a:lnTo>
                  <a:lnTo>
                    <a:pt x="0" y="13"/>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4" name="Freeform 389"/>
            <p:cNvSpPr>
              <a:spLocks/>
            </p:cNvSpPr>
            <p:nvPr/>
          </p:nvSpPr>
          <p:spPr bwMode="auto">
            <a:xfrm rot="16200000">
              <a:off x="413489" y="5293271"/>
              <a:ext cx="152338" cy="152338"/>
            </a:xfrm>
            <a:custGeom>
              <a:avLst/>
              <a:gdLst>
                <a:gd name="T0" fmla="*/ 3 w 70"/>
                <a:gd name="T1" fmla="*/ 11 h 70"/>
                <a:gd name="T2" fmla="*/ 27 w 70"/>
                <a:gd name="T3" fmla="*/ 16 h 70"/>
                <a:gd name="T4" fmla="*/ 46 w 70"/>
                <a:gd name="T5" fmla="*/ 0 h 70"/>
                <a:gd name="T6" fmla="*/ 46 w 70"/>
                <a:gd name="T7" fmla="*/ 24 h 70"/>
                <a:gd name="T8" fmla="*/ 70 w 70"/>
                <a:gd name="T9" fmla="*/ 35 h 70"/>
                <a:gd name="T10" fmla="*/ 46 w 70"/>
                <a:gd name="T11" fmla="*/ 46 h 70"/>
                <a:gd name="T12" fmla="*/ 41 w 70"/>
                <a:gd name="T13" fmla="*/ 70 h 70"/>
                <a:gd name="T14" fmla="*/ 24 w 70"/>
                <a:gd name="T15" fmla="*/ 51 h 70"/>
                <a:gd name="T16" fmla="*/ 0 w 70"/>
                <a:gd name="T17" fmla="*/ 54 h 70"/>
                <a:gd name="T18" fmla="*/ 14 w 70"/>
                <a:gd name="T19" fmla="*/ 32 h 70"/>
                <a:gd name="T20" fmla="*/ 3 w 70"/>
                <a:gd name="T21" fmla="*/ 1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70">
                  <a:moveTo>
                    <a:pt x="3" y="11"/>
                  </a:moveTo>
                  <a:lnTo>
                    <a:pt x="27" y="16"/>
                  </a:lnTo>
                  <a:lnTo>
                    <a:pt x="46" y="0"/>
                  </a:lnTo>
                  <a:lnTo>
                    <a:pt x="46" y="24"/>
                  </a:lnTo>
                  <a:lnTo>
                    <a:pt x="70" y="35"/>
                  </a:lnTo>
                  <a:lnTo>
                    <a:pt x="46" y="46"/>
                  </a:lnTo>
                  <a:lnTo>
                    <a:pt x="41" y="70"/>
                  </a:lnTo>
                  <a:lnTo>
                    <a:pt x="24" y="51"/>
                  </a:lnTo>
                  <a:lnTo>
                    <a:pt x="0" y="54"/>
                  </a:lnTo>
                  <a:lnTo>
                    <a:pt x="14" y="32"/>
                  </a:lnTo>
                  <a:lnTo>
                    <a:pt x="3" y="11"/>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5" name="Freeform 390"/>
            <p:cNvSpPr>
              <a:spLocks/>
            </p:cNvSpPr>
            <p:nvPr/>
          </p:nvSpPr>
          <p:spPr bwMode="auto">
            <a:xfrm rot="16200000">
              <a:off x="2168640" y="3031053"/>
              <a:ext cx="145809" cy="156690"/>
            </a:xfrm>
            <a:custGeom>
              <a:avLst/>
              <a:gdLst>
                <a:gd name="T0" fmla="*/ 0 w 67"/>
                <a:gd name="T1" fmla="*/ 14 h 72"/>
                <a:gd name="T2" fmla="*/ 24 w 67"/>
                <a:gd name="T3" fmla="*/ 16 h 72"/>
                <a:gd name="T4" fmla="*/ 43 w 67"/>
                <a:gd name="T5" fmla="*/ 0 h 72"/>
                <a:gd name="T6" fmla="*/ 45 w 67"/>
                <a:gd name="T7" fmla="*/ 24 h 72"/>
                <a:gd name="T8" fmla="*/ 67 w 67"/>
                <a:gd name="T9" fmla="*/ 38 h 72"/>
                <a:gd name="T10" fmla="*/ 45 w 67"/>
                <a:gd name="T11" fmla="*/ 48 h 72"/>
                <a:gd name="T12" fmla="*/ 40 w 67"/>
                <a:gd name="T13" fmla="*/ 72 h 72"/>
                <a:gd name="T14" fmla="*/ 24 w 67"/>
                <a:gd name="T15" fmla="*/ 54 h 72"/>
                <a:gd name="T16" fmla="*/ 0 w 67"/>
                <a:gd name="T17" fmla="*/ 56 h 72"/>
                <a:gd name="T18" fmla="*/ 10 w 67"/>
                <a:gd name="T19" fmla="*/ 35 h 72"/>
                <a:gd name="T20" fmla="*/ 0 w 67"/>
                <a:gd name="T21" fmla="*/ 1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2">
                  <a:moveTo>
                    <a:pt x="0" y="14"/>
                  </a:moveTo>
                  <a:lnTo>
                    <a:pt x="24" y="16"/>
                  </a:lnTo>
                  <a:lnTo>
                    <a:pt x="43" y="0"/>
                  </a:lnTo>
                  <a:lnTo>
                    <a:pt x="45" y="24"/>
                  </a:lnTo>
                  <a:lnTo>
                    <a:pt x="67" y="38"/>
                  </a:lnTo>
                  <a:lnTo>
                    <a:pt x="45" y="48"/>
                  </a:lnTo>
                  <a:lnTo>
                    <a:pt x="40" y="72"/>
                  </a:lnTo>
                  <a:lnTo>
                    <a:pt x="24" y="54"/>
                  </a:lnTo>
                  <a:lnTo>
                    <a:pt x="0" y="56"/>
                  </a:lnTo>
                  <a:lnTo>
                    <a:pt x="10" y="35"/>
                  </a:lnTo>
                  <a:lnTo>
                    <a:pt x="0" y="14"/>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6" name="Freeform 391"/>
            <p:cNvSpPr>
              <a:spLocks/>
            </p:cNvSpPr>
            <p:nvPr/>
          </p:nvSpPr>
          <p:spPr bwMode="auto">
            <a:xfrm rot="16200000">
              <a:off x="2307920" y="4136591"/>
              <a:ext cx="152338" cy="150162"/>
            </a:xfrm>
            <a:custGeom>
              <a:avLst/>
              <a:gdLst>
                <a:gd name="T0" fmla="*/ 3 w 70"/>
                <a:gd name="T1" fmla="*/ 11 h 69"/>
                <a:gd name="T2" fmla="*/ 27 w 70"/>
                <a:gd name="T3" fmla="*/ 16 h 69"/>
                <a:gd name="T4" fmla="*/ 46 w 70"/>
                <a:gd name="T5" fmla="*/ 0 h 69"/>
                <a:gd name="T6" fmla="*/ 48 w 70"/>
                <a:gd name="T7" fmla="*/ 24 h 69"/>
                <a:gd name="T8" fmla="*/ 70 w 70"/>
                <a:gd name="T9" fmla="*/ 35 h 69"/>
                <a:gd name="T10" fmla="*/ 46 w 70"/>
                <a:gd name="T11" fmla="*/ 45 h 69"/>
                <a:gd name="T12" fmla="*/ 43 w 70"/>
                <a:gd name="T13" fmla="*/ 69 h 69"/>
                <a:gd name="T14" fmla="*/ 24 w 70"/>
                <a:gd name="T15" fmla="*/ 51 h 69"/>
                <a:gd name="T16" fmla="*/ 0 w 70"/>
                <a:gd name="T17" fmla="*/ 53 h 69"/>
                <a:gd name="T18" fmla="*/ 13 w 70"/>
                <a:gd name="T19" fmla="*/ 32 h 69"/>
                <a:gd name="T20" fmla="*/ 3 w 70"/>
                <a:gd name="T21" fmla="*/ 1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9">
                  <a:moveTo>
                    <a:pt x="3" y="11"/>
                  </a:moveTo>
                  <a:lnTo>
                    <a:pt x="27" y="16"/>
                  </a:lnTo>
                  <a:lnTo>
                    <a:pt x="46" y="0"/>
                  </a:lnTo>
                  <a:lnTo>
                    <a:pt x="48" y="24"/>
                  </a:lnTo>
                  <a:lnTo>
                    <a:pt x="70" y="35"/>
                  </a:lnTo>
                  <a:lnTo>
                    <a:pt x="46" y="45"/>
                  </a:lnTo>
                  <a:lnTo>
                    <a:pt x="43" y="69"/>
                  </a:lnTo>
                  <a:lnTo>
                    <a:pt x="24" y="51"/>
                  </a:lnTo>
                  <a:lnTo>
                    <a:pt x="0" y="53"/>
                  </a:lnTo>
                  <a:lnTo>
                    <a:pt x="13" y="32"/>
                  </a:lnTo>
                  <a:lnTo>
                    <a:pt x="3" y="11"/>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7" name="Freeform 392"/>
            <p:cNvSpPr>
              <a:spLocks/>
            </p:cNvSpPr>
            <p:nvPr/>
          </p:nvSpPr>
          <p:spPr bwMode="auto">
            <a:xfrm rot="16200000">
              <a:off x="192599" y="6090869"/>
              <a:ext cx="145809" cy="156690"/>
            </a:xfrm>
            <a:custGeom>
              <a:avLst/>
              <a:gdLst>
                <a:gd name="T0" fmla="*/ 0 w 67"/>
                <a:gd name="T1" fmla="*/ 13 h 72"/>
                <a:gd name="T2" fmla="*/ 24 w 67"/>
                <a:gd name="T3" fmla="*/ 19 h 72"/>
                <a:gd name="T4" fmla="*/ 43 w 67"/>
                <a:gd name="T5" fmla="*/ 0 h 72"/>
                <a:gd name="T6" fmla="*/ 46 w 67"/>
                <a:gd name="T7" fmla="*/ 27 h 72"/>
                <a:gd name="T8" fmla="*/ 67 w 67"/>
                <a:gd name="T9" fmla="*/ 37 h 72"/>
                <a:gd name="T10" fmla="*/ 46 w 67"/>
                <a:gd name="T11" fmla="*/ 48 h 72"/>
                <a:gd name="T12" fmla="*/ 40 w 67"/>
                <a:gd name="T13" fmla="*/ 72 h 72"/>
                <a:gd name="T14" fmla="*/ 24 w 67"/>
                <a:gd name="T15" fmla="*/ 53 h 72"/>
                <a:gd name="T16" fmla="*/ 0 w 67"/>
                <a:gd name="T17" fmla="*/ 56 h 72"/>
                <a:gd name="T18" fmla="*/ 11 w 67"/>
                <a:gd name="T19" fmla="*/ 35 h 72"/>
                <a:gd name="T20" fmla="*/ 0 w 67"/>
                <a:gd name="T21" fmla="*/ 1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2">
                  <a:moveTo>
                    <a:pt x="0" y="13"/>
                  </a:moveTo>
                  <a:lnTo>
                    <a:pt x="24" y="19"/>
                  </a:lnTo>
                  <a:lnTo>
                    <a:pt x="43" y="0"/>
                  </a:lnTo>
                  <a:lnTo>
                    <a:pt x="46" y="27"/>
                  </a:lnTo>
                  <a:lnTo>
                    <a:pt x="67" y="37"/>
                  </a:lnTo>
                  <a:lnTo>
                    <a:pt x="46" y="48"/>
                  </a:lnTo>
                  <a:lnTo>
                    <a:pt x="40" y="72"/>
                  </a:lnTo>
                  <a:lnTo>
                    <a:pt x="24" y="53"/>
                  </a:lnTo>
                  <a:lnTo>
                    <a:pt x="0" y="56"/>
                  </a:lnTo>
                  <a:lnTo>
                    <a:pt x="11" y="35"/>
                  </a:lnTo>
                  <a:lnTo>
                    <a:pt x="0" y="13"/>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8" name="Freeform 393"/>
            <p:cNvSpPr>
              <a:spLocks/>
            </p:cNvSpPr>
            <p:nvPr/>
          </p:nvSpPr>
          <p:spPr bwMode="auto">
            <a:xfrm rot="16200000">
              <a:off x="11585825" y="1212791"/>
              <a:ext cx="256798" cy="243741"/>
            </a:xfrm>
            <a:custGeom>
              <a:avLst/>
              <a:gdLst>
                <a:gd name="T0" fmla="*/ 19 w 118"/>
                <a:gd name="T1" fmla="*/ 2 h 112"/>
                <a:gd name="T2" fmla="*/ 56 w 118"/>
                <a:gd name="T3" fmla="*/ 21 h 112"/>
                <a:gd name="T4" fmla="*/ 91 w 118"/>
                <a:gd name="T5" fmla="*/ 0 h 112"/>
                <a:gd name="T6" fmla="*/ 86 w 118"/>
                <a:gd name="T7" fmla="*/ 42 h 112"/>
                <a:gd name="T8" fmla="*/ 118 w 118"/>
                <a:gd name="T9" fmla="*/ 69 h 112"/>
                <a:gd name="T10" fmla="*/ 77 w 118"/>
                <a:gd name="T11" fmla="*/ 77 h 112"/>
                <a:gd name="T12" fmla="*/ 59 w 118"/>
                <a:gd name="T13" fmla="*/ 112 h 112"/>
                <a:gd name="T14" fmla="*/ 40 w 118"/>
                <a:gd name="T15" fmla="*/ 77 h 112"/>
                <a:gd name="T16" fmla="*/ 0 w 118"/>
                <a:gd name="T17" fmla="*/ 72 h 112"/>
                <a:gd name="T18" fmla="*/ 27 w 118"/>
                <a:gd name="T19" fmla="*/ 42 h 112"/>
                <a:gd name="T20" fmla="*/ 19 w 118"/>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2">
                  <a:moveTo>
                    <a:pt x="19" y="2"/>
                  </a:moveTo>
                  <a:lnTo>
                    <a:pt x="56" y="21"/>
                  </a:lnTo>
                  <a:lnTo>
                    <a:pt x="91" y="0"/>
                  </a:lnTo>
                  <a:lnTo>
                    <a:pt x="86" y="42"/>
                  </a:lnTo>
                  <a:lnTo>
                    <a:pt x="118" y="69"/>
                  </a:lnTo>
                  <a:lnTo>
                    <a:pt x="77" y="77"/>
                  </a:lnTo>
                  <a:lnTo>
                    <a:pt x="59" y="112"/>
                  </a:lnTo>
                  <a:lnTo>
                    <a:pt x="40" y="77"/>
                  </a:lnTo>
                  <a:lnTo>
                    <a:pt x="0" y="72"/>
                  </a:lnTo>
                  <a:lnTo>
                    <a:pt x="27" y="42"/>
                  </a:lnTo>
                  <a:lnTo>
                    <a:pt x="19"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9" name="Freeform 394"/>
            <p:cNvSpPr>
              <a:spLocks/>
            </p:cNvSpPr>
            <p:nvPr/>
          </p:nvSpPr>
          <p:spPr bwMode="auto">
            <a:xfrm rot="16200000">
              <a:off x="5263275" y="1583843"/>
              <a:ext cx="254622" cy="243741"/>
            </a:xfrm>
            <a:custGeom>
              <a:avLst/>
              <a:gdLst>
                <a:gd name="T0" fmla="*/ 21 w 117"/>
                <a:gd name="T1" fmla="*/ 2 h 112"/>
                <a:gd name="T2" fmla="*/ 58 w 117"/>
                <a:gd name="T3" fmla="*/ 21 h 112"/>
                <a:gd name="T4" fmla="*/ 93 w 117"/>
                <a:gd name="T5" fmla="*/ 0 h 112"/>
                <a:gd name="T6" fmla="*/ 88 w 117"/>
                <a:gd name="T7" fmla="*/ 40 h 112"/>
                <a:gd name="T8" fmla="*/ 117 w 117"/>
                <a:gd name="T9" fmla="*/ 69 h 112"/>
                <a:gd name="T10" fmla="*/ 77 w 117"/>
                <a:gd name="T11" fmla="*/ 74 h 112"/>
                <a:gd name="T12" fmla="*/ 61 w 117"/>
                <a:gd name="T13" fmla="*/ 112 h 112"/>
                <a:gd name="T14" fmla="*/ 42 w 117"/>
                <a:gd name="T15" fmla="*/ 77 h 112"/>
                <a:gd name="T16" fmla="*/ 0 w 117"/>
                <a:gd name="T17" fmla="*/ 72 h 112"/>
                <a:gd name="T18" fmla="*/ 29 w 117"/>
                <a:gd name="T19" fmla="*/ 42 h 112"/>
                <a:gd name="T20" fmla="*/ 21 w 117"/>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2">
                  <a:moveTo>
                    <a:pt x="21" y="2"/>
                  </a:moveTo>
                  <a:lnTo>
                    <a:pt x="58" y="21"/>
                  </a:lnTo>
                  <a:lnTo>
                    <a:pt x="93" y="0"/>
                  </a:lnTo>
                  <a:lnTo>
                    <a:pt x="88" y="40"/>
                  </a:lnTo>
                  <a:lnTo>
                    <a:pt x="117" y="69"/>
                  </a:lnTo>
                  <a:lnTo>
                    <a:pt x="77" y="74"/>
                  </a:lnTo>
                  <a:lnTo>
                    <a:pt x="61" y="112"/>
                  </a:lnTo>
                  <a:lnTo>
                    <a:pt x="42" y="77"/>
                  </a:lnTo>
                  <a:lnTo>
                    <a:pt x="0" y="72"/>
                  </a:lnTo>
                  <a:lnTo>
                    <a:pt x="29" y="42"/>
                  </a:lnTo>
                  <a:lnTo>
                    <a:pt x="21"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0" name="Freeform 395"/>
            <p:cNvSpPr>
              <a:spLocks/>
            </p:cNvSpPr>
            <p:nvPr/>
          </p:nvSpPr>
          <p:spPr bwMode="auto">
            <a:xfrm rot="16200000">
              <a:off x="768219" y="72434"/>
              <a:ext cx="256798" cy="243741"/>
            </a:xfrm>
            <a:custGeom>
              <a:avLst/>
              <a:gdLst>
                <a:gd name="T0" fmla="*/ 19 w 118"/>
                <a:gd name="T1" fmla="*/ 2 h 112"/>
                <a:gd name="T2" fmla="*/ 56 w 118"/>
                <a:gd name="T3" fmla="*/ 21 h 112"/>
                <a:gd name="T4" fmla="*/ 91 w 118"/>
                <a:gd name="T5" fmla="*/ 0 h 112"/>
                <a:gd name="T6" fmla="*/ 86 w 118"/>
                <a:gd name="T7" fmla="*/ 40 h 112"/>
                <a:gd name="T8" fmla="*/ 118 w 118"/>
                <a:gd name="T9" fmla="*/ 69 h 112"/>
                <a:gd name="T10" fmla="*/ 78 w 118"/>
                <a:gd name="T11" fmla="*/ 75 h 112"/>
                <a:gd name="T12" fmla="*/ 59 w 118"/>
                <a:gd name="T13" fmla="*/ 112 h 112"/>
                <a:gd name="T14" fmla="*/ 40 w 118"/>
                <a:gd name="T15" fmla="*/ 77 h 112"/>
                <a:gd name="T16" fmla="*/ 0 w 118"/>
                <a:gd name="T17" fmla="*/ 72 h 112"/>
                <a:gd name="T18" fmla="*/ 27 w 118"/>
                <a:gd name="T19" fmla="*/ 42 h 112"/>
                <a:gd name="T20" fmla="*/ 19 w 118"/>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2">
                  <a:moveTo>
                    <a:pt x="19" y="2"/>
                  </a:moveTo>
                  <a:lnTo>
                    <a:pt x="56" y="21"/>
                  </a:lnTo>
                  <a:lnTo>
                    <a:pt x="91" y="0"/>
                  </a:lnTo>
                  <a:lnTo>
                    <a:pt x="86" y="40"/>
                  </a:lnTo>
                  <a:lnTo>
                    <a:pt x="118" y="69"/>
                  </a:lnTo>
                  <a:lnTo>
                    <a:pt x="78" y="75"/>
                  </a:lnTo>
                  <a:lnTo>
                    <a:pt x="59" y="112"/>
                  </a:lnTo>
                  <a:lnTo>
                    <a:pt x="40" y="77"/>
                  </a:lnTo>
                  <a:lnTo>
                    <a:pt x="0" y="72"/>
                  </a:lnTo>
                  <a:lnTo>
                    <a:pt x="27" y="42"/>
                  </a:lnTo>
                  <a:lnTo>
                    <a:pt x="19"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1" name="Freeform 396"/>
            <p:cNvSpPr>
              <a:spLocks/>
            </p:cNvSpPr>
            <p:nvPr/>
          </p:nvSpPr>
          <p:spPr bwMode="auto">
            <a:xfrm rot="16200000">
              <a:off x="240477" y="4317220"/>
              <a:ext cx="254622" cy="243741"/>
            </a:xfrm>
            <a:custGeom>
              <a:avLst/>
              <a:gdLst>
                <a:gd name="T0" fmla="*/ 21 w 117"/>
                <a:gd name="T1" fmla="*/ 2 h 112"/>
                <a:gd name="T2" fmla="*/ 59 w 117"/>
                <a:gd name="T3" fmla="*/ 18 h 112"/>
                <a:gd name="T4" fmla="*/ 93 w 117"/>
                <a:gd name="T5" fmla="*/ 0 h 112"/>
                <a:gd name="T6" fmla="*/ 88 w 117"/>
                <a:gd name="T7" fmla="*/ 40 h 112"/>
                <a:gd name="T8" fmla="*/ 117 w 117"/>
                <a:gd name="T9" fmla="*/ 66 h 112"/>
                <a:gd name="T10" fmla="*/ 77 w 117"/>
                <a:gd name="T11" fmla="*/ 74 h 112"/>
                <a:gd name="T12" fmla="*/ 61 w 117"/>
                <a:gd name="T13" fmla="*/ 112 h 112"/>
                <a:gd name="T14" fmla="*/ 43 w 117"/>
                <a:gd name="T15" fmla="*/ 74 h 112"/>
                <a:gd name="T16" fmla="*/ 0 w 117"/>
                <a:gd name="T17" fmla="*/ 72 h 112"/>
                <a:gd name="T18" fmla="*/ 29 w 117"/>
                <a:gd name="T19" fmla="*/ 42 h 112"/>
                <a:gd name="T20" fmla="*/ 21 w 117"/>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2">
                  <a:moveTo>
                    <a:pt x="21" y="2"/>
                  </a:moveTo>
                  <a:lnTo>
                    <a:pt x="59" y="18"/>
                  </a:lnTo>
                  <a:lnTo>
                    <a:pt x="93" y="0"/>
                  </a:lnTo>
                  <a:lnTo>
                    <a:pt x="88" y="40"/>
                  </a:lnTo>
                  <a:lnTo>
                    <a:pt x="117" y="66"/>
                  </a:lnTo>
                  <a:lnTo>
                    <a:pt x="77" y="74"/>
                  </a:lnTo>
                  <a:lnTo>
                    <a:pt x="61" y="112"/>
                  </a:lnTo>
                  <a:lnTo>
                    <a:pt x="43" y="74"/>
                  </a:lnTo>
                  <a:lnTo>
                    <a:pt x="0" y="72"/>
                  </a:lnTo>
                  <a:lnTo>
                    <a:pt x="29" y="42"/>
                  </a:lnTo>
                  <a:lnTo>
                    <a:pt x="21"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2" name="Freeform 397"/>
            <p:cNvSpPr>
              <a:spLocks/>
            </p:cNvSpPr>
            <p:nvPr/>
          </p:nvSpPr>
          <p:spPr bwMode="auto">
            <a:xfrm rot="16200000">
              <a:off x="2114233" y="6221444"/>
              <a:ext cx="250269" cy="243741"/>
            </a:xfrm>
            <a:custGeom>
              <a:avLst/>
              <a:gdLst>
                <a:gd name="T0" fmla="*/ 19 w 115"/>
                <a:gd name="T1" fmla="*/ 2 h 112"/>
                <a:gd name="T2" fmla="*/ 56 w 115"/>
                <a:gd name="T3" fmla="*/ 21 h 112"/>
                <a:gd name="T4" fmla="*/ 91 w 115"/>
                <a:gd name="T5" fmla="*/ 0 h 112"/>
                <a:gd name="T6" fmla="*/ 86 w 115"/>
                <a:gd name="T7" fmla="*/ 40 h 112"/>
                <a:gd name="T8" fmla="*/ 115 w 115"/>
                <a:gd name="T9" fmla="*/ 69 h 112"/>
                <a:gd name="T10" fmla="*/ 75 w 115"/>
                <a:gd name="T11" fmla="*/ 75 h 112"/>
                <a:gd name="T12" fmla="*/ 59 w 115"/>
                <a:gd name="T13" fmla="*/ 112 h 112"/>
                <a:gd name="T14" fmla="*/ 40 w 115"/>
                <a:gd name="T15" fmla="*/ 77 h 112"/>
                <a:gd name="T16" fmla="*/ 0 w 115"/>
                <a:gd name="T17" fmla="*/ 72 h 112"/>
                <a:gd name="T18" fmla="*/ 27 w 115"/>
                <a:gd name="T19" fmla="*/ 43 h 112"/>
                <a:gd name="T20" fmla="*/ 19 w 115"/>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12">
                  <a:moveTo>
                    <a:pt x="19" y="2"/>
                  </a:moveTo>
                  <a:lnTo>
                    <a:pt x="56" y="21"/>
                  </a:lnTo>
                  <a:lnTo>
                    <a:pt x="91" y="0"/>
                  </a:lnTo>
                  <a:lnTo>
                    <a:pt x="86" y="40"/>
                  </a:lnTo>
                  <a:lnTo>
                    <a:pt x="115" y="69"/>
                  </a:lnTo>
                  <a:lnTo>
                    <a:pt x="75" y="75"/>
                  </a:lnTo>
                  <a:lnTo>
                    <a:pt x="59" y="112"/>
                  </a:lnTo>
                  <a:lnTo>
                    <a:pt x="40" y="77"/>
                  </a:lnTo>
                  <a:lnTo>
                    <a:pt x="0" y="72"/>
                  </a:lnTo>
                  <a:lnTo>
                    <a:pt x="27" y="43"/>
                  </a:lnTo>
                  <a:lnTo>
                    <a:pt x="19"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3" name="Freeform 398"/>
            <p:cNvSpPr>
              <a:spLocks/>
            </p:cNvSpPr>
            <p:nvPr/>
          </p:nvSpPr>
          <p:spPr bwMode="auto">
            <a:xfrm rot="16200000">
              <a:off x="4553816" y="5834071"/>
              <a:ext cx="254622" cy="243741"/>
            </a:xfrm>
            <a:custGeom>
              <a:avLst/>
              <a:gdLst>
                <a:gd name="T0" fmla="*/ 21 w 117"/>
                <a:gd name="T1" fmla="*/ 2 h 112"/>
                <a:gd name="T2" fmla="*/ 56 w 117"/>
                <a:gd name="T3" fmla="*/ 21 h 112"/>
                <a:gd name="T4" fmla="*/ 93 w 117"/>
                <a:gd name="T5" fmla="*/ 0 h 112"/>
                <a:gd name="T6" fmla="*/ 88 w 117"/>
                <a:gd name="T7" fmla="*/ 43 h 112"/>
                <a:gd name="T8" fmla="*/ 117 w 117"/>
                <a:gd name="T9" fmla="*/ 69 h 112"/>
                <a:gd name="T10" fmla="*/ 77 w 117"/>
                <a:gd name="T11" fmla="*/ 77 h 112"/>
                <a:gd name="T12" fmla="*/ 58 w 117"/>
                <a:gd name="T13" fmla="*/ 112 h 112"/>
                <a:gd name="T14" fmla="*/ 40 w 117"/>
                <a:gd name="T15" fmla="*/ 77 h 112"/>
                <a:gd name="T16" fmla="*/ 0 w 117"/>
                <a:gd name="T17" fmla="*/ 72 h 112"/>
                <a:gd name="T18" fmla="*/ 29 w 117"/>
                <a:gd name="T19" fmla="*/ 43 h 112"/>
                <a:gd name="T20" fmla="*/ 21 w 117"/>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2">
                  <a:moveTo>
                    <a:pt x="21" y="2"/>
                  </a:moveTo>
                  <a:lnTo>
                    <a:pt x="56" y="21"/>
                  </a:lnTo>
                  <a:lnTo>
                    <a:pt x="93" y="0"/>
                  </a:lnTo>
                  <a:lnTo>
                    <a:pt x="88" y="43"/>
                  </a:lnTo>
                  <a:lnTo>
                    <a:pt x="117" y="69"/>
                  </a:lnTo>
                  <a:lnTo>
                    <a:pt x="77" y="77"/>
                  </a:lnTo>
                  <a:lnTo>
                    <a:pt x="58" y="112"/>
                  </a:lnTo>
                  <a:lnTo>
                    <a:pt x="40" y="77"/>
                  </a:lnTo>
                  <a:lnTo>
                    <a:pt x="0" y="72"/>
                  </a:lnTo>
                  <a:lnTo>
                    <a:pt x="29" y="43"/>
                  </a:lnTo>
                  <a:lnTo>
                    <a:pt x="21"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4" name="Freeform 399"/>
            <p:cNvSpPr>
              <a:spLocks/>
            </p:cNvSpPr>
            <p:nvPr/>
          </p:nvSpPr>
          <p:spPr bwMode="auto">
            <a:xfrm rot="16200000">
              <a:off x="9810001" y="6483682"/>
              <a:ext cx="126223" cy="121870"/>
            </a:xfrm>
            <a:custGeom>
              <a:avLst/>
              <a:gdLst>
                <a:gd name="T0" fmla="*/ 45 w 58"/>
                <a:gd name="T1" fmla="*/ 0 h 56"/>
                <a:gd name="T2" fmla="*/ 42 w 58"/>
                <a:gd name="T3" fmla="*/ 19 h 56"/>
                <a:gd name="T4" fmla="*/ 58 w 58"/>
                <a:gd name="T5" fmla="*/ 32 h 56"/>
                <a:gd name="T6" fmla="*/ 37 w 58"/>
                <a:gd name="T7" fmla="*/ 38 h 56"/>
                <a:gd name="T8" fmla="*/ 29 w 58"/>
                <a:gd name="T9" fmla="*/ 56 h 56"/>
                <a:gd name="T10" fmla="*/ 18 w 58"/>
                <a:gd name="T11" fmla="*/ 38 h 56"/>
                <a:gd name="T12" fmla="*/ 0 w 58"/>
                <a:gd name="T13" fmla="*/ 35 h 56"/>
                <a:gd name="T14" fmla="*/ 13 w 58"/>
                <a:gd name="T15" fmla="*/ 22 h 56"/>
                <a:gd name="T16" fmla="*/ 10 w 58"/>
                <a:gd name="T17" fmla="*/ 0 h 56"/>
                <a:gd name="T18" fmla="*/ 26 w 58"/>
                <a:gd name="T19" fmla="*/ 8 h 56"/>
                <a:gd name="T20" fmla="*/ 45 w 58"/>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45" y="0"/>
                  </a:moveTo>
                  <a:lnTo>
                    <a:pt x="42" y="19"/>
                  </a:lnTo>
                  <a:lnTo>
                    <a:pt x="58" y="32"/>
                  </a:lnTo>
                  <a:lnTo>
                    <a:pt x="37" y="38"/>
                  </a:lnTo>
                  <a:lnTo>
                    <a:pt x="29" y="56"/>
                  </a:lnTo>
                  <a:lnTo>
                    <a:pt x="18" y="38"/>
                  </a:lnTo>
                  <a:lnTo>
                    <a:pt x="0" y="35"/>
                  </a:lnTo>
                  <a:lnTo>
                    <a:pt x="13" y="22"/>
                  </a:lnTo>
                  <a:lnTo>
                    <a:pt x="10" y="0"/>
                  </a:lnTo>
                  <a:lnTo>
                    <a:pt x="26" y="8"/>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5" name="Freeform 400"/>
            <p:cNvSpPr>
              <a:spLocks/>
            </p:cNvSpPr>
            <p:nvPr/>
          </p:nvSpPr>
          <p:spPr bwMode="auto">
            <a:xfrm rot="16200000">
              <a:off x="6137042" y="5959205"/>
              <a:ext cx="126223" cy="121870"/>
            </a:xfrm>
            <a:custGeom>
              <a:avLst/>
              <a:gdLst>
                <a:gd name="T0" fmla="*/ 45 w 58"/>
                <a:gd name="T1" fmla="*/ 0 h 56"/>
                <a:gd name="T2" fmla="*/ 42 w 58"/>
                <a:gd name="T3" fmla="*/ 22 h 56"/>
                <a:gd name="T4" fmla="*/ 58 w 58"/>
                <a:gd name="T5" fmla="*/ 35 h 56"/>
                <a:gd name="T6" fmla="*/ 37 w 58"/>
                <a:gd name="T7" fmla="*/ 40 h 56"/>
                <a:gd name="T8" fmla="*/ 29 w 58"/>
                <a:gd name="T9" fmla="*/ 56 h 56"/>
                <a:gd name="T10" fmla="*/ 21 w 58"/>
                <a:gd name="T11" fmla="*/ 40 h 56"/>
                <a:gd name="T12" fmla="*/ 0 w 58"/>
                <a:gd name="T13" fmla="*/ 38 h 56"/>
                <a:gd name="T14" fmla="*/ 13 w 58"/>
                <a:gd name="T15" fmla="*/ 22 h 56"/>
                <a:gd name="T16" fmla="*/ 10 w 58"/>
                <a:gd name="T17" fmla="*/ 3 h 56"/>
                <a:gd name="T18" fmla="*/ 29 w 58"/>
                <a:gd name="T19" fmla="*/ 11 h 56"/>
                <a:gd name="T20" fmla="*/ 45 w 58"/>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45" y="0"/>
                  </a:moveTo>
                  <a:lnTo>
                    <a:pt x="42" y="22"/>
                  </a:lnTo>
                  <a:lnTo>
                    <a:pt x="58" y="35"/>
                  </a:lnTo>
                  <a:lnTo>
                    <a:pt x="37" y="40"/>
                  </a:lnTo>
                  <a:lnTo>
                    <a:pt x="29" y="56"/>
                  </a:lnTo>
                  <a:lnTo>
                    <a:pt x="21" y="40"/>
                  </a:lnTo>
                  <a:lnTo>
                    <a:pt x="0" y="38"/>
                  </a:lnTo>
                  <a:lnTo>
                    <a:pt x="13" y="22"/>
                  </a:lnTo>
                  <a:lnTo>
                    <a:pt x="10" y="3"/>
                  </a:lnTo>
                  <a:lnTo>
                    <a:pt x="29" y="11"/>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6" name="Freeform 401"/>
            <p:cNvSpPr>
              <a:spLocks/>
            </p:cNvSpPr>
            <p:nvPr/>
          </p:nvSpPr>
          <p:spPr bwMode="auto">
            <a:xfrm rot="16200000">
              <a:off x="11275709" y="297675"/>
              <a:ext cx="128399" cy="121870"/>
            </a:xfrm>
            <a:custGeom>
              <a:avLst/>
              <a:gdLst>
                <a:gd name="T0" fmla="*/ 46 w 59"/>
                <a:gd name="T1" fmla="*/ 0 h 56"/>
                <a:gd name="T2" fmla="*/ 43 w 59"/>
                <a:gd name="T3" fmla="*/ 18 h 56"/>
                <a:gd name="T4" fmla="*/ 59 w 59"/>
                <a:gd name="T5" fmla="*/ 32 h 56"/>
                <a:gd name="T6" fmla="*/ 38 w 59"/>
                <a:gd name="T7" fmla="*/ 37 h 56"/>
                <a:gd name="T8" fmla="*/ 30 w 59"/>
                <a:gd name="T9" fmla="*/ 56 h 56"/>
                <a:gd name="T10" fmla="*/ 19 w 59"/>
                <a:gd name="T11" fmla="*/ 37 h 56"/>
                <a:gd name="T12" fmla="*/ 0 w 59"/>
                <a:gd name="T13" fmla="*/ 34 h 56"/>
                <a:gd name="T14" fmla="*/ 14 w 59"/>
                <a:gd name="T15" fmla="*/ 18 h 56"/>
                <a:gd name="T16" fmla="*/ 11 w 59"/>
                <a:gd name="T17" fmla="*/ 0 h 56"/>
                <a:gd name="T18" fmla="*/ 30 w 59"/>
                <a:gd name="T19" fmla="*/ 8 h 56"/>
                <a:gd name="T20" fmla="*/ 46 w 59"/>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46" y="0"/>
                  </a:moveTo>
                  <a:lnTo>
                    <a:pt x="43" y="18"/>
                  </a:lnTo>
                  <a:lnTo>
                    <a:pt x="59" y="32"/>
                  </a:lnTo>
                  <a:lnTo>
                    <a:pt x="38" y="37"/>
                  </a:lnTo>
                  <a:lnTo>
                    <a:pt x="30" y="56"/>
                  </a:lnTo>
                  <a:lnTo>
                    <a:pt x="19" y="37"/>
                  </a:lnTo>
                  <a:lnTo>
                    <a:pt x="0" y="34"/>
                  </a:lnTo>
                  <a:lnTo>
                    <a:pt x="14" y="18"/>
                  </a:lnTo>
                  <a:lnTo>
                    <a:pt x="11" y="0"/>
                  </a:lnTo>
                  <a:lnTo>
                    <a:pt x="30" y="8"/>
                  </a:lnTo>
                  <a:lnTo>
                    <a:pt x="4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7" name="Freeform 402"/>
            <p:cNvSpPr>
              <a:spLocks/>
            </p:cNvSpPr>
            <p:nvPr/>
          </p:nvSpPr>
          <p:spPr bwMode="auto">
            <a:xfrm rot="16200000">
              <a:off x="10269191" y="3634964"/>
              <a:ext cx="126223" cy="121870"/>
            </a:xfrm>
            <a:custGeom>
              <a:avLst/>
              <a:gdLst>
                <a:gd name="T0" fmla="*/ 45 w 58"/>
                <a:gd name="T1" fmla="*/ 0 h 56"/>
                <a:gd name="T2" fmla="*/ 42 w 58"/>
                <a:gd name="T3" fmla="*/ 22 h 56"/>
                <a:gd name="T4" fmla="*/ 58 w 58"/>
                <a:gd name="T5" fmla="*/ 35 h 56"/>
                <a:gd name="T6" fmla="*/ 37 w 58"/>
                <a:gd name="T7" fmla="*/ 38 h 56"/>
                <a:gd name="T8" fmla="*/ 29 w 58"/>
                <a:gd name="T9" fmla="*/ 56 h 56"/>
                <a:gd name="T10" fmla="*/ 21 w 58"/>
                <a:gd name="T11" fmla="*/ 40 h 56"/>
                <a:gd name="T12" fmla="*/ 0 w 58"/>
                <a:gd name="T13" fmla="*/ 38 h 56"/>
                <a:gd name="T14" fmla="*/ 13 w 58"/>
                <a:gd name="T15" fmla="*/ 22 h 56"/>
                <a:gd name="T16" fmla="*/ 10 w 58"/>
                <a:gd name="T17" fmla="*/ 3 h 56"/>
                <a:gd name="T18" fmla="*/ 29 w 58"/>
                <a:gd name="T19" fmla="*/ 11 h 56"/>
                <a:gd name="T20" fmla="*/ 45 w 58"/>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45" y="0"/>
                  </a:moveTo>
                  <a:lnTo>
                    <a:pt x="42" y="22"/>
                  </a:lnTo>
                  <a:lnTo>
                    <a:pt x="58" y="35"/>
                  </a:lnTo>
                  <a:lnTo>
                    <a:pt x="37" y="38"/>
                  </a:lnTo>
                  <a:lnTo>
                    <a:pt x="29" y="56"/>
                  </a:lnTo>
                  <a:lnTo>
                    <a:pt x="21" y="40"/>
                  </a:lnTo>
                  <a:lnTo>
                    <a:pt x="0" y="38"/>
                  </a:lnTo>
                  <a:lnTo>
                    <a:pt x="13" y="22"/>
                  </a:lnTo>
                  <a:lnTo>
                    <a:pt x="10" y="3"/>
                  </a:lnTo>
                  <a:lnTo>
                    <a:pt x="29" y="11"/>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8" name="Freeform 403"/>
            <p:cNvSpPr>
              <a:spLocks/>
            </p:cNvSpPr>
            <p:nvPr/>
          </p:nvSpPr>
          <p:spPr bwMode="auto">
            <a:xfrm rot="16200000">
              <a:off x="10089649" y="4402094"/>
              <a:ext cx="128399" cy="121870"/>
            </a:xfrm>
            <a:custGeom>
              <a:avLst/>
              <a:gdLst>
                <a:gd name="T0" fmla="*/ 45 w 59"/>
                <a:gd name="T1" fmla="*/ 0 h 56"/>
                <a:gd name="T2" fmla="*/ 43 w 59"/>
                <a:gd name="T3" fmla="*/ 18 h 56"/>
                <a:gd name="T4" fmla="*/ 59 w 59"/>
                <a:gd name="T5" fmla="*/ 32 h 56"/>
                <a:gd name="T6" fmla="*/ 37 w 59"/>
                <a:gd name="T7" fmla="*/ 37 h 56"/>
                <a:gd name="T8" fmla="*/ 29 w 59"/>
                <a:gd name="T9" fmla="*/ 56 h 56"/>
                <a:gd name="T10" fmla="*/ 21 w 59"/>
                <a:gd name="T11" fmla="*/ 37 h 56"/>
                <a:gd name="T12" fmla="*/ 0 w 59"/>
                <a:gd name="T13" fmla="*/ 34 h 56"/>
                <a:gd name="T14" fmla="*/ 13 w 59"/>
                <a:gd name="T15" fmla="*/ 18 h 56"/>
                <a:gd name="T16" fmla="*/ 11 w 59"/>
                <a:gd name="T17" fmla="*/ 0 h 56"/>
                <a:gd name="T18" fmla="*/ 29 w 59"/>
                <a:gd name="T19" fmla="*/ 8 h 56"/>
                <a:gd name="T20" fmla="*/ 45 w 59"/>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45" y="0"/>
                  </a:moveTo>
                  <a:lnTo>
                    <a:pt x="43" y="18"/>
                  </a:lnTo>
                  <a:lnTo>
                    <a:pt x="59" y="32"/>
                  </a:lnTo>
                  <a:lnTo>
                    <a:pt x="37" y="37"/>
                  </a:lnTo>
                  <a:lnTo>
                    <a:pt x="29" y="56"/>
                  </a:lnTo>
                  <a:lnTo>
                    <a:pt x="21" y="37"/>
                  </a:lnTo>
                  <a:lnTo>
                    <a:pt x="0" y="34"/>
                  </a:lnTo>
                  <a:lnTo>
                    <a:pt x="13" y="18"/>
                  </a:lnTo>
                  <a:lnTo>
                    <a:pt x="11" y="0"/>
                  </a:lnTo>
                  <a:lnTo>
                    <a:pt x="29" y="8"/>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9" name="Freeform 404"/>
            <p:cNvSpPr>
              <a:spLocks/>
            </p:cNvSpPr>
            <p:nvPr/>
          </p:nvSpPr>
          <p:spPr bwMode="auto">
            <a:xfrm rot="16200000">
              <a:off x="11350790" y="6803592"/>
              <a:ext cx="126223" cy="121870"/>
            </a:xfrm>
            <a:custGeom>
              <a:avLst/>
              <a:gdLst>
                <a:gd name="T0" fmla="*/ 48 w 58"/>
                <a:gd name="T1" fmla="*/ 0 h 56"/>
                <a:gd name="T2" fmla="*/ 45 w 58"/>
                <a:gd name="T3" fmla="*/ 22 h 56"/>
                <a:gd name="T4" fmla="*/ 58 w 58"/>
                <a:gd name="T5" fmla="*/ 35 h 56"/>
                <a:gd name="T6" fmla="*/ 40 w 58"/>
                <a:gd name="T7" fmla="*/ 38 h 56"/>
                <a:gd name="T8" fmla="*/ 32 w 58"/>
                <a:gd name="T9" fmla="*/ 56 h 56"/>
                <a:gd name="T10" fmla="*/ 21 w 58"/>
                <a:gd name="T11" fmla="*/ 40 h 56"/>
                <a:gd name="T12" fmla="*/ 0 w 58"/>
                <a:gd name="T13" fmla="*/ 38 h 56"/>
                <a:gd name="T14" fmla="*/ 16 w 58"/>
                <a:gd name="T15" fmla="*/ 22 h 56"/>
                <a:gd name="T16" fmla="*/ 10 w 58"/>
                <a:gd name="T17" fmla="*/ 3 h 56"/>
                <a:gd name="T18" fmla="*/ 29 w 58"/>
                <a:gd name="T19" fmla="*/ 11 h 56"/>
                <a:gd name="T20" fmla="*/ 48 w 58"/>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48" y="0"/>
                  </a:moveTo>
                  <a:lnTo>
                    <a:pt x="45" y="22"/>
                  </a:lnTo>
                  <a:lnTo>
                    <a:pt x="58" y="35"/>
                  </a:lnTo>
                  <a:lnTo>
                    <a:pt x="40" y="38"/>
                  </a:lnTo>
                  <a:lnTo>
                    <a:pt x="32" y="56"/>
                  </a:lnTo>
                  <a:lnTo>
                    <a:pt x="21" y="40"/>
                  </a:lnTo>
                  <a:lnTo>
                    <a:pt x="0" y="38"/>
                  </a:lnTo>
                  <a:lnTo>
                    <a:pt x="16" y="22"/>
                  </a:lnTo>
                  <a:lnTo>
                    <a:pt x="10" y="3"/>
                  </a:lnTo>
                  <a:lnTo>
                    <a:pt x="29" y="11"/>
                  </a:lnTo>
                  <a:lnTo>
                    <a:pt x="48"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0" name="Freeform 405"/>
            <p:cNvSpPr>
              <a:spLocks/>
            </p:cNvSpPr>
            <p:nvPr/>
          </p:nvSpPr>
          <p:spPr bwMode="auto">
            <a:xfrm rot="16200000">
              <a:off x="9690306" y="5515248"/>
              <a:ext cx="121870" cy="121870"/>
            </a:xfrm>
            <a:custGeom>
              <a:avLst/>
              <a:gdLst>
                <a:gd name="T0" fmla="*/ 45 w 56"/>
                <a:gd name="T1" fmla="*/ 0 h 56"/>
                <a:gd name="T2" fmla="*/ 42 w 56"/>
                <a:gd name="T3" fmla="*/ 19 h 56"/>
                <a:gd name="T4" fmla="*/ 56 w 56"/>
                <a:gd name="T5" fmla="*/ 32 h 56"/>
                <a:gd name="T6" fmla="*/ 37 w 56"/>
                <a:gd name="T7" fmla="*/ 38 h 56"/>
                <a:gd name="T8" fmla="*/ 29 w 56"/>
                <a:gd name="T9" fmla="*/ 56 h 56"/>
                <a:gd name="T10" fmla="*/ 18 w 56"/>
                <a:gd name="T11" fmla="*/ 38 h 56"/>
                <a:gd name="T12" fmla="*/ 0 w 56"/>
                <a:gd name="T13" fmla="*/ 35 h 56"/>
                <a:gd name="T14" fmla="*/ 13 w 56"/>
                <a:gd name="T15" fmla="*/ 22 h 56"/>
                <a:gd name="T16" fmla="*/ 8 w 56"/>
                <a:gd name="T17" fmla="*/ 0 h 56"/>
                <a:gd name="T18" fmla="*/ 26 w 56"/>
                <a:gd name="T19" fmla="*/ 8 h 56"/>
                <a:gd name="T20" fmla="*/ 45 w 56"/>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45" y="0"/>
                  </a:moveTo>
                  <a:lnTo>
                    <a:pt x="42" y="19"/>
                  </a:lnTo>
                  <a:lnTo>
                    <a:pt x="56" y="32"/>
                  </a:lnTo>
                  <a:lnTo>
                    <a:pt x="37" y="38"/>
                  </a:lnTo>
                  <a:lnTo>
                    <a:pt x="29" y="56"/>
                  </a:lnTo>
                  <a:lnTo>
                    <a:pt x="18" y="38"/>
                  </a:lnTo>
                  <a:lnTo>
                    <a:pt x="0" y="35"/>
                  </a:lnTo>
                  <a:lnTo>
                    <a:pt x="13" y="22"/>
                  </a:lnTo>
                  <a:lnTo>
                    <a:pt x="8" y="0"/>
                  </a:lnTo>
                  <a:lnTo>
                    <a:pt x="26" y="8"/>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1" name="Freeform 406"/>
            <p:cNvSpPr>
              <a:spLocks/>
            </p:cNvSpPr>
            <p:nvPr/>
          </p:nvSpPr>
          <p:spPr bwMode="auto">
            <a:xfrm rot="16200000">
              <a:off x="11843712" y="2669794"/>
              <a:ext cx="128399" cy="121870"/>
            </a:xfrm>
            <a:custGeom>
              <a:avLst/>
              <a:gdLst>
                <a:gd name="T0" fmla="*/ 48 w 59"/>
                <a:gd name="T1" fmla="*/ 0 h 56"/>
                <a:gd name="T2" fmla="*/ 46 w 59"/>
                <a:gd name="T3" fmla="*/ 22 h 56"/>
                <a:gd name="T4" fmla="*/ 59 w 59"/>
                <a:gd name="T5" fmla="*/ 35 h 56"/>
                <a:gd name="T6" fmla="*/ 40 w 59"/>
                <a:gd name="T7" fmla="*/ 38 h 56"/>
                <a:gd name="T8" fmla="*/ 30 w 59"/>
                <a:gd name="T9" fmla="*/ 56 h 56"/>
                <a:gd name="T10" fmla="*/ 22 w 59"/>
                <a:gd name="T11" fmla="*/ 38 h 56"/>
                <a:gd name="T12" fmla="*/ 0 w 59"/>
                <a:gd name="T13" fmla="*/ 38 h 56"/>
                <a:gd name="T14" fmla="*/ 16 w 59"/>
                <a:gd name="T15" fmla="*/ 22 h 56"/>
                <a:gd name="T16" fmla="*/ 11 w 59"/>
                <a:gd name="T17" fmla="*/ 3 h 56"/>
                <a:gd name="T18" fmla="*/ 30 w 59"/>
                <a:gd name="T19" fmla="*/ 11 h 56"/>
                <a:gd name="T20" fmla="*/ 48 w 59"/>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48" y="0"/>
                  </a:moveTo>
                  <a:lnTo>
                    <a:pt x="46" y="22"/>
                  </a:lnTo>
                  <a:lnTo>
                    <a:pt x="59" y="35"/>
                  </a:lnTo>
                  <a:lnTo>
                    <a:pt x="40" y="38"/>
                  </a:lnTo>
                  <a:lnTo>
                    <a:pt x="30" y="56"/>
                  </a:lnTo>
                  <a:lnTo>
                    <a:pt x="22" y="38"/>
                  </a:lnTo>
                  <a:lnTo>
                    <a:pt x="0" y="38"/>
                  </a:lnTo>
                  <a:lnTo>
                    <a:pt x="16" y="22"/>
                  </a:lnTo>
                  <a:lnTo>
                    <a:pt x="11" y="3"/>
                  </a:lnTo>
                  <a:lnTo>
                    <a:pt x="30" y="11"/>
                  </a:lnTo>
                  <a:lnTo>
                    <a:pt x="48"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2" name="Freeform 407"/>
            <p:cNvSpPr>
              <a:spLocks/>
            </p:cNvSpPr>
            <p:nvPr/>
          </p:nvSpPr>
          <p:spPr bwMode="auto">
            <a:xfrm rot="16200000">
              <a:off x="6201242" y="-7000"/>
              <a:ext cx="128399" cy="121870"/>
            </a:xfrm>
            <a:custGeom>
              <a:avLst/>
              <a:gdLst>
                <a:gd name="T0" fmla="*/ 45 w 59"/>
                <a:gd name="T1" fmla="*/ 0 h 56"/>
                <a:gd name="T2" fmla="*/ 43 w 59"/>
                <a:gd name="T3" fmla="*/ 21 h 56"/>
                <a:gd name="T4" fmla="*/ 59 w 59"/>
                <a:gd name="T5" fmla="*/ 34 h 56"/>
                <a:gd name="T6" fmla="*/ 37 w 59"/>
                <a:gd name="T7" fmla="*/ 37 h 56"/>
                <a:gd name="T8" fmla="*/ 29 w 59"/>
                <a:gd name="T9" fmla="*/ 56 h 56"/>
                <a:gd name="T10" fmla="*/ 21 w 59"/>
                <a:gd name="T11" fmla="*/ 37 h 56"/>
                <a:gd name="T12" fmla="*/ 0 w 59"/>
                <a:gd name="T13" fmla="*/ 34 h 56"/>
                <a:gd name="T14" fmla="*/ 13 w 59"/>
                <a:gd name="T15" fmla="*/ 21 h 56"/>
                <a:gd name="T16" fmla="*/ 10 w 59"/>
                <a:gd name="T17" fmla="*/ 0 h 56"/>
                <a:gd name="T18" fmla="*/ 29 w 59"/>
                <a:gd name="T19" fmla="*/ 10 h 56"/>
                <a:gd name="T20" fmla="*/ 45 w 59"/>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45" y="0"/>
                  </a:moveTo>
                  <a:lnTo>
                    <a:pt x="43" y="21"/>
                  </a:lnTo>
                  <a:lnTo>
                    <a:pt x="59" y="34"/>
                  </a:lnTo>
                  <a:lnTo>
                    <a:pt x="37" y="37"/>
                  </a:lnTo>
                  <a:lnTo>
                    <a:pt x="29" y="56"/>
                  </a:lnTo>
                  <a:lnTo>
                    <a:pt x="21" y="37"/>
                  </a:lnTo>
                  <a:lnTo>
                    <a:pt x="0" y="34"/>
                  </a:lnTo>
                  <a:lnTo>
                    <a:pt x="13" y="21"/>
                  </a:lnTo>
                  <a:lnTo>
                    <a:pt x="10" y="0"/>
                  </a:lnTo>
                  <a:lnTo>
                    <a:pt x="29" y="10"/>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3" name="Freeform 408"/>
            <p:cNvSpPr>
              <a:spLocks/>
            </p:cNvSpPr>
            <p:nvPr/>
          </p:nvSpPr>
          <p:spPr bwMode="auto">
            <a:xfrm rot="16200000">
              <a:off x="11912264" y="5654529"/>
              <a:ext cx="121870" cy="121870"/>
            </a:xfrm>
            <a:custGeom>
              <a:avLst/>
              <a:gdLst>
                <a:gd name="T0" fmla="*/ 45 w 56"/>
                <a:gd name="T1" fmla="*/ 0 h 56"/>
                <a:gd name="T2" fmla="*/ 42 w 56"/>
                <a:gd name="T3" fmla="*/ 18 h 56"/>
                <a:gd name="T4" fmla="*/ 56 w 56"/>
                <a:gd name="T5" fmla="*/ 32 h 56"/>
                <a:gd name="T6" fmla="*/ 37 w 56"/>
                <a:gd name="T7" fmla="*/ 37 h 56"/>
                <a:gd name="T8" fmla="*/ 29 w 56"/>
                <a:gd name="T9" fmla="*/ 56 h 56"/>
                <a:gd name="T10" fmla="*/ 18 w 56"/>
                <a:gd name="T11" fmla="*/ 37 h 56"/>
                <a:gd name="T12" fmla="*/ 0 w 56"/>
                <a:gd name="T13" fmla="*/ 34 h 56"/>
                <a:gd name="T14" fmla="*/ 13 w 56"/>
                <a:gd name="T15" fmla="*/ 21 h 56"/>
                <a:gd name="T16" fmla="*/ 8 w 56"/>
                <a:gd name="T17" fmla="*/ 0 h 56"/>
                <a:gd name="T18" fmla="*/ 26 w 56"/>
                <a:gd name="T19" fmla="*/ 8 h 56"/>
                <a:gd name="T20" fmla="*/ 45 w 56"/>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45" y="0"/>
                  </a:moveTo>
                  <a:lnTo>
                    <a:pt x="42" y="18"/>
                  </a:lnTo>
                  <a:lnTo>
                    <a:pt x="56" y="32"/>
                  </a:lnTo>
                  <a:lnTo>
                    <a:pt x="37" y="37"/>
                  </a:lnTo>
                  <a:lnTo>
                    <a:pt x="29" y="56"/>
                  </a:lnTo>
                  <a:lnTo>
                    <a:pt x="18" y="37"/>
                  </a:lnTo>
                  <a:lnTo>
                    <a:pt x="0" y="34"/>
                  </a:lnTo>
                  <a:lnTo>
                    <a:pt x="13" y="21"/>
                  </a:lnTo>
                  <a:lnTo>
                    <a:pt x="8" y="0"/>
                  </a:lnTo>
                  <a:lnTo>
                    <a:pt x="26" y="8"/>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4" name="Freeform 409"/>
            <p:cNvSpPr>
              <a:spLocks/>
            </p:cNvSpPr>
            <p:nvPr/>
          </p:nvSpPr>
          <p:spPr bwMode="auto">
            <a:xfrm rot="16200000">
              <a:off x="11571680" y="4530493"/>
              <a:ext cx="128399" cy="121870"/>
            </a:xfrm>
            <a:custGeom>
              <a:avLst/>
              <a:gdLst>
                <a:gd name="T0" fmla="*/ 59 w 59"/>
                <a:gd name="T1" fmla="*/ 21 h 56"/>
                <a:gd name="T2" fmla="*/ 43 w 59"/>
                <a:gd name="T3" fmla="*/ 34 h 56"/>
                <a:gd name="T4" fmla="*/ 46 w 59"/>
                <a:gd name="T5" fmla="*/ 56 h 56"/>
                <a:gd name="T6" fmla="*/ 30 w 59"/>
                <a:gd name="T7" fmla="*/ 45 h 56"/>
                <a:gd name="T8" fmla="*/ 11 w 59"/>
                <a:gd name="T9" fmla="*/ 53 h 56"/>
                <a:gd name="T10" fmla="*/ 14 w 59"/>
                <a:gd name="T11" fmla="*/ 34 h 56"/>
                <a:gd name="T12" fmla="*/ 0 w 59"/>
                <a:gd name="T13" fmla="*/ 18 h 56"/>
                <a:gd name="T14" fmla="*/ 22 w 59"/>
                <a:gd name="T15" fmla="*/ 18 h 56"/>
                <a:gd name="T16" fmla="*/ 30 w 59"/>
                <a:gd name="T17" fmla="*/ 0 h 56"/>
                <a:gd name="T18" fmla="*/ 38 w 59"/>
                <a:gd name="T19" fmla="*/ 18 h 56"/>
                <a:gd name="T20" fmla="*/ 59 w 59"/>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1"/>
                  </a:moveTo>
                  <a:lnTo>
                    <a:pt x="43" y="34"/>
                  </a:lnTo>
                  <a:lnTo>
                    <a:pt x="46" y="56"/>
                  </a:lnTo>
                  <a:lnTo>
                    <a:pt x="30" y="45"/>
                  </a:lnTo>
                  <a:lnTo>
                    <a:pt x="11" y="53"/>
                  </a:lnTo>
                  <a:lnTo>
                    <a:pt x="14" y="34"/>
                  </a:lnTo>
                  <a:lnTo>
                    <a:pt x="0" y="18"/>
                  </a:lnTo>
                  <a:lnTo>
                    <a:pt x="22" y="18"/>
                  </a:lnTo>
                  <a:lnTo>
                    <a:pt x="30" y="0"/>
                  </a:lnTo>
                  <a:lnTo>
                    <a:pt x="38" y="18"/>
                  </a:lnTo>
                  <a:lnTo>
                    <a:pt x="5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5" name="Freeform 410"/>
            <p:cNvSpPr>
              <a:spLocks/>
            </p:cNvSpPr>
            <p:nvPr/>
          </p:nvSpPr>
          <p:spPr bwMode="auto">
            <a:xfrm rot="16200000">
              <a:off x="10949270" y="2064795"/>
              <a:ext cx="128399" cy="121870"/>
            </a:xfrm>
            <a:custGeom>
              <a:avLst/>
              <a:gdLst>
                <a:gd name="T0" fmla="*/ 59 w 59"/>
                <a:gd name="T1" fmla="*/ 21 h 56"/>
                <a:gd name="T2" fmla="*/ 43 w 59"/>
                <a:gd name="T3" fmla="*/ 35 h 56"/>
                <a:gd name="T4" fmla="*/ 48 w 59"/>
                <a:gd name="T5" fmla="*/ 56 h 56"/>
                <a:gd name="T6" fmla="*/ 29 w 59"/>
                <a:gd name="T7" fmla="*/ 45 h 56"/>
                <a:gd name="T8" fmla="*/ 11 w 59"/>
                <a:gd name="T9" fmla="*/ 56 h 56"/>
                <a:gd name="T10" fmla="*/ 16 w 59"/>
                <a:gd name="T11" fmla="*/ 35 h 56"/>
                <a:gd name="T12" fmla="*/ 0 w 59"/>
                <a:gd name="T13" fmla="*/ 21 h 56"/>
                <a:gd name="T14" fmla="*/ 21 w 59"/>
                <a:gd name="T15" fmla="*/ 19 h 56"/>
                <a:gd name="T16" fmla="*/ 29 w 59"/>
                <a:gd name="T17" fmla="*/ 0 h 56"/>
                <a:gd name="T18" fmla="*/ 37 w 59"/>
                <a:gd name="T19" fmla="*/ 19 h 56"/>
                <a:gd name="T20" fmla="*/ 59 w 59"/>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1"/>
                  </a:moveTo>
                  <a:lnTo>
                    <a:pt x="43" y="35"/>
                  </a:lnTo>
                  <a:lnTo>
                    <a:pt x="48" y="56"/>
                  </a:lnTo>
                  <a:lnTo>
                    <a:pt x="29" y="45"/>
                  </a:lnTo>
                  <a:lnTo>
                    <a:pt x="11" y="56"/>
                  </a:lnTo>
                  <a:lnTo>
                    <a:pt x="16" y="35"/>
                  </a:lnTo>
                  <a:lnTo>
                    <a:pt x="0" y="21"/>
                  </a:lnTo>
                  <a:lnTo>
                    <a:pt x="21" y="19"/>
                  </a:lnTo>
                  <a:lnTo>
                    <a:pt x="29" y="0"/>
                  </a:lnTo>
                  <a:lnTo>
                    <a:pt x="37" y="19"/>
                  </a:lnTo>
                  <a:lnTo>
                    <a:pt x="5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6" name="Freeform 411"/>
            <p:cNvSpPr>
              <a:spLocks/>
            </p:cNvSpPr>
            <p:nvPr/>
          </p:nvSpPr>
          <p:spPr bwMode="auto">
            <a:xfrm rot="16200000">
              <a:off x="11832830" y="3716573"/>
              <a:ext cx="128399" cy="121870"/>
            </a:xfrm>
            <a:custGeom>
              <a:avLst/>
              <a:gdLst>
                <a:gd name="T0" fmla="*/ 59 w 59"/>
                <a:gd name="T1" fmla="*/ 24 h 56"/>
                <a:gd name="T2" fmla="*/ 46 w 59"/>
                <a:gd name="T3" fmla="*/ 37 h 56"/>
                <a:gd name="T4" fmla="*/ 48 w 59"/>
                <a:gd name="T5" fmla="*/ 56 h 56"/>
                <a:gd name="T6" fmla="*/ 30 w 59"/>
                <a:gd name="T7" fmla="*/ 48 h 56"/>
                <a:gd name="T8" fmla="*/ 11 w 59"/>
                <a:gd name="T9" fmla="*/ 56 h 56"/>
                <a:gd name="T10" fmla="*/ 16 w 59"/>
                <a:gd name="T11" fmla="*/ 37 h 56"/>
                <a:gd name="T12" fmla="*/ 0 w 59"/>
                <a:gd name="T13" fmla="*/ 21 h 56"/>
                <a:gd name="T14" fmla="*/ 22 w 59"/>
                <a:gd name="T15" fmla="*/ 19 h 56"/>
                <a:gd name="T16" fmla="*/ 32 w 59"/>
                <a:gd name="T17" fmla="*/ 0 h 56"/>
                <a:gd name="T18" fmla="*/ 40 w 59"/>
                <a:gd name="T19" fmla="*/ 19 h 56"/>
                <a:gd name="T20" fmla="*/ 59 w 59"/>
                <a:gd name="T2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4"/>
                  </a:moveTo>
                  <a:lnTo>
                    <a:pt x="46" y="37"/>
                  </a:lnTo>
                  <a:lnTo>
                    <a:pt x="48" y="56"/>
                  </a:lnTo>
                  <a:lnTo>
                    <a:pt x="30" y="48"/>
                  </a:lnTo>
                  <a:lnTo>
                    <a:pt x="11" y="56"/>
                  </a:lnTo>
                  <a:lnTo>
                    <a:pt x="16" y="37"/>
                  </a:lnTo>
                  <a:lnTo>
                    <a:pt x="0" y="21"/>
                  </a:lnTo>
                  <a:lnTo>
                    <a:pt x="22" y="19"/>
                  </a:lnTo>
                  <a:lnTo>
                    <a:pt x="32" y="0"/>
                  </a:lnTo>
                  <a:lnTo>
                    <a:pt x="40" y="19"/>
                  </a:lnTo>
                  <a:lnTo>
                    <a:pt x="59"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7" name="Freeform 412"/>
            <p:cNvSpPr>
              <a:spLocks/>
            </p:cNvSpPr>
            <p:nvPr/>
          </p:nvSpPr>
          <p:spPr bwMode="auto">
            <a:xfrm rot="16200000">
              <a:off x="10075504" y="200832"/>
              <a:ext cx="121870" cy="121870"/>
            </a:xfrm>
            <a:custGeom>
              <a:avLst/>
              <a:gdLst>
                <a:gd name="T0" fmla="*/ 56 w 56"/>
                <a:gd name="T1" fmla="*/ 21 h 56"/>
                <a:gd name="T2" fmla="*/ 42 w 56"/>
                <a:gd name="T3" fmla="*/ 37 h 56"/>
                <a:gd name="T4" fmla="*/ 45 w 56"/>
                <a:gd name="T5" fmla="*/ 56 h 56"/>
                <a:gd name="T6" fmla="*/ 26 w 56"/>
                <a:gd name="T7" fmla="*/ 45 h 56"/>
                <a:gd name="T8" fmla="*/ 10 w 56"/>
                <a:gd name="T9" fmla="*/ 56 h 56"/>
                <a:gd name="T10" fmla="*/ 13 w 56"/>
                <a:gd name="T11" fmla="*/ 34 h 56"/>
                <a:gd name="T12" fmla="*/ 0 w 56"/>
                <a:gd name="T13" fmla="*/ 21 h 56"/>
                <a:gd name="T14" fmla="*/ 18 w 56"/>
                <a:gd name="T15" fmla="*/ 18 h 56"/>
                <a:gd name="T16" fmla="*/ 29 w 56"/>
                <a:gd name="T17" fmla="*/ 0 h 56"/>
                <a:gd name="T18" fmla="*/ 37 w 56"/>
                <a:gd name="T19" fmla="*/ 18 h 56"/>
                <a:gd name="T20" fmla="*/ 56 w 56"/>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56" y="21"/>
                  </a:moveTo>
                  <a:lnTo>
                    <a:pt x="42" y="37"/>
                  </a:lnTo>
                  <a:lnTo>
                    <a:pt x="45" y="56"/>
                  </a:lnTo>
                  <a:lnTo>
                    <a:pt x="26" y="45"/>
                  </a:lnTo>
                  <a:lnTo>
                    <a:pt x="10" y="56"/>
                  </a:lnTo>
                  <a:lnTo>
                    <a:pt x="13" y="34"/>
                  </a:lnTo>
                  <a:lnTo>
                    <a:pt x="0" y="21"/>
                  </a:lnTo>
                  <a:lnTo>
                    <a:pt x="18" y="18"/>
                  </a:lnTo>
                  <a:lnTo>
                    <a:pt x="29" y="0"/>
                  </a:lnTo>
                  <a:lnTo>
                    <a:pt x="37" y="18"/>
                  </a:lnTo>
                  <a:lnTo>
                    <a:pt x="5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8" name="Freeform 413"/>
            <p:cNvSpPr>
              <a:spLocks/>
            </p:cNvSpPr>
            <p:nvPr/>
          </p:nvSpPr>
          <p:spPr bwMode="auto">
            <a:xfrm rot="16200000">
              <a:off x="10466142" y="6832971"/>
              <a:ext cx="128399" cy="121870"/>
            </a:xfrm>
            <a:custGeom>
              <a:avLst/>
              <a:gdLst>
                <a:gd name="T0" fmla="*/ 59 w 59"/>
                <a:gd name="T1" fmla="*/ 22 h 56"/>
                <a:gd name="T2" fmla="*/ 46 w 59"/>
                <a:gd name="T3" fmla="*/ 35 h 56"/>
                <a:gd name="T4" fmla="*/ 48 w 59"/>
                <a:gd name="T5" fmla="*/ 56 h 56"/>
                <a:gd name="T6" fmla="*/ 30 w 59"/>
                <a:gd name="T7" fmla="*/ 46 h 56"/>
                <a:gd name="T8" fmla="*/ 11 w 59"/>
                <a:gd name="T9" fmla="*/ 56 h 56"/>
                <a:gd name="T10" fmla="*/ 16 w 59"/>
                <a:gd name="T11" fmla="*/ 35 h 56"/>
                <a:gd name="T12" fmla="*/ 0 w 59"/>
                <a:gd name="T13" fmla="*/ 22 h 56"/>
                <a:gd name="T14" fmla="*/ 22 w 59"/>
                <a:gd name="T15" fmla="*/ 19 h 56"/>
                <a:gd name="T16" fmla="*/ 30 w 59"/>
                <a:gd name="T17" fmla="*/ 0 h 56"/>
                <a:gd name="T18" fmla="*/ 40 w 59"/>
                <a:gd name="T19" fmla="*/ 19 h 56"/>
                <a:gd name="T20" fmla="*/ 59 w 59"/>
                <a:gd name="T21"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2"/>
                  </a:moveTo>
                  <a:lnTo>
                    <a:pt x="46" y="35"/>
                  </a:lnTo>
                  <a:lnTo>
                    <a:pt x="48" y="56"/>
                  </a:lnTo>
                  <a:lnTo>
                    <a:pt x="30" y="46"/>
                  </a:lnTo>
                  <a:lnTo>
                    <a:pt x="11" y="56"/>
                  </a:lnTo>
                  <a:lnTo>
                    <a:pt x="16" y="35"/>
                  </a:lnTo>
                  <a:lnTo>
                    <a:pt x="0" y="22"/>
                  </a:lnTo>
                  <a:lnTo>
                    <a:pt x="22" y="19"/>
                  </a:lnTo>
                  <a:lnTo>
                    <a:pt x="30" y="0"/>
                  </a:lnTo>
                  <a:lnTo>
                    <a:pt x="40" y="19"/>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9" name="Freeform 414"/>
            <p:cNvSpPr>
              <a:spLocks/>
            </p:cNvSpPr>
            <p:nvPr/>
          </p:nvSpPr>
          <p:spPr bwMode="auto">
            <a:xfrm rot="16200000">
              <a:off x="11774071" y="419546"/>
              <a:ext cx="128399" cy="121870"/>
            </a:xfrm>
            <a:custGeom>
              <a:avLst/>
              <a:gdLst>
                <a:gd name="T0" fmla="*/ 59 w 59"/>
                <a:gd name="T1" fmla="*/ 22 h 56"/>
                <a:gd name="T2" fmla="*/ 43 w 59"/>
                <a:gd name="T3" fmla="*/ 35 h 56"/>
                <a:gd name="T4" fmla="*/ 46 w 59"/>
                <a:gd name="T5" fmla="*/ 56 h 56"/>
                <a:gd name="T6" fmla="*/ 30 w 59"/>
                <a:gd name="T7" fmla="*/ 46 h 56"/>
                <a:gd name="T8" fmla="*/ 11 w 59"/>
                <a:gd name="T9" fmla="*/ 56 h 56"/>
                <a:gd name="T10" fmla="*/ 14 w 59"/>
                <a:gd name="T11" fmla="*/ 35 h 56"/>
                <a:gd name="T12" fmla="*/ 0 w 59"/>
                <a:gd name="T13" fmla="*/ 22 h 56"/>
                <a:gd name="T14" fmla="*/ 19 w 59"/>
                <a:gd name="T15" fmla="*/ 19 h 56"/>
                <a:gd name="T16" fmla="*/ 30 w 59"/>
                <a:gd name="T17" fmla="*/ 0 h 56"/>
                <a:gd name="T18" fmla="*/ 38 w 59"/>
                <a:gd name="T19" fmla="*/ 19 h 56"/>
                <a:gd name="T20" fmla="*/ 59 w 59"/>
                <a:gd name="T21"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2"/>
                  </a:moveTo>
                  <a:lnTo>
                    <a:pt x="43" y="35"/>
                  </a:lnTo>
                  <a:lnTo>
                    <a:pt x="46" y="56"/>
                  </a:lnTo>
                  <a:lnTo>
                    <a:pt x="30" y="46"/>
                  </a:lnTo>
                  <a:lnTo>
                    <a:pt x="11" y="56"/>
                  </a:lnTo>
                  <a:lnTo>
                    <a:pt x="14" y="35"/>
                  </a:lnTo>
                  <a:lnTo>
                    <a:pt x="0" y="22"/>
                  </a:lnTo>
                  <a:lnTo>
                    <a:pt x="19" y="19"/>
                  </a:lnTo>
                  <a:lnTo>
                    <a:pt x="30" y="0"/>
                  </a:lnTo>
                  <a:lnTo>
                    <a:pt x="38" y="19"/>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0" name="Freeform 415"/>
            <p:cNvSpPr>
              <a:spLocks/>
            </p:cNvSpPr>
            <p:nvPr/>
          </p:nvSpPr>
          <p:spPr bwMode="auto">
            <a:xfrm rot="16200000">
              <a:off x="5837807" y="356435"/>
              <a:ext cx="128399" cy="117518"/>
            </a:xfrm>
            <a:custGeom>
              <a:avLst/>
              <a:gdLst>
                <a:gd name="T0" fmla="*/ 59 w 59"/>
                <a:gd name="T1" fmla="*/ 22 h 54"/>
                <a:gd name="T2" fmla="*/ 43 w 59"/>
                <a:gd name="T3" fmla="*/ 35 h 54"/>
                <a:gd name="T4" fmla="*/ 48 w 59"/>
                <a:gd name="T5" fmla="*/ 54 h 54"/>
                <a:gd name="T6" fmla="*/ 30 w 59"/>
                <a:gd name="T7" fmla="*/ 46 h 54"/>
                <a:gd name="T8" fmla="*/ 11 w 59"/>
                <a:gd name="T9" fmla="*/ 54 h 54"/>
                <a:gd name="T10" fmla="*/ 13 w 59"/>
                <a:gd name="T11" fmla="*/ 35 h 54"/>
                <a:gd name="T12" fmla="*/ 0 w 59"/>
                <a:gd name="T13" fmla="*/ 19 h 54"/>
                <a:gd name="T14" fmla="*/ 21 w 59"/>
                <a:gd name="T15" fmla="*/ 16 h 54"/>
                <a:gd name="T16" fmla="*/ 30 w 59"/>
                <a:gd name="T17" fmla="*/ 0 h 54"/>
                <a:gd name="T18" fmla="*/ 38 w 59"/>
                <a:gd name="T19" fmla="*/ 16 h 54"/>
                <a:gd name="T20" fmla="*/ 59 w 59"/>
                <a:gd name="T21"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4">
                  <a:moveTo>
                    <a:pt x="59" y="22"/>
                  </a:moveTo>
                  <a:lnTo>
                    <a:pt x="43" y="35"/>
                  </a:lnTo>
                  <a:lnTo>
                    <a:pt x="48" y="54"/>
                  </a:lnTo>
                  <a:lnTo>
                    <a:pt x="30" y="46"/>
                  </a:lnTo>
                  <a:lnTo>
                    <a:pt x="11" y="54"/>
                  </a:lnTo>
                  <a:lnTo>
                    <a:pt x="13" y="35"/>
                  </a:lnTo>
                  <a:lnTo>
                    <a:pt x="0" y="19"/>
                  </a:lnTo>
                  <a:lnTo>
                    <a:pt x="21" y="16"/>
                  </a:lnTo>
                  <a:lnTo>
                    <a:pt x="30" y="0"/>
                  </a:lnTo>
                  <a:lnTo>
                    <a:pt x="38" y="16"/>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1" name="Freeform 416"/>
            <p:cNvSpPr>
              <a:spLocks/>
            </p:cNvSpPr>
            <p:nvPr/>
          </p:nvSpPr>
          <p:spPr bwMode="auto">
            <a:xfrm rot="16200000">
              <a:off x="3641965" y="69169"/>
              <a:ext cx="128399" cy="121870"/>
            </a:xfrm>
            <a:custGeom>
              <a:avLst/>
              <a:gdLst>
                <a:gd name="T0" fmla="*/ 59 w 59"/>
                <a:gd name="T1" fmla="*/ 38 h 56"/>
                <a:gd name="T2" fmla="*/ 37 w 59"/>
                <a:gd name="T3" fmla="*/ 40 h 56"/>
                <a:gd name="T4" fmla="*/ 27 w 59"/>
                <a:gd name="T5" fmla="*/ 56 h 56"/>
                <a:gd name="T6" fmla="*/ 19 w 59"/>
                <a:gd name="T7" fmla="*/ 38 h 56"/>
                <a:gd name="T8" fmla="*/ 0 w 59"/>
                <a:gd name="T9" fmla="*/ 32 h 56"/>
                <a:gd name="T10" fmla="*/ 16 w 59"/>
                <a:gd name="T11" fmla="*/ 22 h 56"/>
                <a:gd name="T12" fmla="*/ 13 w 59"/>
                <a:gd name="T13" fmla="*/ 0 h 56"/>
                <a:gd name="T14" fmla="*/ 29 w 59"/>
                <a:gd name="T15" fmla="*/ 11 h 56"/>
                <a:gd name="T16" fmla="*/ 48 w 59"/>
                <a:gd name="T17" fmla="*/ 3 h 56"/>
                <a:gd name="T18" fmla="*/ 45 w 59"/>
                <a:gd name="T19" fmla="*/ 22 h 56"/>
                <a:gd name="T20" fmla="*/ 59 w 59"/>
                <a:gd name="T21"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8"/>
                  </a:moveTo>
                  <a:lnTo>
                    <a:pt x="37" y="40"/>
                  </a:lnTo>
                  <a:lnTo>
                    <a:pt x="27" y="56"/>
                  </a:lnTo>
                  <a:lnTo>
                    <a:pt x="19" y="38"/>
                  </a:lnTo>
                  <a:lnTo>
                    <a:pt x="0" y="32"/>
                  </a:lnTo>
                  <a:lnTo>
                    <a:pt x="16" y="22"/>
                  </a:lnTo>
                  <a:lnTo>
                    <a:pt x="13" y="0"/>
                  </a:lnTo>
                  <a:lnTo>
                    <a:pt x="29" y="11"/>
                  </a:lnTo>
                  <a:lnTo>
                    <a:pt x="48" y="3"/>
                  </a:lnTo>
                  <a:lnTo>
                    <a:pt x="45" y="22"/>
                  </a:lnTo>
                  <a:lnTo>
                    <a:pt x="59"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2" name="Freeform 417"/>
            <p:cNvSpPr>
              <a:spLocks/>
            </p:cNvSpPr>
            <p:nvPr/>
          </p:nvSpPr>
          <p:spPr bwMode="auto">
            <a:xfrm rot="16200000">
              <a:off x="1276375" y="604528"/>
              <a:ext cx="128399" cy="121870"/>
            </a:xfrm>
            <a:custGeom>
              <a:avLst/>
              <a:gdLst>
                <a:gd name="T0" fmla="*/ 59 w 59"/>
                <a:gd name="T1" fmla="*/ 38 h 56"/>
                <a:gd name="T2" fmla="*/ 38 w 59"/>
                <a:gd name="T3" fmla="*/ 38 h 56"/>
                <a:gd name="T4" fmla="*/ 27 w 59"/>
                <a:gd name="T5" fmla="*/ 56 h 56"/>
                <a:gd name="T6" fmla="*/ 22 w 59"/>
                <a:gd name="T7" fmla="*/ 38 h 56"/>
                <a:gd name="T8" fmla="*/ 0 w 59"/>
                <a:gd name="T9" fmla="*/ 32 h 56"/>
                <a:gd name="T10" fmla="*/ 16 w 59"/>
                <a:gd name="T11" fmla="*/ 19 h 56"/>
                <a:gd name="T12" fmla="*/ 14 w 59"/>
                <a:gd name="T13" fmla="*/ 0 h 56"/>
                <a:gd name="T14" fmla="*/ 32 w 59"/>
                <a:gd name="T15" fmla="*/ 11 h 56"/>
                <a:gd name="T16" fmla="*/ 51 w 59"/>
                <a:gd name="T17" fmla="*/ 3 h 56"/>
                <a:gd name="T18" fmla="*/ 46 w 59"/>
                <a:gd name="T19" fmla="*/ 22 h 56"/>
                <a:gd name="T20" fmla="*/ 59 w 59"/>
                <a:gd name="T21"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8"/>
                  </a:moveTo>
                  <a:lnTo>
                    <a:pt x="38" y="38"/>
                  </a:lnTo>
                  <a:lnTo>
                    <a:pt x="27" y="56"/>
                  </a:lnTo>
                  <a:lnTo>
                    <a:pt x="22" y="38"/>
                  </a:lnTo>
                  <a:lnTo>
                    <a:pt x="0" y="32"/>
                  </a:lnTo>
                  <a:lnTo>
                    <a:pt x="16" y="19"/>
                  </a:lnTo>
                  <a:lnTo>
                    <a:pt x="14" y="0"/>
                  </a:lnTo>
                  <a:lnTo>
                    <a:pt x="32" y="11"/>
                  </a:lnTo>
                  <a:lnTo>
                    <a:pt x="51" y="3"/>
                  </a:lnTo>
                  <a:lnTo>
                    <a:pt x="46" y="22"/>
                  </a:lnTo>
                  <a:lnTo>
                    <a:pt x="59"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3" name="Freeform 418"/>
            <p:cNvSpPr>
              <a:spLocks/>
            </p:cNvSpPr>
            <p:nvPr/>
          </p:nvSpPr>
          <p:spPr bwMode="auto">
            <a:xfrm rot="16200000">
              <a:off x="1800852" y="3575117"/>
              <a:ext cx="128399" cy="121870"/>
            </a:xfrm>
            <a:custGeom>
              <a:avLst/>
              <a:gdLst>
                <a:gd name="T0" fmla="*/ 59 w 59"/>
                <a:gd name="T1" fmla="*/ 37 h 56"/>
                <a:gd name="T2" fmla="*/ 37 w 59"/>
                <a:gd name="T3" fmla="*/ 40 h 56"/>
                <a:gd name="T4" fmla="*/ 27 w 59"/>
                <a:gd name="T5" fmla="*/ 56 h 56"/>
                <a:gd name="T6" fmla="*/ 21 w 59"/>
                <a:gd name="T7" fmla="*/ 37 h 56"/>
                <a:gd name="T8" fmla="*/ 0 w 59"/>
                <a:gd name="T9" fmla="*/ 34 h 56"/>
                <a:gd name="T10" fmla="*/ 16 w 59"/>
                <a:gd name="T11" fmla="*/ 21 h 56"/>
                <a:gd name="T12" fmla="*/ 13 w 59"/>
                <a:gd name="T13" fmla="*/ 0 h 56"/>
                <a:gd name="T14" fmla="*/ 32 w 59"/>
                <a:gd name="T15" fmla="*/ 10 h 56"/>
                <a:gd name="T16" fmla="*/ 51 w 59"/>
                <a:gd name="T17" fmla="*/ 2 h 56"/>
                <a:gd name="T18" fmla="*/ 45 w 59"/>
                <a:gd name="T19" fmla="*/ 24 h 56"/>
                <a:gd name="T20" fmla="*/ 59 w 59"/>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7"/>
                  </a:moveTo>
                  <a:lnTo>
                    <a:pt x="37" y="40"/>
                  </a:lnTo>
                  <a:lnTo>
                    <a:pt x="27" y="56"/>
                  </a:lnTo>
                  <a:lnTo>
                    <a:pt x="21" y="37"/>
                  </a:lnTo>
                  <a:lnTo>
                    <a:pt x="0" y="34"/>
                  </a:lnTo>
                  <a:lnTo>
                    <a:pt x="16" y="21"/>
                  </a:lnTo>
                  <a:lnTo>
                    <a:pt x="13" y="0"/>
                  </a:lnTo>
                  <a:lnTo>
                    <a:pt x="32" y="10"/>
                  </a:lnTo>
                  <a:lnTo>
                    <a:pt x="51" y="2"/>
                  </a:lnTo>
                  <a:lnTo>
                    <a:pt x="45" y="24"/>
                  </a:lnTo>
                  <a:lnTo>
                    <a:pt x="59"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4" name="Freeform 419"/>
            <p:cNvSpPr>
              <a:spLocks/>
            </p:cNvSpPr>
            <p:nvPr/>
          </p:nvSpPr>
          <p:spPr bwMode="auto">
            <a:xfrm rot="16200000">
              <a:off x="2430879" y="5415141"/>
              <a:ext cx="128399" cy="128399"/>
            </a:xfrm>
            <a:custGeom>
              <a:avLst/>
              <a:gdLst>
                <a:gd name="T0" fmla="*/ 59 w 59"/>
                <a:gd name="T1" fmla="*/ 40 h 59"/>
                <a:gd name="T2" fmla="*/ 37 w 59"/>
                <a:gd name="T3" fmla="*/ 40 h 59"/>
                <a:gd name="T4" fmla="*/ 27 w 59"/>
                <a:gd name="T5" fmla="*/ 59 h 59"/>
                <a:gd name="T6" fmla="*/ 19 w 59"/>
                <a:gd name="T7" fmla="*/ 40 h 59"/>
                <a:gd name="T8" fmla="*/ 0 w 59"/>
                <a:gd name="T9" fmla="*/ 35 h 59"/>
                <a:gd name="T10" fmla="*/ 16 w 59"/>
                <a:gd name="T11" fmla="*/ 21 h 59"/>
                <a:gd name="T12" fmla="*/ 13 w 59"/>
                <a:gd name="T13" fmla="*/ 0 h 59"/>
                <a:gd name="T14" fmla="*/ 32 w 59"/>
                <a:gd name="T15" fmla="*/ 11 h 59"/>
                <a:gd name="T16" fmla="*/ 51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40"/>
                  </a:lnTo>
                  <a:lnTo>
                    <a:pt x="0" y="35"/>
                  </a:lnTo>
                  <a:lnTo>
                    <a:pt x="16" y="21"/>
                  </a:lnTo>
                  <a:lnTo>
                    <a:pt x="13" y="0"/>
                  </a:lnTo>
                  <a:lnTo>
                    <a:pt x="32" y="11"/>
                  </a:lnTo>
                  <a:lnTo>
                    <a:pt x="51"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5" name="Freeform 420"/>
            <p:cNvSpPr>
              <a:spLocks/>
            </p:cNvSpPr>
            <p:nvPr/>
          </p:nvSpPr>
          <p:spPr bwMode="auto">
            <a:xfrm rot="16200000">
              <a:off x="4017369" y="6688251"/>
              <a:ext cx="128399" cy="128399"/>
            </a:xfrm>
            <a:custGeom>
              <a:avLst/>
              <a:gdLst>
                <a:gd name="T0" fmla="*/ 59 w 59"/>
                <a:gd name="T1" fmla="*/ 40 h 59"/>
                <a:gd name="T2" fmla="*/ 37 w 59"/>
                <a:gd name="T3" fmla="*/ 40 h 59"/>
                <a:gd name="T4" fmla="*/ 27 w 59"/>
                <a:gd name="T5" fmla="*/ 59 h 59"/>
                <a:gd name="T6" fmla="*/ 19 w 59"/>
                <a:gd name="T7" fmla="*/ 38 h 59"/>
                <a:gd name="T8" fmla="*/ 0 w 59"/>
                <a:gd name="T9" fmla="*/ 35 h 59"/>
                <a:gd name="T10" fmla="*/ 16 w 59"/>
                <a:gd name="T11" fmla="*/ 22 h 59"/>
                <a:gd name="T12" fmla="*/ 13 w 59"/>
                <a:gd name="T13" fmla="*/ 0 h 59"/>
                <a:gd name="T14" fmla="*/ 29 w 59"/>
                <a:gd name="T15" fmla="*/ 11 h 59"/>
                <a:gd name="T16" fmla="*/ 48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38"/>
                  </a:lnTo>
                  <a:lnTo>
                    <a:pt x="0" y="35"/>
                  </a:lnTo>
                  <a:lnTo>
                    <a:pt x="16" y="22"/>
                  </a:lnTo>
                  <a:lnTo>
                    <a:pt x="13" y="0"/>
                  </a:lnTo>
                  <a:lnTo>
                    <a:pt x="29" y="11"/>
                  </a:lnTo>
                  <a:lnTo>
                    <a:pt x="48"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6" name="Freeform 421"/>
            <p:cNvSpPr>
              <a:spLocks/>
            </p:cNvSpPr>
            <p:nvPr/>
          </p:nvSpPr>
          <p:spPr bwMode="auto">
            <a:xfrm rot="16200000">
              <a:off x="6514623" y="6732864"/>
              <a:ext cx="128399" cy="121870"/>
            </a:xfrm>
            <a:custGeom>
              <a:avLst/>
              <a:gdLst>
                <a:gd name="T0" fmla="*/ 59 w 59"/>
                <a:gd name="T1" fmla="*/ 37 h 56"/>
                <a:gd name="T2" fmla="*/ 40 w 59"/>
                <a:gd name="T3" fmla="*/ 40 h 56"/>
                <a:gd name="T4" fmla="*/ 30 w 59"/>
                <a:gd name="T5" fmla="*/ 56 h 56"/>
                <a:gd name="T6" fmla="*/ 22 w 59"/>
                <a:gd name="T7" fmla="*/ 37 h 56"/>
                <a:gd name="T8" fmla="*/ 0 w 59"/>
                <a:gd name="T9" fmla="*/ 32 h 56"/>
                <a:gd name="T10" fmla="*/ 16 w 59"/>
                <a:gd name="T11" fmla="*/ 19 h 56"/>
                <a:gd name="T12" fmla="*/ 16 w 59"/>
                <a:gd name="T13" fmla="*/ 0 h 56"/>
                <a:gd name="T14" fmla="*/ 32 w 59"/>
                <a:gd name="T15" fmla="*/ 11 h 56"/>
                <a:gd name="T16" fmla="*/ 51 w 59"/>
                <a:gd name="T17" fmla="*/ 3 h 56"/>
                <a:gd name="T18" fmla="*/ 46 w 59"/>
                <a:gd name="T19" fmla="*/ 21 h 56"/>
                <a:gd name="T20" fmla="*/ 59 w 59"/>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7"/>
                  </a:moveTo>
                  <a:lnTo>
                    <a:pt x="40" y="40"/>
                  </a:lnTo>
                  <a:lnTo>
                    <a:pt x="30" y="56"/>
                  </a:lnTo>
                  <a:lnTo>
                    <a:pt x="22" y="37"/>
                  </a:lnTo>
                  <a:lnTo>
                    <a:pt x="0" y="32"/>
                  </a:lnTo>
                  <a:lnTo>
                    <a:pt x="16" y="19"/>
                  </a:lnTo>
                  <a:lnTo>
                    <a:pt x="16" y="0"/>
                  </a:lnTo>
                  <a:lnTo>
                    <a:pt x="32" y="11"/>
                  </a:lnTo>
                  <a:lnTo>
                    <a:pt x="51" y="3"/>
                  </a:lnTo>
                  <a:lnTo>
                    <a:pt x="46" y="21"/>
                  </a:lnTo>
                  <a:lnTo>
                    <a:pt x="59"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7" name="Freeform 422"/>
            <p:cNvSpPr>
              <a:spLocks/>
            </p:cNvSpPr>
            <p:nvPr/>
          </p:nvSpPr>
          <p:spPr bwMode="auto">
            <a:xfrm rot="16200000">
              <a:off x="242653" y="1564257"/>
              <a:ext cx="128399" cy="121870"/>
            </a:xfrm>
            <a:custGeom>
              <a:avLst/>
              <a:gdLst>
                <a:gd name="T0" fmla="*/ 59 w 59"/>
                <a:gd name="T1" fmla="*/ 37 h 56"/>
                <a:gd name="T2" fmla="*/ 38 w 59"/>
                <a:gd name="T3" fmla="*/ 37 h 56"/>
                <a:gd name="T4" fmla="*/ 27 w 59"/>
                <a:gd name="T5" fmla="*/ 56 h 56"/>
                <a:gd name="T6" fmla="*/ 22 w 59"/>
                <a:gd name="T7" fmla="*/ 37 h 56"/>
                <a:gd name="T8" fmla="*/ 0 w 59"/>
                <a:gd name="T9" fmla="*/ 32 h 56"/>
                <a:gd name="T10" fmla="*/ 16 w 59"/>
                <a:gd name="T11" fmla="*/ 18 h 56"/>
                <a:gd name="T12" fmla="*/ 14 w 59"/>
                <a:gd name="T13" fmla="*/ 0 h 56"/>
                <a:gd name="T14" fmla="*/ 32 w 59"/>
                <a:gd name="T15" fmla="*/ 10 h 56"/>
                <a:gd name="T16" fmla="*/ 51 w 59"/>
                <a:gd name="T17" fmla="*/ 2 h 56"/>
                <a:gd name="T18" fmla="*/ 46 w 59"/>
                <a:gd name="T19" fmla="*/ 21 h 56"/>
                <a:gd name="T20" fmla="*/ 59 w 59"/>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7"/>
                  </a:moveTo>
                  <a:lnTo>
                    <a:pt x="38" y="37"/>
                  </a:lnTo>
                  <a:lnTo>
                    <a:pt x="27" y="56"/>
                  </a:lnTo>
                  <a:lnTo>
                    <a:pt x="22" y="37"/>
                  </a:lnTo>
                  <a:lnTo>
                    <a:pt x="0" y="32"/>
                  </a:lnTo>
                  <a:lnTo>
                    <a:pt x="16" y="18"/>
                  </a:lnTo>
                  <a:lnTo>
                    <a:pt x="14" y="0"/>
                  </a:lnTo>
                  <a:lnTo>
                    <a:pt x="32" y="10"/>
                  </a:lnTo>
                  <a:lnTo>
                    <a:pt x="51" y="2"/>
                  </a:lnTo>
                  <a:lnTo>
                    <a:pt x="46" y="21"/>
                  </a:lnTo>
                  <a:lnTo>
                    <a:pt x="59"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8" name="Freeform 423"/>
            <p:cNvSpPr>
              <a:spLocks/>
            </p:cNvSpPr>
            <p:nvPr/>
          </p:nvSpPr>
          <p:spPr bwMode="auto">
            <a:xfrm rot="16200000">
              <a:off x="180630" y="3269353"/>
              <a:ext cx="128399" cy="128399"/>
            </a:xfrm>
            <a:custGeom>
              <a:avLst/>
              <a:gdLst>
                <a:gd name="T0" fmla="*/ 59 w 59"/>
                <a:gd name="T1" fmla="*/ 40 h 59"/>
                <a:gd name="T2" fmla="*/ 37 w 59"/>
                <a:gd name="T3" fmla="*/ 40 h 59"/>
                <a:gd name="T4" fmla="*/ 27 w 59"/>
                <a:gd name="T5" fmla="*/ 59 h 59"/>
                <a:gd name="T6" fmla="*/ 19 w 59"/>
                <a:gd name="T7" fmla="*/ 38 h 59"/>
                <a:gd name="T8" fmla="*/ 0 w 59"/>
                <a:gd name="T9" fmla="*/ 35 h 59"/>
                <a:gd name="T10" fmla="*/ 16 w 59"/>
                <a:gd name="T11" fmla="*/ 22 h 59"/>
                <a:gd name="T12" fmla="*/ 13 w 59"/>
                <a:gd name="T13" fmla="*/ 0 h 59"/>
                <a:gd name="T14" fmla="*/ 29 w 59"/>
                <a:gd name="T15" fmla="*/ 11 h 59"/>
                <a:gd name="T16" fmla="*/ 48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38"/>
                  </a:lnTo>
                  <a:lnTo>
                    <a:pt x="0" y="35"/>
                  </a:lnTo>
                  <a:lnTo>
                    <a:pt x="16" y="22"/>
                  </a:lnTo>
                  <a:lnTo>
                    <a:pt x="13" y="0"/>
                  </a:lnTo>
                  <a:lnTo>
                    <a:pt x="29" y="11"/>
                  </a:lnTo>
                  <a:lnTo>
                    <a:pt x="48"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9" name="Freeform 424"/>
            <p:cNvSpPr>
              <a:spLocks/>
            </p:cNvSpPr>
            <p:nvPr/>
          </p:nvSpPr>
          <p:spPr bwMode="auto">
            <a:xfrm rot="16200000">
              <a:off x="756250" y="3764452"/>
              <a:ext cx="128399" cy="126223"/>
            </a:xfrm>
            <a:custGeom>
              <a:avLst/>
              <a:gdLst>
                <a:gd name="T0" fmla="*/ 59 w 59"/>
                <a:gd name="T1" fmla="*/ 40 h 58"/>
                <a:gd name="T2" fmla="*/ 40 w 59"/>
                <a:gd name="T3" fmla="*/ 40 h 58"/>
                <a:gd name="T4" fmla="*/ 29 w 59"/>
                <a:gd name="T5" fmla="*/ 58 h 58"/>
                <a:gd name="T6" fmla="*/ 21 w 59"/>
                <a:gd name="T7" fmla="*/ 40 h 58"/>
                <a:gd name="T8" fmla="*/ 0 w 59"/>
                <a:gd name="T9" fmla="*/ 34 h 58"/>
                <a:gd name="T10" fmla="*/ 16 w 59"/>
                <a:gd name="T11" fmla="*/ 21 h 58"/>
                <a:gd name="T12" fmla="*/ 16 w 59"/>
                <a:gd name="T13" fmla="*/ 0 h 58"/>
                <a:gd name="T14" fmla="*/ 32 w 59"/>
                <a:gd name="T15" fmla="*/ 13 h 58"/>
                <a:gd name="T16" fmla="*/ 51 w 59"/>
                <a:gd name="T17" fmla="*/ 5 h 58"/>
                <a:gd name="T18" fmla="*/ 45 w 59"/>
                <a:gd name="T19" fmla="*/ 24 h 58"/>
                <a:gd name="T20" fmla="*/ 59 w 59"/>
                <a:gd name="T21"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8">
                  <a:moveTo>
                    <a:pt x="59" y="40"/>
                  </a:moveTo>
                  <a:lnTo>
                    <a:pt x="40" y="40"/>
                  </a:lnTo>
                  <a:lnTo>
                    <a:pt x="29" y="58"/>
                  </a:lnTo>
                  <a:lnTo>
                    <a:pt x="21" y="40"/>
                  </a:lnTo>
                  <a:lnTo>
                    <a:pt x="0" y="34"/>
                  </a:lnTo>
                  <a:lnTo>
                    <a:pt x="16" y="21"/>
                  </a:lnTo>
                  <a:lnTo>
                    <a:pt x="16" y="0"/>
                  </a:lnTo>
                  <a:lnTo>
                    <a:pt x="32" y="13"/>
                  </a:lnTo>
                  <a:lnTo>
                    <a:pt x="51" y="5"/>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0" name="Freeform 425"/>
            <p:cNvSpPr>
              <a:spLocks/>
            </p:cNvSpPr>
            <p:nvPr/>
          </p:nvSpPr>
          <p:spPr bwMode="auto">
            <a:xfrm rot="16200000">
              <a:off x="698579" y="6572909"/>
              <a:ext cx="121870" cy="121870"/>
            </a:xfrm>
            <a:custGeom>
              <a:avLst/>
              <a:gdLst>
                <a:gd name="T0" fmla="*/ 56 w 56"/>
                <a:gd name="T1" fmla="*/ 37 h 56"/>
                <a:gd name="T2" fmla="*/ 37 w 56"/>
                <a:gd name="T3" fmla="*/ 40 h 56"/>
                <a:gd name="T4" fmla="*/ 27 w 56"/>
                <a:gd name="T5" fmla="*/ 56 h 56"/>
                <a:gd name="T6" fmla="*/ 19 w 56"/>
                <a:gd name="T7" fmla="*/ 37 h 56"/>
                <a:gd name="T8" fmla="*/ 0 w 56"/>
                <a:gd name="T9" fmla="*/ 32 h 56"/>
                <a:gd name="T10" fmla="*/ 16 w 56"/>
                <a:gd name="T11" fmla="*/ 19 h 56"/>
                <a:gd name="T12" fmla="*/ 13 w 56"/>
                <a:gd name="T13" fmla="*/ 0 h 56"/>
                <a:gd name="T14" fmla="*/ 29 w 56"/>
                <a:gd name="T15" fmla="*/ 11 h 56"/>
                <a:gd name="T16" fmla="*/ 48 w 56"/>
                <a:gd name="T17" fmla="*/ 3 h 56"/>
                <a:gd name="T18" fmla="*/ 43 w 56"/>
                <a:gd name="T19" fmla="*/ 21 h 56"/>
                <a:gd name="T20" fmla="*/ 56 w 56"/>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56" y="37"/>
                  </a:moveTo>
                  <a:lnTo>
                    <a:pt x="37" y="40"/>
                  </a:lnTo>
                  <a:lnTo>
                    <a:pt x="27" y="56"/>
                  </a:lnTo>
                  <a:lnTo>
                    <a:pt x="19" y="37"/>
                  </a:lnTo>
                  <a:lnTo>
                    <a:pt x="0" y="32"/>
                  </a:lnTo>
                  <a:lnTo>
                    <a:pt x="16" y="19"/>
                  </a:lnTo>
                  <a:lnTo>
                    <a:pt x="13" y="0"/>
                  </a:lnTo>
                  <a:lnTo>
                    <a:pt x="29" y="11"/>
                  </a:lnTo>
                  <a:lnTo>
                    <a:pt x="48" y="3"/>
                  </a:lnTo>
                  <a:lnTo>
                    <a:pt x="43" y="21"/>
                  </a:lnTo>
                  <a:lnTo>
                    <a:pt x="56"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1" name="Freeform 426"/>
            <p:cNvSpPr>
              <a:spLocks/>
            </p:cNvSpPr>
            <p:nvPr/>
          </p:nvSpPr>
          <p:spPr bwMode="auto">
            <a:xfrm rot="16200000">
              <a:off x="9903580" y="4925483"/>
              <a:ext cx="126223" cy="121870"/>
            </a:xfrm>
            <a:custGeom>
              <a:avLst/>
              <a:gdLst>
                <a:gd name="T0" fmla="*/ 58 w 58"/>
                <a:gd name="T1" fmla="*/ 21 h 56"/>
                <a:gd name="T2" fmla="*/ 45 w 58"/>
                <a:gd name="T3" fmla="*/ 35 h 56"/>
                <a:gd name="T4" fmla="*/ 48 w 58"/>
                <a:gd name="T5" fmla="*/ 56 h 56"/>
                <a:gd name="T6" fmla="*/ 29 w 58"/>
                <a:gd name="T7" fmla="*/ 45 h 56"/>
                <a:gd name="T8" fmla="*/ 10 w 58"/>
                <a:gd name="T9" fmla="*/ 56 h 56"/>
                <a:gd name="T10" fmla="*/ 16 w 58"/>
                <a:gd name="T11" fmla="*/ 35 h 56"/>
                <a:gd name="T12" fmla="*/ 0 w 58"/>
                <a:gd name="T13" fmla="*/ 21 h 56"/>
                <a:gd name="T14" fmla="*/ 21 w 58"/>
                <a:gd name="T15" fmla="*/ 19 h 56"/>
                <a:gd name="T16" fmla="*/ 32 w 58"/>
                <a:gd name="T17" fmla="*/ 0 h 56"/>
                <a:gd name="T18" fmla="*/ 40 w 58"/>
                <a:gd name="T19" fmla="*/ 19 h 56"/>
                <a:gd name="T20" fmla="*/ 58 w 58"/>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58" y="21"/>
                  </a:moveTo>
                  <a:lnTo>
                    <a:pt x="45" y="35"/>
                  </a:lnTo>
                  <a:lnTo>
                    <a:pt x="48" y="56"/>
                  </a:lnTo>
                  <a:lnTo>
                    <a:pt x="29" y="45"/>
                  </a:lnTo>
                  <a:lnTo>
                    <a:pt x="10" y="56"/>
                  </a:lnTo>
                  <a:lnTo>
                    <a:pt x="16" y="35"/>
                  </a:lnTo>
                  <a:lnTo>
                    <a:pt x="0" y="21"/>
                  </a:lnTo>
                  <a:lnTo>
                    <a:pt x="21" y="19"/>
                  </a:lnTo>
                  <a:lnTo>
                    <a:pt x="32" y="0"/>
                  </a:lnTo>
                  <a:lnTo>
                    <a:pt x="40" y="19"/>
                  </a:lnTo>
                  <a:lnTo>
                    <a:pt x="58"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2" name="Freeform 427"/>
            <p:cNvSpPr>
              <a:spLocks/>
            </p:cNvSpPr>
            <p:nvPr/>
          </p:nvSpPr>
          <p:spPr bwMode="auto">
            <a:xfrm rot="16200000">
              <a:off x="10906833" y="4364009"/>
              <a:ext cx="121870" cy="121870"/>
            </a:xfrm>
            <a:custGeom>
              <a:avLst/>
              <a:gdLst>
                <a:gd name="T0" fmla="*/ 56 w 56"/>
                <a:gd name="T1" fmla="*/ 21 h 56"/>
                <a:gd name="T2" fmla="*/ 42 w 56"/>
                <a:gd name="T3" fmla="*/ 34 h 56"/>
                <a:gd name="T4" fmla="*/ 45 w 56"/>
                <a:gd name="T5" fmla="*/ 56 h 56"/>
                <a:gd name="T6" fmla="*/ 26 w 56"/>
                <a:gd name="T7" fmla="*/ 45 h 56"/>
                <a:gd name="T8" fmla="*/ 8 w 56"/>
                <a:gd name="T9" fmla="*/ 56 h 56"/>
                <a:gd name="T10" fmla="*/ 13 w 56"/>
                <a:gd name="T11" fmla="*/ 34 h 56"/>
                <a:gd name="T12" fmla="*/ 0 w 56"/>
                <a:gd name="T13" fmla="*/ 21 h 56"/>
                <a:gd name="T14" fmla="*/ 18 w 56"/>
                <a:gd name="T15" fmla="*/ 18 h 56"/>
                <a:gd name="T16" fmla="*/ 29 w 56"/>
                <a:gd name="T17" fmla="*/ 0 h 56"/>
                <a:gd name="T18" fmla="*/ 37 w 56"/>
                <a:gd name="T19" fmla="*/ 18 h 56"/>
                <a:gd name="T20" fmla="*/ 56 w 56"/>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56" y="21"/>
                  </a:moveTo>
                  <a:lnTo>
                    <a:pt x="42" y="34"/>
                  </a:lnTo>
                  <a:lnTo>
                    <a:pt x="45" y="56"/>
                  </a:lnTo>
                  <a:lnTo>
                    <a:pt x="26" y="45"/>
                  </a:lnTo>
                  <a:lnTo>
                    <a:pt x="8" y="56"/>
                  </a:lnTo>
                  <a:lnTo>
                    <a:pt x="13" y="34"/>
                  </a:lnTo>
                  <a:lnTo>
                    <a:pt x="0" y="21"/>
                  </a:lnTo>
                  <a:lnTo>
                    <a:pt x="18" y="18"/>
                  </a:lnTo>
                  <a:lnTo>
                    <a:pt x="29" y="0"/>
                  </a:lnTo>
                  <a:lnTo>
                    <a:pt x="37" y="18"/>
                  </a:lnTo>
                  <a:lnTo>
                    <a:pt x="5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3" name="Freeform 428"/>
            <p:cNvSpPr>
              <a:spLocks/>
            </p:cNvSpPr>
            <p:nvPr/>
          </p:nvSpPr>
          <p:spPr bwMode="auto">
            <a:xfrm rot="16200000">
              <a:off x="9841556" y="2345532"/>
              <a:ext cx="128399" cy="117518"/>
            </a:xfrm>
            <a:custGeom>
              <a:avLst/>
              <a:gdLst>
                <a:gd name="T0" fmla="*/ 59 w 59"/>
                <a:gd name="T1" fmla="*/ 22 h 54"/>
                <a:gd name="T2" fmla="*/ 43 w 59"/>
                <a:gd name="T3" fmla="*/ 35 h 54"/>
                <a:gd name="T4" fmla="*/ 48 w 59"/>
                <a:gd name="T5" fmla="*/ 54 h 54"/>
                <a:gd name="T6" fmla="*/ 29 w 59"/>
                <a:gd name="T7" fmla="*/ 46 h 54"/>
                <a:gd name="T8" fmla="*/ 10 w 59"/>
                <a:gd name="T9" fmla="*/ 54 h 54"/>
                <a:gd name="T10" fmla="*/ 13 w 59"/>
                <a:gd name="T11" fmla="*/ 35 h 54"/>
                <a:gd name="T12" fmla="*/ 0 w 59"/>
                <a:gd name="T13" fmla="*/ 19 h 54"/>
                <a:gd name="T14" fmla="*/ 21 w 59"/>
                <a:gd name="T15" fmla="*/ 16 h 54"/>
                <a:gd name="T16" fmla="*/ 29 w 59"/>
                <a:gd name="T17" fmla="*/ 0 h 54"/>
                <a:gd name="T18" fmla="*/ 37 w 59"/>
                <a:gd name="T19" fmla="*/ 16 h 54"/>
                <a:gd name="T20" fmla="*/ 59 w 59"/>
                <a:gd name="T21"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4">
                  <a:moveTo>
                    <a:pt x="59" y="22"/>
                  </a:moveTo>
                  <a:lnTo>
                    <a:pt x="43" y="35"/>
                  </a:lnTo>
                  <a:lnTo>
                    <a:pt x="48" y="54"/>
                  </a:lnTo>
                  <a:lnTo>
                    <a:pt x="29" y="46"/>
                  </a:lnTo>
                  <a:lnTo>
                    <a:pt x="10" y="54"/>
                  </a:lnTo>
                  <a:lnTo>
                    <a:pt x="13" y="35"/>
                  </a:lnTo>
                  <a:lnTo>
                    <a:pt x="0" y="19"/>
                  </a:lnTo>
                  <a:lnTo>
                    <a:pt x="21" y="16"/>
                  </a:lnTo>
                  <a:lnTo>
                    <a:pt x="29" y="0"/>
                  </a:lnTo>
                  <a:lnTo>
                    <a:pt x="37" y="16"/>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4" name="Freeform 429"/>
            <p:cNvSpPr>
              <a:spLocks/>
            </p:cNvSpPr>
            <p:nvPr/>
          </p:nvSpPr>
          <p:spPr bwMode="auto">
            <a:xfrm rot="16200000">
              <a:off x="9227852" y="5779664"/>
              <a:ext cx="128399" cy="121870"/>
            </a:xfrm>
            <a:custGeom>
              <a:avLst/>
              <a:gdLst>
                <a:gd name="T0" fmla="*/ 59 w 59"/>
                <a:gd name="T1" fmla="*/ 22 h 56"/>
                <a:gd name="T2" fmla="*/ 43 w 59"/>
                <a:gd name="T3" fmla="*/ 35 h 56"/>
                <a:gd name="T4" fmla="*/ 45 w 59"/>
                <a:gd name="T5" fmla="*/ 56 h 56"/>
                <a:gd name="T6" fmla="*/ 27 w 59"/>
                <a:gd name="T7" fmla="*/ 46 h 56"/>
                <a:gd name="T8" fmla="*/ 10 w 59"/>
                <a:gd name="T9" fmla="*/ 54 h 56"/>
                <a:gd name="T10" fmla="*/ 13 w 59"/>
                <a:gd name="T11" fmla="*/ 35 h 56"/>
                <a:gd name="T12" fmla="*/ 0 w 59"/>
                <a:gd name="T13" fmla="*/ 19 h 56"/>
                <a:gd name="T14" fmla="*/ 19 w 59"/>
                <a:gd name="T15" fmla="*/ 16 h 56"/>
                <a:gd name="T16" fmla="*/ 29 w 59"/>
                <a:gd name="T17" fmla="*/ 0 h 56"/>
                <a:gd name="T18" fmla="*/ 37 w 59"/>
                <a:gd name="T19" fmla="*/ 19 h 56"/>
                <a:gd name="T20" fmla="*/ 59 w 59"/>
                <a:gd name="T21"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2"/>
                  </a:moveTo>
                  <a:lnTo>
                    <a:pt x="43" y="35"/>
                  </a:lnTo>
                  <a:lnTo>
                    <a:pt x="45" y="56"/>
                  </a:lnTo>
                  <a:lnTo>
                    <a:pt x="27" y="46"/>
                  </a:lnTo>
                  <a:lnTo>
                    <a:pt x="10" y="54"/>
                  </a:lnTo>
                  <a:lnTo>
                    <a:pt x="13" y="35"/>
                  </a:lnTo>
                  <a:lnTo>
                    <a:pt x="0" y="19"/>
                  </a:lnTo>
                  <a:lnTo>
                    <a:pt x="19" y="16"/>
                  </a:lnTo>
                  <a:lnTo>
                    <a:pt x="29" y="0"/>
                  </a:lnTo>
                  <a:lnTo>
                    <a:pt x="37" y="19"/>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5" name="Freeform 430"/>
            <p:cNvSpPr>
              <a:spLocks/>
            </p:cNvSpPr>
            <p:nvPr/>
          </p:nvSpPr>
          <p:spPr bwMode="auto">
            <a:xfrm rot="16200000">
              <a:off x="9382366" y="328143"/>
              <a:ext cx="256798" cy="245917"/>
            </a:xfrm>
            <a:custGeom>
              <a:avLst/>
              <a:gdLst>
                <a:gd name="T0" fmla="*/ 59 w 118"/>
                <a:gd name="T1" fmla="*/ 0 h 113"/>
                <a:gd name="T2" fmla="*/ 75 w 118"/>
                <a:gd name="T3" fmla="*/ 38 h 113"/>
                <a:gd name="T4" fmla="*/ 118 w 118"/>
                <a:gd name="T5" fmla="*/ 43 h 113"/>
                <a:gd name="T6" fmla="*/ 88 w 118"/>
                <a:gd name="T7" fmla="*/ 72 h 113"/>
                <a:gd name="T8" fmla="*/ 94 w 118"/>
                <a:gd name="T9" fmla="*/ 113 h 113"/>
                <a:gd name="T10" fmla="*/ 59 w 118"/>
                <a:gd name="T11" fmla="*/ 94 h 113"/>
                <a:gd name="T12" fmla="*/ 21 w 118"/>
                <a:gd name="T13" fmla="*/ 113 h 113"/>
                <a:gd name="T14" fmla="*/ 30 w 118"/>
                <a:gd name="T15" fmla="*/ 72 h 113"/>
                <a:gd name="T16" fmla="*/ 0 w 118"/>
                <a:gd name="T17" fmla="*/ 43 h 113"/>
                <a:gd name="T18" fmla="*/ 40 w 118"/>
                <a:gd name="T19" fmla="*/ 38 h 113"/>
                <a:gd name="T20" fmla="*/ 59 w 118"/>
                <a:gd name="T2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3">
                  <a:moveTo>
                    <a:pt x="59" y="0"/>
                  </a:moveTo>
                  <a:lnTo>
                    <a:pt x="75" y="38"/>
                  </a:lnTo>
                  <a:lnTo>
                    <a:pt x="118" y="43"/>
                  </a:lnTo>
                  <a:lnTo>
                    <a:pt x="88" y="72"/>
                  </a:lnTo>
                  <a:lnTo>
                    <a:pt x="94" y="113"/>
                  </a:lnTo>
                  <a:lnTo>
                    <a:pt x="59" y="94"/>
                  </a:lnTo>
                  <a:lnTo>
                    <a:pt x="21" y="113"/>
                  </a:lnTo>
                  <a:lnTo>
                    <a:pt x="30" y="72"/>
                  </a:lnTo>
                  <a:lnTo>
                    <a:pt x="0" y="43"/>
                  </a:lnTo>
                  <a:lnTo>
                    <a:pt x="40" y="38"/>
                  </a:lnTo>
                  <a:lnTo>
                    <a:pt x="5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6" name="Freeform 431"/>
            <p:cNvSpPr>
              <a:spLocks/>
            </p:cNvSpPr>
            <p:nvPr/>
          </p:nvSpPr>
          <p:spPr bwMode="auto">
            <a:xfrm rot="16200000">
              <a:off x="5248042" y="5237777"/>
              <a:ext cx="256798" cy="250269"/>
            </a:xfrm>
            <a:custGeom>
              <a:avLst/>
              <a:gdLst>
                <a:gd name="T0" fmla="*/ 32 w 118"/>
                <a:gd name="T1" fmla="*/ 0 h 115"/>
                <a:gd name="T2" fmla="*/ 67 w 118"/>
                <a:gd name="T3" fmla="*/ 24 h 115"/>
                <a:gd name="T4" fmla="*/ 104 w 118"/>
                <a:gd name="T5" fmla="*/ 10 h 115"/>
                <a:gd name="T6" fmla="*/ 91 w 118"/>
                <a:gd name="T7" fmla="*/ 48 h 115"/>
                <a:gd name="T8" fmla="*/ 118 w 118"/>
                <a:gd name="T9" fmla="*/ 80 h 115"/>
                <a:gd name="T10" fmla="*/ 78 w 118"/>
                <a:gd name="T11" fmla="*/ 82 h 115"/>
                <a:gd name="T12" fmla="*/ 54 w 118"/>
                <a:gd name="T13" fmla="*/ 115 h 115"/>
                <a:gd name="T14" fmla="*/ 40 w 118"/>
                <a:gd name="T15" fmla="*/ 77 h 115"/>
                <a:gd name="T16" fmla="*/ 0 w 118"/>
                <a:gd name="T17" fmla="*/ 66 h 115"/>
                <a:gd name="T18" fmla="*/ 35 w 118"/>
                <a:gd name="T19" fmla="*/ 42 h 115"/>
                <a:gd name="T20" fmla="*/ 32 w 118"/>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5">
                  <a:moveTo>
                    <a:pt x="32" y="0"/>
                  </a:moveTo>
                  <a:lnTo>
                    <a:pt x="67" y="24"/>
                  </a:lnTo>
                  <a:lnTo>
                    <a:pt x="104" y="10"/>
                  </a:lnTo>
                  <a:lnTo>
                    <a:pt x="91" y="48"/>
                  </a:lnTo>
                  <a:lnTo>
                    <a:pt x="118" y="80"/>
                  </a:lnTo>
                  <a:lnTo>
                    <a:pt x="78" y="82"/>
                  </a:lnTo>
                  <a:lnTo>
                    <a:pt x="54" y="115"/>
                  </a:lnTo>
                  <a:lnTo>
                    <a:pt x="40" y="77"/>
                  </a:lnTo>
                  <a:lnTo>
                    <a:pt x="0" y="66"/>
                  </a:lnTo>
                  <a:lnTo>
                    <a:pt x="35" y="42"/>
                  </a:ln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7" name="Freeform 432"/>
            <p:cNvSpPr>
              <a:spLocks/>
            </p:cNvSpPr>
            <p:nvPr/>
          </p:nvSpPr>
          <p:spPr bwMode="auto">
            <a:xfrm rot="16200000">
              <a:off x="2157758" y="1002783"/>
              <a:ext cx="250269" cy="248093"/>
            </a:xfrm>
            <a:custGeom>
              <a:avLst/>
              <a:gdLst>
                <a:gd name="T0" fmla="*/ 29 w 115"/>
                <a:gd name="T1" fmla="*/ 0 h 114"/>
                <a:gd name="T2" fmla="*/ 64 w 115"/>
                <a:gd name="T3" fmla="*/ 21 h 114"/>
                <a:gd name="T4" fmla="*/ 101 w 115"/>
                <a:gd name="T5" fmla="*/ 8 h 114"/>
                <a:gd name="T6" fmla="*/ 91 w 115"/>
                <a:gd name="T7" fmla="*/ 48 h 114"/>
                <a:gd name="T8" fmla="*/ 115 w 115"/>
                <a:gd name="T9" fmla="*/ 80 h 114"/>
                <a:gd name="T10" fmla="*/ 75 w 115"/>
                <a:gd name="T11" fmla="*/ 80 h 114"/>
                <a:gd name="T12" fmla="*/ 53 w 115"/>
                <a:gd name="T13" fmla="*/ 114 h 114"/>
                <a:gd name="T14" fmla="*/ 40 w 115"/>
                <a:gd name="T15" fmla="*/ 74 h 114"/>
                <a:gd name="T16" fmla="*/ 0 w 115"/>
                <a:gd name="T17" fmla="*/ 64 h 114"/>
                <a:gd name="T18" fmla="*/ 32 w 115"/>
                <a:gd name="T19" fmla="*/ 40 h 114"/>
                <a:gd name="T20" fmla="*/ 29 w 115"/>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14">
                  <a:moveTo>
                    <a:pt x="29" y="0"/>
                  </a:moveTo>
                  <a:lnTo>
                    <a:pt x="64" y="21"/>
                  </a:lnTo>
                  <a:lnTo>
                    <a:pt x="101" y="8"/>
                  </a:lnTo>
                  <a:lnTo>
                    <a:pt x="91" y="48"/>
                  </a:lnTo>
                  <a:lnTo>
                    <a:pt x="115" y="80"/>
                  </a:lnTo>
                  <a:lnTo>
                    <a:pt x="75" y="80"/>
                  </a:lnTo>
                  <a:lnTo>
                    <a:pt x="53" y="114"/>
                  </a:lnTo>
                  <a:lnTo>
                    <a:pt x="40" y="74"/>
                  </a:lnTo>
                  <a:lnTo>
                    <a:pt x="0" y="64"/>
                  </a:lnTo>
                  <a:lnTo>
                    <a:pt x="32" y="40"/>
                  </a:ln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8" name="Freeform 433"/>
            <p:cNvSpPr>
              <a:spLocks/>
            </p:cNvSpPr>
            <p:nvPr/>
          </p:nvSpPr>
          <p:spPr bwMode="auto">
            <a:xfrm rot="16200000">
              <a:off x="772572" y="2731818"/>
              <a:ext cx="254622" cy="250269"/>
            </a:xfrm>
            <a:custGeom>
              <a:avLst/>
              <a:gdLst>
                <a:gd name="T0" fmla="*/ 32 w 117"/>
                <a:gd name="T1" fmla="*/ 0 h 115"/>
                <a:gd name="T2" fmla="*/ 64 w 117"/>
                <a:gd name="T3" fmla="*/ 24 h 115"/>
                <a:gd name="T4" fmla="*/ 104 w 117"/>
                <a:gd name="T5" fmla="*/ 8 h 115"/>
                <a:gd name="T6" fmla="*/ 90 w 117"/>
                <a:gd name="T7" fmla="*/ 48 h 115"/>
                <a:gd name="T8" fmla="*/ 117 w 117"/>
                <a:gd name="T9" fmla="*/ 80 h 115"/>
                <a:gd name="T10" fmla="*/ 74 w 117"/>
                <a:gd name="T11" fmla="*/ 80 h 115"/>
                <a:gd name="T12" fmla="*/ 53 w 117"/>
                <a:gd name="T13" fmla="*/ 115 h 115"/>
                <a:gd name="T14" fmla="*/ 40 w 117"/>
                <a:gd name="T15" fmla="*/ 75 h 115"/>
                <a:gd name="T16" fmla="*/ 0 w 117"/>
                <a:gd name="T17" fmla="*/ 64 h 115"/>
                <a:gd name="T18" fmla="*/ 32 w 117"/>
                <a:gd name="T19" fmla="*/ 40 h 115"/>
                <a:gd name="T20" fmla="*/ 32 w 117"/>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5">
                  <a:moveTo>
                    <a:pt x="32" y="0"/>
                  </a:moveTo>
                  <a:lnTo>
                    <a:pt x="64" y="24"/>
                  </a:lnTo>
                  <a:lnTo>
                    <a:pt x="104" y="8"/>
                  </a:lnTo>
                  <a:lnTo>
                    <a:pt x="90" y="48"/>
                  </a:lnTo>
                  <a:lnTo>
                    <a:pt x="117" y="80"/>
                  </a:lnTo>
                  <a:lnTo>
                    <a:pt x="74" y="80"/>
                  </a:lnTo>
                  <a:lnTo>
                    <a:pt x="53" y="115"/>
                  </a:lnTo>
                  <a:lnTo>
                    <a:pt x="40" y="75"/>
                  </a:lnTo>
                  <a:lnTo>
                    <a:pt x="0" y="64"/>
                  </a:lnTo>
                  <a:lnTo>
                    <a:pt x="32" y="40"/>
                  </a:ln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9" name="Freeform 434"/>
            <p:cNvSpPr>
              <a:spLocks/>
            </p:cNvSpPr>
            <p:nvPr/>
          </p:nvSpPr>
          <p:spPr bwMode="auto">
            <a:xfrm rot="16200000">
              <a:off x="1273110" y="6218180"/>
              <a:ext cx="250269" cy="250269"/>
            </a:xfrm>
            <a:custGeom>
              <a:avLst/>
              <a:gdLst>
                <a:gd name="T0" fmla="*/ 30 w 115"/>
                <a:gd name="T1" fmla="*/ 0 h 115"/>
                <a:gd name="T2" fmla="*/ 64 w 115"/>
                <a:gd name="T3" fmla="*/ 25 h 115"/>
                <a:gd name="T4" fmla="*/ 102 w 115"/>
                <a:gd name="T5" fmla="*/ 11 h 115"/>
                <a:gd name="T6" fmla="*/ 91 w 115"/>
                <a:gd name="T7" fmla="*/ 49 h 115"/>
                <a:gd name="T8" fmla="*/ 115 w 115"/>
                <a:gd name="T9" fmla="*/ 81 h 115"/>
                <a:gd name="T10" fmla="*/ 75 w 115"/>
                <a:gd name="T11" fmla="*/ 83 h 115"/>
                <a:gd name="T12" fmla="*/ 54 w 115"/>
                <a:gd name="T13" fmla="*/ 115 h 115"/>
                <a:gd name="T14" fmla="*/ 40 w 115"/>
                <a:gd name="T15" fmla="*/ 78 h 115"/>
                <a:gd name="T16" fmla="*/ 0 w 115"/>
                <a:gd name="T17" fmla="*/ 67 h 115"/>
                <a:gd name="T18" fmla="*/ 32 w 115"/>
                <a:gd name="T19" fmla="*/ 43 h 115"/>
                <a:gd name="T20" fmla="*/ 30 w 115"/>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15">
                  <a:moveTo>
                    <a:pt x="30" y="0"/>
                  </a:moveTo>
                  <a:lnTo>
                    <a:pt x="64" y="25"/>
                  </a:lnTo>
                  <a:lnTo>
                    <a:pt x="102" y="11"/>
                  </a:lnTo>
                  <a:lnTo>
                    <a:pt x="91" y="49"/>
                  </a:lnTo>
                  <a:lnTo>
                    <a:pt x="115" y="81"/>
                  </a:lnTo>
                  <a:lnTo>
                    <a:pt x="75" y="83"/>
                  </a:lnTo>
                  <a:lnTo>
                    <a:pt x="54" y="115"/>
                  </a:lnTo>
                  <a:lnTo>
                    <a:pt x="40" y="78"/>
                  </a:lnTo>
                  <a:lnTo>
                    <a:pt x="0" y="67"/>
                  </a:lnTo>
                  <a:lnTo>
                    <a:pt x="32" y="43"/>
                  </a:lnTo>
                  <a:lnTo>
                    <a:pt x="3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0" name="Freeform 435"/>
            <p:cNvSpPr>
              <a:spLocks/>
            </p:cNvSpPr>
            <p:nvPr/>
          </p:nvSpPr>
          <p:spPr bwMode="auto">
            <a:xfrm rot="16200000">
              <a:off x="11643496" y="6386839"/>
              <a:ext cx="256798" cy="245917"/>
            </a:xfrm>
            <a:custGeom>
              <a:avLst/>
              <a:gdLst>
                <a:gd name="T0" fmla="*/ 19 w 118"/>
                <a:gd name="T1" fmla="*/ 3 h 113"/>
                <a:gd name="T2" fmla="*/ 56 w 118"/>
                <a:gd name="T3" fmla="*/ 22 h 113"/>
                <a:gd name="T4" fmla="*/ 91 w 118"/>
                <a:gd name="T5" fmla="*/ 0 h 113"/>
                <a:gd name="T6" fmla="*/ 86 w 118"/>
                <a:gd name="T7" fmla="*/ 41 h 113"/>
                <a:gd name="T8" fmla="*/ 118 w 118"/>
                <a:gd name="T9" fmla="*/ 67 h 113"/>
                <a:gd name="T10" fmla="*/ 78 w 118"/>
                <a:gd name="T11" fmla="*/ 75 h 113"/>
                <a:gd name="T12" fmla="*/ 59 w 118"/>
                <a:gd name="T13" fmla="*/ 113 h 113"/>
                <a:gd name="T14" fmla="*/ 40 w 118"/>
                <a:gd name="T15" fmla="*/ 78 h 113"/>
                <a:gd name="T16" fmla="*/ 0 w 118"/>
                <a:gd name="T17" fmla="*/ 73 h 113"/>
                <a:gd name="T18" fmla="*/ 27 w 118"/>
                <a:gd name="T19" fmla="*/ 43 h 113"/>
                <a:gd name="T20" fmla="*/ 19 w 118"/>
                <a:gd name="T21" fmla="*/ 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3">
                  <a:moveTo>
                    <a:pt x="19" y="3"/>
                  </a:moveTo>
                  <a:lnTo>
                    <a:pt x="56" y="22"/>
                  </a:lnTo>
                  <a:lnTo>
                    <a:pt x="91" y="0"/>
                  </a:lnTo>
                  <a:lnTo>
                    <a:pt x="86" y="41"/>
                  </a:lnTo>
                  <a:lnTo>
                    <a:pt x="118" y="67"/>
                  </a:lnTo>
                  <a:lnTo>
                    <a:pt x="78" y="75"/>
                  </a:lnTo>
                  <a:lnTo>
                    <a:pt x="59" y="113"/>
                  </a:lnTo>
                  <a:lnTo>
                    <a:pt x="40" y="78"/>
                  </a:lnTo>
                  <a:lnTo>
                    <a:pt x="0" y="73"/>
                  </a:lnTo>
                  <a:lnTo>
                    <a:pt x="27" y="43"/>
                  </a:lnTo>
                  <a:lnTo>
                    <a:pt x="19"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1" name="Freeform 436"/>
            <p:cNvSpPr>
              <a:spLocks/>
            </p:cNvSpPr>
            <p:nvPr/>
          </p:nvSpPr>
          <p:spPr bwMode="auto">
            <a:xfrm rot="16200000">
              <a:off x="10263750" y="2210604"/>
              <a:ext cx="646348" cy="604999"/>
            </a:xfrm>
            <a:custGeom>
              <a:avLst/>
              <a:gdLst>
                <a:gd name="T0" fmla="*/ 111 w 111"/>
                <a:gd name="T1" fmla="*/ 23 h 104"/>
                <a:gd name="T2" fmla="*/ 3 w 111"/>
                <a:gd name="T3" fmla="*/ 58 h 104"/>
                <a:gd name="T4" fmla="*/ 111 w 111"/>
                <a:gd name="T5" fmla="*/ 23 h 104"/>
              </a:gdLst>
              <a:ahLst/>
              <a:cxnLst>
                <a:cxn ang="0">
                  <a:pos x="T0" y="T1"/>
                </a:cxn>
                <a:cxn ang="0">
                  <a:pos x="T2" y="T3"/>
                </a:cxn>
                <a:cxn ang="0">
                  <a:pos x="T4" y="T5"/>
                </a:cxn>
              </a:cxnLst>
              <a:rect l="0" t="0" r="r" b="b"/>
              <a:pathLst>
                <a:path w="111" h="104">
                  <a:moveTo>
                    <a:pt x="111" y="23"/>
                  </a:moveTo>
                  <a:cubicBezTo>
                    <a:pt x="111" y="23"/>
                    <a:pt x="48" y="104"/>
                    <a:pt x="3" y="58"/>
                  </a:cubicBezTo>
                  <a:cubicBezTo>
                    <a:pt x="3" y="58"/>
                    <a:pt x="0" y="0"/>
                    <a:pt x="111" y="23"/>
                  </a:cubicBezTo>
                  <a:close/>
                </a:path>
              </a:pathLst>
            </a:custGeom>
            <a:solidFill>
              <a:srgbClr val="FFC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2" name="Freeform 437"/>
            <p:cNvSpPr>
              <a:spLocks/>
            </p:cNvSpPr>
            <p:nvPr/>
          </p:nvSpPr>
          <p:spPr bwMode="auto">
            <a:xfrm rot="16200000">
              <a:off x="10314892" y="2292214"/>
              <a:ext cx="524478" cy="480953"/>
            </a:xfrm>
            <a:custGeom>
              <a:avLst/>
              <a:gdLst>
                <a:gd name="T0" fmla="*/ 90 w 90"/>
                <a:gd name="T1" fmla="*/ 18 h 83"/>
                <a:gd name="T2" fmla="*/ 3 w 90"/>
                <a:gd name="T3" fmla="*/ 47 h 83"/>
                <a:gd name="T4" fmla="*/ 90 w 90"/>
                <a:gd name="T5" fmla="*/ 18 h 83"/>
              </a:gdLst>
              <a:ahLst/>
              <a:cxnLst>
                <a:cxn ang="0">
                  <a:pos x="T0" y="T1"/>
                </a:cxn>
                <a:cxn ang="0">
                  <a:pos x="T2" y="T3"/>
                </a:cxn>
                <a:cxn ang="0">
                  <a:pos x="T4" y="T5"/>
                </a:cxn>
              </a:cxnLst>
              <a:rect l="0" t="0" r="r" b="b"/>
              <a:pathLst>
                <a:path w="90" h="83">
                  <a:moveTo>
                    <a:pt x="90" y="18"/>
                  </a:moveTo>
                  <a:cubicBezTo>
                    <a:pt x="90" y="18"/>
                    <a:pt x="39" y="83"/>
                    <a:pt x="3" y="47"/>
                  </a:cubicBezTo>
                  <a:cubicBezTo>
                    <a:pt x="3" y="47"/>
                    <a:pt x="0" y="0"/>
                    <a:pt x="90" y="18"/>
                  </a:cubicBezTo>
                  <a:close/>
                </a:path>
              </a:pathLst>
            </a:custGeom>
            <a:solidFill>
              <a:srgbClr val="FFE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3" name="Freeform 438"/>
            <p:cNvSpPr>
              <a:spLocks/>
            </p:cNvSpPr>
            <p:nvPr/>
          </p:nvSpPr>
          <p:spPr bwMode="auto">
            <a:xfrm rot="16200000">
              <a:off x="10521636" y="2638238"/>
              <a:ext cx="174100" cy="278561"/>
            </a:xfrm>
            <a:custGeom>
              <a:avLst/>
              <a:gdLst>
                <a:gd name="T0" fmla="*/ 43 w 80"/>
                <a:gd name="T1" fmla="*/ 0 h 128"/>
                <a:gd name="T2" fmla="*/ 80 w 80"/>
                <a:gd name="T3" fmla="*/ 115 h 128"/>
                <a:gd name="T4" fmla="*/ 38 w 80"/>
                <a:gd name="T5" fmla="*/ 128 h 128"/>
                <a:gd name="T6" fmla="*/ 0 w 80"/>
                <a:gd name="T7" fmla="*/ 14 h 128"/>
                <a:gd name="T8" fmla="*/ 43 w 80"/>
                <a:gd name="T9" fmla="*/ 0 h 128"/>
              </a:gdLst>
              <a:ahLst/>
              <a:cxnLst>
                <a:cxn ang="0">
                  <a:pos x="T0" y="T1"/>
                </a:cxn>
                <a:cxn ang="0">
                  <a:pos x="T2" y="T3"/>
                </a:cxn>
                <a:cxn ang="0">
                  <a:pos x="T4" y="T5"/>
                </a:cxn>
                <a:cxn ang="0">
                  <a:pos x="T6" y="T7"/>
                </a:cxn>
                <a:cxn ang="0">
                  <a:pos x="T8" y="T9"/>
                </a:cxn>
              </a:cxnLst>
              <a:rect l="0" t="0" r="r" b="b"/>
              <a:pathLst>
                <a:path w="80" h="128">
                  <a:moveTo>
                    <a:pt x="43" y="0"/>
                  </a:moveTo>
                  <a:lnTo>
                    <a:pt x="80" y="115"/>
                  </a:lnTo>
                  <a:lnTo>
                    <a:pt x="38" y="128"/>
                  </a:lnTo>
                  <a:lnTo>
                    <a:pt x="0" y="14"/>
                  </a:lnTo>
                  <a:lnTo>
                    <a:pt x="43" y="0"/>
                  </a:lnTo>
                  <a:close/>
                </a:path>
              </a:pathLst>
            </a:custGeom>
            <a:solidFill>
              <a:srgbClr val="2859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4" name="Freeform 439"/>
            <p:cNvSpPr>
              <a:spLocks/>
            </p:cNvSpPr>
            <p:nvPr/>
          </p:nvSpPr>
          <p:spPr bwMode="auto">
            <a:xfrm rot="16200000">
              <a:off x="10590188" y="2523985"/>
              <a:ext cx="539711" cy="511420"/>
            </a:xfrm>
            <a:custGeom>
              <a:avLst/>
              <a:gdLst>
                <a:gd name="T0" fmla="*/ 0 w 93"/>
                <a:gd name="T1" fmla="*/ 16 h 88"/>
                <a:gd name="T2" fmla="*/ 93 w 93"/>
                <a:gd name="T3" fmla="*/ 76 h 88"/>
                <a:gd name="T4" fmla="*/ 46 w 93"/>
                <a:gd name="T5" fmla="*/ 0 h 88"/>
                <a:gd name="T6" fmla="*/ 0 w 93"/>
                <a:gd name="T7" fmla="*/ 16 h 88"/>
              </a:gdLst>
              <a:ahLst/>
              <a:cxnLst>
                <a:cxn ang="0">
                  <a:pos x="T0" y="T1"/>
                </a:cxn>
                <a:cxn ang="0">
                  <a:pos x="T2" y="T3"/>
                </a:cxn>
                <a:cxn ang="0">
                  <a:pos x="T4" y="T5"/>
                </a:cxn>
                <a:cxn ang="0">
                  <a:pos x="T6" y="T7"/>
                </a:cxn>
              </a:cxnLst>
              <a:rect l="0" t="0" r="r" b="b"/>
              <a:pathLst>
                <a:path w="93" h="88">
                  <a:moveTo>
                    <a:pt x="0" y="16"/>
                  </a:moveTo>
                  <a:cubicBezTo>
                    <a:pt x="36" y="88"/>
                    <a:pt x="93" y="76"/>
                    <a:pt x="93" y="76"/>
                  </a:cubicBezTo>
                  <a:cubicBezTo>
                    <a:pt x="46" y="0"/>
                    <a:pt x="46" y="0"/>
                    <a:pt x="46" y="0"/>
                  </a:cubicBezTo>
                  <a:lnTo>
                    <a:pt x="0" y="16"/>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5" name="Freeform 440"/>
            <p:cNvSpPr>
              <a:spLocks/>
            </p:cNvSpPr>
            <p:nvPr/>
          </p:nvSpPr>
          <p:spPr bwMode="auto">
            <a:xfrm rot="16200000">
              <a:off x="10936213" y="3516358"/>
              <a:ext cx="115342" cy="243741"/>
            </a:xfrm>
            <a:custGeom>
              <a:avLst/>
              <a:gdLst>
                <a:gd name="T0" fmla="*/ 11 w 20"/>
                <a:gd name="T1" fmla="*/ 42 h 42"/>
                <a:gd name="T2" fmla="*/ 20 w 20"/>
                <a:gd name="T3" fmla="*/ 0 h 42"/>
                <a:gd name="T4" fmla="*/ 8 w 20"/>
                <a:gd name="T5" fmla="*/ 3 h 42"/>
                <a:gd name="T6" fmla="*/ 0 w 20"/>
                <a:gd name="T7" fmla="*/ 42 h 42"/>
                <a:gd name="T8" fmla="*/ 11 w 20"/>
                <a:gd name="T9" fmla="*/ 42 h 42"/>
              </a:gdLst>
              <a:ahLst/>
              <a:cxnLst>
                <a:cxn ang="0">
                  <a:pos x="T0" y="T1"/>
                </a:cxn>
                <a:cxn ang="0">
                  <a:pos x="T2" y="T3"/>
                </a:cxn>
                <a:cxn ang="0">
                  <a:pos x="T4" y="T5"/>
                </a:cxn>
                <a:cxn ang="0">
                  <a:pos x="T6" y="T7"/>
                </a:cxn>
                <a:cxn ang="0">
                  <a:pos x="T8" y="T9"/>
                </a:cxn>
              </a:cxnLst>
              <a:rect l="0" t="0" r="r" b="b"/>
              <a:pathLst>
                <a:path w="20" h="42">
                  <a:moveTo>
                    <a:pt x="11" y="42"/>
                  </a:moveTo>
                  <a:cubicBezTo>
                    <a:pt x="20" y="0"/>
                    <a:pt x="20" y="0"/>
                    <a:pt x="20" y="0"/>
                  </a:cubicBezTo>
                  <a:cubicBezTo>
                    <a:pt x="8" y="3"/>
                    <a:pt x="8" y="3"/>
                    <a:pt x="8" y="3"/>
                  </a:cubicBezTo>
                  <a:cubicBezTo>
                    <a:pt x="0" y="42"/>
                    <a:pt x="0" y="42"/>
                    <a:pt x="0" y="42"/>
                  </a:cubicBezTo>
                  <a:cubicBezTo>
                    <a:pt x="4" y="42"/>
                    <a:pt x="7" y="42"/>
                    <a:pt x="11" y="42"/>
                  </a:cubicBezTo>
                  <a:close/>
                </a:path>
              </a:pathLst>
            </a:custGeom>
            <a:solidFill>
              <a:srgbClr val="273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6" name="Freeform 441"/>
            <p:cNvSpPr>
              <a:spLocks/>
            </p:cNvSpPr>
            <p:nvPr/>
          </p:nvSpPr>
          <p:spPr bwMode="auto">
            <a:xfrm rot="16200000">
              <a:off x="10899217" y="3864559"/>
              <a:ext cx="232859" cy="139280"/>
            </a:xfrm>
            <a:custGeom>
              <a:avLst/>
              <a:gdLst>
                <a:gd name="T0" fmla="*/ 35 w 40"/>
                <a:gd name="T1" fmla="*/ 24 h 24"/>
                <a:gd name="T2" fmla="*/ 40 w 40"/>
                <a:gd name="T3" fmla="*/ 0 h 24"/>
                <a:gd name="T4" fmla="*/ 0 w 40"/>
                <a:gd name="T5" fmla="*/ 13 h 24"/>
                <a:gd name="T6" fmla="*/ 35 w 40"/>
                <a:gd name="T7" fmla="*/ 24 h 24"/>
              </a:gdLst>
              <a:ahLst/>
              <a:cxnLst>
                <a:cxn ang="0">
                  <a:pos x="T0" y="T1"/>
                </a:cxn>
                <a:cxn ang="0">
                  <a:pos x="T2" y="T3"/>
                </a:cxn>
                <a:cxn ang="0">
                  <a:pos x="T4" y="T5"/>
                </a:cxn>
                <a:cxn ang="0">
                  <a:pos x="T6" y="T7"/>
                </a:cxn>
              </a:cxnLst>
              <a:rect l="0" t="0" r="r" b="b"/>
              <a:pathLst>
                <a:path w="40" h="24">
                  <a:moveTo>
                    <a:pt x="35" y="24"/>
                  </a:moveTo>
                  <a:cubicBezTo>
                    <a:pt x="40" y="0"/>
                    <a:pt x="40" y="0"/>
                    <a:pt x="40" y="0"/>
                  </a:cubicBezTo>
                  <a:cubicBezTo>
                    <a:pt x="0" y="13"/>
                    <a:pt x="0" y="13"/>
                    <a:pt x="0" y="13"/>
                  </a:cubicBezTo>
                  <a:cubicBezTo>
                    <a:pt x="12" y="18"/>
                    <a:pt x="24" y="21"/>
                    <a:pt x="35" y="24"/>
                  </a:cubicBezTo>
                  <a:close/>
                </a:path>
              </a:pathLst>
            </a:custGeom>
            <a:solidFill>
              <a:srgbClr val="3AC9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7" name="Freeform 442"/>
            <p:cNvSpPr>
              <a:spLocks/>
            </p:cNvSpPr>
            <p:nvPr/>
          </p:nvSpPr>
          <p:spPr bwMode="auto">
            <a:xfrm rot="16200000">
              <a:off x="10434586" y="2910270"/>
              <a:ext cx="879207" cy="517949"/>
            </a:xfrm>
            <a:custGeom>
              <a:avLst/>
              <a:gdLst>
                <a:gd name="T0" fmla="*/ 151 w 151"/>
                <a:gd name="T1" fmla="*/ 25 h 89"/>
                <a:gd name="T2" fmla="*/ 137 w 151"/>
                <a:gd name="T3" fmla="*/ 0 h 89"/>
                <a:gd name="T4" fmla="*/ 9 w 151"/>
                <a:gd name="T5" fmla="*/ 42 h 89"/>
                <a:gd name="T6" fmla="*/ 0 w 151"/>
                <a:gd name="T7" fmla="*/ 87 h 89"/>
                <a:gd name="T8" fmla="*/ 151 w 151"/>
                <a:gd name="T9" fmla="*/ 25 h 89"/>
              </a:gdLst>
              <a:ahLst/>
              <a:cxnLst>
                <a:cxn ang="0">
                  <a:pos x="T0" y="T1"/>
                </a:cxn>
                <a:cxn ang="0">
                  <a:pos x="T2" y="T3"/>
                </a:cxn>
                <a:cxn ang="0">
                  <a:pos x="T4" y="T5"/>
                </a:cxn>
                <a:cxn ang="0">
                  <a:pos x="T6" y="T7"/>
                </a:cxn>
                <a:cxn ang="0">
                  <a:pos x="T8" y="T9"/>
                </a:cxn>
              </a:cxnLst>
              <a:rect l="0" t="0" r="r" b="b"/>
              <a:pathLst>
                <a:path w="151" h="89">
                  <a:moveTo>
                    <a:pt x="151" y="25"/>
                  </a:moveTo>
                  <a:cubicBezTo>
                    <a:pt x="137" y="0"/>
                    <a:pt x="137" y="0"/>
                    <a:pt x="137" y="0"/>
                  </a:cubicBezTo>
                  <a:cubicBezTo>
                    <a:pt x="9" y="42"/>
                    <a:pt x="9" y="42"/>
                    <a:pt x="9" y="42"/>
                  </a:cubicBezTo>
                  <a:cubicBezTo>
                    <a:pt x="0" y="87"/>
                    <a:pt x="0" y="87"/>
                    <a:pt x="0" y="87"/>
                  </a:cubicBezTo>
                  <a:cubicBezTo>
                    <a:pt x="92" y="89"/>
                    <a:pt x="151" y="25"/>
                    <a:pt x="151" y="25"/>
                  </a:cubicBezTo>
                  <a:close/>
                </a:path>
              </a:pathLst>
            </a:custGeom>
            <a:solidFill>
              <a:srgbClr val="3AC9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8" name="Freeform 443"/>
            <p:cNvSpPr>
              <a:spLocks/>
            </p:cNvSpPr>
            <p:nvPr/>
          </p:nvSpPr>
          <p:spPr bwMode="auto">
            <a:xfrm rot="16200000">
              <a:off x="10981914" y="3729631"/>
              <a:ext cx="69640" cy="163219"/>
            </a:xfrm>
            <a:custGeom>
              <a:avLst/>
              <a:gdLst>
                <a:gd name="T0" fmla="*/ 6 w 12"/>
                <a:gd name="T1" fmla="*/ 28 h 28"/>
                <a:gd name="T2" fmla="*/ 12 w 12"/>
                <a:gd name="T3" fmla="*/ 0 h 28"/>
                <a:gd name="T4" fmla="*/ 5 w 12"/>
                <a:gd name="T5" fmla="*/ 2 h 28"/>
                <a:gd name="T6" fmla="*/ 0 w 12"/>
                <a:gd name="T7" fmla="*/ 26 h 28"/>
                <a:gd name="T8" fmla="*/ 6 w 12"/>
                <a:gd name="T9" fmla="*/ 28 h 28"/>
              </a:gdLst>
              <a:ahLst/>
              <a:cxnLst>
                <a:cxn ang="0">
                  <a:pos x="T0" y="T1"/>
                </a:cxn>
                <a:cxn ang="0">
                  <a:pos x="T2" y="T3"/>
                </a:cxn>
                <a:cxn ang="0">
                  <a:pos x="T4" y="T5"/>
                </a:cxn>
                <a:cxn ang="0">
                  <a:pos x="T6" y="T7"/>
                </a:cxn>
                <a:cxn ang="0">
                  <a:pos x="T8" y="T9"/>
                </a:cxn>
              </a:cxnLst>
              <a:rect l="0" t="0" r="r" b="b"/>
              <a:pathLst>
                <a:path w="12" h="28">
                  <a:moveTo>
                    <a:pt x="6" y="28"/>
                  </a:moveTo>
                  <a:cubicBezTo>
                    <a:pt x="12" y="0"/>
                    <a:pt x="12" y="0"/>
                    <a:pt x="12" y="0"/>
                  </a:cubicBezTo>
                  <a:cubicBezTo>
                    <a:pt x="5" y="2"/>
                    <a:pt x="5" y="2"/>
                    <a:pt x="5" y="2"/>
                  </a:cubicBezTo>
                  <a:cubicBezTo>
                    <a:pt x="0" y="26"/>
                    <a:pt x="0" y="26"/>
                    <a:pt x="0" y="26"/>
                  </a:cubicBezTo>
                  <a:cubicBezTo>
                    <a:pt x="2" y="27"/>
                    <a:pt x="4" y="27"/>
                    <a:pt x="6" y="28"/>
                  </a:cubicBezTo>
                  <a:close/>
                </a:path>
              </a:pathLst>
            </a:custGeom>
            <a:solidFill>
              <a:srgbClr val="273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9" name="Freeform 444"/>
            <p:cNvSpPr>
              <a:spLocks/>
            </p:cNvSpPr>
            <p:nvPr/>
          </p:nvSpPr>
          <p:spPr bwMode="auto">
            <a:xfrm rot="16200000">
              <a:off x="10951447" y="3464127"/>
              <a:ext cx="76169" cy="261151"/>
            </a:xfrm>
            <a:custGeom>
              <a:avLst/>
              <a:gdLst>
                <a:gd name="T0" fmla="*/ 4 w 13"/>
                <a:gd name="T1" fmla="*/ 45 h 45"/>
                <a:gd name="T2" fmla="*/ 13 w 13"/>
                <a:gd name="T3" fmla="*/ 0 h 45"/>
                <a:gd name="T4" fmla="*/ 9 w 13"/>
                <a:gd name="T5" fmla="*/ 2 h 45"/>
                <a:gd name="T6" fmla="*/ 0 w 13"/>
                <a:gd name="T7" fmla="*/ 44 h 45"/>
                <a:gd name="T8" fmla="*/ 4 w 13"/>
                <a:gd name="T9" fmla="*/ 45 h 45"/>
              </a:gdLst>
              <a:ahLst/>
              <a:cxnLst>
                <a:cxn ang="0">
                  <a:pos x="T0" y="T1"/>
                </a:cxn>
                <a:cxn ang="0">
                  <a:pos x="T2" y="T3"/>
                </a:cxn>
                <a:cxn ang="0">
                  <a:pos x="T4" y="T5"/>
                </a:cxn>
                <a:cxn ang="0">
                  <a:pos x="T6" y="T7"/>
                </a:cxn>
                <a:cxn ang="0">
                  <a:pos x="T8" y="T9"/>
                </a:cxn>
              </a:cxnLst>
              <a:rect l="0" t="0" r="r" b="b"/>
              <a:pathLst>
                <a:path w="13" h="45">
                  <a:moveTo>
                    <a:pt x="4" y="45"/>
                  </a:moveTo>
                  <a:cubicBezTo>
                    <a:pt x="13" y="0"/>
                    <a:pt x="13" y="0"/>
                    <a:pt x="13" y="0"/>
                  </a:cubicBezTo>
                  <a:cubicBezTo>
                    <a:pt x="9" y="2"/>
                    <a:pt x="9" y="2"/>
                    <a:pt x="9" y="2"/>
                  </a:cubicBezTo>
                  <a:cubicBezTo>
                    <a:pt x="0" y="44"/>
                    <a:pt x="0" y="44"/>
                    <a:pt x="0" y="44"/>
                  </a:cubicBezTo>
                  <a:cubicBezTo>
                    <a:pt x="1" y="44"/>
                    <a:pt x="2" y="44"/>
                    <a:pt x="4" y="45"/>
                  </a:cubicBezTo>
                  <a:close/>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0" name="Freeform 445"/>
            <p:cNvSpPr>
              <a:spLocks/>
            </p:cNvSpPr>
            <p:nvPr/>
          </p:nvSpPr>
          <p:spPr bwMode="auto">
            <a:xfrm rot="16200000">
              <a:off x="10924244" y="3615377"/>
              <a:ext cx="156690" cy="226331"/>
            </a:xfrm>
            <a:custGeom>
              <a:avLst/>
              <a:gdLst>
                <a:gd name="T0" fmla="*/ 19 w 27"/>
                <a:gd name="T1" fmla="*/ 39 h 39"/>
                <a:gd name="T2" fmla="*/ 27 w 27"/>
                <a:gd name="T3" fmla="*/ 0 h 39"/>
                <a:gd name="T4" fmla="*/ 6 w 27"/>
                <a:gd name="T5" fmla="*/ 7 h 39"/>
                <a:gd name="T6" fmla="*/ 0 w 27"/>
                <a:gd name="T7" fmla="*/ 36 h 39"/>
                <a:gd name="T8" fmla="*/ 19 w 27"/>
                <a:gd name="T9" fmla="*/ 39 h 39"/>
              </a:gdLst>
              <a:ahLst/>
              <a:cxnLst>
                <a:cxn ang="0">
                  <a:pos x="T0" y="T1"/>
                </a:cxn>
                <a:cxn ang="0">
                  <a:pos x="T2" y="T3"/>
                </a:cxn>
                <a:cxn ang="0">
                  <a:pos x="T4" y="T5"/>
                </a:cxn>
                <a:cxn ang="0">
                  <a:pos x="T6" y="T7"/>
                </a:cxn>
                <a:cxn ang="0">
                  <a:pos x="T8" y="T9"/>
                </a:cxn>
              </a:cxnLst>
              <a:rect l="0" t="0" r="r" b="b"/>
              <a:pathLst>
                <a:path w="27" h="39">
                  <a:moveTo>
                    <a:pt x="19" y="39"/>
                  </a:moveTo>
                  <a:cubicBezTo>
                    <a:pt x="27" y="0"/>
                    <a:pt x="27" y="0"/>
                    <a:pt x="27" y="0"/>
                  </a:cubicBezTo>
                  <a:cubicBezTo>
                    <a:pt x="6" y="7"/>
                    <a:pt x="6" y="7"/>
                    <a:pt x="6" y="7"/>
                  </a:cubicBezTo>
                  <a:cubicBezTo>
                    <a:pt x="0" y="36"/>
                    <a:pt x="0" y="36"/>
                    <a:pt x="0" y="36"/>
                  </a:cubicBezTo>
                  <a:cubicBezTo>
                    <a:pt x="6" y="37"/>
                    <a:pt x="13" y="38"/>
                    <a:pt x="19" y="39"/>
                  </a:cubicBezTo>
                  <a:close/>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1" name="Freeform 446"/>
            <p:cNvSpPr>
              <a:spLocks/>
            </p:cNvSpPr>
            <p:nvPr/>
          </p:nvSpPr>
          <p:spPr bwMode="auto">
            <a:xfrm rot="16200000">
              <a:off x="10993884" y="3706780"/>
              <a:ext cx="39173" cy="169748"/>
            </a:xfrm>
            <a:custGeom>
              <a:avLst/>
              <a:gdLst>
                <a:gd name="T0" fmla="*/ 2 w 18"/>
                <a:gd name="T1" fmla="*/ 78 h 78"/>
                <a:gd name="T2" fmla="*/ 18 w 18"/>
                <a:gd name="T3" fmla="*/ 0 h 78"/>
                <a:gd name="T4" fmla="*/ 16 w 18"/>
                <a:gd name="T5" fmla="*/ 3 h 78"/>
                <a:gd name="T6" fmla="*/ 0 w 18"/>
                <a:gd name="T7" fmla="*/ 78 h 78"/>
                <a:gd name="T8" fmla="*/ 2 w 18"/>
                <a:gd name="T9" fmla="*/ 78 h 78"/>
              </a:gdLst>
              <a:ahLst/>
              <a:cxnLst>
                <a:cxn ang="0">
                  <a:pos x="T0" y="T1"/>
                </a:cxn>
                <a:cxn ang="0">
                  <a:pos x="T2" y="T3"/>
                </a:cxn>
                <a:cxn ang="0">
                  <a:pos x="T4" y="T5"/>
                </a:cxn>
                <a:cxn ang="0">
                  <a:pos x="T6" y="T7"/>
                </a:cxn>
                <a:cxn ang="0">
                  <a:pos x="T8" y="T9"/>
                </a:cxn>
              </a:cxnLst>
              <a:rect l="0" t="0" r="r" b="b"/>
              <a:pathLst>
                <a:path w="18" h="78">
                  <a:moveTo>
                    <a:pt x="2" y="78"/>
                  </a:moveTo>
                  <a:lnTo>
                    <a:pt x="18" y="0"/>
                  </a:lnTo>
                  <a:lnTo>
                    <a:pt x="16" y="3"/>
                  </a:lnTo>
                  <a:lnTo>
                    <a:pt x="0" y="78"/>
                  </a:lnTo>
                  <a:lnTo>
                    <a:pt x="2" y="78"/>
                  </a:ln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2" name="Freeform 447"/>
            <p:cNvSpPr>
              <a:spLocks/>
            </p:cNvSpPr>
            <p:nvPr/>
          </p:nvSpPr>
          <p:spPr bwMode="auto">
            <a:xfrm rot="16200000">
              <a:off x="10670710" y="3327023"/>
              <a:ext cx="341672" cy="348201"/>
            </a:xfrm>
            <a:custGeom>
              <a:avLst/>
              <a:gdLst>
                <a:gd name="T0" fmla="*/ 21 w 59"/>
                <a:gd name="T1" fmla="*/ 5 h 60"/>
                <a:gd name="T2" fmla="*/ 4 w 59"/>
                <a:gd name="T3" fmla="*/ 38 h 60"/>
                <a:gd name="T4" fmla="*/ 38 w 59"/>
                <a:gd name="T5" fmla="*/ 55 h 60"/>
                <a:gd name="T6" fmla="*/ 54 w 59"/>
                <a:gd name="T7" fmla="*/ 22 h 60"/>
                <a:gd name="T8" fmla="*/ 21 w 59"/>
                <a:gd name="T9" fmla="*/ 5 h 60"/>
              </a:gdLst>
              <a:ahLst/>
              <a:cxnLst>
                <a:cxn ang="0">
                  <a:pos x="T0" y="T1"/>
                </a:cxn>
                <a:cxn ang="0">
                  <a:pos x="T2" y="T3"/>
                </a:cxn>
                <a:cxn ang="0">
                  <a:pos x="T4" y="T5"/>
                </a:cxn>
                <a:cxn ang="0">
                  <a:pos x="T6" y="T7"/>
                </a:cxn>
                <a:cxn ang="0">
                  <a:pos x="T8" y="T9"/>
                </a:cxn>
              </a:cxnLst>
              <a:rect l="0" t="0" r="r" b="b"/>
              <a:pathLst>
                <a:path w="59" h="60">
                  <a:moveTo>
                    <a:pt x="21" y="5"/>
                  </a:moveTo>
                  <a:cubicBezTo>
                    <a:pt x="7" y="10"/>
                    <a:pt x="0" y="24"/>
                    <a:pt x="4" y="38"/>
                  </a:cubicBezTo>
                  <a:cubicBezTo>
                    <a:pt x="9" y="52"/>
                    <a:pt x="24" y="60"/>
                    <a:pt x="38" y="55"/>
                  </a:cubicBezTo>
                  <a:cubicBezTo>
                    <a:pt x="51" y="51"/>
                    <a:pt x="59" y="36"/>
                    <a:pt x="54" y="22"/>
                  </a:cubicBezTo>
                  <a:cubicBezTo>
                    <a:pt x="50" y="8"/>
                    <a:pt x="35" y="0"/>
                    <a:pt x="21" y="5"/>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3" name="Freeform 448"/>
            <p:cNvSpPr>
              <a:spLocks/>
            </p:cNvSpPr>
            <p:nvPr/>
          </p:nvSpPr>
          <p:spPr bwMode="auto">
            <a:xfrm rot="16200000">
              <a:off x="10670710" y="3327023"/>
              <a:ext cx="341672" cy="348201"/>
            </a:xfrm>
            <a:custGeom>
              <a:avLst/>
              <a:gdLst>
                <a:gd name="T0" fmla="*/ 21 w 59"/>
                <a:gd name="T1" fmla="*/ 5 h 60"/>
                <a:gd name="T2" fmla="*/ 4 w 59"/>
                <a:gd name="T3" fmla="*/ 38 h 60"/>
                <a:gd name="T4" fmla="*/ 38 w 59"/>
                <a:gd name="T5" fmla="*/ 55 h 60"/>
                <a:gd name="T6" fmla="*/ 54 w 59"/>
                <a:gd name="T7" fmla="*/ 22 h 60"/>
                <a:gd name="T8" fmla="*/ 21 w 59"/>
                <a:gd name="T9" fmla="*/ 5 h 60"/>
              </a:gdLst>
              <a:ahLst/>
              <a:cxnLst>
                <a:cxn ang="0">
                  <a:pos x="T0" y="T1"/>
                </a:cxn>
                <a:cxn ang="0">
                  <a:pos x="T2" y="T3"/>
                </a:cxn>
                <a:cxn ang="0">
                  <a:pos x="T4" y="T5"/>
                </a:cxn>
                <a:cxn ang="0">
                  <a:pos x="T6" y="T7"/>
                </a:cxn>
                <a:cxn ang="0">
                  <a:pos x="T8" y="T9"/>
                </a:cxn>
              </a:cxnLst>
              <a:rect l="0" t="0" r="r" b="b"/>
              <a:pathLst>
                <a:path w="59" h="60">
                  <a:moveTo>
                    <a:pt x="21" y="5"/>
                  </a:moveTo>
                  <a:cubicBezTo>
                    <a:pt x="7" y="10"/>
                    <a:pt x="0" y="24"/>
                    <a:pt x="4" y="38"/>
                  </a:cubicBezTo>
                  <a:cubicBezTo>
                    <a:pt x="9" y="52"/>
                    <a:pt x="24" y="60"/>
                    <a:pt x="38" y="55"/>
                  </a:cubicBezTo>
                  <a:cubicBezTo>
                    <a:pt x="51" y="51"/>
                    <a:pt x="59" y="36"/>
                    <a:pt x="54" y="22"/>
                  </a:cubicBezTo>
                  <a:cubicBezTo>
                    <a:pt x="50" y="8"/>
                    <a:pt x="35" y="0"/>
                    <a:pt x="21" y="5"/>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4" name="Freeform 449"/>
            <p:cNvSpPr>
              <a:spLocks/>
            </p:cNvSpPr>
            <p:nvPr/>
          </p:nvSpPr>
          <p:spPr bwMode="auto">
            <a:xfrm rot="16200000">
              <a:off x="10702265" y="3365108"/>
              <a:ext cx="278561" cy="278561"/>
            </a:xfrm>
            <a:custGeom>
              <a:avLst/>
              <a:gdLst>
                <a:gd name="T0" fmla="*/ 18 w 48"/>
                <a:gd name="T1" fmla="*/ 4 h 48"/>
                <a:gd name="T2" fmla="*/ 4 w 48"/>
                <a:gd name="T3" fmla="*/ 31 h 48"/>
                <a:gd name="T4" fmla="*/ 31 w 48"/>
                <a:gd name="T5" fmla="*/ 44 h 48"/>
                <a:gd name="T6" fmla="*/ 45 w 48"/>
                <a:gd name="T7" fmla="*/ 17 h 48"/>
                <a:gd name="T8" fmla="*/ 18 w 48"/>
                <a:gd name="T9" fmla="*/ 4 h 48"/>
              </a:gdLst>
              <a:ahLst/>
              <a:cxnLst>
                <a:cxn ang="0">
                  <a:pos x="T0" y="T1"/>
                </a:cxn>
                <a:cxn ang="0">
                  <a:pos x="T2" y="T3"/>
                </a:cxn>
                <a:cxn ang="0">
                  <a:pos x="T4" y="T5"/>
                </a:cxn>
                <a:cxn ang="0">
                  <a:pos x="T6" y="T7"/>
                </a:cxn>
                <a:cxn ang="0">
                  <a:pos x="T8" y="T9"/>
                </a:cxn>
              </a:cxnLst>
              <a:rect l="0" t="0" r="r" b="b"/>
              <a:pathLst>
                <a:path w="48" h="48">
                  <a:moveTo>
                    <a:pt x="18" y="4"/>
                  </a:moveTo>
                  <a:cubicBezTo>
                    <a:pt x="6" y="8"/>
                    <a:pt x="0" y="20"/>
                    <a:pt x="4" y="31"/>
                  </a:cubicBezTo>
                  <a:cubicBezTo>
                    <a:pt x="8" y="42"/>
                    <a:pt x="20" y="48"/>
                    <a:pt x="31" y="44"/>
                  </a:cubicBezTo>
                  <a:cubicBezTo>
                    <a:pt x="42" y="41"/>
                    <a:pt x="48" y="29"/>
                    <a:pt x="45" y="17"/>
                  </a:cubicBezTo>
                  <a:cubicBezTo>
                    <a:pt x="41" y="6"/>
                    <a:pt x="29" y="0"/>
                    <a:pt x="18" y="4"/>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5" name="Freeform 450"/>
            <p:cNvSpPr>
              <a:spLocks/>
            </p:cNvSpPr>
            <p:nvPr/>
          </p:nvSpPr>
          <p:spPr bwMode="auto">
            <a:xfrm rot="16200000">
              <a:off x="10726204" y="3386870"/>
              <a:ext cx="232859" cy="232859"/>
            </a:xfrm>
            <a:custGeom>
              <a:avLst/>
              <a:gdLst>
                <a:gd name="T0" fmla="*/ 15 w 40"/>
                <a:gd name="T1" fmla="*/ 3 h 40"/>
                <a:gd name="T2" fmla="*/ 3 w 40"/>
                <a:gd name="T3" fmla="*/ 26 h 40"/>
                <a:gd name="T4" fmla="*/ 26 w 40"/>
                <a:gd name="T5" fmla="*/ 37 h 40"/>
                <a:gd name="T6" fmla="*/ 37 w 40"/>
                <a:gd name="T7" fmla="*/ 15 h 40"/>
                <a:gd name="T8" fmla="*/ 15 w 40"/>
                <a:gd name="T9" fmla="*/ 3 h 40"/>
              </a:gdLst>
              <a:ahLst/>
              <a:cxnLst>
                <a:cxn ang="0">
                  <a:pos x="T0" y="T1"/>
                </a:cxn>
                <a:cxn ang="0">
                  <a:pos x="T2" y="T3"/>
                </a:cxn>
                <a:cxn ang="0">
                  <a:pos x="T4" y="T5"/>
                </a:cxn>
                <a:cxn ang="0">
                  <a:pos x="T6" y="T7"/>
                </a:cxn>
                <a:cxn ang="0">
                  <a:pos x="T8" y="T9"/>
                </a:cxn>
              </a:cxnLst>
              <a:rect l="0" t="0" r="r" b="b"/>
              <a:pathLst>
                <a:path w="40" h="40">
                  <a:moveTo>
                    <a:pt x="15" y="3"/>
                  </a:moveTo>
                  <a:cubicBezTo>
                    <a:pt x="5" y="6"/>
                    <a:pt x="0" y="16"/>
                    <a:pt x="3" y="26"/>
                  </a:cubicBezTo>
                  <a:cubicBezTo>
                    <a:pt x="6" y="35"/>
                    <a:pt x="16" y="40"/>
                    <a:pt x="26" y="37"/>
                  </a:cubicBezTo>
                  <a:cubicBezTo>
                    <a:pt x="35" y="34"/>
                    <a:pt x="40" y="24"/>
                    <a:pt x="37" y="15"/>
                  </a:cubicBezTo>
                  <a:cubicBezTo>
                    <a:pt x="34" y="5"/>
                    <a:pt x="24" y="0"/>
                    <a:pt x="15" y="3"/>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6" name="Freeform 451"/>
            <p:cNvSpPr>
              <a:spLocks/>
            </p:cNvSpPr>
            <p:nvPr/>
          </p:nvSpPr>
          <p:spPr bwMode="auto">
            <a:xfrm rot="16200000">
              <a:off x="10366034" y="2737258"/>
              <a:ext cx="620233" cy="282913"/>
            </a:xfrm>
            <a:custGeom>
              <a:avLst/>
              <a:gdLst>
                <a:gd name="T0" fmla="*/ 107 w 107"/>
                <a:gd name="T1" fmla="*/ 0 h 49"/>
                <a:gd name="T2" fmla="*/ 0 w 107"/>
                <a:gd name="T3" fmla="*/ 35 h 49"/>
                <a:gd name="T4" fmla="*/ 107 w 107"/>
                <a:gd name="T5" fmla="*/ 0 h 49"/>
              </a:gdLst>
              <a:ahLst/>
              <a:cxnLst>
                <a:cxn ang="0">
                  <a:pos x="T0" y="T1"/>
                </a:cxn>
                <a:cxn ang="0">
                  <a:pos x="T2" y="T3"/>
                </a:cxn>
                <a:cxn ang="0">
                  <a:pos x="T4" y="T5"/>
                </a:cxn>
              </a:cxnLst>
              <a:rect l="0" t="0" r="r" b="b"/>
              <a:pathLst>
                <a:path w="107" h="49">
                  <a:moveTo>
                    <a:pt x="107" y="0"/>
                  </a:moveTo>
                  <a:cubicBezTo>
                    <a:pt x="0" y="35"/>
                    <a:pt x="0" y="35"/>
                    <a:pt x="0" y="35"/>
                  </a:cubicBezTo>
                  <a:cubicBezTo>
                    <a:pt x="0" y="35"/>
                    <a:pt x="59" y="49"/>
                    <a:pt x="107" y="0"/>
                  </a:cubicBezTo>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7" name="Freeform 452"/>
            <p:cNvSpPr>
              <a:spLocks/>
            </p:cNvSpPr>
            <p:nvPr/>
          </p:nvSpPr>
          <p:spPr bwMode="auto">
            <a:xfrm rot="16200000">
              <a:off x="10219137" y="2655648"/>
              <a:ext cx="350377" cy="602823"/>
            </a:xfrm>
            <a:custGeom>
              <a:avLst/>
              <a:gdLst>
                <a:gd name="T0" fmla="*/ 14 w 60"/>
                <a:gd name="T1" fmla="*/ 104 h 104"/>
                <a:gd name="T2" fmla="*/ 53 w 60"/>
                <a:gd name="T3" fmla="*/ 0 h 104"/>
                <a:gd name="T4" fmla="*/ 60 w 60"/>
                <a:gd name="T5" fmla="*/ 88 h 104"/>
                <a:gd name="T6" fmla="*/ 14 w 60"/>
                <a:gd name="T7" fmla="*/ 104 h 104"/>
              </a:gdLst>
              <a:ahLst/>
              <a:cxnLst>
                <a:cxn ang="0">
                  <a:pos x="T0" y="T1"/>
                </a:cxn>
                <a:cxn ang="0">
                  <a:pos x="T2" y="T3"/>
                </a:cxn>
                <a:cxn ang="0">
                  <a:pos x="T4" y="T5"/>
                </a:cxn>
                <a:cxn ang="0">
                  <a:pos x="T6" y="T7"/>
                </a:cxn>
              </a:cxnLst>
              <a:rect l="0" t="0" r="r" b="b"/>
              <a:pathLst>
                <a:path w="60" h="104">
                  <a:moveTo>
                    <a:pt x="14" y="104"/>
                  </a:moveTo>
                  <a:cubicBezTo>
                    <a:pt x="0" y="24"/>
                    <a:pt x="53" y="0"/>
                    <a:pt x="53" y="0"/>
                  </a:cubicBezTo>
                  <a:cubicBezTo>
                    <a:pt x="60" y="88"/>
                    <a:pt x="60" y="88"/>
                    <a:pt x="60" y="88"/>
                  </a:cubicBezTo>
                  <a:lnTo>
                    <a:pt x="14" y="104"/>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8" name="Freeform 453"/>
            <p:cNvSpPr>
              <a:spLocks/>
            </p:cNvSpPr>
            <p:nvPr/>
          </p:nvSpPr>
          <p:spPr bwMode="auto">
            <a:xfrm rot="16200000">
              <a:off x="10673974" y="3602320"/>
              <a:ext cx="237212" cy="193687"/>
            </a:xfrm>
            <a:custGeom>
              <a:avLst/>
              <a:gdLst>
                <a:gd name="T0" fmla="*/ 8 w 41"/>
                <a:gd name="T1" fmla="*/ 0 h 33"/>
                <a:gd name="T2" fmla="*/ 41 w 41"/>
                <a:gd name="T3" fmla="*/ 30 h 33"/>
                <a:gd name="T4" fmla="*/ 29 w 41"/>
                <a:gd name="T5" fmla="*/ 33 h 33"/>
                <a:gd name="T6" fmla="*/ 0 w 41"/>
                <a:gd name="T7" fmla="*/ 7 h 33"/>
                <a:gd name="T8" fmla="*/ 8 w 41"/>
                <a:gd name="T9" fmla="*/ 0 h 33"/>
              </a:gdLst>
              <a:ahLst/>
              <a:cxnLst>
                <a:cxn ang="0">
                  <a:pos x="T0" y="T1"/>
                </a:cxn>
                <a:cxn ang="0">
                  <a:pos x="T2" y="T3"/>
                </a:cxn>
                <a:cxn ang="0">
                  <a:pos x="T4" y="T5"/>
                </a:cxn>
                <a:cxn ang="0">
                  <a:pos x="T6" y="T7"/>
                </a:cxn>
                <a:cxn ang="0">
                  <a:pos x="T8" y="T9"/>
                </a:cxn>
              </a:cxnLst>
              <a:rect l="0" t="0" r="r" b="b"/>
              <a:pathLst>
                <a:path w="41" h="33">
                  <a:moveTo>
                    <a:pt x="8" y="0"/>
                  </a:moveTo>
                  <a:cubicBezTo>
                    <a:pt x="41" y="30"/>
                    <a:pt x="41" y="30"/>
                    <a:pt x="41" y="30"/>
                  </a:cubicBezTo>
                  <a:cubicBezTo>
                    <a:pt x="29" y="33"/>
                    <a:pt x="29" y="33"/>
                    <a:pt x="29" y="33"/>
                  </a:cubicBezTo>
                  <a:cubicBezTo>
                    <a:pt x="0" y="7"/>
                    <a:pt x="0" y="7"/>
                    <a:pt x="0" y="7"/>
                  </a:cubicBezTo>
                  <a:cubicBezTo>
                    <a:pt x="3" y="5"/>
                    <a:pt x="5" y="3"/>
                    <a:pt x="8" y="0"/>
                  </a:cubicBezTo>
                  <a:close/>
                </a:path>
              </a:pathLst>
            </a:custGeom>
            <a:solidFill>
              <a:srgbClr val="101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9" name="Freeform 454"/>
            <p:cNvSpPr>
              <a:spLocks/>
            </p:cNvSpPr>
            <p:nvPr/>
          </p:nvSpPr>
          <p:spPr bwMode="auto">
            <a:xfrm rot="16200000">
              <a:off x="10820871" y="3849325"/>
              <a:ext cx="232859" cy="169748"/>
            </a:xfrm>
            <a:custGeom>
              <a:avLst/>
              <a:gdLst>
                <a:gd name="T0" fmla="*/ 21 w 40"/>
                <a:gd name="T1" fmla="*/ 0 h 29"/>
                <a:gd name="T2" fmla="*/ 40 w 40"/>
                <a:gd name="T3" fmla="*/ 16 h 29"/>
                <a:gd name="T4" fmla="*/ 0 w 40"/>
                <a:gd name="T5" fmla="*/ 29 h 29"/>
                <a:gd name="T6" fmla="*/ 21 w 40"/>
                <a:gd name="T7" fmla="*/ 0 h 29"/>
              </a:gdLst>
              <a:ahLst/>
              <a:cxnLst>
                <a:cxn ang="0">
                  <a:pos x="T0" y="T1"/>
                </a:cxn>
                <a:cxn ang="0">
                  <a:pos x="T2" y="T3"/>
                </a:cxn>
                <a:cxn ang="0">
                  <a:pos x="T4" y="T5"/>
                </a:cxn>
                <a:cxn ang="0">
                  <a:pos x="T6" y="T7"/>
                </a:cxn>
              </a:cxnLst>
              <a:rect l="0" t="0" r="r" b="b"/>
              <a:pathLst>
                <a:path w="40" h="29">
                  <a:moveTo>
                    <a:pt x="21" y="0"/>
                  </a:moveTo>
                  <a:cubicBezTo>
                    <a:pt x="40" y="16"/>
                    <a:pt x="40" y="16"/>
                    <a:pt x="40" y="16"/>
                  </a:cubicBezTo>
                  <a:cubicBezTo>
                    <a:pt x="0" y="29"/>
                    <a:pt x="0" y="29"/>
                    <a:pt x="0" y="29"/>
                  </a:cubicBezTo>
                  <a:cubicBezTo>
                    <a:pt x="7" y="18"/>
                    <a:pt x="14" y="8"/>
                    <a:pt x="21" y="0"/>
                  </a:cubicBezTo>
                  <a:close/>
                </a:path>
              </a:pathLst>
            </a:custGeom>
            <a:solidFill>
              <a:srgbClr val="3A82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0" name="Freeform 455"/>
            <p:cNvSpPr>
              <a:spLocks/>
            </p:cNvSpPr>
            <p:nvPr/>
          </p:nvSpPr>
          <p:spPr bwMode="auto">
            <a:xfrm rot="16200000">
              <a:off x="10135351" y="3031053"/>
              <a:ext cx="942319" cy="504891"/>
            </a:xfrm>
            <a:custGeom>
              <a:avLst/>
              <a:gdLst>
                <a:gd name="T0" fmla="*/ 159 w 162"/>
                <a:gd name="T1" fmla="*/ 16 h 87"/>
                <a:gd name="T2" fmla="*/ 162 w 162"/>
                <a:gd name="T3" fmla="*/ 45 h 87"/>
                <a:gd name="T4" fmla="*/ 34 w 162"/>
                <a:gd name="T5" fmla="*/ 87 h 87"/>
                <a:gd name="T6" fmla="*/ 0 w 162"/>
                <a:gd name="T7" fmla="*/ 57 h 87"/>
                <a:gd name="T8" fmla="*/ 159 w 162"/>
                <a:gd name="T9" fmla="*/ 16 h 87"/>
              </a:gdLst>
              <a:ahLst/>
              <a:cxnLst>
                <a:cxn ang="0">
                  <a:pos x="T0" y="T1"/>
                </a:cxn>
                <a:cxn ang="0">
                  <a:pos x="T2" y="T3"/>
                </a:cxn>
                <a:cxn ang="0">
                  <a:pos x="T4" y="T5"/>
                </a:cxn>
                <a:cxn ang="0">
                  <a:pos x="T6" y="T7"/>
                </a:cxn>
                <a:cxn ang="0">
                  <a:pos x="T8" y="T9"/>
                </a:cxn>
              </a:cxnLst>
              <a:rect l="0" t="0" r="r" b="b"/>
              <a:pathLst>
                <a:path w="162" h="87">
                  <a:moveTo>
                    <a:pt x="159" y="16"/>
                  </a:moveTo>
                  <a:cubicBezTo>
                    <a:pt x="162" y="45"/>
                    <a:pt x="162" y="45"/>
                    <a:pt x="162" y="45"/>
                  </a:cubicBezTo>
                  <a:cubicBezTo>
                    <a:pt x="34" y="87"/>
                    <a:pt x="34" y="87"/>
                    <a:pt x="34" y="87"/>
                  </a:cubicBezTo>
                  <a:cubicBezTo>
                    <a:pt x="0" y="57"/>
                    <a:pt x="0" y="57"/>
                    <a:pt x="0" y="57"/>
                  </a:cubicBezTo>
                  <a:cubicBezTo>
                    <a:pt x="73" y="0"/>
                    <a:pt x="159" y="16"/>
                    <a:pt x="159" y="16"/>
                  </a:cubicBezTo>
                  <a:close/>
                </a:path>
              </a:pathLst>
            </a:custGeom>
            <a:solidFill>
              <a:srgbClr val="3A82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1" name="Freeform 456"/>
            <p:cNvSpPr>
              <a:spLocks/>
            </p:cNvSpPr>
            <p:nvPr/>
          </p:nvSpPr>
          <p:spPr bwMode="auto">
            <a:xfrm rot="16200000">
              <a:off x="10805638" y="3788390"/>
              <a:ext cx="152338" cy="128399"/>
            </a:xfrm>
            <a:custGeom>
              <a:avLst/>
              <a:gdLst>
                <a:gd name="T0" fmla="*/ 5 w 26"/>
                <a:gd name="T1" fmla="*/ 0 h 22"/>
                <a:gd name="T2" fmla="*/ 26 w 26"/>
                <a:gd name="T3" fmla="*/ 20 h 22"/>
                <a:gd name="T4" fmla="*/ 19 w 26"/>
                <a:gd name="T5" fmla="*/ 22 h 22"/>
                <a:gd name="T6" fmla="*/ 0 w 26"/>
                <a:gd name="T7" fmla="*/ 6 h 22"/>
                <a:gd name="T8" fmla="*/ 5 w 26"/>
                <a:gd name="T9" fmla="*/ 0 h 22"/>
              </a:gdLst>
              <a:ahLst/>
              <a:cxnLst>
                <a:cxn ang="0">
                  <a:pos x="T0" y="T1"/>
                </a:cxn>
                <a:cxn ang="0">
                  <a:pos x="T2" y="T3"/>
                </a:cxn>
                <a:cxn ang="0">
                  <a:pos x="T4" y="T5"/>
                </a:cxn>
                <a:cxn ang="0">
                  <a:pos x="T6" y="T7"/>
                </a:cxn>
                <a:cxn ang="0">
                  <a:pos x="T8" y="T9"/>
                </a:cxn>
              </a:cxnLst>
              <a:rect l="0" t="0" r="r" b="b"/>
              <a:pathLst>
                <a:path w="26" h="22">
                  <a:moveTo>
                    <a:pt x="5" y="0"/>
                  </a:moveTo>
                  <a:cubicBezTo>
                    <a:pt x="26" y="20"/>
                    <a:pt x="26" y="20"/>
                    <a:pt x="26" y="20"/>
                  </a:cubicBezTo>
                  <a:cubicBezTo>
                    <a:pt x="19" y="22"/>
                    <a:pt x="19" y="22"/>
                    <a:pt x="19" y="22"/>
                  </a:cubicBezTo>
                  <a:cubicBezTo>
                    <a:pt x="0" y="6"/>
                    <a:pt x="0" y="6"/>
                    <a:pt x="0" y="6"/>
                  </a:cubicBezTo>
                  <a:cubicBezTo>
                    <a:pt x="2" y="4"/>
                    <a:pt x="3" y="2"/>
                    <a:pt x="5" y="0"/>
                  </a:cubicBezTo>
                  <a:close/>
                </a:path>
              </a:pathLst>
            </a:custGeom>
            <a:solidFill>
              <a:srgbClr val="101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2" name="Freeform 457"/>
            <p:cNvSpPr>
              <a:spLocks/>
            </p:cNvSpPr>
            <p:nvPr/>
          </p:nvSpPr>
          <p:spPr bwMode="auto">
            <a:xfrm rot="16200000">
              <a:off x="10670710" y="3570764"/>
              <a:ext cx="215449" cy="187158"/>
            </a:xfrm>
            <a:custGeom>
              <a:avLst/>
              <a:gdLst>
                <a:gd name="T0" fmla="*/ 3 w 37"/>
                <a:gd name="T1" fmla="*/ 0 h 32"/>
                <a:gd name="T2" fmla="*/ 37 w 37"/>
                <a:gd name="T3" fmla="*/ 30 h 32"/>
                <a:gd name="T4" fmla="*/ 33 w 37"/>
                <a:gd name="T5" fmla="*/ 32 h 32"/>
                <a:gd name="T6" fmla="*/ 0 w 37"/>
                <a:gd name="T7" fmla="*/ 2 h 32"/>
                <a:gd name="T8" fmla="*/ 3 w 37"/>
                <a:gd name="T9" fmla="*/ 0 h 32"/>
              </a:gdLst>
              <a:ahLst/>
              <a:cxnLst>
                <a:cxn ang="0">
                  <a:pos x="T0" y="T1"/>
                </a:cxn>
                <a:cxn ang="0">
                  <a:pos x="T2" y="T3"/>
                </a:cxn>
                <a:cxn ang="0">
                  <a:pos x="T4" y="T5"/>
                </a:cxn>
                <a:cxn ang="0">
                  <a:pos x="T6" y="T7"/>
                </a:cxn>
                <a:cxn ang="0">
                  <a:pos x="T8" y="T9"/>
                </a:cxn>
              </a:cxnLst>
              <a:rect l="0" t="0" r="r" b="b"/>
              <a:pathLst>
                <a:path w="37" h="32">
                  <a:moveTo>
                    <a:pt x="3" y="0"/>
                  </a:moveTo>
                  <a:cubicBezTo>
                    <a:pt x="37" y="30"/>
                    <a:pt x="37" y="30"/>
                    <a:pt x="37" y="30"/>
                  </a:cubicBezTo>
                  <a:cubicBezTo>
                    <a:pt x="33" y="32"/>
                    <a:pt x="33" y="32"/>
                    <a:pt x="33" y="32"/>
                  </a:cubicBezTo>
                  <a:cubicBezTo>
                    <a:pt x="0" y="2"/>
                    <a:pt x="0" y="2"/>
                    <a:pt x="0" y="2"/>
                  </a:cubicBezTo>
                  <a:cubicBezTo>
                    <a:pt x="1" y="2"/>
                    <a:pt x="2" y="1"/>
                    <a:pt x="3" y="0"/>
                  </a:cubicBezTo>
                  <a:close/>
                </a:path>
              </a:pathLst>
            </a:custGeom>
            <a:solidFill>
              <a:srgbClr val="A8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3" name="Freeform 458"/>
            <p:cNvSpPr>
              <a:spLocks/>
            </p:cNvSpPr>
            <p:nvPr/>
          </p:nvSpPr>
          <p:spPr bwMode="auto">
            <a:xfrm rot="16200000">
              <a:off x="10708794" y="3678489"/>
              <a:ext cx="248093" cy="191511"/>
            </a:xfrm>
            <a:custGeom>
              <a:avLst/>
              <a:gdLst>
                <a:gd name="T0" fmla="*/ 14 w 43"/>
                <a:gd name="T1" fmla="*/ 0 h 33"/>
                <a:gd name="T2" fmla="*/ 43 w 43"/>
                <a:gd name="T3" fmla="*/ 26 h 33"/>
                <a:gd name="T4" fmla="*/ 22 w 43"/>
                <a:gd name="T5" fmla="*/ 33 h 33"/>
                <a:gd name="T6" fmla="*/ 0 w 43"/>
                <a:gd name="T7" fmla="*/ 14 h 33"/>
                <a:gd name="T8" fmla="*/ 14 w 43"/>
                <a:gd name="T9" fmla="*/ 0 h 33"/>
              </a:gdLst>
              <a:ahLst/>
              <a:cxnLst>
                <a:cxn ang="0">
                  <a:pos x="T0" y="T1"/>
                </a:cxn>
                <a:cxn ang="0">
                  <a:pos x="T2" y="T3"/>
                </a:cxn>
                <a:cxn ang="0">
                  <a:pos x="T4" y="T5"/>
                </a:cxn>
                <a:cxn ang="0">
                  <a:pos x="T6" y="T7"/>
                </a:cxn>
                <a:cxn ang="0">
                  <a:pos x="T8" y="T9"/>
                </a:cxn>
              </a:cxnLst>
              <a:rect l="0" t="0" r="r" b="b"/>
              <a:pathLst>
                <a:path w="43" h="33">
                  <a:moveTo>
                    <a:pt x="14" y="0"/>
                  </a:moveTo>
                  <a:cubicBezTo>
                    <a:pt x="43" y="26"/>
                    <a:pt x="43" y="26"/>
                    <a:pt x="43" y="26"/>
                  </a:cubicBezTo>
                  <a:cubicBezTo>
                    <a:pt x="22" y="33"/>
                    <a:pt x="22" y="33"/>
                    <a:pt x="22" y="33"/>
                  </a:cubicBezTo>
                  <a:cubicBezTo>
                    <a:pt x="0" y="14"/>
                    <a:pt x="0" y="14"/>
                    <a:pt x="0" y="14"/>
                  </a:cubicBezTo>
                  <a:cubicBezTo>
                    <a:pt x="5" y="9"/>
                    <a:pt x="9" y="5"/>
                    <a:pt x="14" y="0"/>
                  </a:cubicBezTo>
                  <a:close/>
                </a:path>
              </a:pathLst>
            </a:custGeom>
            <a:solidFill>
              <a:srgbClr val="A8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4" name="Freeform 459"/>
            <p:cNvSpPr>
              <a:spLocks/>
            </p:cNvSpPr>
            <p:nvPr/>
          </p:nvSpPr>
          <p:spPr bwMode="auto">
            <a:xfrm rot="16200000">
              <a:off x="10813254" y="3776420"/>
              <a:ext cx="126223" cy="117518"/>
            </a:xfrm>
            <a:custGeom>
              <a:avLst/>
              <a:gdLst>
                <a:gd name="T0" fmla="*/ 0 w 58"/>
                <a:gd name="T1" fmla="*/ 0 h 54"/>
                <a:gd name="T2" fmla="*/ 58 w 58"/>
                <a:gd name="T3" fmla="*/ 51 h 54"/>
                <a:gd name="T4" fmla="*/ 56 w 58"/>
                <a:gd name="T5" fmla="*/ 54 h 54"/>
                <a:gd name="T6" fmla="*/ 0 w 58"/>
                <a:gd name="T7" fmla="*/ 0 h 54"/>
                <a:gd name="T8" fmla="*/ 0 w 58"/>
                <a:gd name="T9" fmla="*/ 0 h 54"/>
              </a:gdLst>
              <a:ahLst/>
              <a:cxnLst>
                <a:cxn ang="0">
                  <a:pos x="T0" y="T1"/>
                </a:cxn>
                <a:cxn ang="0">
                  <a:pos x="T2" y="T3"/>
                </a:cxn>
                <a:cxn ang="0">
                  <a:pos x="T4" y="T5"/>
                </a:cxn>
                <a:cxn ang="0">
                  <a:pos x="T6" y="T7"/>
                </a:cxn>
                <a:cxn ang="0">
                  <a:pos x="T8" y="T9"/>
                </a:cxn>
              </a:cxnLst>
              <a:rect l="0" t="0" r="r" b="b"/>
              <a:pathLst>
                <a:path w="58" h="54">
                  <a:moveTo>
                    <a:pt x="0" y="0"/>
                  </a:moveTo>
                  <a:lnTo>
                    <a:pt x="58" y="51"/>
                  </a:lnTo>
                  <a:lnTo>
                    <a:pt x="56" y="54"/>
                  </a:lnTo>
                  <a:lnTo>
                    <a:pt x="0" y="0"/>
                  </a:lnTo>
                  <a:lnTo>
                    <a:pt x="0" y="0"/>
                  </a:ln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5" name="Freeform 460"/>
            <p:cNvSpPr>
              <a:spLocks/>
            </p:cNvSpPr>
            <p:nvPr/>
          </p:nvSpPr>
          <p:spPr bwMode="auto">
            <a:xfrm rot="16200000">
              <a:off x="10670710" y="3327023"/>
              <a:ext cx="341672" cy="348201"/>
            </a:xfrm>
            <a:custGeom>
              <a:avLst/>
              <a:gdLst>
                <a:gd name="T0" fmla="*/ 38 w 59"/>
                <a:gd name="T1" fmla="*/ 55 h 60"/>
                <a:gd name="T2" fmla="*/ 4 w 59"/>
                <a:gd name="T3" fmla="*/ 38 h 60"/>
                <a:gd name="T4" fmla="*/ 21 w 59"/>
                <a:gd name="T5" fmla="*/ 5 h 60"/>
                <a:gd name="T6" fmla="*/ 54 w 59"/>
                <a:gd name="T7" fmla="*/ 22 h 60"/>
                <a:gd name="T8" fmla="*/ 38 w 59"/>
                <a:gd name="T9" fmla="*/ 55 h 60"/>
              </a:gdLst>
              <a:ahLst/>
              <a:cxnLst>
                <a:cxn ang="0">
                  <a:pos x="T0" y="T1"/>
                </a:cxn>
                <a:cxn ang="0">
                  <a:pos x="T2" y="T3"/>
                </a:cxn>
                <a:cxn ang="0">
                  <a:pos x="T4" y="T5"/>
                </a:cxn>
                <a:cxn ang="0">
                  <a:pos x="T6" y="T7"/>
                </a:cxn>
                <a:cxn ang="0">
                  <a:pos x="T8" y="T9"/>
                </a:cxn>
              </a:cxnLst>
              <a:rect l="0" t="0" r="r" b="b"/>
              <a:pathLst>
                <a:path w="59" h="60">
                  <a:moveTo>
                    <a:pt x="38" y="55"/>
                  </a:moveTo>
                  <a:cubicBezTo>
                    <a:pt x="24" y="60"/>
                    <a:pt x="9" y="52"/>
                    <a:pt x="4" y="38"/>
                  </a:cubicBezTo>
                  <a:cubicBezTo>
                    <a:pt x="0" y="24"/>
                    <a:pt x="7" y="10"/>
                    <a:pt x="21" y="5"/>
                  </a:cubicBezTo>
                  <a:cubicBezTo>
                    <a:pt x="35" y="0"/>
                    <a:pt x="50" y="8"/>
                    <a:pt x="54" y="22"/>
                  </a:cubicBezTo>
                  <a:cubicBezTo>
                    <a:pt x="59" y="36"/>
                    <a:pt x="51" y="51"/>
                    <a:pt x="38" y="55"/>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6" name="Freeform 461"/>
            <p:cNvSpPr>
              <a:spLocks/>
            </p:cNvSpPr>
            <p:nvPr/>
          </p:nvSpPr>
          <p:spPr bwMode="auto">
            <a:xfrm rot="16200000">
              <a:off x="10670710" y="3327023"/>
              <a:ext cx="341672" cy="348201"/>
            </a:xfrm>
            <a:custGeom>
              <a:avLst/>
              <a:gdLst>
                <a:gd name="T0" fmla="*/ 38 w 59"/>
                <a:gd name="T1" fmla="*/ 55 h 60"/>
                <a:gd name="T2" fmla="*/ 4 w 59"/>
                <a:gd name="T3" fmla="*/ 38 h 60"/>
                <a:gd name="T4" fmla="*/ 21 w 59"/>
                <a:gd name="T5" fmla="*/ 5 h 60"/>
                <a:gd name="T6" fmla="*/ 54 w 59"/>
                <a:gd name="T7" fmla="*/ 22 h 60"/>
                <a:gd name="T8" fmla="*/ 38 w 59"/>
                <a:gd name="T9" fmla="*/ 55 h 60"/>
              </a:gdLst>
              <a:ahLst/>
              <a:cxnLst>
                <a:cxn ang="0">
                  <a:pos x="T0" y="T1"/>
                </a:cxn>
                <a:cxn ang="0">
                  <a:pos x="T2" y="T3"/>
                </a:cxn>
                <a:cxn ang="0">
                  <a:pos x="T4" y="T5"/>
                </a:cxn>
                <a:cxn ang="0">
                  <a:pos x="T6" y="T7"/>
                </a:cxn>
                <a:cxn ang="0">
                  <a:pos x="T8" y="T9"/>
                </a:cxn>
              </a:cxnLst>
              <a:rect l="0" t="0" r="r" b="b"/>
              <a:pathLst>
                <a:path w="59" h="60">
                  <a:moveTo>
                    <a:pt x="38" y="55"/>
                  </a:moveTo>
                  <a:cubicBezTo>
                    <a:pt x="24" y="60"/>
                    <a:pt x="9" y="52"/>
                    <a:pt x="4" y="38"/>
                  </a:cubicBezTo>
                  <a:cubicBezTo>
                    <a:pt x="0" y="24"/>
                    <a:pt x="7" y="10"/>
                    <a:pt x="21" y="5"/>
                  </a:cubicBezTo>
                  <a:cubicBezTo>
                    <a:pt x="35" y="0"/>
                    <a:pt x="50" y="8"/>
                    <a:pt x="54" y="22"/>
                  </a:cubicBezTo>
                  <a:cubicBezTo>
                    <a:pt x="59" y="36"/>
                    <a:pt x="51" y="51"/>
                    <a:pt x="38" y="55"/>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7" name="Freeform 462"/>
            <p:cNvSpPr>
              <a:spLocks/>
            </p:cNvSpPr>
            <p:nvPr/>
          </p:nvSpPr>
          <p:spPr bwMode="auto">
            <a:xfrm rot="16200000">
              <a:off x="10702265" y="3365108"/>
              <a:ext cx="278561" cy="278561"/>
            </a:xfrm>
            <a:custGeom>
              <a:avLst/>
              <a:gdLst>
                <a:gd name="T0" fmla="*/ 31 w 48"/>
                <a:gd name="T1" fmla="*/ 44 h 48"/>
                <a:gd name="T2" fmla="*/ 4 w 48"/>
                <a:gd name="T3" fmla="*/ 31 h 48"/>
                <a:gd name="T4" fmla="*/ 18 w 48"/>
                <a:gd name="T5" fmla="*/ 4 h 48"/>
                <a:gd name="T6" fmla="*/ 45 w 48"/>
                <a:gd name="T7" fmla="*/ 17 h 48"/>
                <a:gd name="T8" fmla="*/ 31 w 48"/>
                <a:gd name="T9" fmla="*/ 44 h 48"/>
              </a:gdLst>
              <a:ahLst/>
              <a:cxnLst>
                <a:cxn ang="0">
                  <a:pos x="T0" y="T1"/>
                </a:cxn>
                <a:cxn ang="0">
                  <a:pos x="T2" y="T3"/>
                </a:cxn>
                <a:cxn ang="0">
                  <a:pos x="T4" y="T5"/>
                </a:cxn>
                <a:cxn ang="0">
                  <a:pos x="T6" y="T7"/>
                </a:cxn>
                <a:cxn ang="0">
                  <a:pos x="T8" y="T9"/>
                </a:cxn>
              </a:cxnLst>
              <a:rect l="0" t="0" r="r" b="b"/>
              <a:pathLst>
                <a:path w="48" h="48">
                  <a:moveTo>
                    <a:pt x="31" y="44"/>
                  </a:moveTo>
                  <a:cubicBezTo>
                    <a:pt x="20" y="48"/>
                    <a:pt x="8" y="42"/>
                    <a:pt x="4" y="31"/>
                  </a:cubicBezTo>
                  <a:cubicBezTo>
                    <a:pt x="0" y="20"/>
                    <a:pt x="6" y="8"/>
                    <a:pt x="18" y="4"/>
                  </a:cubicBezTo>
                  <a:cubicBezTo>
                    <a:pt x="29" y="0"/>
                    <a:pt x="41" y="6"/>
                    <a:pt x="45" y="17"/>
                  </a:cubicBezTo>
                  <a:cubicBezTo>
                    <a:pt x="48" y="29"/>
                    <a:pt x="42" y="41"/>
                    <a:pt x="31" y="44"/>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8" name="Freeform 463"/>
            <p:cNvSpPr>
              <a:spLocks/>
            </p:cNvSpPr>
            <p:nvPr/>
          </p:nvSpPr>
          <p:spPr bwMode="auto">
            <a:xfrm rot="16200000">
              <a:off x="10726204" y="3386870"/>
              <a:ext cx="232859" cy="232859"/>
            </a:xfrm>
            <a:custGeom>
              <a:avLst/>
              <a:gdLst>
                <a:gd name="T0" fmla="*/ 26 w 40"/>
                <a:gd name="T1" fmla="*/ 37 h 40"/>
                <a:gd name="T2" fmla="*/ 3 w 40"/>
                <a:gd name="T3" fmla="*/ 26 h 40"/>
                <a:gd name="T4" fmla="*/ 15 w 40"/>
                <a:gd name="T5" fmla="*/ 3 h 40"/>
                <a:gd name="T6" fmla="*/ 37 w 40"/>
                <a:gd name="T7" fmla="*/ 15 h 40"/>
                <a:gd name="T8" fmla="*/ 26 w 40"/>
                <a:gd name="T9" fmla="*/ 37 h 40"/>
              </a:gdLst>
              <a:ahLst/>
              <a:cxnLst>
                <a:cxn ang="0">
                  <a:pos x="T0" y="T1"/>
                </a:cxn>
                <a:cxn ang="0">
                  <a:pos x="T2" y="T3"/>
                </a:cxn>
                <a:cxn ang="0">
                  <a:pos x="T4" y="T5"/>
                </a:cxn>
                <a:cxn ang="0">
                  <a:pos x="T6" y="T7"/>
                </a:cxn>
                <a:cxn ang="0">
                  <a:pos x="T8" y="T9"/>
                </a:cxn>
              </a:cxnLst>
              <a:rect l="0" t="0" r="r" b="b"/>
              <a:pathLst>
                <a:path w="40" h="40">
                  <a:moveTo>
                    <a:pt x="26" y="37"/>
                  </a:moveTo>
                  <a:cubicBezTo>
                    <a:pt x="16" y="40"/>
                    <a:pt x="6" y="35"/>
                    <a:pt x="3" y="26"/>
                  </a:cubicBezTo>
                  <a:cubicBezTo>
                    <a:pt x="0" y="16"/>
                    <a:pt x="5" y="6"/>
                    <a:pt x="15" y="3"/>
                  </a:cubicBezTo>
                  <a:cubicBezTo>
                    <a:pt x="24" y="0"/>
                    <a:pt x="34" y="5"/>
                    <a:pt x="37" y="15"/>
                  </a:cubicBezTo>
                  <a:cubicBezTo>
                    <a:pt x="40" y="24"/>
                    <a:pt x="35" y="34"/>
                    <a:pt x="26" y="37"/>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9" name="Freeform 464"/>
            <p:cNvSpPr>
              <a:spLocks/>
            </p:cNvSpPr>
            <p:nvPr/>
          </p:nvSpPr>
          <p:spPr bwMode="auto">
            <a:xfrm rot="16200000">
              <a:off x="10293129" y="2744875"/>
              <a:ext cx="620233" cy="267679"/>
            </a:xfrm>
            <a:custGeom>
              <a:avLst/>
              <a:gdLst>
                <a:gd name="T0" fmla="*/ 107 w 107"/>
                <a:gd name="T1" fmla="*/ 11 h 46"/>
                <a:gd name="T2" fmla="*/ 0 w 107"/>
                <a:gd name="T3" fmla="*/ 46 h 46"/>
                <a:gd name="T4" fmla="*/ 107 w 107"/>
                <a:gd name="T5" fmla="*/ 11 h 46"/>
              </a:gdLst>
              <a:ahLst/>
              <a:cxnLst>
                <a:cxn ang="0">
                  <a:pos x="T0" y="T1"/>
                </a:cxn>
                <a:cxn ang="0">
                  <a:pos x="T2" y="T3"/>
                </a:cxn>
                <a:cxn ang="0">
                  <a:pos x="T4" y="T5"/>
                </a:cxn>
              </a:cxnLst>
              <a:rect l="0" t="0" r="r" b="b"/>
              <a:pathLst>
                <a:path w="107" h="46">
                  <a:moveTo>
                    <a:pt x="107" y="11"/>
                  </a:moveTo>
                  <a:cubicBezTo>
                    <a:pt x="0" y="46"/>
                    <a:pt x="0" y="46"/>
                    <a:pt x="0" y="46"/>
                  </a:cubicBezTo>
                  <a:cubicBezTo>
                    <a:pt x="0" y="46"/>
                    <a:pt x="40" y="0"/>
                    <a:pt x="107" y="11"/>
                  </a:cubicBezTo>
                </a:path>
              </a:pathLst>
            </a:custGeom>
            <a:solidFill>
              <a:srgbClr val="151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0" name="Freeform 465"/>
            <p:cNvSpPr>
              <a:spLocks/>
            </p:cNvSpPr>
            <p:nvPr/>
          </p:nvSpPr>
          <p:spPr bwMode="auto">
            <a:xfrm rot="16200000">
              <a:off x="1971689" y="1443475"/>
              <a:ext cx="628938" cy="628938"/>
            </a:xfrm>
            <a:custGeom>
              <a:avLst/>
              <a:gdLst>
                <a:gd name="T0" fmla="*/ 108 w 108"/>
                <a:gd name="T1" fmla="*/ 108 h 108"/>
                <a:gd name="T2" fmla="*/ 11 w 108"/>
                <a:gd name="T3" fmla="*/ 39 h 108"/>
                <a:gd name="T4" fmla="*/ 108 w 108"/>
                <a:gd name="T5" fmla="*/ 108 h 108"/>
              </a:gdLst>
              <a:ahLst/>
              <a:cxnLst>
                <a:cxn ang="0">
                  <a:pos x="T0" y="T1"/>
                </a:cxn>
                <a:cxn ang="0">
                  <a:pos x="T2" y="T3"/>
                </a:cxn>
                <a:cxn ang="0">
                  <a:pos x="T4" y="T5"/>
                </a:cxn>
              </a:cxnLst>
              <a:rect l="0" t="0" r="r" b="b"/>
              <a:pathLst>
                <a:path w="108" h="108">
                  <a:moveTo>
                    <a:pt x="108" y="108"/>
                  </a:moveTo>
                  <a:cubicBezTo>
                    <a:pt x="108" y="108"/>
                    <a:pt x="0" y="105"/>
                    <a:pt x="11" y="39"/>
                  </a:cubicBezTo>
                  <a:cubicBezTo>
                    <a:pt x="11" y="39"/>
                    <a:pt x="58" y="0"/>
                    <a:pt x="108" y="108"/>
                  </a:cubicBezTo>
                  <a:close/>
                </a:path>
              </a:pathLst>
            </a:custGeom>
            <a:solidFill>
              <a:srgbClr val="FFC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1" name="Freeform 466"/>
            <p:cNvSpPr>
              <a:spLocks/>
            </p:cNvSpPr>
            <p:nvPr/>
          </p:nvSpPr>
          <p:spPr bwMode="auto">
            <a:xfrm rot="16200000">
              <a:off x="2043505" y="1523996"/>
              <a:ext cx="500539" cy="504891"/>
            </a:xfrm>
            <a:custGeom>
              <a:avLst/>
              <a:gdLst>
                <a:gd name="T0" fmla="*/ 86 w 86"/>
                <a:gd name="T1" fmla="*/ 87 h 87"/>
                <a:gd name="T2" fmla="*/ 9 w 86"/>
                <a:gd name="T3" fmla="*/ 31 h 87"/>
                <a:gd name="T4" fmla="*/ 86 w 86"/>
                <a:gd name="T5" fmla="*/ 87 h 87"/>
              </a:gdLst>
              <a:ahLst/>
              <a:cxnLst>
                <a:cxn ang="0">
                  <a:pos x="T0" y="T1"/>
                </a:cxn>
                <a:cxn ang="0">
                  <a:pos x="T2" y="T3"/>
                </a:cxn>
                <a:cxn ang="0">
                  <a:pos x="T4" y="T5"/>
                </a:cxn>
              </a:cxnLst>
              <a:rect l="0" t="0" r="r" b="b"/>
              <a:pathLst>
                <a:path w="86" h="87">
                  <a:moveTo>
                    <a:pt x="86" y="87"/>
                  </a:moveTo>
                  <a:cubicBezTo>
                    <a:pt x="86" y="87"/>
                    <a:pt x="0" y="84"/>
                    <a:pt x="9" y="31"/>
                  </a:cubicBezTo>
                  <a:cubicBezTo>
                    <a:pt x="9" y="31"/>
                    <a:pt x="47" y="0"/>
                    <a:pt x="86" y="87"/>
                  </a:cubicBezTo>
                  <a:close/>
                </a:path>
              </a:pathLst>
            </a:custGeom>
            <a:solidFill>
              <a:srgbClr val="FFE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2" name="Freeform 467"/>
            <p:cNvSpPr>
              <a:spLocks/>
            </p:cNvSpPr>
            <p:nvPr/>
          </p:nvSpPr>
          <p:spPr bwMode="auto">
            <a:xfrm rot="16200000">
              <a:off x="2107705" y="1836289"/>
              <a:ext cx="239388" cy="280737"/>
            </a:xfrm>
            <a:custGeom>
              <a:avLst/>
              <a:gdLst>
                <a:gd name="T0" fmla="*/ 110 w 110"/>
                <a:gd name="T1" fmla="*/ 27 h 129"/>
                <a:gd name="T2" fmla="*/ 38 w 110"/>
                <a:gd name="T3" fmla="*/ 129 h 129"/>
                <a:gd name="T4" fmla="*/ 0 w 110"/>
                <a:gd name="T5" fmla="*/ 102 h 129"/>
                <a:gd name="T6" fmla="*/ 73 w 110"/>
                <a:gd name="T7" fmla="*/ 0 h 129"/>
                <a:gd name="T8" fmla="*/ 110 w 110"/>
                <a:gd name="T9" fmla="*/ 27 h 129"/>
              </a:gdLst>
              <a:ahLst/>
              <a:cxnLst>
                <a:cxn ang="0">
                  <a:pos x="T0" y="T1"/>
                </a:cxn>
                <a:cxn ang="0">
                  <a:pos x="T2" y="T3"/>
                </a:cxn>
                <a:cxn ang="0">
                  <a:pos x="T4" y="T5"/>
                </a:cxn>
                <a:cxn ang="0">
                  <a:pos x="T6" y="T7"/>
                </a:cxn>
                <a:cxn ang="0">
                  <a:pos x="T8" y="T9"/>
                </a:cxn>
              </a:cxnLst>
              <a:rect l="0" t="0" r="r" b="b"/>
              <a:pathLst>
                <a:path w="110" h="129">
                  <a:moveTo>
                    <a:pt x="110" y="27"/>
                  </a:moveTo>
                  <a:lnTo>
                    <a:pt x="38" y="129"/>
                  </a:lnTo>
                  <a:lnTo>
                    <a:pt x="0" y="102"/>
                  </a:lnTo>
                  <a:lnTo>
                    <a:pt x="73" y="0"/>
                  </a:lnTo>
                  <a:lnTo>
                    <a:pt x="110" y="27"/>
                  </a:lnTo>
                  <a:close/>
                </a:path>
              </a:pathLst>
            </a:custGeom>
            <a:solidFill>
              <a:srgbClr val="9C24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3" name="Freeform 468"/>
            <p:cNvSpPr>
              <a:spLocks/>
            </p:cNvSpPr>
            <p:nvPr/>
          </p:nvSpPr>
          <p:spPr bwMode="auto">
            <a:xfrm rot="16200000">
              <a:off x="2150142" y="1872197"/>
              <a:ext cx="470071" cy="674639"/>
            </a:xfrm>
            <a:custGeom>
              <a:avLst/>
              <a:gdLst>
                <a:gd name="T0" fmla="*/ 39 w 81"/>
                <a:gd name="T1" fmla="*/ 0 h 116"/>
                <a:gd name="T2" fmla="*/ 46 w 81"/>
                <a:gd name="T3" fmla="*/ 116 h 116"/>
                <a:gd name="T4" fmla="*/ 81 w 81"/>
                <a:gd name="T5" fmla="*/ 30 h 116"/>
                <a:gd name="T6" fmla="*/ 39 w 81"/>
                <a:gd name="T7" fmla="*/ 0 h 116"/>
              </a:gdLst>
              <a:ahLst/>
              <a:cxnLst>
                <a:cxn ang="0">
                  <a:pos x="T0" y="T1"/>
                </a:cxn>
                <a:cxn ang="0">
                  <a:pos x="T2" y="T3"/>
                </a:cxn>
                <a:cxn ang="0">
                  <a:pos x="T4" y="T5"/>
                </a:cxn>
                <a:cxn ang="0">
                  <a:pos x="T6" y="T7"/>
                </a:cxn>
              </a:cxnLst>
              <a:rect l="0" t="0" r="r" b="b"/>
              <a:pathLst>
                <a:path w="81" h="116">
                  <a:moveTo>
                    <a:pt x="39" y="0"/>
                  </a:moveTo>
                  <a:cubicBezTo>
                    <a:pt x="0" y="75"/>
                    <a:pt x="46" y="116"/>
                    <a:pt x="46" y="116"/>
                  </a:cubicBezTo>
                  <a:cubicBezTo>
                    <a:pt x="81" y="30"/>
                    <a:pt x="81" y="30"/>
                    <a:pt x="81" y="30"/>
                  </a:cubicBezTo>
                  <a:lnTo>
                    <a:pt x="39" y="0"/>
                  </a:lnTo>
                  <a:close/>
                </a:path>
              </a:pathLst>
            </a:custGeom>
            <a:solidFill>
              <a:srgbClr val="364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4" name="Freeform 469"/>
            <p:cNvSpPr>
              <a:spLocks/>
            </p:cNvSpPr>
            <p:nvPr/>
          </p:nvSpPr>
          <p:spPr bwMode="auto">
            <a:xfrm rot="16200000">
              <a:off x="1602813" y="2754669"/>
              <a:ext cx="272032" cy="152338"/>
            </a:xfrm>
            <a:custGeom>
              <a:avLst/>
              <a:gdLst>
                <a:gd name="T0" fmla="*/ 6 w 47"/>
                <a:gd name="T1" fmla="*/ 26 h 26"/>
                <a:gd name="T2" fmla="*/ 47 w 47"/>
                <a:gd name="T3" fmla="*/ 7 h 26"/>
                <a:gd name="T4" fmla="*/ 37 w 47"/>
                <a:gd name="T5" fmla="*/ 0 h 26"/>
                <a:gd name="T6" fmla="*/ 0 w 47"/>
                <a:gd name="T7" fmla="*/ 17 h 26"/>
                <a:gd name="T8" fmla="*/ 6 w 47"/>
                <a:gd name="T9" fmla="*/ 26 h 26"/>
              </a:gdLst>
              <a:ahLst/>
              <a:cxnLst>
                <a:cxn ang="0">
                  <a:pos x="T0" y="T1"/>
                </a:cxn>
                <a:cxn ang="0">
                  <a:pos x="T2" y="T3"/>
                </a:cxn>
                <a:cxn ang="0">
                  <a:pos x="T4" y="T5"/>
                </a:cxn>
                <a:cxn ang="0">
                  <a:pos x="T6" y="T7"/>
                </a:cxn>
                <a:cxn ang="0">
                  <a:pos x="T8" y="T9"/>
                </a:cxn>
              </a:cxnLst>
              <a:rect l="0" t="0" r="r" b="b"/>
              <a:pathLst>
                <a:path w="47" h="26">
                  <a:moveTo>
                    <a:pt x="6" y="26"/>
                  </a:moveTo>
                  <a:cubicBezTo>
                    <a:pt x="47" y="7"/>
                    <a:pt x="47" y="7"/>
                    <a:pt x="47" y="7"/>
                  </a:cubicBezTo>
                  <a:cubicBezTo>
                    <a:pt x="37" y="0"/>
                    <a:pt x="37" y="0"/>
                    <a:pt x="37" y="0"/>
                  </a:cubicBezTo>
                  <a:cubicBezTo>
                    <a:pt x="0" y="17"/>
                    <a:pt x="0" y="17"/>
                    <a:pt x="0" y="17"/>
                  </a:cubicBezTo>
                  <a:cubicBezTo>
                    <a:pt x="2" y="20"/>
                    <a:pt x="4" y="23"/>
                    <a:pt x="6" y="26"/>
                  </a:cubicBez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5" name="Freeform 470"/>
            <p:cNvSpPr>
              <a:spLocks/>
            </p:cNvSpPr>
            <p:nvPr/>
          </p:nvSpPr>
          <p:spPr bwMode="auto">
            <a:xfrm rot="16200000">
              <a:off x="1408038" y="2903742"/>
              <a:ext cx="208921" cy="208921"/>
            </a:xfrm>
            <a:custGeom>
              <a:avLst/>
              <a:gdLst>
                <a:gd name="T0" fmla="*/ 12 w 36"/>
                <a:gd name="T1" fmla="*/ 36 h 36"/>
                <a:gd name="T2" fmla="*/ 36 w 36"/>
                <a:gd name="T3" fmla="*/ 25 h 36"/>
                <a:gd name="T4" fmla="*/ 0 w 36"/>
                <a:gd name="T5" fmla="*/ 0 h 36"/>
                <a:gd name="T6" fmla="*/ 12 w 36"/>
                <a:gd name="T7" fmla="*/ 36 h 36"/>
              </a:gdLst>
              <a:ahLst/>
              <a:cxnLst>
                <a:cxn ang="0">
                  <a:pos x="T0" y="T1"/>
                </a:cxn>
                <a:cxn ang="0">
                  <a:pos x="T2" y="T3"/>
                </a:cxn>
                <a:cxn ang="0">
                  <a:pos x="T4" y="T5"/>
                </a:cxn>
                <a:cxn ang="0">
                  <a:pos x="T6" y="T7"/>
                </a:cxn>
              </a:cxnLst>
              <a:rect l="0" t="0" r="r" b="b"/>
              <a:pathLst>
                <a:path w="36" h="36">
                  <a:moveTo>
                    <a:pt x="12" y="36"/>
                  </a:moveTo>
                  <a:cubicBezTo>
                    <a:pt x="36" y="25"/>
                    <a:pt x="36" y="25"/>
                    <a:pt x="36" y="25"/>
                  </a:cubicBezTo>
                  <a:cubicBezTo>
                    <a:pt x="0" y="0"/>
                    <a:pt x="0" y="0"/>
                    <a:pt x="0" y="0"/>
                  </a:cubicBezTo>
                  <a:cubicBezTo>
                    <a:pt x="4" y="13"/>
                    <a:pt x="8" y="25"/>
                    <a:pt x="12" y="36"/>
                  </a:cubicBez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6" name="Freeform 471"/>
            <p:cNvSpPr>
              <a:spLocks/>
            </p:cNvSpPr>
            <p:nvPr/>
          </p:nvSpPr>
          <p:spPr bwMode="auto">
            <a:xfrm rot="16200000">
              <a:off x="1582139" y="2142053"/>
              <a:ext cx="918380" cy="639819"/>
            </a:xfrm>
            <a:custGeom>
              <a:avLst/>
              <a:gdLst>
                <a:gd name="T0" fmla="*/ 146 w 158"/>
                <a:gd name="T1" fmla="*/ 110 h 110"/>
                <a:gd name="T2" fmla="*/ 158 w 158"/>
                <a:gd name="T3" fmla="*/ 82 h 110"/>
                <a:gd name="T4" fmla="*/ 43 w 158"/>
                <a:gd name="T5" fmla="*/ 0 h 110"/>
                <a:gd name="T6" fmla="*/ 0 w 158"/>
                <a:gd name="T7" fmla="*/ 20 h 110"/>
                <a:gd name="T8" fmla="*/ 146 w 158"/>
                <a:gd name="T9" fmla="*/ 110 h 110"/>
              </a:gdLst>
              <a:ahLst/>
              <a:cxnLst>
                <a:cxn ang="0">
                  <a:pos x="T0" y="T1"/>
                </a:cxn>
                <a:cxn ang="0">
                  <a:pos x="T2" y="T3"/>
                </a:cxn>
                <a:cxn ang="0">
                  <a:pos x="T4" y="T5"/>
                </a:cxn>
                <a:cxn ang="0">
                  <a:pos x="T6" y="T7"/>
                </a:cxn>
                <a:cxn ang="0">
                  <a:pos x="T8" y="T9"/>
                </a:cxn>
              </a:cxnLst>
              <a:rect l="0" t="0" r="r" b="b"/>
              <a:pathLst>
                <a:path w="158" h="110">
                  <a:moveTo>
                    <a:pt x="146" y="110"/>
                  </a:moveTo>
                  <a:cubicBezTo>
                    <a:pt x="158" y="82"/>
                    <a:pt x="158" y="82"/>
                    <a:pt x="158" y="82"/>
                  </a:cubicBezTo>
                  <a:cubicBezTo>
                    <a:pt x="43" y="0"/>
                    <a:pt x="43" y="0"/>
                    <a:pt x="43" y="0"/>
                  </a:cubicBezTo>
                  <a:cubicBezTo>
                    <a:pt x="0" y="20"/>
                    <a:pt x="0" y="20"/>
                    <a:pt x="0" y="20"/>
                  </a:cubicBezTo>
                  <a:cubicBezTo>
                    <a:pt x="55" y="99"/>
                    <a:pt x="146" y="110"/>
                    <a:pt x="146" y="110"/>
                  </a:cubicBez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7" name="Freeform 472"/>
            <p:cNvSpPr>
              <a:spLocks/>
            </p:cNvSpPr>
            <p:nvPr/>
          </p:nvSpPr>
          <p:spPr bwMode="auto">
            <a:xfrm rot="16200000">
              <a:off x="1515763" y="2907007"/>
              <a:ext cx="174100" cy="97932"/>
            </a:xfrm>
            <a:custGeom>
              <a:avLst/>
              <a:gdLst>
                <a:gd name="T0" fmla="*/ 3 w 30"/>
                <a:gd name="T1" fmla="*/ 17 h 17"/>
                <a:gd name="T2" fmla="*/ 30 w 30"/>
                <a:gd name="T3" fmla="*/ 5 h 17"/>
                <a:gd name="T4" fmla="*/ 24 w 30"/>
                <a:gd name="T5" fmla="*/ 0 h 17"/>
                <a:gd name="T6" fmla="*/ 0 w 30"/>
                <a:gd name="T7" fmla="*/ 11 h 17"/>
                <a:gd name="T8" fmla="*/ 3 w 30"/>
                <a:gd name="T9" fmla="*/ 17 h 17"/>
              </a:gdLst>
              <a:ahLst/>
              <a:cxnLst>
                <a:cxn ang="0">
                  <a:pos x="T0" y="T1"/>
                </a:cxn>
                <a:cxn ang="0">
                  <a:pos x="T2" y="T3"/>
                </a:cxn>
                <a:cxn ang="0">
                  <a:pos x="T4" y="T5"/>
                </a:cxn>
                <a:cxn ang="0">
                  <a:pos x="T6" y="T7"/>
                </a:cxn>
                <a:cxn ang="0">
                  <a:pos x="T8" y="T9"/>
                </a:cxn>
              </a:cxnLst>
              <a:rect l="0" t="0" r="r" b="b"/>
              <a:pathLst>
                <a:path w="30" h="17">
                  <a:moveTo>
                    <a:pt x="3" y="17"/>
                  </a:moveTo>
                  <a:cubicBezTo>
                    <a:pt x="30" y="5"/>
                    <a:pt x="30" y="5"/>
                    <a:pt x="30" y="5"/>
                  </a:cubicBezTo>
                  <a:cubicBezTo>
                    <a:pt x="24" y="0"/>
                    <a:pt x="24" y="0"/>
                    <a:pt x="24" y="0"/>
                  </a:cubicBezTo>
                  <a:cubicBezTo>
                    <a:pt x="0" y="11"/>
                    <a:pt x="0" y="11"/>
                    <a:pt x="0" y="11"/>
                  </a:cubicBezTo>
                  <a:cubicBezTo>
                    <a:pt x="1" y="13"/>
                    <a:pt x="2" y="15"/>
                    <a:pt x="3" y="17"/>
                  </a:cubicBez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8" name="Freeform 473"/>
            <p:cNvSpPr>
              <a:spLocks/>
            </p:cNvSpPr>
            <p:nvPr/>
          </p:nvSpPr>
          <p:spPr bwMode="auto">
            <a:xfrm rot="16200000">
              <a:off x="1640898" y="2733994"/>
              <a:ext cx="261151" cy="134928"/>
            </a:xfrm>
            <a:custGeom>
              <a:avLst/>
              <a:gdLst>
                <a:gd name="T0" fmla="*/ 2 w 45"/>
                <a:gd name="T1" fmla="*/ 23 h 23"/>
                <a:gd name="T2" fmla="*/ 45 w 45"/>
                <a:gd name="T3" fmla="*/ 3 h 23"/>
                <a:gd name="T4" fmla="*/ 41 w 45"/>
                <a:gd name="T5" fmla="*/ 0 h 23"/>
                <a:gd name="T6" fmla="*/ 0 w 45"/>
                <a:gd name="T7" fmla="*/ 19 h 23"/>
                <a:gd name="T8" fmla="*/ 2 w 45"/>
                <a:gd name="T9" fmla="*/ 23 h 23"/>
              </a:gdLst>
              <a:ahLst/>
              <a:cxnLst>
                <a:cxn ang="0">
                  <a:pos x="T0" y="T1"/>
                </a:cxn>
                <a:cxn ang="0">
                  <a:pos x="T2" y="T3"/>
                </a:cxn>
                <a:cxn ang="0">
                  <a:pos x="T4" y="T5"/>
                </a:cxn>
                <a:cxn ang="0">
                  <a:pos x="T6" y="T7"/>
                </a:cxn>
                <a:cxn ang="0">
                  <a:pos x="T8" y="T9"/>
                </a:cxn>
              </a:cxnLst>
              <a:rect l="0" t="0" r="r" b="b"/>
              <a:pathLst>
                <a:path w="45" h="23">
                  <a:moveTo>
                    <a:pt x="2" y="23"/>
                  </a:moveTo>
                  <a:cubicBezTo>
                    <a:pt x="45" y="3"/>
                    <a:pt x="45" y="3"/>
                    <a:pt x="45" y="3"/>
                  </a:cubicBezTo>
                  <a:cubicBezTo>
                    <a:pt x="41" y="0"/>
                    <a:pt x="41" y="0"/>
                    <a:pt x="41" y="0"/>
                  </a:cubicBezTo>
                  <a:cubicBezTo>
                    <a:pt x="0" y="19"/>
                    <a:pt x="0" y="19"/>
                    <a:pt x="0" y="19"/>
                  </a:cubicBezTo>
                  <a:cubicBezTo>
                    <a:pt x="0" y="20"/>
                    <a:pt x="1" y="22"/>
                    <a:pt x="2" y="23"/>
                  </a:cubicBezTo>
                  <a:close/>
                </a:path>
              </a:pathLst>
            </a:custGeom>
            <a:solidFill>
              <a:srgbClr val="364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9" name="Freeform 474"/>
            <p:cNvSpPr>
              <a:spLocks/>
            </p:cNvSpPr>
            <p:nvPr/>
          </p:nvSpPr>
          <p:spPr bwMode="auto">
            <a:xfrm rot="16200000">
              <a:off x="1536437" y="2799282"/>
              <a:ext cx="272032" cy="180629"/>
            </a:xfrm>
            <a:custGeom>
              <a:avLst/>
              <a:gdLst>
                <a:gd name="T0" fmla="*/ 10 w 47"/>
                <a:gd name="T1" fmla="*/ 31 h 31"/>
                <a:gd name="T2" fmla="*/ 47 w 47"/>
                <a:gd name="T3" fmla="*/ 14 h 31"/>
                <a:gd name="T4" fmla="*/ 28 w 47"/>
                <a:gd name="T5" fmla="*/ 0 h 31"/>
                <a:gd name="T6" fmla="*/ 0 w 47"/>
                <a:gd name="T7" fmla="*/ 12 h 31"/>
                <a:gd name="T8" fmla="*/ 10 w 47"/>
                <a:gd name="T9" fmla="*/ 31 h 31"/>
              </a:gdLst>
              <a:ahLst/>
              <a:cxnLst>
                <a:cxn ang="0">
                  <a:pos x="T0" y="T1"/>
                </a:cxn>
                <a:cxn ang="0">
                  <a:pos x="T2" y="T3"/>
                </a:cxn>
                <a:cxn ang="0">
                  <a:pos x="T4" y="T5"/>
                </a:cxn>
                <a:cxn ang="0">
                  <a:pos x="T6" y="T7"/>
                </a:cxn>
                <a:cxn ang="0">
                  <a:pos x="T8" y="T9"/>
                </a:cxn>
              </a:cxnLst>
              <a:rect l="0" t="0" r="r" b="b"/>
              <a:pathLst>
                <a:path w="47" h="31">
                  <a:moveTo>
                    <a:pt x="10" y="31"/>
                  </a:moveTo>
                  <a:cubicBezTo>
                    <a:pt x="47" y="14"/>
                    <a:pt x="47" y="14"/>
                    <a:pt x="47" y="14"/>
                  </a:cubicBezTo>
                  <a:cubicBezTo>
                    <a:pt x="28" y="0"/>
                    <a:pt x="28" y="0"/>
                    <a:pt x="28" y="0"/>
                  </a:cubicBezTo>
                  <a:cubicBezTo>
                    <a:pt x="0" y="12"/>
                    <a:pt x="0" y="12"/>
                    <a:pt x="0" y="12"/>
                  </a:cubicBezTo>
                  <a:cubicBezTo>
                    <a:pt x="3" y="19"/>
                    <a:pt x="6" y="25"/>
                    <a:pt x="10" y="31"/>
                  </a:cubicBezTo>
                  <a:close/>
                </a:path>
              </a:pathLst>
            </a:custGeom>
            <a:solidFill>
              <a:srgbClr val="364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0" name="Freeform 475"/>
            <p:cNvSpPr>
              <a:spLocks/>
            </p:cNvSpPr>
            <p:nvPr/>
          </p:nvSpPr>
          <p:spPr bwMode="auto">
            <a:xfrm rot="16200000">
              <a:off x="1535349" y="2909183"/>
              <a:ext cx="163219" cy="69640"/>
            </a:xfrm>
            <a:custGeom>
              <a:avLst/>
              <a:gdLst>
                <a:gd name="T0" fmla="*/ 0 w 75"/>
                <a:gd name="T1" fmla="*/ 32 h 32"/>
                <a:gd name="T2" fmla="*/ 75 w 75"/>
                <a:gd name="T3" fmla="*/ 0 h 32"/>
                <a:gd name="T4" fmla="*/ 72 w 75"/>
                <a:gd name="T5" fmla="*/ 0 h 32"/>
                <a:gd name="T6" fmla="*/ 0 w 75"/>
                <a:gd name="T7" fmla="*/ 32 h 32"/>
                <a:gd name="T8" fmla="*/ 0 w 75"/>
                <a:gd name="T9" fmla="*/ 32 h 32"/>
              </a:gdLst>
              <a:ahLst/>
              <a:cxnLst>
                <a:cxn ang="0">
                  <a:pos x="T0" y="T1"/>
                </a:cxn>
                <a:cxn ang="0">
                  <a:pos x="T2" y="T3"/>
                </a:cxn>
                <a:cxn ang="0">
                  <a:pos x="T4" y="T5"/>
                </a:cxn>
                <a:cxn ang="0">
                  <a:pos x="T6" y="T7"/>
                </a:cxn>
                <a:cxn ang="0">
                  <a:pos x="T8" y="T9"/>
                </a:cxn>
              </a:cxnLst>
              <a:rect l="0" t="0" r="r" b="b"/>
              <a:pathLst>
                <a:path w="75" h="32">
                  <a:moveTo>
                    <a:pt x="0" y="32"/>
                  </a:moveTo>
                  <a:lnTo>
                    <a:pt x="75" y="0"/>
                  </a:lnTo>
                  <a:lnTo>
                    <a:pt x="72" y="0"/>
                  </a:lnTo>
                  <a:lnTo>
                    <a:pt x="0" y="32"/>
                  </a:lnTo>
                  <a:lnTo>
                    <a:pt x="0" y="32"/>
                  </a:ln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1" name="Freeform 476"/>
            <p:cNvSpPr>
              <a:spLocks/>
            </p:cNvSpPr>
            <p:nvPr/>
          </p:nvSpPr>
          <p:spPr bwMode="auto">
            <a:xfrm rot="16200000">
              <a:off x="1572346" y="2441288"/>
              <a:ext cx="367787" cy="361258"/>
            </a:xfrm>
            <a:custGeom>
              <a:avLst/>
              <a:gdLst>
                <a:gd name="T0" fmla="*/ 48 w 63"/>
                <a:gd name="T1" fmla="*/ 8 h 62"/>
                <a:gd name="T2" fmla="*/ 9 w 63"/>
                <a:gd name="T3" fmla="*/ 15 h 62"/>
                <a:gd name="T4" fmla="*/ 15 w 63"/>
                <a:gd name="T5" fmla="*/ 54 h 62"/>
                <a:gd name="T6" fmla="*/ 54 w 63"/>
                <a:gd name="T7" fmla="*/ 47 h 62"/>
                <a:gd name="T8" fmla="*/ 48 w 63"/>
                <a:gd name="T9" fmla="*/ 8 h 62"/>
              </a:gdLst>
              <a:ahLst/>
              <a:cxnLst>
                <a:cxn ang="0">
                  <a:pos x="T0" y="T1"/>
                </a:cxn>
                <a:cxn ang="0">
                  <a:pos x="T2" y="T3"/>
                </a:cxn>
                <a:cxn ang="0">
                  <a:pos x="T4" y="T5"/>
                </a:cxn>
                <a:cxn ang="0">
                  <a:pos x="T6" y="T7"/>
                </a:cxn>
                <a:cxn ang="0">
                  <a:pos x="T8" y="T9"/>
                </a:cxn>
              </a:cxnLst>
              <a:rect l="0" t="0" r="r" b="b"/>
              <a:pathLst>
                <a:path w="63" h="62">
                  <a:moveTo>
                    <a:pt x="48" y="8"/>
                  </a:moveTo>
                  <a:cubicBezTo>
                    <a:pt x="35" y="0"/>
                    <a:pt x="18" y="2"/>
                    <a:pt x="9" y="15"/>
                  </a:cubicBezTo>
                  <a:cubicBezTo>
                    <a:pt x="0" y="27"/>
                    <a:pt x="3" y="45"/>
                    <a:pt x="15" y="54"/>
                  </a:cubicBezTo>
                  <a:cubicBezTo>
                    <a:pt x="28" y="62"/>
                    <a:pt x="45" y="60"/>
                    <a:pt x="54" y="47"/>
                  </a:cubicBezTo>
                  <a:cubicBezTo>
                    <a:pt x="63" y="35"/>
                    <a:pt x="60" y="17"/>
                    <a:pt x="48" y="8"/>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2" name="Freeform 477"/>
            <p:cNvSpPr>
              <a:spLocks/>
            </p:cNvSpPr>
            <p:nvPr/>
          </p:nvSpPr>
          <p:spPr bwMode="auto">
            <a:xfrm rot="16200000">
              <a:off x="1572346" y="2441288"/>
              <a:ext cx="367787" cy="361258"/>
            </a:xfrm>
            <a:custGeom>
              <a:avLst/>
              <a:gdLst>
                <a:gd name="T0" fmla="*/ 48 w 63"/>
                <a:gd name="T1" fmla="*/ 8 h 62"/>
                <a:gd name="T2" fmla="*/ 9 w 63"/>
                <a:gd name="T3" fmla="*/ 15 h 62"/>
                <a:gd name="T4" fmla="*/ 15 w 63"/>
                <a:gd name="T5" fmla="*/ 54 h 62"/>
                <a:gd name="T6" fmla="*/ 54 w 63"/>
                <a:gd name="T7" fmla="*/ 47 h 62"/>
                <a:gd name="T8" fmla="*/ 48 w 63"/>
                <a:gd name="T9" fmla="*/ 8 h 62"/>
              </a:gdLst>
              <a:ahLst/>
              <a:cxnLst>
                <a:cxn ang="0">
                  <a:pos x="T0" y="T1"/>
                </a:cxn>
                <a:cxn ang="0">
                  <a:pos x="T2" y="T3"/>
                </a:cxn>
                <a:cxn ang="0">
                  <a:pos x="T4" y="T5"/>
                </a:cxn>
                <a:cxn ang="0">
                  <a:pos x="T6" y="T7"/>
                </a:cxn>
                <a:cxn ang="0">
                  <a:pos x="T8" y="T9"/>
                </a:cxn>
              </a:cxnLst>
              <a:rect l="0" t="0" r="r" b="b"/>
              <a:pathLst>
                <a:path w="63" h="62">
                  <a:moveTo>
                    <a:pt x="48" y="8"/>
                  </a:moveTo>
                  <a:cubicBezTo>
                    <a:pt x="35" y="0"/>
                    <a:pt x="18" y="2"/>
                    <a:pt x="9" y="15"/>
                  </a:cubicBezTo>
                  <a:cubicBezTo>
                    <a:pt x="0" y="27"/>
                    <a:pt x="3" y="45"/>
                    <a:pt x="15" y="54"/>
                  </a:cubicBezTo>
                  <a:cubicBezTo>
                    <a:pt x="28" y="62"/>
                    <a:pt x="45" y="60"/>
                    <a:pt x="54" y="47"/>
                  </a:cubicBezTo>
                  <a:cubicBezTo>
                    <a:pt x="63" y="35"/>
                    <a:pt x="60" y="17"/>
                    <a:pt x="48" y="8"/>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3" name="Freeform 478"/>
            <p:cNvSpPr>
              <a:spLocks/>
            </p:cNvSpPr>
            <p:nvPr/>
          </p:nvSpPr>
          <p:spPr bwMode="auto">
            <a:xfrm rot="16200000">
              <a:off x="1607166" y="2476108"/>
              <a:ext cx="298147" cy="291618"/>
            </a:xfrm>
            <a:custGeom>
              <a:avLst/>
              <a:gdLst>
                <a:gd name="T0" fmla="*/ 39 w 51"/>
                <a:gd name="T1" fmla="*/ 7 h 50"/>
                <a:gd name="T2" fmla="*/ 7 w 51"/>
                <a:gd name="T3" fmla="*/ 12 h 50"/>
                <a:gd name="T4" fmla="*/ 13 w 51"/>
                <a:gd name="T5" fmla="*/ 43 h 50"/>
                <a:gd name="T6" fmla="*/ 44 w 51"/>
                <a:gd name="T7" fmla="*/ 38 h 50"/>
                <a:gd name="T8" fmla="*/ 39 w 51"/>
                <a:gd name="T9" fmla="*/ 7 h 50"/>
              </a:gdLst>
              <a:ahLst/>
              <a:cxnLst>
                <a:cxn ang="0">
                  <a:pos x="T0" y="T1"/>
                </a:cxn>
                <a:cxn ang="0">
                  <a:pos x="T2" y="T3"/>
                </a:cxn>
                <a:cxn ang="0">
                  <a:pos x="T4" y="T5"/>
                </a:cxn>
                <a:cxn ang="0">
                  <a:pos x="T6" y="T7"/>
                </a:cxn>
                <a:cxn ang="0">
                  <a:pos x="T8" y="T9"/>
                </a:cxn>
              </a:cxnLst>
              <a:rect l="0" t="0" r="r" b="b"/>
              <a:pathLst>
                <a:path w="51" h="50">
                  <a:moveTo>
                    <a:pt x="39" y="7"/>
                  </a:moveTo>
                  <a:cubicBezTo>
                    <a:pt x="28" y="0"/>
                    <a:pt x="15" y="2"/>
                    <a:pt x="7" y="12"/>
                  </a:cubicBezTo>
                  <a:cubicBezTo>
                    <a:pt x="0" y="22"/>
                    <a:pt x="3" y="36"/>
                    <a:pt x="13" y="43"/>
                  </a:cubicBezTo>
                  <a:cubicBezTo>
                    <a:pt x="23" y="50"/>
                    <a:pt x="37" y="48"/>
                    <a:pt x="44" y="38"/>
                  </a:cubicBezTo>
                  <a:cubicBezTo>
                    <a:pt x="51" y="28"/>
                    <a:pt x="49" y="14"/>
                    <a:pt x="39" y="7"/>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4" name="Freeform 479"/>
            <p:cNvSpPr>
              <a:spLocks/>
            </p:cNvSpPr>
            <p:nvPr/>
          </p:nvSpPr>
          <p:spPr bwMode="auto">
            <a:xfrm rot="16200000">
              <a:off x="1631105" y="2500047"/>
              <a:ext cx="250269" cy="243741"/>
            </a:xfrm>
            <a:custGeom>
              <a:avLst/>
              <a:gdLst>
                <a:gd name="T0" fmla="*/ 32 w 43"/>
                <a:gd name="T1" fmla="*/ 6 h 42"/>
                <a:gd name="T2" fmla="*/ 6 w 43"/>
                <a:gd name="T3" fmla="*/ 10 h 42"/>
                <a:gd name="T4" fmla="*/ 11 w 43"/>
                <a:gd name="T5" fmla="*/ 36 h 42"/>
                <a:gd name="T6" fmla="*/ 37 w 43"/>
                <a:gd name="T7" fmla="*/ 32 h 42"/>
                <a:gd name="T8" fmla="*/ 32 w 43"/>
                <a:gd name="T9" fmla="*/ 6 h 42"/>
              </a:gdLst>
              <a:ahLst/>
              <a:cxnLst>
                <a:cxn ang="0">
                  <a:pos x="T0" y="T1"/>
                </a:cxn>
                <a:cxn ang="0">
                  <a:pos x="T2" y="T3"/>
                </a:cxn>
                <a:cxn ang="0">
                  <a:pos x="T4" y="T5"/>
                </a:cxn>
                <a:cxn ang="0">
                  <a:pos x="T6" y="T7"/>
                </a:cxn>
                <a:cxn ang="0">
                  <a:pos x="T8" y="T9"/>
                </a:cxn>
              </a:cxnLst>
              <a:rect l="0" t="0" r="r" b="b"/>
              <a:pathLst>
                <a:path w="43" h="42">
                  <a:moveTo>
                    <a:pt x="32" y="6"/>
                  </a:moveTo>
                  <a:cubicBezTo>
                    <a:pt x="24" y="0"/>
                    <a:pt x="12" y="2"/>
                    <a:pt x="6" y="10"/>
                  </a:cubicBezTo>
                  <a:cubicBezTo>
                    <a:pt x="0" y="19"/>
                    <a:pt x="2" y="30"/>
                    <a:pt x="11" y="36"/>
                  </a:cubicBezTo>
                  <a:cubicBezTo>
                    <a:pt x="19" y="42"/>
                    <a:pt x="31" y="40"/>
                    <a:pt x="37" y="32"/>
                  </a:cubicBezTo>
                  <a:cubicBezTo>
                    <a:pt x="43" y="23"/>
                    <a:pt x="41" y="12"/>
                    <a:pt x="32" y="6"/>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5" name="Freeform 480"/>
            <p:cNvSpPr>
              <a:spLocks/>
            </p:cNvSpPr>
            <p:nvPr/>
          </p:nvSpPr>
          <p:spPr bwMode="auto">
            <a:xfrm rot="16200000">
              <a:off x="1878110" y="1863492"/>
              <a:ext cx="559298" cy="393902"/>
            </a:xfrm>
            <a:custGeom>
              <a:avLst/>
              <a:gdLst>
                <a:gd name="T0" fmla="*/ 96 w 96"/>
                <a:gd name="T1" fmla="*/ 68 h 68"/>
                <a:gd name="T2" fmla="*/ 0 w 96"/>
                <a:gd name="T3" fmla="*/ 0 h 68"/>
                <a:gd name="T4" fmla="*/ 96 w 96"/>
                <a:gd name="T5" fmla="*/ 68 h 68"/>
              </a:gdLst>
              <a:ahLst/>
              <a:cxnLst>
                <a:cxn ang="0">
                  <a:pos x="T0" y="T1"/>
                </a:cxn>
                <a:cxn ang="0">
                  <a:pos x="T2" y="T3"/>
                </a:cxn>
                <a:cxn ang="0">
                  <a:pos x="T4" y="T5"/>
                </a:cxn>
              </a:cxnLst>
              <a:rect l="0" t="0" r="r" b="b"/>
              <a:pathLst>
                <a:path w="96" h="68">
                  <a:moveTo>
                    <a:pt x="96" y="68"/>
                  </a:moveTo>
                  <a:cubicBezTo>
                    <a:pt x="0" y="0"/>
                    <a:pt x="0" y="0"/>
                    <a:pt x="0" y="0"/>
                  </a:cubicBezTo>
                  <a:cubicBezTo>
                    <a:pt x="0" y="0"/>
                    <a:pt x="25" y="58"/>
                    <a:pt x="96" y="68"/>
                  </a:cubicBezTo>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6" name="Freeform 481"/>
            <p:cNvSpPr>
              <a:spLocks/>
            </p:cNvSpPr>
            <p:nvPr/>
          </p:nvSpPr>
          <p:spPr bwMode="auto">
            <a:xfrm rot="16200000">
              <a:off x="1631105" y="1627368"/>
              <a:ext cx="652877" cy="528830"/>
            </a:xfrm>
            <a:custGeom>
              <a:avLst/>
              <a:gdLst>
                <a:gd name="T0" fmla="*/ 0 w 112"/>
                <a:gd name="T1" fmla="*/ 61 h 91"/>
                <a:gd name="T2" fmla="*/ 112 w 112"/>
                <a:gd name="T3" fmla="*/ 30 h 91"/>
                <a:gd name="T4" fmla="*/ 42 w 112"/>
                <a:gd name="T5" fmla="*/ 91 h 91"/>
                <a:gd name="T6" fmla="*/ 0 w 112"/>
                <a:gd name="T7" fmla="*/ 61 h 91"/>
              </a:gdLst>
              <a:ahLst/>
              <a:cxnLst>
                <a:cxn ang="0">
                  <a:pos x="T0" y="T1"/>
                </a:cxn>
                <a:cxn ang="0">
                  <a:pos x="T2" y="T3"/>
                </a:cxn>
                <a:cxn ang="0">
                  <a:pos x="T4" y="T5"/>
                </a:cxn>
                <a:cxn ang="0">
                  <a:pos x="T6" y="T7"/>
                </a:cxn>
              </a:cxnLst>
              <a:rect l="0" t="0" r="r" b="b"/>
              <a:pathLst>
                <a:path w="112" h="91">
                  <a:moveTo>
                    <a:pt x="0" y="61"/>
                  </a:moveTo>
                  <a:cubicBezTo>
                    <a:pt x="58" y="0"/>
                    <a:pt x="112" y="30"/>
                    <a:pt x="112" y="30"/>
                  </a:cubicBezTo>
                  <a:cubicBezTo>
                    <a:pt x="42" y="91"/>
                    <a:pt x="42" y="91"/>
                    <a:pt x="42" y="91"/>
                  </a:cubicBezTo>
                  <a:lnTo>
                    <a:pt x="0" y="61"/>
                  </a:lnTo>
                  <a:close/>
                </a:path>
              </a:pathLst>
            </a:custGeom>
            <a:solidFill>
              <a:srgbClr val="273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7" name="Freeform 482"/>
            <p:cNvSpPr>
              <a:spLocks/>
            </p:cNvSpPr>
            <p:nvPr/>
          </p:nvSpPr>
          <p:spPr bwMode="auto">
            <a:xfrm rot="16200000">
              <a:off x="1520115" y="2569687"/>
              <a:ext cx="89226" cy="278561"/>
            </a:xfrm>
            <a:custGeom>
              <a:avLst/>
              <a:gdLst>
                <a:gd name="T0" fmla="*/ 15 w 15"/>
                <a:gd name="T1" fmla="*/ 3 h 48"/>
                <a:gd name="T2" fmla="*/ 10 w 15"/>
                <a:gd name="T3" fmla="*/ 48 h 48"/>
                <a:gd name="T4" fmla="*/ 0 w 15"/>
                <a:gd name="T5" fmla="*/ 41 h 48"/>
                <a:gd name="T6" fmla="*/ 4 w 15"/>
                <a:gd name="T7" fmla="*/ 0 h 48"/>
                <a:gd name="T8" fmla="*/ 15 w 15"/>
                <a:gd name="T9" fmla="*/ 3 h 48"/>
              </a:gdLst>
              <a:ahLst/>
              <a:cxnLst>
                <a:cxn ang="0">
                  <a:pos x="T0" y="T1"/>
                </a:cxn>
                <a:cxn ang="0">
                  <a:pos x="T2" y="T3"/>
                </a:cxn>
                <a:cxn ang="0">
                  <a:pos x="T4" y="T5"/>
                </a:cxn>
                <a:cxn ang="0">
                  <a:pos x="T6" y="T7"/>
                </a:cxn>
                <a:cxn ang="0">
                  <a:pos x="T8" y="T9"/>
                </a:cxn>
              </a:cxnLst>
              <a:rect l="0" t="0" r="r" b="b"/>
              <a:pathLst>
                <a:path w="15" h="48">
                  <a:moveTo>
                    <a:pt x="15" y="3"/>
                  </a:moveTo>
                  <a:cubicBezTo>
                    <a:pt x="10" y="48"/>
                    <a:pt x="10" y="48"/>
                    <a:pt x="10" y="48"/>
                  </a:cubicBezTo>
                  <a:cubicBezTo>
                    <a:pt x="0" y="41"/>
                    <a:pt x="0" y="41"/>
                    <a:pt x="0" y="41"/>
                  </a:cubicBezTo>
                  <a:cubicBezTo>
                    <a:pt x="4" y="0"/>
                    <a:pt x="4" y="0"/>
                    <a:pt x="4" y="0"/>
                  </a:cubicBezTo>
                  <a:cubicBezTo>
                    <a:pt x="8" y="1"/>
                    <a:pt x="11" y="2"/>
                    <a:pt x="15" y="3"/>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8" name="Freeform 483"/>
            <p:cNvSpPr>
              <a:spLocks/>
            </p:cNvSpPr>
            <p:nvPr/>
          </p:nvSpPr>
          <p:spPr bwMode="auto">
            <a:xfrm rot="16200000">
              <a:off x="1367778" y="2926593"/>
              <a:ext cx="219802" cy="152338"/>
            </a:xfrm>
            <a:custGeom>
              <a:avLst/>
              <a:gdLst>
                <a:gd name="T0" fmla="*/ 38 w 38"/>
                <a:gd name="T1" fmla="*/ 0 h 26"/>
                <a:gd name="T2" fmla="*/ 36 w 38"/>
                <a:gd name="T3" fmla="*/ 26 h 26"/>
                <a:gd name="T4" fmla="*/ 0 w 38"/>
                <a:gd name="T5" fmla="*/ 1 h 26"/>
                <a:gd name="T6" fmla="*/ 38 w 38"/>
                <a:gd name="T7" fmla="*/ 0 h 26"/>
              </a:gdLst>
              <a:ahLst/>
              <a:cxnLst>
                <a:cxn ang="0">
                  <a:pos x="T0" y="T1"/>
                </a:cxn>
                <a:cxn ang="0">
                  <a:pos x="T2" y="T3"/>
                </a:cxn>
                <a:cxn ang="0">
                  <a:pos x="T4" y="T5"/>
                </a:cxn>
                <a:cxn ang="0">
                  <a:pos x="T6" y="T7"/>
                </a:cxn>
              </a:cxnLst>
              <a:rect l="0" t="0" r="r" b="b"/>
              <a:pathLst>
                <a:path w="38" h="26">
                  <a:moveTo>
                    <a:pt x="38" y="0"/>
                  </a:moveTo>
                  <a:cubicBezTo>
                    <a:pt x="36" y="26"/>
                    <a:pt x="36" y="26"/>
                    <a:pt x="36" y="26"/>
                  </a:cubicBezTo>
                  <a:cubicBezTo>
                    <a:pt x="0" y="1"/>
                    <a:pt x="0" y="1"/>
                    <a:pt x="0" y="1"/>
                  </a:cubicBezTo>
                  <a:cubicBezTo>
                    <a:pt x="14" y="0"/>
                    <a:pt x="26" y="0"/>
                    <a:pt x="38" y="0"/>
                  </a:cubicBezTo>
                  <a:close/>
                </a:path>
              </a:pathLst>
            </a:custGeom>
            <a:solidFill>
              <a:srgbClr val="BF2C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9" name="Freeform 484"/>
            <p:cNvSpPr>
              <a:spLocks/>
            </p:cNvSpPr>
            <p:nvPr/>
          </p:nvSpPr>
          <p:spPr bwMode="auto">
            <a:xfrm rot="16200000">
              <a:off x="1425448" y="1898312"/>
              <a:ext cx="796510" cy="748632"/>
            </a:xfrm>
            <a:custGeom>
              <a:avLst/>
              <a:gdLst>
                <a:gd name="T0" fmla="*/ 137 w 137"/>
                <a:gd name="T1" fmla="*/ 109 h 129"/>
                <a:gd name="T2" fmla="*/ 115 w 137"/>
                <a:gd name="T3" fmla="*/ 129 h 129"/>
                <a:gd name="T4" fmla="*/ 0 w 137"/>
                <a:gd name="T5" fmla="*/ 47 h 129"/>
                <a:gd name="T6" fmla="*/ 5 w 137"/>
                <a:gd name="T7" fmla="*/ 0 h 129"/>
                <a:gd name="T8" fmla="*/ 137 w 137"/>
                <a:gd name="T9" fmla="*/ 109 h 129"/>
              </a:gdLst>
              <a:ahLst/>
              <a:cxnLst>
                <a:cxn ang="0">
                  <a:pos x="T0" y="T1"/>
                </a:cxn>
                <a:cxn ang="0">
                  <a:pos x="T2" y="T3"/>
                </a:cxn>
                <a:cxn ang="0">
                  <a:pos x="T4" y="T5"/>
                </a:cxn>
                <a:cxn ang="0">
                  <a:pos x="T6" y="T7"/>
                </a:cxn>
                <a:cxn ang="0">
                  <a:pos x="T8" y="T9"/>
                </a:cxn>
              </a:cxnLst>
              <a:rect l="0" t="0" r="r" b="b"/>
              <a:pathLst>
                <a:path w="137" h="129">
                  <a:moveTo>
                    <a:pt x="137" y="109"/>
                  </a:moveTo>
                  <a:cubicBezTo>
                    <a:pt x="115" y="129"/>
                    <a:pt x="115" y="129"/>
                    <a:pt x="115" y="129"/>
                  </a:cubicBezTo>
                  <a:cubicBezTo>
                    <a:pt x="0" y="47"/>
                    <a:pt x="0" y="47"/>
                    <a:pt x="0" y="47"/>
                  </a:cubicBezTo>
                  <a:cubicBezTo>
                    <a:pt x="5" y="0"/>
                    <a:pt x="5" y="0"/>
                    <a:pt x="5" y="0"/>
                  </a:cubicBezTo>
                  <a:cubicBezTo>
                    <a:pt x="98" y="26"/>
                    <a:pt x="137" y="109"/>
                    <a:pt x="137" y="109"/>
                  </a:cubicBezTo>
                  <a:close/>
                </a:path>
              </a:pathLst>
            </a:custGeom>
            <a:solidFill>
              <a:srgbClr val="BF2C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0" name="Freeform 485"/>
            <p:cNvSpPr>
              <a:spLocks/>
            </p:cNvSpPr>
            <p:nvPr/>
          </p:nvSpPr>
          <p:spPr bwMode="auto">
            <a:xfrm rot="16200000">
              <a:off x="1465709" y="2787313"/>
              <a:ext cx="52230" cy="180629"/>
            </a:xfrm>
            <a:custGeom>
              <a:avLst/>
              <a:gdLst>
                <a:gd name="T0" fmla="*/ 9 w 9"/>
                <a:gd name="T1" fmla="*/ 1 h 31"/>
                <a:gd name="T2" fmla="*/ 6 w 9"/>
                <a:gd name="T3" fmla="*/ 31 h 31"/>
                <a:gd name="T4" fmla="*/ 0 w 9"/>
                <a:gd name="T5" fmla="*/ 26 h 31"/>
                <a:gd name="T6" fmla="*/ 2 w 9"/>
                <a:gd name="T7" fmla="*/ 0 h 31"/>
                <a:gd name="T8" fmla="*/ 9 w 9"/>
                <a:gd name="T9" fmla="*/ 1 h 31"/>
              </a:gdLst>
              <a:ahLst/>
              <a:cxnLst>
                <a:cxn ang="0">
                  <a:pos x="T0" y="T1"/>
                </a:cxn>
                <a:cxn ang="0">
                  <a:pos x="T2" y="T3"/>
                </a:cxn>
                <a:cxn ang="0">
                  <a:pos x="T4" y="T5"/>
                </a:cxn>
                <a:cxn ang="0">
                  <a:pos x="T6" y="T7"/>
                </a:cxn>
                <a:cxn ang="0">
                  <a:pos x="T8" y="T9"/>
                </a:cxn>
              </a:cxnLst>
              <a:rect l="0" t="0" r="r" b="b"/>
              <a:pathLst>
                <a:path w="9" h="31">
                  <a:moveTo>
                    <a:pt x="9" y="1"/>
                  </a:moveTo>
                  <a:cubicBezTo>
                    <a:pt x="6" y="31"/>
                    <a:pt x="6" y="31"/>
                    <a:pt x="6" y="31"/>
                  </a:cubicBezTo>
                  <a:cubicBezTo>
                    <a:pt x="0" y="26"/>
                    <a:pt x="0" y="26"/>
                    <a:pt x="0" y="26"/>
                  </a:cubicBezTo>
                  <a:cubicBezTo>
                    <a:pt x="2" y="0"/>
                    <a:pt x="2" y="0"/>
                    <a:pt x="2" y="0"/>
                  </a:cubicBezTo>
                  <a:cubicBezTo>
                    <a:pt x="5" y="1"/>
                    <a:pt x="7" y="1"/>
                    <a:pt x="9" y="1"/>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1" name="Freeform 486"/>
            <p:cNvSpPr>
              <a:spLocks/>
            </p:cNvSpPr>
            <p:nvPr/>
          </p:nvSpPr>
          <p:spPr bwMode="auto">
            <a:xfrm rot="16200000">
              <a:off x="1556024" y="2529426"/>
              <a:ext cx="52230" cy="278561"/>
            </a:xfrm>
            <a:custGeom>
              <a:avLst/>
              <a:gdLst>
                <a:gd name="T0" fmla="*/ 9 w 9"/>
                <a:gd name="T1" fmla="*/ 1 h 48"/>
                <a:gd name="T2" fmla="*/ 4 w 9"/>
                <a:gd name="T3" fmla="*/ 48 h 48"/>
                <a:gd name="T4" fmla="*/ 0 w 9"/>
                <a:gd name="T5" fmla="*/ 45 h 48"/>
                <a:gd name="T6" fmla="*/ 5 w 9"/>
                <a:gd name="T7" fmla="*/ 0 h 48"/>
                <a:gd name="T8" fmla="*/ 9 w 9"/>
                <a:gd name="T9" fmla="*/ 1 h 48"/>
              </a:gdLst>
              <a:ahLst/>
              <a:cxnLst>
                <a:cxn ang="0">
                  <a:pos x="T0" y="T1"/>
                </a:cxn>
                <a:cxn ang="0">
                  <a:pos x="T2" y="T3"/>
                </a:cxn>
                <a:cxn ang="0">
                  <a:pos x="T4" y="T5"/>
                </a:cxn>
                <a:cxn ang="0">
                  <a:pos x="T6" y="T7"/>
                </a:cxn>
                <a:cxn ang="0">
                  <a:pos x="T8" y="T9"/>
                </a:cxn>
              </a:cxnLst>
              <a:rect l="0" t="0" r="r" b="b"/>
              <a:pathLst>
                <a:path w="9" h="48">
                  <a:moveTo>
                    <a:pt x="9" y="1"/>
                  </a:moveTo>
                  <a:cubicBezTo>
                    <a:pt x="4" y="48"/>
                    <a:pt x="4" y="48"/>
                    <a:pt x="4" y="48"/>
                  </a:cubicBezTo>
                  <a:cubicBezTo>
                    <a:pt x="0" y="45"/>
                    <a:pt x="0" y="45"/>
                    <a:pt x="0" y="45"/>
                  </a:cubicBezTo>
                  <a:cubicBezTo>
                    <a:pt x="5" y="0"/>
                    <a:pt x="5" y="0"/>
                    <a:pt x="5" y="0"/>
                  </a:cubicBezTo>
                  <a:cubicBezTo>
                    <a:pt x="6" y="0"/>
                    <a:pt x="7" y="0"/>
                    <a:pt x="9" y="1"/>
                  </a:cubicBezTo>
                  <a:close/>
                </a:path>
              </a:pathLst>
            </a:custGeom>
            <a:solidFill>
              <a:srgbClr val="283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2" name="Freeform 487"/>
            <p:cNvSpPr>
              <a:spLocks/>
            </p:cNvSpPr>
            <p:nvPr/>
          </p:nvSpPr>
          <p:spPr bwMode="auto">
            <a:xfrm rot="16200000">
              <a:off x="1468973" y="2668707"/>
              <a:ext cx="132752" cy="254622"/>
            </a:xfrm>
            <a:custGeom>
              <a:avLst/>
              <a:gdLst>
                <a:gd name="T0" fmla="*/ 23 w 23"/>
                <a:gd name="T1" fmla="*/ 3 h 44"/>
                <a:gd name="T2" fmla="*/ 19 w 23"/>
                <a:gd name="T3" fmla="*/ 44 h 44"/>
                <a:gd name="T4" fmla="*/ 0 w 23"/>
                <a:gd name="T5" fmla="*/ 30 h 44"/>
                <a:gd name="T6" fmla="*/ 2 w 23"/>
                <a:gd name="T7" fmla="*/ 0 h 44"/>
                <a:gd name="T8" fmla="*/ 23 w 23"/>
                <a:gd name="T9" fmla="*/ 3 h 44"/>
              </a:gdLst>
              <a:ahLst/>
              <a:cxnLst>
                <a:cxn ang="0">
                  <a:pos x="T0" y="T1"/>
                </a:cxn>
                <a:cxn ang="0">
                  <a:pos x="T2" y="T3"/>
                </a:cxn>
                <a:cxn ang="0">
                  <a:pos x="T4" y="T5"/>
                </a:cxn>
                <a:cxn ang="0">
                  <a:pos x="T6" y="T7"/>
                </a:cxn>
                <a:cxn ang="0">
                  <a:pos x="T8" y="T9"/>
                </a:cxn>
              </a:cxnLst>
              <a:rect l="0" t="0" r="r" b="b"/>
              <a:pathLst>
                <a:path w="23" h="44">
                  <a:moveTo>
                    <a:pt x="23" y="3"/>
                  </a:moveTo>
                  <a:cubicBezTo>
                    <a:pt x="19" y="44"/>
                    <a:pt x="19" y="44"/>
                    <a:pt x="19" y="44"/>
                  </a:cubicBezTo>
                  <a:cubicBezTo>
                    <a:pt x="0" y="30"/>
                    <a:pt x="0" y="30"/>
                    <a:pt x="0" y="30"/>
                  </a:cubicBezTo>
                  <a:cubicBezTo>
                    <a:pt x="2" y="0"/>
                    <a:pt x="2" y="0"/>
                    <a:pt x="2" y="0"/>
                  </a:cubicBezTo>
                  <a:cubicBezTo>
                    <a:pt x="10" y="1"/>
                    <a:pt x="16" y="2"/>
                    <a:pt x="23" y="3"/>
                  </a:cubicBezTo>
                  <a:close/>
                </a:path>
              </a:pathLst>
            </a:custGeom>
            <a:solidFill>
              <a:srgbClr val="283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3" name="Freeform 488"/>
            <p:cNvSpPr>
              <a:spLocks/>
            </p:cNvSpPr>
            <p:nvPr/>
          </p:nvSpPr>
          <p:spPr bwMode="auto">
            <a:xfrm rot="16200000">
              <a:off x="1486383" y="2773167"/>
              <a:ext cx="17410" cy="174100"/>
            </a:xfrm>
            <a:custGeom>
              <a:avLst/>
              <a:gdLst>
                <a:gd name="T0" fmla="*/ 8 w 8"/>
                <a:gd name="T1" fmla="*/ 0 h 80"/>
                <a:gd name="T2" fmla="*/ 3 w 8"/>
                <a:gd name="T3" fmla="*/ 80 h 80"/>
                <a:gd name="T4" fmla="*/ 0 w 8"/>
                <a:gd name="T5" fmla="*/ 80 h 80"/>
                <a:gd name="T6" fmla="*/ 8 w 8"/>
                <a:gd name="T7" fmla="*/ 0 h 80"/>
                <a:gd name="T8" fmla="*/ 8 w 8"/>
                <a:gd name="T9" fmla="*/ 0 h 80"/>
              </a:gdLst>
              <a:ahLst/>
              <a:cxnLst>
                <a:cxn ang="0">
                  <a:pos x="T0" y="T1"/>
                </a:cxn>
                <a:cxn ang="0">
                  <a:pos x="T2" y="T3"/>
                </a:cxn>
                <a:cxn ang="0">
                  <a:pos x="T4" y="T5"/>
                </a:cxn>
                <a:cxn ang="0">
                  <a:pos x="T6" y="T7"/>
                </a:cxn>
                <a:cxn ang="0">
                  <a:pos x="T8" y="T9"/>
                </a:cxn>
              </a:cxnLst>
              <a:rect l="0" t="0" r="r" b="b"/>
              <a:pathLst>
                <a:path w="8" h="80">
                  <a:moveTo>
                    <a:pt x="8" y="0"/>
                  </a:moveTo>
                  <a:lnTo>
                    <a:pt x="3" y="80"/>
                  </a:lnTo>
                  <a:lnTo>
                    <a:pt x="0" y="80"/>
                  </a:lnTo>
                  <a:lnTo>
                    <a:pt x="8" y="0"/>
                  </a:lnTo>
                  <a:lnTo>
                    <a:pt x="8" y="0"/>
                  </a:ln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4" name="Freeform 489"/>
            <p:cNvSpPr>
              <a:spLocks/>
            </p:cNvSpPr>
            <p:nvPr/>
          </p:nvSpPr>
          <p:spPr bwMode="auto">
            <a:xfrm rot="16200000">
              <a:off x="1572346" y="2441288"/>
              <a:ext cx="367787" cy="361258"/>
            </a:xfrm>
            <a:custGeom>
              <a:avLst/>
              <a:gdLst>
                <a:gd name="T0" fmla="*/ 15 w 63"/>
                <a:gd name="T1" fmla="*/ 54 h 62"/>
                <a:gd name="T2" fmla="*/ 9 w 63"/>
                <a:gd name="T3" fmla="*/ 15 h 62"/>
                <a:gd name="T4" fmla="*/ 48 w 63"/>
                <a:gd name="T5" fmla="*/ 8 h 62"/>
                <a:gd name="T6" fmla="*/ 54 w 63"/>
                <a:gd name="T7" fmla="*/ 47 h 62"/>
                <a:gd name="T8" fmla="*/ 15 w 63"/>
                <a:gd name="T9" fmla="*/ 54 h 62"/>
              </a:gdLst>
              <a:ahLst/>
              <a:cxnLst>
                <a:cxn ang="0">
                  <a:pos x="T0" y="T1"/>
                </a:cxn>
                <a:cxn ang="0">
                  <a:pos x="T2" y="T3"/>
                </a:cxn>
                <a:cxn ang="0">
                  <a:pos x="T4" y="T5"/>
                </a:cxn>
                <a:cxn ang="0">
                  <a:pos x="T6" y="T7"/>
                </a:cxn>
                <a:cxn ang="0">
                  <a:pos x="T8" y="T9"/>
                </a:cxn>
              </a:cxnLst>
              <a:rect l="0" t="0" r="r" b="b"/>
              <a:pathLst>
                <a:path w="63" h="62">
                  <a:moveTo>
                    <a:pt x="15" y="54"/>
                  </a:moveTo>
                  <a:cubicBezTo>
                    <a:pt x="3" y="45"/>
                    <a:pt x="0" y="27"/>
                    <a:pt x="9" y="15"/>
                  </a:cubicBezTo>
                  <a:cubicBezTo>
                    <a:pt x="18" y="2"/>
                    <a:pt x="35" y="0"/>
                    <a:pt x="48" y="8"/>
                  </a:cubicBezTo>
                  <a:cubicBezTo>
                    <a:pt x="60" y="17"/>
                    <a:pt x="63" y="35"/>
                    <a:pt x="54" y="47"/>
                  </a:cubicBezTo>
                  <a:cubicBezTo>
                    <a:pt x="45" y="60"/>
                    <a:pt x="28" y="62"/>
                    <a:pt x="15" y="54"/>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5" name="Freeform 490"/>
            <p:cNvSpPr>
              <a:spLocks/>
            </p:cNvSpPr>
            <p:nvPr/>
          </p:nvSpPr>
          <p:spPr bwMode="auto">
            <a:xfrm rot="16200000">
              <a:off x="1572346" y="2441288"/>
              <a:ext cx="367787" cy="361258"/>
            </a:xfrm>
            <a:custGeom>
              <a:avLst/>
              <a:gdLst>
                <a:gd name="T0" fmla="*/ 15 w 63"/>
                <a:gd name="T1" fmla="*/ 54 h 62"/>
                <a:gd name="T2" fmla="*/ 9 w 63"/>
                <a:gd name="T3" fmla="*/ 15 h 62"/>
                <a:gd name="T4" fmla="*/ 48 w 63"/>
                <a:gd name="T5" fmla="*/ 8 h 62"/>
                <a:gd name="T6" fmla="*/ 54 w 63"/>
                <a:gd name="T7" fmla="*/ 47 h 62"/>
                <a:gd name="T8" fmla="*/ 15 w 63"/>
                <a:gd name="T9" fmla="*/ 54 h 62"/>
              </a:gdLst>
              <a:ahLst/>
              <a:cxnLst>
                <a:cxn ang="0">
                  <a:pos x="T0" y="T1"/>
                </a:cxn>
                <a:cxn ang="0">
                  <a:pos x="T2" y="T3"/>
                </a:cxn>
                <a:cxn ang="0">
                  <a:pos x="T4" y="T5"/>
                </a:cxn>
                <a:cxn ang="0">
                  <a:pos x="T6" y="T7"/>
                </a:cxn>
                <a:cxn ang="0">
                  <a:pos x="T8" y="T9"/>
                </a:cxn>
              </a:cxnLst>
              <a:rect l="0" t="0" r="r" b="b"/>
              <a:pathLst>
                <a:path w="63" h="62">
                  <a:moveTo>
                    <a:pt x="15" y="54"/>
                  </a:moveTo>
                  <a:cubicBezTo>
                    <a:pt x="3" y="45"/>
                    <a:pt x="0" y="27"/>
                    <a:pt x="9" y="15"/>
                  </a:cubicBezTo>
                  <a:cubicBezTo>
                    <a:pt x="18" y="2"/>
                    <a:pt x="35" y="0"/>
                    <a:pt x="48" y="8"/>
                  </a:cubicBezTo>
                  <a:cubicBezTo>
                    <a:pt x="60" y="17"/>
                    <a:pt x="63" y="35"/>
                    <a:pt x="54" y="47"/>
                  </a:cubicBezTo>
                  <a:cubicBezTo>
                    <a:pt x="45" y="60"/>
                    <a:pt x="28" y="62"/>
                    <a:pt x="15" y="54"/>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6" name="Freeform 491"/>
            <p:cNvSpPr>
              <a:spLocks/>
            </p:cNvSpPr>
            <p:nvPr/>
          </p:nvSpPr>
          <p:spPr bwMode="auto">
            <a:xfrm rot="16200000">
              <a:off x="1607166" y="2476108"/>
              <a:ext cx="298147" cy="291618"/>
            </a:xfrm>
            <a:custGeom>
              <a:avLst/>
              <a:gdLst>
                <a:gd name="T0" fmla="*/ 13 w 51"/>
                <a:gd name="T1" fmla="*/ 43 h 50"/>
                <a:gd name="T2" fmla="*/ 7 w 51"/>
                <a:gd name="T3" fmla="*/ 12 h 50"/>
                <a:gd name="T4" fmla="*/ 39 w 51"/>
                <a:gd name="T5" fmla="*/ 7 h 50"/>
                <a:gd name="T6" fmla="*/ 44 w 51"/>
                <a:gd name="T7" fmla="*/ 38 h 50"/>
                <a:gd name="T8" fmla="*/ 13 w 51"/>
                <a:gd name="T9" fmla="*/ 43 h 50"/>
              </a:gdLst>
              <a:ahLst/>
              <a:cxnLst>
                <a:cxn ang="0">
                  <a:pos x="T0" y="T1"/>
                </a:cxn>
                <a:cxn ang="0">
                  <a:pos x="T2" y="T3"/>
                </a:cxn>
                <a:cxn ang="0">
                  <a:pos x="T4" y="T5"/>
                </a:cxn>
                <a:cxn ang="0">
                  <a:pos x="T6" y="T7"/>
                </a:cxn>
                <a:cxn ang="0">
                  <a:pos x="T8" y="T9"/>
                </a:cxn>
              </a:cxnLst>
              <a:rect l="0" t="0" r="r" b="b"/>
              <a:pathLst>
                <a:path w="51" h="50">
                  <a:moveTo>
                    <a:pt x="13" y="43"/>
                  </a:moveTo>
                  <a:cubicBezTo>
                    <a:pt x="3" y="36"/>
                    <a:pt x="0" y="22"/>
                    <a:pt x="7" y="12"/>
                  </a:cubicBezTo>
                  <a:cubicBezTo>
                    <a:pt x="15" y="2"/>
                    <a:pt x="28" y="0"/>
                    <a:pt x="39" y="7"/>
                  </a:cubicBezTo>
                  <a:cubicBezTo>
                    <a:pt x="49" y="14"/>
                    <a:pt x="51" y="28"/>
                    <a:pt x="44" y="38"/>
                  </a:cubicBezTo>
                  <a:cubicBezTo>
                    <a:pt x="37" y="48"/>
                    <a:pt x="23" y="50"/>
                    <a:pt x="13" y="43"/>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7" name="Freeform 492"/>
            <p:cNvSpPr>
              <a:spLocks/>
            </p:cNvSpPr>
            <p:nvPr/>
          </p:nvSpPr>
          <p:spPr bwMode="auto">
            <a:xfrm rot="16200000">
              <a:off x="1631105" y="2500047"/>
              <a:ext cx="250269" cy="243741"/>
            </a:xfrm>
            <a:custGeom>
              <a:avLst/>
              <a:gdLst>
                <a:gd name="T0" fmla="*/ 11 w 43"/>
                <a:gd name="T1" fmla="*/ 36 h 42"/>
                <a:gd name="T2" fmla="*/ 6 w 43"/>
                <a:gd name="T3" fmla="*/ 10 h 42"/>
                <a:gd name="T4" fmla="*/ 32 w 43"/>
                <a:gd name="T5" fmla="*/ 6 h 42"/>
                <a:gd name="T6" fmla="*/ 37 w 43"/>
                <a:gd name="T7" fmla="*/ 32 h 42"/>
                <a:gd name="T8" fmla="*/ 11 w 43"/>
                <a:gd name="T9" fmla="*/ 36 h 42"/>
              </a:gdLst>
              <a:ahLst/>
              <a:cxnLst>
                <a:cxn ang="0">
                  <a:pos x="T0" y="T1"/>
                </a:cxn>
                <a:cxn ang="0">
                  <a:pos x="T2" y="T3"/>
                </a:cxn>
                <a:cxn ang="0">
                  <a:pos x="T4" y="T5"/>
                </a:cxn>
                <a:cxn ang="0">
                  <a:pos x="T6" y="T7"/>
                </a:cxn>
                <a:cxn ang="0">
                  <a:pos x="T8" y="T9"/>
                </a:cxn>
              </a:cxnLst>
              <a:rect l="0" t="0" r="r" b="b"/>
              <a:pathLst>
                <a:path w="43" h="42">
                  <a:moveTo>
                    <a:pt x="11" y="36"/>
                  </a:moveTo>
                  <a:cubicBezTo>
                    <a:pt x="2" y="30"/>
                    <a:pt x="0" y="19"/>
                    <a:pt x="6" y="10"/>
                  </a:cubicBezTo>
                  <a:cubicBezTo>
                    <a:pt x="12" y="2"/>
                    <a:pt x="24" y="0"/>
                    <a:pt x="32" y="6"/>
                  </a:cubicBezTo>
                  <a:cubicBezTo>
                    <a:pt x="41" y="12"/>
                    <a:pt x="43" y="23"/>
                    <a:pt x="37" y="32"/>
                  </a:cubicBezTo>
                  <a:cubicBezTo>
                    <a:pt x="31" y="40"/>
                    <a:pt x="19" y="42"/>
                    <a:pt x="11" y="36"/>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8" name="Freeform 493"/>
            <p:cNvSpPr>
              <a:spLocks/>
            </p:cNvSpPr>
            <p:nvPr/>
          </p:nvSpPr>
          <p:spPr bwMode="auto">
            <a:xfrm rot="16200000">
              <a:off x="1878110" y="1863492"/>
              <a:ext cx="559298" cy="393902"/>
            </a:xfrm>
            <a:custGeom>
              <a:avLst/>
              <a:gdLst>
                <a:gd name="T0" fmla="*/ 96 w 96"/>
                <a:gd name="T1" fmla="*/ 68 h 68"/>
                <a:gd name="T2" fmla="*/ 0 w 96"/>
                <a:gd name="T3" fmla="*/ 0 h 68"/>
                <a:gd name="T4" fmla="*/ 96 w 96"/>
                <a:gd name="T5" fmla="*/ 68 h 68"/>
              </a:gdLst>
              <a:ahLst/>
              <a:cxnLst>
                <a:cxn ang="0">
                  <a:pos x="T0" y="T1"/>
                </a:cxn>
                <a:cxn ang="0">
                  <a:pos x="T2" y="T3"/>
                </a:cxn>
                <a:cxn ang="0">
                  <a:pos x="T4" y="T5"/>
                </a:cxn>
              </a:cxnLst>
              <a:rect l="0" t="0" r="r" b="b"/>
              <a:pathLst>
                <a:path w="96" h="68">
                  <a:moveTo>
                    <a:pt x="96" y="68"/>
                  </a:moveTo>
                  <a:cubicBezTo>
                    <a:pt x="0" y="0"/>
                    <a:pt x="0" y="0"/>
                    <a:pt x="0" y="0"/>
                  </a:cubicBezTo>
                  <a:cubicBezTo>
                    <a:pt x="0" y="0"/>
                    <a:pt x="64" y="4"/>
                    <a:pt x="96" y="68"/>
                  </a:cubicBezTo>
                </a:path>
              </a:pathLst>
            </a:custGeom>
            <a:solidFill>
              <a:srgbClr val="151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9" name="Freeform 494"/>
            <p:cNvSpPr>
              <a:spLocks/>
            </p:cNvSpPr>
            <p:nvPr/>
          </p:nvSpPr>
          <p:spPr bwMode="auto">
            <a:xfrm rot="16200000">
              <a:off x="3651758" y="5933090"/>
              <a:ext cx="626762" cy="604999"/>
            </a:xfrm>
            <a:custGeom>
              <a:avLst/>
              <a:gdLst>
                <a:gd name="T0" fmla="*/ 25 w 108"/>
                <a:gd name="T1" fmla="*/ 104 h 104"/>
                <a:gd name="T2" fmla="*/ 61 w 108"/>
                <a:gd name="T3" fmla="*/ 0 h 104"/>
                <a:gd name="T4" fmla="*/ 25 w 108"/>
                <a:gd name="T5" fmla="*/ 104 h 104"/>
              </a:gdLst>
              <a:ahLst/>
              <a:cxnLst>
                <a:cxn ang="0">
                  <a:pos x="T0" y="T1"/>
                </a:cxn>
                <a:cxn ang="0">
                  <a:pos x="T2" y="T3"/>
                </a:cxn>
                <a:cxn ang="0">
                  <a:pos x="T4" y="T5"/>
                </a:cxn>
              </a:cxnLst>
              <a:rect l="0" t="0" r="r" b="b"/>
              <a:pathLst>
                <a:path w="108" h="104">
                  <a:moveTo>
                    <a:pt x="25" y="104"/>
                  </a:moveTo>
                  <a:cubicBezTo>
                    <a:pt x="25" y="104"/>
                    <a:pt x="0" y="8"/>
                    <a:pt x="61" y="0"/>
                  </a:cubicBezTo>
                  <a:cubicBezTo>
                    <a:pt x="61" y="0"/>
                    <a:pt x="108" y="32"/>
                    <a:pt x="25" y="104"/>
                  </a:cubicBezTo>
                  <a:close/>
                </a:path>
              </a:pathLst>
            </a:custGeom>
            <a:solidFill>
              <a:srgbClr val="FFD4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0" name="Freeform 495"/>
            <p:cNvSpPr>
              <a:spLocks/>
            </p:cNvSpPr>
            <p:nvPr/>
          </p:nvSpPr>
          <p:spPr bwMode="auto">
            <a:xfrm rot="16200000">
              <a:off x="3693107" y="5996202"/>
              <a:ext cx="498363" cy="489658"/>
            </a:xfrm>
            <a:custGeom>
              <a:avLst/>
              <a:gdLst>
                <a:gd name="T0" fmla="*/ 20 w 86"/>
                <a:gd name="T1" fmla="*/ 84 h 84"/>
                <a:gd name="T2" fmla="*/ 49 w 86"/>
                <a:gd name="T3" fmla="*/ 0 h 84"/>
                <a:gd name="T4" fmla="*/ 20 w 86"/>
                <a:gd name="T5" fmla="*/ 84 h 84"/>
              </a:gdLst>
              <a:ahLst/>
              <a:cxnLst>
                <a:cxn ang="0">
                  <a:pos x="T0" y="T1"/>
                </a:cxn>
                <a:cxn ang="0">
                  <a:pos x="T2" y="T3"/>
                </a:cxn>
                <a:cxn ang="0">
                  <a:pos x="T4" y="T5"/>
                </a:cxn>
              </a:cxnLst>
              <a:rect l="0" t="0" r="r" b="b"/>
              <a:pathLst>
                <a:path w="86" h="84">
                  <a:moveTo>
                    <a:pt x="20" y="84"/>
                  </a:moveTo>
                  <a:cubicBezTo>
                    <a:pt x="20" y="84"/>
                    <a:pt x="0" y="6"/>
                    <a:pt x="49" y="0"/>
                  </a:cubicBezTo>
                  <a:cubicBezTo>
                    <a:pt x="49" y="0"/>
                    <a:pt x="86" y="26"/>
                    <a:pt x="20" y="84"/>
                  </a:cubicBezTo>
                  <a:close/>
                </a:path>
              </a:pathLst>
            </a:custGeom>
            <a:solidFill>
              <a:srgbClr val="FFED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1" name="Freeform 496"/>
            <p:cNvSpPr>
              <a:spLocks/>
            </p:cNvSpPr>
            <p:nvPr/>
          </p:nvSpPr>
          <p:spPr bwMode="auto">
            <a:xfrm rot="16200000">
              <a:off x="3570148" y="6125689"/>
              <a:ext cx="261151" cy="167572"/>
            </a:xfrm>
            <a:custGeom>
              <a:avLst/>
              <a:gdLst>
                <a:gd name="T0" fmla="*/ 107 w 120"/>
                <a:gd name="T1" fmla="*/ 77 h 77"/>
                <a:gd name="T2" fmla="*/ 0 w 120"/>
                <a:gd name="T3" fmla="*/ 40 h 77"/>
                <a:gd name="T4" fmla="*/ 13 w 120"/>
                <a:gd name="T5" fmla="*/ 0 h 77"/>
                <a:gd name="T6" fmla="*/ 120 w 120"/>
                <a:gd name="T7" fmla="*/ 37 h 77"/>
                <a:gd name="T8" fmla="*/ 107 w 120"/>
                <a:gd name="T9" fmla="*/ 77 h 77"/>
              </a:gdLst>
              <a:ahLst/>
              <a:cxnLst>
                <a:cxn ang="0">
                  <a:pos x="T0" y="T1"/>
                </a:cxn>
                <a:cxn ang="0">
                  <a:pos x="T2" y="T3"/>
                </a:cxn>
                <a:cxn ang="0">
                  <a:pos x="T4" y="T5"/>
                </a:cxn>
                <a:cxn ang="0">
                  <a:pos x="T6" y="T7"/>
                </a:cxn>
                <a:cxn ang="0">
                  <a:pos x="T8" y="T9"/>
                </a:cxn>
              </a:cxnLst>
              <a:rect l="0" t="0" r="r" b="b"/>
              <a:pathLst>
                <a:path w="120" h="77">
                  <a:moveTo>
                    <a:pt x="107" y="77"/>
                  </a:moveTo>
                  <a:lnTo>
                    <a:pt x="0" y="40"/>
                  </a:lnTo>
                  <a:lnTo>
                    <a:pt x="13" y="0"/>
                  </a:lnTo>
                  <a:lnTo>
                    <a:pt x="120" y="37"/>
                  </a:lnTo>
                  <a:lnTo>
                    <a:pt x="107" y="77"/>
                  </a:lnTo>
                  <a:close/>
                </a:path>
              </a:pathLst>
            </a:custGeom>
            <a:solidFill>
              <a:srgbClr val="0D3C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2" name="Freeform 497"/>
            <p:cNvSpPr>
              <a:spLocks/>
            </p:cNvSpPr>
            <p:nvPr/>
          </p:nvSpPr>
          <p:spPr bwMode="auto">
            <a:xfrm rot="16200000">
              <a:off x="3232829" y="6236678"/>
              <a:ext cx="587589" cy="341672"/>
            </a:xfrm>
            <a:custGeom>
              <a:avLst/>
              <a:gdLst>
                <a:gd name="T0" fmla="*/ 101 w 101"/>
                <a:gd name="T1" fmla="*/ 14 h 59"/>
                <a:gd name="T2" fmla="*/ 0 w 101"/>
                <a:gd name="T3" fmla="*/ 51 h 59"/>
                <a:gd name="T4" fmla="*/ 85 w 101"/>
                <a:gd name="T5" fmla="*/ 59 h 59"/>
                <a:gd name="T6" fmla="*/ 101 w 101"/>
                <a:gd name="T7" fmla="*/ 14 h 59"/>
              </a:gdLst>
              <a:ahLst/>
              <a:cxnLst>
                <a:cxn ang="0">
                  <a:pos x="T0" y="T1"/>
                </a:cxn>
                <a:cxn ang="0">
                  <a:pos x="T2" y="T3"/>
                </a:cxn>
                <a:cxn ang="0">
                  <a:pos x="T4" y="T5"/>
                </a:cxn>
                <a:cxn ang="0">
                  <a:pos x="T6" y="T7"/>
                </a:cxn>
              </a:cxnLst>
              <a:rect l="0" t="0" r="r" b="b"/>
              <a:pathLst>
                <a:path w="101" h="59">
                  <a:moveTo>
                    <a:pt x="101" y="14"/>
                  </a:moveTo>
                  <a:cubicBezTo>
                    <a:pt x="24" y="0"/>
                    <a:pt x="0" y="51"/>
                    <a:pt x="0" y="51"/>
                  </a:cubicBezTo>
                  <a:cubicBezTo>
                    <a:pt x="85" y="59"/>
                    <a:pt x="85" y="59"/>
                    <a:pt x="85" y="59"/>
                  </a:cubicBezTo>
                  <a:lnTo>
                    <a:pt x="101" y="14"/>
                  </a:lnTo>
                  <a:close/>
                </a:path>
              </a:pathLst>
            </a:custGeom>
            <a:solidFill>
              <a:srgbClr val="1C7B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3" name="Freeform 498"/>
            <p:cNvSpPr>
              <a:spLocks/>
            </p:cNvSpPr>
            <p:nvPr/>
          </p:nvSpPr>
          <p:spPr bwMode="auto">
            <a:xfrm rot="16200000">
              <a:off x="2585393" y="5680645"/>
              <a:ext cx="306852" cy="511420"/>
            </a:xfrm>
            <a:custGeom>
              <a:avLst/>
              <a:gdLst>
                <a:gd name="T0" fmla="*/ 25 w 53"/>
                <a:gd name="T1" fmla="*/ 81 h 88"/>
                <a:gd name="T2" fmla="*/ 26 w 53"/>
                <a:gd name="T3" fmla="*/ 77 h 88"/>
                <a:gd name="T4" fmla="*/ 30 w 53"/>
                <a:gd name="T5" fmla="*/ 66 h 88"/>
                <a:gd name="T6" fmla="*/ 37 w 53"/>
                <a:gd name="T7" fmla="*/ 45 h 88"/>
                <a:gd name="T8" fmla="*/ 37 w 53"/>
                <a:gd name="T9" fmla="*/ 45 h 88"/>
                <a:gd name="T10" fmla="*/ 40 w 53"/>
                <a:gd name="T11" fmla="*/ 38 h 88"/>
                <a:gd name="T12" fmla="*/ 53 w 53"/>
                <a:gd name="T13" fmla="*/ 0 h 88"/>
                <a:gd name="T14" fmla="*/ 24 w 53"/>
                <a:gd name="T15" fmla="*/ 20 h 88"/>
                <a:gd name="T16" fmla="*/ 19 w 53"/>
                <a:gd name="T17" fmla="*/ 24 h 88"/>
                <a:gd name="T18" fmla="*/ 19 w 53"/>
                <a:gd name="T19" fmla="*/ 24 h 88"/>
                <a:gd name="T20" fmla="*/ 5 w 53"/>
                <a:gd name="T21" fmla="*/ 37 h 88"/>
                <a:gd name="T22" fmla="*/ 0 w 53"/>
                <a:gd name="T23" fmla="*/ 43 h 88"/>
                <a:gd name="T24" fmla="*/ 22 w 53"/>
                <a:gd name="T25" fmla="*/ 88 h 88"/>
                <a:gd name="T26" fmla="*/ 25 w 53"/>
                <a:gd name="T27"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88">
                  <a:moveTo>
                    <a:pt x="25" y="81"/>
                  </a:moveTo>
                  <a:cubicBezTo>
                    <a:pt x="26" y="77"/>
                    <a:pt x="26" y="77"/>
                    <a:pt x="26" y="77"/>
                  </a:cubicBezTo>
                  <a:cubicBezTo>
                    <a:pt x="30" y="66"/>
                    <a:pt x="30" y="66"/>
                    <a:pt x="30" y="66"/>
                  </a:cubicBezTo>
                  <a:cubicBezTo>
                    <a:pt x="37" y="45"/>
                    <a:pt x="37" y="45"/>
                    <a:pt x="37" y="45"/>
                  </a:cubicBezTo>
                  <a:cubicBezTo>
                    <a:pt x="37" y="45"/>
                    <a:pt x="37" y="45"/>
                    <a:pt x="37" y="45"/>
                  </a:cubicBezTo>
                  <a:cubicBezTo>
                    <a:pt x="40" y="38"/>
                    <a:pt x="40" y="38"/>
                    <a:pt x="40" y="38"/>
                  </a:cubicBezTo>
                  <a:cubicBezTo>
                    <a:pt x="53" y="0"/>
                    <a:pt x="53" y="0"/>
                    <a:pt x="53" y="0"/>
                  </a:cubicBezTo>
                  <a:cubicBezTo>
                    <a:pt x="42" y="6"/>
                    <a:pt x="33" y="13"/>
                    <a:pt x="24" y="20"/>
                  </a:cubicBezTo>
                  <a:cubicBezTo>
                    <a:pt x="22" y="21"/>
                    <a:pt x="21" y="22"/>
                    <a:pt x="19" y="24"/>
                  </a:cubicBezTo>
                  <a:cubicBezTo>
                    <a:pt x="19" y="24"/>
                    <a:pt x="19" y="24"/>
                    <a:pt x="19" y="24"/>
                  </a:cubicBezTo>
                  <a:cubicBezTo>
                    <a:pt x="14" y="28"/>
                    <a:pt x="9" y="33"/>
                    <a:pt x="5" y="37"/>
                  </a:cubicBezTo>
                  <a:cubicBezTo>
                    <a:pt x="3" y="39"/>
                    <a:pt x="2" y="41"/>
                    <a:pt x="0" y="43"/>
                  </a:cubicBezTo>
                  <a:cubicBezTo>
                    <a:pt x="22" y="88"/>
                    <a:pt x="22" y="88"/>
                    <a:pt x="22" y="88"/>
                  </a:cubicBezTo>
                  <a:lnTo>
                    <a:pt x="25" y="81"/>
                  </a:ln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4" name="Freeform 499"/>
            <p:cNvSpPr>
              <a:spLocks/>
            </p:cNvSpPr>
            <p:nvPr/>
          </p:nvSpPr>
          <p:spPr bwMode="auto">
            <a:xfrm rot="16200000">
              <a:off x="3018468" y="5898270"/>
              <a:ext cx="232859" cy="511420"/>
            </a:xfrm>
            <a:custGeom>
              <a:avLst/>
              <a:gdLst>
                <a:gd name="T0" fmla="*/ 0 w 40"/>
                <a:gd name="T1" fmla="*/ 26 h 88"/>
                <a:gd name="T2" fmla="*/ 30 w 40"/>
                <a:gd name="T3" fmla="*/ 88 h 88"/>
                <a:gd name="T4" fmla="*/ 40 w 40"/>
                <a:gd name="T5" fmla="*/ 57 h 88"/>
                <a:gd name="T6" fmla="*/ 13 w 40"/>
                <a:gd name="T7" fmla="*/ 0 h 88"/>
                <a:gd name="T8" fmla="*/ 0 w 40"/>
                <a:gd name="T9" fmla="*/ 26 h 88"/>
              </a:gdLst>
              <a:ahLst/>
              <a:cxnLst>
                <a:cxn ang="0">
                  <a:pos x="T0" y="T1"/>
                </a:cxn>
                <a:cxn ang="0">
                  <a:pos x="T2" y="T3"/>
                </a:cxn>
                <a:cxn ang="0">
                  <a:pos x="T4" y="T5"/>
                </a:cxn>
                <a:cxn ang="0">
                  <a:pos x="T6" y="T7"/>
                </a:cxn>
                <a:cxn ang="0">
                  <a:pos x="T8" y="T9"/>
                </a:cxn>
              </a:cxnLst>
              <a:rect l="0" t="0" r="r" b="b"/>
              <a:pathLst>
                <a:path w="40" h="88">
                  <a:moveTo>
                    <a:pt x="0" y="26"/>
                  </a:moveTo>
                  <a:cubicBezTo>
                    <a:pt x="30" y="88"/>
                    <a:pt x="30" y="88"/>
                    <a:pt x="30" y="88"/>
                  </a:cubicBezTo>
                  <a:cubicBezTo>
                    <a:pt x="40" y="57"/>
                    <a:pt x="40" y="57"/>
                    <a:pt x="40" y="57"/>
                  </a:cubicBezTo>
                  <a:cubicBezTo>
                    <a:pt x="13" y="0"/>
                    <a:pt x="13" y="0"/>
                    <a:pt x="13" y="0"/>
                  </a:cubicBezTo>
                  <a:cubicBezTo>
                    <a:pt x="7" y="9"/>
                    <a:pt x="3" y="18"/>
                    <a:pt x="0" y="26"/>
                  </a:cubicBez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5" name="Freeform 500"/>
            <p:cNvSpPr>
              <a:spLocks/>
            </p:cNvSpPr>
            <p:nvPr/>
          </p:nvSpPr>
          <p:spPr bwMode="auto">
            <a:xfrm rot="16200000">
              <a:off x="3195832" y="5929826"/>
              <a:ext cx="306852" cy="639819"/>
            </a:xfrm>
            <a:custGeom>
              <a:avLst/>
              <a:gdLst>
                <a:gd name="T0" fmla="*/ 9 w 53"/>
                <a:gd name="T1" fmla="*/ 106 h 110"/>
                <a:gd name="T2" fmla="*/ 36 w 53"/>
                <a:gd name="T3" fmla="*/ 110 h 110"/>
                <a:gd name="T4" fmla="*/ 53 w 53"/>
                <a:gd name="T5" fmla="*/ 62 h 110"/>
                <a:gd name="T6" fmla="*/ 23 w 53"/>
                <a:gd name="T7" fmla="*/ 0 h 110"/>
                <a:gd name="T8" fmla="*/ 9 w 53"/>
                <a:gd name="T9" fmla="*/ 106 h 110"/>
              </a:gdLst>
              <a:ahLst/>
              <a:cxnLst>
                <a:cxn ang="0">
                  <a:pos x="T0" y="T1"/>
                </a:cxn>
                <a:cxn ang="0">
                  <a:pos x="T2" y="T3"/>
                </a:cxn>
                <a:cxn ang="0">
                  <a:pos x="T4" y="T5"/>
                </a:cxn>
                <a:cxn ang="0">
                  <a:pos x="T6" y="T7"/>
                </a:cxn>
                <a:cxn ang="0">
                  <a:pos x="T8" y="T9"/>
                </a:cxn>
              </a:cxnLst>
              <a:rect l="0" t="0" r="r" b="b"/>
              <a:pathLst>
                <a:path w="53" h="110">
                  <a:moveTo>
                    <a:pt x="9" y="106"/>
                  </a:moveTo>
                  <a:cubicBezTo>
                    <a:pt x="36" y="110"/>
                    <a:pt x="36" y="110"/>
                    <a:pt x="36" y="110"/>
                  </a:cubicBezTo>
                  <a:cubicBezTo>
                    <a:pt x="53" y="62"/>
                    <a:pt x="53" y="62"/>
                    <a:pt x="53" y="62"/>
                  </a:cubicBezTo>
                  <a:cubicBezTo>
                    <a:pt x="23" y="0"/>
                    <a:pt x="23" y="0"/>
                    <a:pt x="23" y="0"/>
                  </a:cubicBezTo>
                  <a:cubicBezTo>
                    <a:pt x="0" y="56"/>
                    <a:pt x="9" y="106"/>
                    <a:pt x="9" y="10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6" name="Freeform 501"/>
            <p:cNvSpPr>
              <a:spLocks/>
            </p:cNvSpPr>
            <p:nvPr/>
          </p:nvSpPr>
          <p:spPr bwMode="auto">
            <a:xfrm rot="16200000">
              <a:off x="2940122" y="5924385"/>
              <a:ext cx="174100" cy="365611"/>
            </a:xfrm>
            <a:custGeom>
              <a:avLst/>
              <a:gdLst>
                <a:gd name="T0" fmla="*/ 4 w 30"/>
                <a:gd name="T1" fmla="*/ 0 h 63"/>
                <a:gd name="T2" fmla="*/ 0 w 30"/>
                <a:gd name="T3" fmla="*/ 6 h 63"/>
                <a:gd name="T4" fmla="*/ 27 w 30"/>
                <a:gd name="T5" fmla="*/ 63 h 63"/>
                <a:gd name="T6" fmla="*/ 30 w 30"/>
                <a:gd name="T7" fmla="*/ 55 h 63"/>
                <a:gd name="T8" fmla="*/ 4 w 30"/>
                <a:gd name="T9" fmla="*/ 0 h 63"/>
              </a:gdLst>
              <a:ahLst/>
              <a:cxnLst>
                <a:cxn ang="0">
                  <a:pos x="T0" y="T1"/>
                </a:cxn>
                <a:cxn ang="0">
                  <a:pos x="T2" y="T3"/>
                </a:cxn>
                <a:cxn ang="0">
                  <a:pos x="T4" y="T5"/>
                </a:cxn>
                <a:cxn ang="0">
                  <a:pos x="T6" y="T7"/>
                </a:cxn>
                <a:cxn ang="0">
                  <a:pos x="T8" y="T9"/>
                </a:cxn>
              </a:cxnLst>
              <a:rect l="0" t="0" r="r" b="b"/>
              <a:pathLst>
                <a:path w="30" h="63">
                  <a:moveTo>
                    <a:pt x="4" y="0"/>
                  </a:moveTo>
                  <a:cubicBezTo>
                    <a:pt x="2" y="2"/>
                    <a:pt x="1" y="4"/>
                    <a:pt x="0" y="6"/>
                  </a:cubicBezTo>
                  <a:cubicBezTo>
                    <a:pt x="27" y="63"/>
                    <a:pt x="27" y="63"/>
                    <a:pt x="27" y="63"/>
                  </a:cubicBezTo>
                  <a:cubicBezTo>
                    <a:pt x="30" y="55"/>
                    <a:pt x="30" y="55"/>
                    <a:pt x="30" y="55"/>
                  </a:cubicBezTo>
                  <a:lnTo>
                    <a:pt x="4" y="0"/>
                  </a:lnTo>
                  <a:close/>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7" name="Freeform 502"/>
            <p:cNvSpPr>
              <a:spLocks/>
            </p:cNvSpPr>
            <p:nvPr/>
          </p:nvSpPr>
          <p:spPr bwMode="auto">
            <a:xfrm rot="16200000">
              <a:off x="2843279" y="5851481"/>
              <a:ext cx="211097" cy="430899"/>
            </a:xfrm>
            <a:custGeom>
              <a:avLst/>
              <a:gdLst>
                <a:gd name="T0" fmla="*/ 36 w 36"/>
                <a:gd name="T1" fmla="*/ 45 h 74"/>
                <a:gd name="T2" fmla="*/ 14 w 36"/>
                <a:gd name="T3" fmla="*/ 0 h 74"/>
                <a:gd name="T4" fmla="*/ 12 w 36"/>
                <a:gd name="T5" fmla="*/ 2 h 74"/>
                <a:gd name="T6" fmla="*/ 10 w 36"/>
                <a:gd name="T7" fmla="*/ 5 h 74"/>
                <a:gd name="T8" fmla="*/ 0 w 36"/>
                <a:gd name="T9" fmla="*/ 19 h 74"/>
                <a:gd name="T10" fmla="*/ 26 w 36"/>
                <a:gd name="T11" fmla="*/ 74 h 74"/>
                <a:gd name="T12" fmla="*/ 36 w 36"/>
                <a:gd name="T13" fmla="*/ 45 h 74"/>
              </a:gdLst>
              <a:ahLst/>
              <a:cxnLst>
                <a:cxn ang="0">
                  <a:pos x="T0" y="T1"/>
                </a:cxn>
                <a:cxn ang="0">
                  <a:pos x="T2" y="T3"/>
                </a:cxn>
                <a:cxn ang="0">
                  <a:pos x="T4" y="T5"/>
                </a:cxn>
                <a:cxn ang="0">
                  <a:pos x="T6" y="T7"/>
                </a:cxn>
                <a:cxn ang="0">
                  <a:pos x="T8" y="T9"/>
                </a:cxn>
                <a:cxn ang="0">
                  <a:pos x="T10" y="T11"/>
                </a:cxn>
                <a:cxn ang="0">
                  <a:pos x="T12" y="T13"/>
                </a:cxn>
              </a:cxnLst>
              <a:rect l="0" t="0" r="r" b="b"/>
              <a:pathLst>
                <a:path w="36" h="74">
                  <a:moveTo>
                    <a:pt x="36" y="45"/>
                  </a:moveTo>
                  <a:cubicBezTo>
                    <a:pt x="14" y="0"/>
                    <a:pt x="14" y="0"/>
                    <a:pt x="14" y="0"/>
                  </a:cubicBezTo>
                  <a:cubicBezTo>
                    <a:pt x="14" y="0"/>
                    <a:pt x="13" y="1"/>
                    <a:pt x="12" y="2"/>
                  </a:cubicBezTo>
                  <a:cubicBezTo>
                    <a:pt x="12" y="3"/>
                    <a:pt x="11" y="4"/>
                    <a:pt x="10" y="5"/>
                  </a:cubicBezTo>
                  <a:cubicBezTo>
                    <a:pt x="6" y="10"/>
                    <a:pt x="3" y="14"/>
                    <a:pt x="0" y="19"/>
                  </a:cubicBezTo>
                  <a:cubicBezTo>
                    <a:pt x="26" y="74"/>
                    <a:pt x="26" y="74"/>
                    <a:pt x="26" y="74"/>
                  </a:cubicBezTo>
                  <a:lnTo>
                    <a:pt x="36"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8" name="Freeform 503"/>
            <p:cNvSpPr>
              <a:spLocks/>
            </p:cNvSpPr>
            <p:nvPr/>
          </p:nvSpPr>
          <p:spPr bwMode="auto">
            <a:xfrm rot="16200000">
              <a:off x="3471129" y="5902623"/>
              <a:ext cx="267679" cy="594118"/>
            </a:xfrm>
            <a:custGeom>
              <a:avLst/>
              <a:gdLst>
                <a:gd name="T0" fmla="*/ 10 w 46"/>
                <a:gd name="T1" fmla="*/ 102 h 102"/>
                <a:gd name="T2" fmla="*/ 46 w 46"/>
                <a:gd name="T3" fmla="*/ 0 h 102"/>
                <a:gd name="T4" fmla="*/ 10 w 46"/>
                <a:gd name="T5" fmla="*/ 102 h 102"/>
              </a:gdLst>
              <a:ahLst/>
              <a:cxnLst>
                <a:cxn ang="0">
                  <a:pos x="T0" y="T1"/>
                </a:cxn>
                <a:cxn ang="0">
                  <a:pos x="T2" y="T3"/>
                </a:cxn>
                <a:cxn ang="0">
                  <a:pos x="T4" y="T5"/>
                </a:cxn>
              </a:cxnLst>
              <a:rect l="0" t="0" r="r" b="b"/>
              <a:pathLst>
                <a:path w="46" h="102">
                  <a:moveTo>
                    <a:pt x="10" y="102"/>
                  </a:moveTo>
                  <a:cubicBezTo>
                    <a:pt x="46" y="0"/>
                    <a:pt x="46" y="0"/>
                    <a:pt x="46" y="0"/>
                  </a:cubicBezTo>
                  <a:cubicBezTo>
                    <a:pt x="46" y="0"/>
                    <a:pt x="0" y="37"/>
                    <a:pt x="10" y="102"/>
                  </a:cubicBezTo>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9" name="Freeform 504"/>
            <p:cNvSpPr>
              <a:spLocks/>
            </p:cNvSpPr>
            <p:nvPr/>
          </p:nvSpPr>
          <p:spPr bwMode="auto">
            <a:xfrm rot="16200000">
              <a:off x="3455895" y="5691526"/>
              <a:ext cx="496186" cy="535359"/>
            </a:xfrm>
            <a:custGeom>
              <a:avLst/>
              <a:gdLst>
                <a:gd name="T0" fmla="*/ 16 w 85"/>
                <a:gd name="T1" fmla="*/ 0 h 92"/>
                <a:gd name="T2" fmla="*/ 73 w 85"/>
                <a:gd name="T3" fmla="*/ 92 h 92"/>
                <a:gd name="T4" fmla="*/ 0 w 85"/>
                <a:gd name="T5" fmla="*/ 45 h 92"/>
                <a:gd name="T6" fmla="*/ 16 w 85"/>
                <a:gd name="T7" fmla="*/ 0 h 92"/>
              </a:gdLst>
              <a:ahLst/>
              <a:cxnLst>
                <a:cxn ang="0">
                  <a:pos x="T0" y="T1"/>
                </a:cxn>
                <a:cxn ang="0">
                  <a:pos x="T2" y="T3"/>
                </a:cxn>
                <a:cxn ang="0">
                  <a:pos x="T4" y="T5"/>
                </a:cxn>
                <a:cxn ang="0">
                  <a:pos x="T6" y="T7"/>
                </a:cxn>
              </a:cxnLst>
              <a:rect l="0" t="0" r="r" b="b"/>
              <a:pathLst>
                <a:path w="85" h="92">
                  <a:moveTo>
                    <a:pt x="16" y="0"/>
                  </a:moveTo>
                  <a:cubicBezTo>
                    <a:pt x="85" y="36"/>
                    <a:pt x="73" y="92"/>
                    <a:pt x="73" y="92"/>
                  </a:cubicBezTo>
                  <a:cubicBezTo>
                    <a:pt x="0" y="45"/>
                    <a:pt x="0" y="45"/>
                    <a:pt x="0" y="45"/>
                  </a:cubicBezTo>
                  <a:lnTo>
                    <a:pt x="16" y="0"/>
                  </a:lnTo>
                  <a:close/>
                </a:path>
              </a:pathLst>
            </a:custGeom>
            <a:solidFill>
              <a:srgbClr val="166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0" name="Freeform 505"/>
            <p:cNvSpPr>
              <a:spLocks/>
            </p:cNvSpPr>
            <p:nvPr/>
          </p:nvSpPr>
          <p:spPr bwMode="auto">
            <a:xfrm rot="16200000">
              <a:off x="2608243" y="5575096"/>
              <a:ext cx="261151" cy="511420"/>
            </a:xfrm>
            <a:custGeom>
              <a:avLst/>
              <a:gdLst>
                <a:gd name="T0" fmla="*/ 3 w 45"/>
                <a:gd name="T1" fmla="*/ 81 h 88"/>
                <a:gd name="T2" fmla="*/ 4 w 45"/>
                <a:gd name="T3" fmla="*/ 77 h 88"/>
                <a:gd name="T4" fmla="*/ 8 w 45"/>
                <a:gd name="T5" fmla="*/ 66 h 88"/>
                <a:gd name="T6" fmla="*/ 15 w 45"/>
                <a:gd name="T7" fmla="*/ 45 h 88"/>
                <a:gd name="T8" fmla="*/ 15 w 45"/>
                <a:gd name="T9" fmla="*/ 45 h 88"/>
                <a:gd name="T10" fmla="*/ 18 w 45"/>
                <a:gd name="T11" fmla="*/ 38 h 88"/>
                <a:gd name="T12" fmla="*/ 31 w 45"/>
                <a:gd name="T13" fmla="*/ 0 h 88"/>
                <a:gd name="T14" fmla="*/ 41 w 45"/>
                <a:gd name="T15" fmla="*/ 33 h 88"/>
                <a:gd name="T16" fmla="*/ 42 w 45"/>
                <a:gd name="T17" fmla="*/ 39 h 88"/>
                <a:gd name="T18" fmla="*/ 42 w 45"/>
                <a:gd name="T19" fmla="*/ 40 h 88"/>
                <a:gd name="T20" fmla="*/ 45 w 45"/>
                <a:gd name="T21" fmla="*/ 58 h 88"/>
                <a:gd name="T22" fmla="*/ 45 w 45"/>
                <a:gd name="T23" fmla="*/ 66 h 88"/>
                <a:gd name="T24" fmla="*/ 0 w 45"/>
                <a:gd name="T25" fmla="*/ 88 h 88"/>
                <a:gd name="T26" fmla="*/ 3 w 45"/>
                <a:gd name="T27"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8">
                  <a:moveTo>
                    <a:pt x="3" y="81"/>
                  </a:moveTo>
                  <a:cubicBezTo>
                    <a:pt x="4" y="77"/>
                    <a:pt x="4" y="77"/>
                    <a:pt x="4" y="77"/>
                  </a:cubicBezTo>
                  <a:cubicBezTo>
                    <a:pt x="8" y="66"/>
                    <a:pt x="8" y="66"/>
                    <a:pt x="8" y="66"/>
                  </a:cubicBezTo>
                  <a:cubicBezTo>
                    <a:pt x="15" y="45"/>
                    <a:pt x="15" y="45"/>
                    <a:pt x="15" y="45"/>
                  </a:cubicBezTo>
                  <a:cubicBezTo>
                    <a:pt x="15" y="45"/>
                    <a:pt x="15" y="45"/>
                    <a:pt x="15" y="45"/>
                  </a:cubicBezTo>
                  <a:cubicBezTo>
                    <a:pt x="18" y="38"/>
                    <a:pt x="18" y="38"/>
                    <a:pt x="18" y="38"/>
                  </a:cubicBezTo>
                  <a:cubicBezTo>
                    <a:pt x="31" y="0"/>
                    <a:pt x="31" y="0"/>
                    <a:pt x="31" y="0"/>
                  </a:cubicBezTo>
                  <a:cubicBezTo>
                    <a:pt x="35" y="11"/>
                    <a:pt x="39" y="22"/>
                    <a:pt x="41" y="33"/>
                  </a:cubicBezTo>
                  <a:cubicBezTo>
                    <a:pt x="41" y="35"/>
                    <a:pt x="42" y="37"/>
                    <a:pt x="42" y="39"/>
                  </a:cubicBezTo>
                  <a:cubicBezTo>
                    <a:pt x="42" y="40"/>
                    <a:pt x="42" y="40"/>
                    <a:pt x="42" y="40"/>
                  </a:cubicBezTo>
                  <a:cubicBezTo>
                    <a:pt x="44" y="46"/>
                    <a:pt x="44" y="52"/>
                    <a:pt x="45" y="58"/>
                  </a:cubicBezTo>
                  <a:cubicBezTo>
                    <a:pt x="45" y="61"/>
                    <a:pt x="45" y="63"/>
                    <a:pt x="45" y="66"/>
                  </a:cubicBezTo>
                  <a:cubicBezTo>
                    <a:pt x="0" y="88"/>
                    <a:pt x="0" y="88"/>
                    <a:pt x="0" y="88"/>
                  </a:cubicBezTo>
                  <a:lnTo>
                    <a:pt x="3" y="81"/>
                  </a:lnTo>
                  <a:close/>
                </a:path>
              </a:pathLst>
            </a:custGeom>
            <a:solidFill>
              <a:srgbClr val="1E8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1" name="Freeform 506"/>
            <p:cNvSpPr>
              <a:spLocks/>
            </p:cNvSpPr>
            <p:nvPr/>
          </p:nvSpPr>
          <p:spPr bwMode="auto">
            <a:xfrm rot="16200000">
              <a:off x="3023908" y="5729610"/>
              <a:ext cx="389550" cy="343848"/>
            </a:xfrm>
            <a:custGeom>
              <a:avLst/>
              <a:gdLst>
                <a:gd name="T0" fmla="*/ 62 w 67"/>
                <a:gd name="T1" fmla="*/ 29 h 59"/>
                <a:gd name="T2" fmla="*/ 0 w 67"/>
                <a:gd name="T3" fmla="*/ 59 h 59"/>
                <a:gd name="T4" fmla="*/ 10 w 67"/>
                <a:gd name="T5" fmla="*/ 28 h 59"/>
                <a:gd name="T6" fmla="*/ 67 w 67"/>
                <a:gd name="T7" fmla="*/ 0 h 59"/>
                <a:gd name="T8" fmla="*/ 62 w 67"/>
                <a:gd name="T9" fmla="*/ 29 h 59"/>
              </a:gdLst>
              <a:ahLst/>
              <a:cxnLst>
                <a:cxn ang="0">
                  <a:pos x="T0" y="T1"/>
                </a:cxn>
                <a:cxn ang="0">
                  <a:pos x="T2" y="T3"/>
                </a:cxn>
                <a:cxn ang="0">
                  <a:pos x="T4" y="T5"/>
                </a:cxn>
                <a:cxn ang="0">
                  <a:pos x="T6" y="T7"/>
                </a:cxn>
                <a:cxn ang="0">
                  <a:pos x="T8" y="T9"/>
                </a:cxn>
              </a:cxnLst>
              <a:rect l="0" t="0" r="r" b="b"/>
              <a:pathLst>
                <a:path w="67" h="59">
                  <a:moveTo>
                    <a:pt x="62" y="29"/>
                  </a:moveTo>
                  <a:cubicBezTo>
                    <a:pt x="0" y="59"/>
                    <a:pt x="0" y="59"/>
                    <a:pt x="0" y="59"/>
                  </a:cubicBezTo>
                  <a:cubicBezTo>
                    <a:pt x="10" y="28"/>
                    <a:pt x="10" y="28"/>
                    <a:pt x="10" y="28"/>
                  </a:cubicBezTo>
                  <a:cubicBezTo>
                    <a:pt x="67" y="0"/>
                    <a:pt x="67" y="0"/>
                    <a:pt x="67" y="0"/>
                  </a:cubicBezTo>
                  <a:cubicBezTo>
                    <a:pt x="66" y="10"/>
                    <a:pt x="64" y="20"/>
                    <a:pt x="62" y="29"/>
                  </a:cubicBezTo>
                  <a:close/>
                </a:path>
              </a:pathLst>
            </a:custGeom>
            <a:solidFill>
              <a:srgbClr val="1E8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2" name="Freeform 507"/>
            <p:cNvSpPr>
              <a:spLocks/>
            </p:cNvSpPr>
            <p:nvPr/>
          </p:nvSpPr>
          <p:spPr bwMode="auto">
            <a:xfrm rot="16200000">
              <a:off x="3253503" y="5698055"/>
              <a:ext cx="459190" cy="533183"/>
            </a:xfrm>
            <a:custGeom>
              <a:avLst/>
              <a:gdLst>
                <a:gd name="T0" fmla="*/ 24 w 79"/>
                <a:gd name="T1" fmla="*/ 92 h 92"/>
                <a:gd name="T2" fmla="*/ 0 w 79"/>
                <a:gd name="T3" fmla="*/ 78 h 92"/>
                <a:gd name="T4" fmla="*/ 17 w 79"/>
                <a:gd name="T5" fmla="*/ 30 h 92"/>
                <a:gd name="T6" fmla="*/ 79 w 79"/>
                <a:gd name="T7" fmla="*/ 0 h 92"/>
                <a:gd name="T8" fmla="*/ 24 w 79"/>
                <a:gd name="T9" fmla="*/ 92 h 92"/>
              </a:gdLst>
              <a:ahLst/>
              <a:cxnLst>
                <a:cxn ang="0">
                  <a:pos x="T0" y="T1"/>
                </a:cxn>
                <a:cxn ang="0">
                  <a:pos x="T2" y="T3"/>
                </a:cxn>
                <a:cxn ang="0">
                  <a:pos x="T4" y="T5"/>
                </a:cxn>
                <a:cxn ang="0">
                  <a:pos x="T6" y="T7"/>
                </a:cxn>
                <a:cxn ang="0">
                  <a:pos x="T8" y="T9"/>
                </a:cxn>
              </a:cxnLst>
              <a:rect l="0" t="0" r="r" b="b"/>
              <a:pathLst>
                <a:path w="79" h="92">
                  <a:moveTo>
                    <a:pt x="24" y="92"/>
                  </a:moveTo>
                  <a:cubicBezTo>
                    <a:pt x="0" y="78"/>
                    <a:pt x="0" y="78"/>
                    <a:pt x="0" y="78"/>
                  </a:cubicBezTo>
                  <a:cubicBezTo>
                    <a:pt x="17" y="30"/>
                    <a:pt x="17" y="30"/>
                    <a:pt x="17" y="30"/>
                  </a:cubicBezTo>
                  <a:cubicBezTo>
                    <a:pt x="79" y="0"/>
                    <a:pt x="79" y="0"/>
                    <a:pt x="79" y="0"/>
                  </a:cubicBezTo>
                  <a:cubicBezTo>
                    <a:pt x="63" y="58"/>
                    <a:pt x="24" y="92"/>
                    <a:pt x="24" y="92"/>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3" name="Freeform 508"/>
            <p:cNvSpPr>
              <a:spLocks/>
            </p:cNvSpPr>
            <p:nvPr/>
          </p:nvSpPr>
          <p:spPr bwMode="auto">
            <a:xfrm rot="16200000">
              <a:off x="2940122" y="5767695"/>
              <a:ext cx="337320" cy="202392"/>
            </a:xfrm>
            <a:custGeom>
              <a:avLst/>
              <a:gdLst>
                <a:gd name="T0" fmla="*/ 58 w 58"/>
                <a:gd name="T1" fmla="*/ 0 h 35"/>
                <a:gd name="T2" fmla="*/ 57 w 58"/>
                <a:gd name="T3" fmla="*/ 7 h 35"/>
                <a:gd name="T4" fmla="*/ 0 w 58"/>
                <a:gd name="T5" fmla="*/ 35 h 35"/>
                <a:gd name="T6" fmla="*/ 3 w 58"/>
                <a:gd name="T7" fmla="*/ 27 h 35"/>
                <a:gd name="T8" fmla="*/ 58 w 58"/>
                <a:gd name="T9" fmla="*/ 0 h 35"/>
              </a:gdLst>
              <a:ahLst/>
              <a:cxnLst>
                <a:cxn ang="0">
                  <a:pos x="T0" y="T1"/>
                </a:cxn>
                <a:cxn ang="0">
                  <a:pos x="T2" y="T3"/>
                </a:cxn>
                <a:cxn ang="0">
                  <a:pos x="T4" y="T5"/>
                </a:cxn>
                <a:cxn ang="0">
                  <a:pos x="T6" y="T7"/>
                </a:cxn>
                <a:cxn ang="0">
                  <a:pos x="T8" y="T9"/>
                </a:cxn>
              </a:cxnLst>
              <a:rect l="0" t="0" r="r" b="b"/>
              <a:pathLst>
                <a:path w="58" h="35">
                  <a:moveTo>
                    <a:pt x="58" y="0"/>
                  </a:moveTo>
                  <a:cubicBezTo>
                    <a:pt x="58" y="3"/>
                    <a:pt x="58" y="5"/>
                    <a:pt x="57" y="7"/>
                  </a:cubicBezTo>
                  <a:cubicBezTo>
                    <a:pt x="0" y="35"/>
                    <a:pt x="0" y="35"/>
                    <a:pt x="0" y="35"/>
                  </a:cubicBezTo>
                  <a:cubicBezTo>
                    <a:pt x="3" y="27"/>
                    <a:pt x="3" y="27"/>
                    <a:pt x="3" y="27"/>
                  </a:cubicBezTo>
                  <a:lnTo>
                    <a:pt x="58" y="0"/>
                  </a:lnTo>
                  <a:close/>
                </a:path>
              </a:pathLst>
            </a:custGeom>
            <a:solidFill>
              <a:srgbClr val="C937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4" name="Freeform 509"/>
            <p:cNvSpPr>
              <a:spLocks/>
            </p:cNvSpPr>
            <p:nvPr/>
          </p:nvSpPr>
          <p:spPr bwMode="auto">
            <a:xfrm rot="16200000">
              <a:off x="2851984" y="5707848"/>
              <a:ext cx="326438" cy="298147"/>
            </a:xfrm>
            <a:custGeom>
              <a:avLst/>
              <a:gdLst>
                <a:gd name="T0" fmla="*/ 10 w 56"/>
                <a:gd name="T1" fmla="*/ 22 h 51"/>
                <a:gd name="T2" fmla="*/ 55 w 56"/>
                <a:gd name="T3" fmla="*/ 0 h 51"/>
                <a:gd name="T4" fmla="*/ 56 w 56"/>
                <a:gd name="T5" fmla="*/ 3 h 51"/>
                <a:gd name="T6" fmla="*/ 56 w 56"/>
                <a:gd name="T7" fmla="*/ 6 h 51"/>
                <a:gd name="T8" fmla="*/ 55 w 56"/>
                <a:gd name="T9" fmla="*/ 24 h 51"/>
                <a:gd name="T10" fmla="*/ 0 w 56"/>
                <a:gd name="T11" fmla="*/ 51 h 51"/>
                <a:gd name="T12" fmla="*/ 10 w 56"/>
                <a:gd name="T13" fmla="*/ 22 h 51"/>
              </a:gdLst>
              <a:ahLst/>
              <a:cxnLst>
                <a:cxn ang="0">
                  <a:pos x="T0" y="T1"/>
                </a:cxn>
                <a:cxn ang="0">
                  <a:pos x="T2" y="T3"/>
                </a:cxn>
                <a:cxn ang="0">
                  <a:pos x="T4" y="T5"/>
                </a:cxn>
                <a:cxn ang="0">
                  <a:pos x="T6" y="T7"/>
                </a:cxn>
                <a:cxn ang="0">
                  <a:pos x="T8" y="T9"/>
                </a:cxn>
                <a:cxn ang="0">
                  <a:pos x="T10" y="T11"/>
                </a:cxn>
                <a:cxn ang="0">
                  <a:pos x="T12" y="T13"/>
                </a:cxn>
              </a:cxnLst>
              <a:rect l="0" t="0" r="r" b="b"/>
              <a:pathLst>
                <a:path w="56" h="51">
                  <a:moveTo>
                    <a:pt x="10" y="22"/>
                  </a:moveTo>
                  <a:cubicBezTo>
                    <a:pt x="55" y="0"/>
                    <a:pt x="55" y="0"/>
                    <a:pt x="55" y="0"/>
                  </a:cubicBezTo>
                  <a:cubicBezTo>
                    <a:pt x="55" y="1"/>
                    <a:pt x="56" y="2"/>
                    <a:pt x="56" y="3"/>
                  </a:cubicBezTo>
                  <a:cubicBezTo>
                    <a:pt x="56" y="4"/>
                    <a:pt x="56" y="5"/>
                    <a:pt x="56" y="6"/>
                  </a:cubicBezTo>
                  <a:cubicBezTo>
                    <a:pt x="56" y="13"/>
                    <a:pt x="56" y="18"/>
                    <a:pt x="55" y="24"/>
                  </a:cubicBezTo>
                  <a:cubicBezTo>
                    <a:pt x="0" y="51"/>
                    <a:pt x="0" y="51"/>
                    <a:pt x="0" y="51"/>
                  </a:cubicBezTo>
                  <a:lnTo>
                    <a:pt x="10" y="2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5" name="Freeform 510"/>
            <p:cNvSpPr>
              <a:spLocks/>
            </p:cNvSpPr>
            <p:nvPr/>
          </p:nvSpPr>
          <p:spPr bwMode="auto">
            <a:xfrm rot="16200000">
              <a:off x="3464600" y="5839511"/>
              <a:ext cx="280737" cy="594118"/>
            </a:xfrm>
            <a:custGeom>
              <a:avLst/>
              <a:gdLst>
                <a:gd name="T0" fmla="*/ 0 w 48"/>
                <a:gd name="T1" fmla="*/ 102 h 102"/>
                <a:gd name="T2" fmla="*/ 36 w 48"/>
                <a:gd name="T3" fmla="*/ 0 h 102"/>
                <a:gd name="T4" fmla="*/ 0 w 48"/>
                <a:gd name="T5" fmla="*/ 102 h 102"/>
              </a:gdLst>
              <a:ahLst/>
              <a:cxnLst>
                <a:cxn ang="0">
                  <a:pos x="T0" y="T1"/>
                </a:cxn>
                <a:cxn ang="0">
                  <a:pos x="T2" y="T3"/>
                </a:cxn>
                <a:cxn ang="0">
                  <a:pos x="T4" y="T5"/>
                </a:cxn>
              </a:cxnLst>
              <a:rect l="0" t="0" r="r" b="b"/>
              <a:pathLst>
                <a:path w="48" h="102">
                  <a:moveTo>
                    <a:pt x="0" y="102"/>
                  </a:moveTo>
                  <a:cubicBezTo>
                    <a:pt x="36" y="0"/>
                    <a:pt x="36" y="0"/>
                    <a:pt x="36" y="0"/>
                  </a:cubicBezTo>
                  <a:cubicBezTo>
                    <a:pt x="36" y="0"/>
                    <a:pt x="48" y="57"/>
                    <a:pt x="0" y="102"/>
                  </a:cubicBezTo>
                </a:path>
              </a:pathLst>
            </a:custGeom>
            <a:solidFill>
              <a:srgbClr val="D63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6" name="Freeform 511"/>
            <p:cNvSpPr>
              <a:spLocks/>
            </p:cNvSpPr>
            <p:nvPr/>
          </p:nvSpPr>
          <p:spPr bwMode="auto">
            <a:xfrm rot="16200000">
              <a:off x="2695294" y="5749197"/>
              <a:ext cx="337320" cy="330791"/>
            </a:xfrm>
            <a:custGeom>
              <a:avLst/>
              <a:gdLst>
                <a:gd name="T0" fmla="*/ 53 w 58"/>
                <a:gd name="T1" fmla="*/ 37 h 57"/>
                <a:gd name="T2" fmla="*/ 37 w 58"/>
                <a:gd name="T3" fmla="*/ 4 h 57"/>
                <a:gd name="T4" fmla="*/ 5 w 58"/>
                <a:gd name="T5" fmla="*/ 20 h 57"/>
                <a:gd name="T6" fmla="*/ 21 w 58"/>
                <a:gd name="T7" fmla="*/ 53 h 57"/>
                <a:gd name="T8" fmla="*/ 53 w 58"/>
                <a:gd name="T9" fmla="*/ 37 h 57"/>
              </a:gdLst>
              <a:ahLst/>
              <a:cxnLst>
                <a:cxn ang="0">
                  <a:pos x="T0" y="T1"/>
                </a:cxn>
                <a:cxn ang="0">
                  <a:pos x="T2" y="T3"/>
                </a:cxn>
                <a:cxn ang="0">
                  <a:pos x="T4" y="T5"/>
                </a:cxn>
                <a:cxn ang="0">
                  <a:pos x="T6" y="T7"/>
                </a:cxn>
                <a:cxn ang="0">
                  <a:pos x="T8" y="T9"/>
                </a:cxn>
              </a:cxnLst>
              <a:rect l="0" t="0" r="r" b="b"/>
              <a:pathLst>
                <a:path w="58" h="57">
                  <a:moveTo>
                    <a:pt x="53" y="37"/>
                  </a:moveTo>
                  <a:cubicBezTo>
                    <a:pt x="58" y="24"/>
                    <a:pt x="51" y="9"/>
                    <a:pt x="37" y="4"/>
                  </a:cubicBezTo>
                  <a:cubicBezTo>
                    <a:pt x="24" y="0"/>
                    <a:pt x="9" y="7"/>
                    <a:pt x="5" y="20"/>
                  </a:cubicBezTo>
                  <a:cubicBezTo>
                    <a:pt x="0" y="34"/>
                    <a:pt x="7" y="48"/>
                    <a:pt x="21" y="53"/>
                  </a:cubicBezTo>
                  <a:cubicBezTo>
                    <a:pt x="34" y="57"/>
                    <a:pt x="49" y="50"/>
                    <a:pt x="53" y="37"/>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7" name="Freeform 512"/>
            <p:cNvSpPr>
              <a:spLocks/>
            </p:cNvSpPr>
            <p:nvPr/>
          </p:nvSpPr>
          <p:spPr bwMode="auto">
            <a:xfrm rot="16200000">
              <a:off x="2695294" y="5749197"/>
              <a:ext cx="337320" cy="330791"/>
            </a:xfrm>
            <a:custGeom>
              <a:avLst/>
              <a:gdLst>
                <a:gd name="T0" fmla="*/ 53 w 58"/>
                <a:gd name="T1" fmla="*/ 37 h 57"/>
                <a:gd name="T2" fmla="*/ 37 w 58"/>
                <a:gd name="T3" fmla="*/ 4 h 57"/>
                <a:gd name="T4" fmla="*/ 5 w 58"/>
                <a:gd name="T5" fmla="*/ 20 h 57"/>
                <a:gd name="T6" fmla="*/ 21 w 58"/>
                <a:gd name="T7" fmla="*/ 53 h 57"/>
                <a:gd name="T8" fmla="*/ 53 w 58"/>
                <a:gd name="T9" fmla="*/ 37 h 57"/>
              </a:gdLst>
              <a:ahLst/>
              <a:cxnLst>
                <a:cxn ang="0">
                  <a:pos x="T0" y="T1"/>
                </a:cxn>
                <a:cxn ang="0">
                  <a:pos x="T2" y="T3"/>
                </a:cxn>
                <a:cxn ang="0">
                  <a:pos x="T4" y="T5"/>
                </a:cxn>
                <a:cxn ang="0">
                  <a:pos x="T6" y="T7"/>
                </a:cxn>
                <a:cxn ang="0">
                  <a:pos x="T8" y="T9"/>
                </a:cxn>
              </a:cxnLst>
              <a:rect l="0" t="0" r="r" b="b"/>
              <a:pathLst>
                <a:path w="58" h="57">
                  <a:moveTo>
                    <a:pt x="53" y="37"/>
                  </a:moveTo>
                  <a:cubicBezTo>
                    <a:pt x="58" y="24"/>
                    <a:pt x="51" y="9"/>
                    <a:pt x="37" y="4"/>
                  </a:cubicBezTo>
                  <a:cubicBezTo>
                    <a:pt x="24" y="0"/>
                    <a:pt x="9" y="7"/>
                    <a:pt x="5" y="20"/>
                  </a:cubicBezTo>
                  <a:cubicBezTo>
                    <a:pt x="0" y="34"/>
                    <a:pt x="7" y="48"/>
                    <a:pt x="21" y="53"/>
                  </a:cubicBezTo>
                  <a:cubicBezTo>
                    <a:pt x="34" y="57"/>
                    <a:pt x="49" y="50"/>
                    <a:pt x="53" y="37"/>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8" name="Freeform 513"/>
            <p:cNvSpPr>
              <a:spLocks/>
            </p:cNvSpPr>
            <p:nvPr/>
          </p:nvSpPr>
          <p:spPr bwMode="auto">
            <a:xfrm rot="16200000">
              <a:off x="2731202" y="5778576"/>
              <a:ext cx="265503" cy="274208"/>
            </a:xfrm>
            <a:custGeom>
              <a:avLst/>
              <a:gdLst>
                <a:gd name="T0" fmla="*/ 42 w 46"/>
                <a:gd name="T1" fmla="*/ 30 h 47"/>
                <a:gd name="T2" fmla="*/ 30 w 46"/>
                <a:gd name="T3" fmla="*/ 4 h 47"/>
                <a:gd name="T4" fmla="*/ 3 w 46"/>
                <a:gd name="T5" fmla="*/ 17 h 47"/>
                <a:gd name="T6" fmla="*/ 16 w 46"/>
                <a:gd name="T7" fmla="*/ 43 h 47"/>
                <a:gd name="T8" fmla="*/ 42 w 46"/>
                <a:gd name="T9" fmla="*/ 30 h 47"/>
              </a:gdLst>
              <a:ahLst/>
              <a:cxnLst>
                <a:cxn ang="0">
                  <a:pos x="T0" y="T1"/>
                </a:cxn>
                <a:cxn ang="0">
                  <a:pos x="T2" y="T3"/>
                </a:cxn>
                <a:cxn ang="0">
                  <a:pos x="T4" y="T5"/>
                </a:cxn>
                <a:cxn ang="0">
                  <a:pos x="T6" y="T7"/>
                </a:cxn>
                <a:cxn ang="0">
                  <a:pos x="T8" y="T9"/>
                </a:cxn>
              </a:cxnLst>
              <a:rect l="0" t="0" r="r" b="b"/>
              <a:pathLst>
                <a:path w="46" h="47">
                  <a:moveTo>
                    <a:pt x="42" y="30"/>
                  </a:moveTo>
                  <a:cubicBezTo>
                    <a:pt x="46" y="20"/>
                    <a:pt x="40" y="8"/>
                    <a:pt x="30" y="4"/>
                  </a:cubicBezTo>
                  <a:cubicBezTo>
                    <a:pt x="19" y="0"/>
                    <a:pt x="7" y="6"/>
                    <a:pt x="3" y="17"/>
                  </a:cubicBezTo>
                  <a:cubicBezTo>
                    <a:pt x="0" y="28"/>
                    <a:pt x="5" y="39"/>
                    <a:pt x="16" y="43"/>
                  </a:cubicBezTo>
                  <a:cubicBezTo>
                    <a:pt x="27" y="47"/>
                    <a:pt x="39" y="41"/>
                    <a:pt x="42" y="30"/>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9" name="Freeform 514"/>
            <p:cNvSpPr>
              <a:spLocks/>
            </p:cNvSpPr>
            <p:nvPr/>
          </p:nvSpPr>
          <p:spPr bwMode="auto">
            <a:xfrm rot="16200000">
              <a:off x="2750788" y="5804691"/>
              <a:ext cx="226331" cy="226331"/>
            </a:xfrm>
            <a:custGeom>
              <a:avLst/>
              <a:gdLst>
                <a:gd name="T0" fmla="*/ 36 w 39"/>
                <a:gd name="T1" fmla="*/ 25 h 39"/>
                <a:gd name="T2" fmla="*/ 26 w 39"/>
                <a:gd name="T3" fmla="*/ 3 h 39"/>
                <a:gd name="T4" fmla="*/ 4 w 39"/>
                <a:gd name="T5" fmla="*/ 14 h 39"/>
                <a:gd name="T6" fmla="*/ 14 w 39"/>
                <a:gd name="T7" fmla="*/ 36 h 39"/>
                <a:gd name="T8" fmla="*/ 36 w 39"/>
                <a:gd name="T9" fmla="*/ 25 h 39"/>
              </a:gdLst>
              <a:ahLst/>
              <a:cxnLst>
                <a:cxn ang="0">
                  <a:pos x="T0" y="T1"/>
                </a:cxn>
                <a:cxn ang="0">
                  <a:pos x="T2" y="T3"/>
                </a:cxn>
                <a:cxn ang="0">
                  <a:pos x="T4" y="T5"/>
                </a:cxn>
                <a:cxn ang="0">
                  <a:pos x="T6" y="T7"/>
                </a:cxn>
                <a:cxn ang="0">
                  <a:pos x="T8" y="T9"/>
                </a:cxn>
              </a:cxnLst>
              <a:rect l="0" t="0" r="r" b="b"/>
              <a:pathLst>
                <a:path w="39" h="39">
                  <a:moveTo>
                    <a:pt x="36" y="25"/>
                  </a:moveTo>
                  <a:cubicBezTo>
                    <a:pt x="39" y="16"/>
                    <a:pt x="35" y="6"/>
                    <a:pt x="26" y="3"/>
                  </a:cubicBezTo>
                  <a:cubicBezTo>
                    <a:pt x="17" y="0"/>
                    <a:pt x="7" y="5"/>
                    <a:pt x="4" y="14"/>
                  </a:cubicBezTo>
                  <a:cubicBezTo>
                    <a:pt x="0" y="23"/>
                    <a:pt x="5" y="33"/>
                    <a:pt x="14" y="36"/>
                  </a:cubicBezTo>
                  <a:cubicBezTo>
                    <a:pt x="23" y="39"/>
                    <a:pt x="33" y="34"/>
                    <a:pt x="36" y="25"/>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0" name="Freeform 515"/>
            <p:cNvSpPr>
              <a:spLocks/>
            </p:cNvSpPr>
            <p:nvPr/>
          </p:nvSpPr>
          <p:spPr bwMode="auto">
            <a:xfrm rot="16200000">
              <a:off x="2695294" y="5749197"/>
              <a:ext cx="337320" cy="330791"/>
            </a:xfrm>
            <a:custGeom>
              <a:avLst/>
              <a:gdLst>
                <a:gd name="T0" fmla="*/ 5 w 58"/>
                <a:gd name="T1" fmla="*/ 20 h 57"/>
                <a:gd name="T2" fmla="*/ 37 w 58"/>
                <a:gd name="T3" fmla="*/ 4 h 57"/>
                <a:gd name="T4" fmla="*/ 53 w 58"/>
                <a:gd name="T5" fmla="*/ 37 h 57"/>
                <a:gd name="T6" fmla="*/ 21 w 58"/>
                <a:gd name="T7" fmla="*/ 53 h 57"/>
                <a:gd name="T8" fmla="*/ 5 w 58"/>
                <a:gd name="T9" fmla="*/ 20 h 57"/>
              </a:gdLst>
              <a:ahLst/>
              <a:cxnLst>
                <a:cxn ang="0">
                  <a:pos x="T0" y="T1"/>
                </a:cxn>
                <a:cxn ang="0">
                  <a:pos x="T2" y="T3"/>
                </a:cxn>
                <a:cxn ang="0">
                  <a:pos x="T4" y="T5"/>
                </a:cxn>
                <a:cxn ang="0">
                  <a:pos x="T6" y="T7"/>
                </a:cxn>
                <a:cxn ang="0">
                  <a:pos x="T8" y="T9"/>
                </a:cxn>
              </a:cxnLst>
              <a:rect l="0" t="0" r="r" b="b"/>
              <a:pathLst>
                <a:path w="58" h="57">
                  <a:moveTo>
                    <a:pt x="5" y="20"/>
                  </a:moveTo>
                  <a:cubicBezTo>
                    <a:pt x="9" y="7"/>
                    <a:pt x="24" y="0"/>
                    <a:pt x="37" y="4"/>
                  </a:cubicBezTo>
                  <a:cubicBezTo>
                    <a:pt x="51" y="9"/>
                    <a:pt x="58" y="24"/>
                    <a:pt x="53" y="37"/>
                  </a:cubicBezTo>
                  <a:cubicBezTo>
                    <a:pt x="49" y="50"/>
                    <a:pt x="34" y="57"/>
                    <a:pt x="21" y="53"/>
                  </a:cubicBezTo>
                  <a:cubicBezTo>
                    <a:pt x="7" y="48"/>
                    <a:pt x="0" y="34"/>
                    <a:pt x="5" y="20"/>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1" name="Freeform 516"/>
            <p:cNvSpPr>
              <a:spLocks/>
            </p:cNvSpPr>
            <p:nvPr/>
          </p:nvSpPr>
          <p:spPr bwMode="auto">
            <a:xfrm rot="16200000">
              <a:off x="2695294" y="5749197"/>
              <a:ext cx="337320" cy="330791"/>
            </a:xfrm>
            <a:custGeom>
              <a:avLst/>
              <a:gdLst>
                <a:gd name="T0" fmla="*/ 5 w 58"/>
                <a:gd name="T1" fmla="*/ 20 h 57"/>
                <a:gd name="T2" fmla="*/ 37 w 58"/>
                <a:gd name="T3" fmla="*/ 4 h 57"/>
                <a:gd name="T4" fmla="*/ 53 w 58"/>
                <a:gd name="T5" fmla="*/ 37 h 57"/>
                <a:gd name="T6" fmla="*/ 21 w 58"/>
                <a:gd name="T7" fmla="*/ 53 h 57"/>
                <a:gd name="T8" fmla="*/ 5 w 58"/>
                <a:gd name="T9" fmla="*/ 20 h 57"/>
              </a:gdLst>
              <a:ahLst/>
              <a:cxnLst>
                <a:cxn ang="0">
                  <a:pos x="T0" y="T1"/>
                </a:cxn>
                <a:cxn ang="0">
                  <a:pos x="T2" y="T3"/>
                </a:cxn>
                <a:cxn ang="0">
                  <a:pos x="T4" y="T5"/>
                </a:cxn>
                <a:cxn ang="0">
                  <a:pos x="T6" y="T7"/>
                </a:cxn>
                <a:cxn ang="0">
                  <a:pos x="T8" y="T9"/>
                </a:cxn>
              </a:cxnLst>
              <a:rect l="0" t="0" r="r" b="b"/>
              <a:pathLst>
                <a:path w="58" h="57">
                  <a:moveTo>
                    <a:pt x="5" y="20"/>
                  </a:moveTo>
                  <a:cubicBezTo>
                    <a:pt x="9" y="7"/>
                    <a:pt x="24" y="0"/>
                    <a:pt x="37" y="4"/>
                  </a:cubicBezTo>
                  <a:cubicBezTo>
                    <a:pt x="51" y="9"/>
                    <a:pt x="58" y="24"/>
                    <a:pt x="53" y="37"/>
                  </a:cubicBezTo>
                  <a:cubicBezTo>
                    <a:pt x="49" y="50"/>
                    <a:pt x="34" y="57"/>
                    <a:pt x="21" y="53"/>
                  </a:cubicBezTo>
                  <a:cubicBezTo>
                    <a:pt x="7" y="48"/>
                    <a:pt x="0" y="34"/>
                    <a:pt x="5" y="20"/>
                  </a:cubicBezTo>
                  <a:close/>
                </a:path>
              </a:pathLst>
            </a:custGeom>
            <a:solidFill>
              <a:srgbClr val="4444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2" name="Freeform 517"/>
            <p:cNvSpPr>
              <a:spLocks/>
            </p:cNvSpPr>
            <p:nvPr/>
          </p:nvSpPr>
          <p:spPr bwMode="auto">
            <a:xfrm rot="16200000">
              <a:off x="2731202" y="5778576"/>
              <a:ext cx="265503" cy="274208"/>
            </a:xfrm>
            <a:custGeom>
              <a:avLst/>
              <a:gdLst>
                <a:gd name="T0" fmla="*/ 3 w 46"/>
                <a:gd name="T1" fmla="*/ 17 h 47"/>
                <a:gd name="T2" fmla="*/ 30 w 46"/>
                <a:gd name="T3" fmla="*/ 4 h 47"/>
                <a:gd name="T4" fmla="*/ 42 w 46"/>
                <a:gd name="T5" fmla="*/ 30 h 47"/>
                <a:gd name="T6" fmla="*/ 16 w 46"/>
                <a:gd name="T7" fmla="*/ 43 h 47"/>
                <a:gd name="T8" fmla="*/ 3 w 46"/>
                <a:gd name="T9" fmla="*/ 17 h 47"/>
              </a:gdLst>
              <a:ahLst/>
              <a:cxnLst>
                <a:cxn ang="0">
                  <a:pos x="T0" y="T1"/>
                </a:cxn>
                <a:cxn ang="0">
                  <a:pos x="T2" y="T3"/>
                </a:cxn>
                <a:cxn ang="0">
                  <a:pos x="T4" y="T5"/>
                </a:cxn>
                <a:cxn ang="0">
                  <a:pos x="T6" y="T7"/>
                </a:cxn>
                <a:cxn ang="0">
                  <a:pos x="T8" y="T9"/>
                </a:cxn>
              </a:cxnLst>
              <a:rect l="0" t="0" r="r" b="b"/>
              <a:pathLst>
                <a:path w="46" h="47">
                  <a:moveTo>
                    <a:pt x="3" y="17"/>
                  </a:moveTo>
                  <a:cubicBezTo>
                    <a:pt x="7" y="6"/>
                    <a:pt x="19" y="0"/>
                    <a:pt x="30" y="4"/>
                  </a:cubicBezTo>
                  <a:cubicBezTo>
                    <a:pt x="40" y="8"/>
                    <a:pt x="46" y="20"/>
                    <a:pt x="42" y="30"/>
                  </a:cubicBezTo>
                  <a:cubicBezTo>
                    <a:pt x="39" y="41"/>
                    <a:pt x="27" y="47"/>
                    <a:pt x="16" y="43"/>
                  </a:cubicBezTo>
                  <a:cubicBezTo>
                    <a:pt x="5" y="39"/>
                    <a:pt x="0" y="28"/>
                    <a:pt x="3" y="17"/>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4" name="Freeform 519"/>
            <p:cNvSpPr>
              <a:spLocks/>
            </p:cNvSpPr>
            <p:nvPr/>
          </p:nvSpPr>
          <p:spPr bwMode="auto">
            <a:xfrm rot="16200000">
              <a:off x="2750789" y="5804692"/>
              <a:ext cx="226331" cy="226331"/>
            </a:xfrm>
            <a:custGeom>
              <a:avLst/>
              <a:gdLst>
                <a:gd name="T0" fmla="*/ 4 w 39"/>
                <a:gd name="T1" fmla="*/ 14 h 39"/>
                <a:gd name="T2" fmla="*/ 26 w 39"/>
                <a:gd name="T3" fmla="*/ 3 h 39"/>
                <a:gd name="T4" fmla="*/ 36 w 39"/>
                <a:gd name="T5" fmla="*/ 25 h 39"/>
                <a:gd name="T6" fmla="*/ 14 w 39"/>
                <a:gd name="T7" fmla="*/ 36 h 39"/>
                <a:gd name="T8" fmla="*/ 4 w 39"/>
                <a:gd name="T9" fmla="*/ 14 h 39"/>
              </a:gdLst>
              <a:ahLst/>
              <a:cxnLst>
                <a:cxn ang="0">
                  <a:pos x="T0" y="T1"/>
                </a:cxn>
                <a:cxn ang="0">
                  <a:pos x="T2" y="T3"/>
                </a:cxn>
                <a:cxn ang="0">
                  <a:pos x="T4" y="T5"/>
                </a:cxn>
                <a:cxn ang="0">
                  <a:pos x="T6" y="T7"/>
                </a:cxn>
                <a:cxn ang="0">
                  <a:pos x="T8" y="T9"/>
                </a:cxn>
              </a:cxnLst>
              <a:rect l="0" t="0" r="r" b="b"/>
              <a:pathLst>
                <a:path w="39" h="39">
                  <a:moveTo>
                    <a:pt x="4" y="14"/>
                  </a:moveTo>
                  <a:cubicBezTo>
                    <a:pt x="7" y="5"/>
                    <a:pt x="17" y="0"/>
                    <a:pt x="26" y="3"/>
                  </a:cubicBezTo>
                  <a:cubicBezTo>
                    <a:pt x="35" y="6"/>
                    <a:pt x="39" y="16"/>
                    <a:pt x="36" y="25"/>
                  </a:cubicBezTo>
                  <a:cubicBezTo>
                    <a:pt x="33" y="34"/>
                    <a:pt x="23" y="39"/>
                    <a:pt x="14" y="36"/>
                  </a:cubicBezTo>
                  <a:cubicBezTo>
                    <a:pt x="5" y="33"/>
                    <a:pt x="0" y="23"/>
                    <a:pt x="4" y="14"/>
                  </a:cubicBezTo>
                  <a:close/>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5" name="Freeform 520"/>
            <p:cNvSpPr>
              <a:spLocks/>
            </p:cNvSpPr>
            <p:nvPr/>
          </p:nvSpPr>
          <p:spPr bwMode="auto">
            <a:xfrm rot="16200000">
              <a:off x="11777337" y="2224750"/>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6" name="Freeform 521"/>
            <p:cNvSpPr>
              <a:spLocks/>
            </p:cNvSpPr>
            <p:nvPr/>
          </p:nvSpPr>
          <p:spPr bwMode="auto">
            <a:xfrm rot="16200000">
              <a:off x="9984102" y="1987539"/>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7" name="Freeform 522"/>
            <p:cNvSpPr>
              <a:spLocks/>
            </p:cNvSpPr>
            <p:nvPr/>
          </p:nvSpPr>
          <p:spPr bwMode="auto">
            <a:xfrm rot="16200000">
              <a:off x="11498776" y="1835200"/>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8" name="Freeform 523"/>
            <p:cNvSpPr>
              <a:spLocks/>
            </p:cNvSpPr>
            <p:nvPr/>
          </p:nvSpPr>
          <p:spPr bwMode="auto">
            <a:xfrm rot="16200000">
              <a:off x="12027606" y="718781"/>
              <a:ext cx="28292" cy="41350"/>
            </a:xfrm>
            <a:custGeom>
              <a:avLst/>
              <a:gdLst>
                <a:gd name="T0" fmla="*/ 5 w 5"/>
                <a:gd name="T1" fmla="*/ 4 h 7"/>
                <a:gd name="T2" fmla="*/ 5 w 5"/>
                <a:gd name="T3" fmla="*/ 3 h 7"/>
                <a:gd name="T4" fmla="*/ 0 w 5"/>
                <a:gd name="T5" fmla="*/ 3 h 7"/>
                <a:gd name="T6" fmla="*/ 0 w 5"/>
                <a:gd name="T7" fmla="*/ 4 h 7"/>
                <a:gd name="T8" fmla="*/ 5 w 5"/>
                <a:gd name="T9" fmla="*/ 4 h 7"/>
              </a:gdLst>
              <a:ahLst/>
              <a:cxnLst>
                <a:cxn ang="0">
                  <a:pos x="T0" y="T1"/>
                </a:cxn>
                <a:cxn ang="0">
                  <a:pos x="T2" y="T3"/>
                </a:cxn>
                <a:cxn ang="0">
                  <a:pos x="T4" y="T5"/>
                </a:cxn>
                <a:cxn ang="0">
                  <a:pos x="T6" y="T7"/>
                </a:cxn>
                <a:cxn ang="0">
                  <a:pos x="T8" y="T9"/>
                </a:cxn>
              </a:cxnLst>
              <a:rect l="0" t="0" r="r" b="b"/>
              <a:pathLst>
                <a:path w="5" h="7">
                  <a:moveTo>
                    <a:pt x="5" y="4"/>
                  </a:moveTo>
                  <a:cubicBezTo>
                    <a:pt x="5" y="4"/>
                    <a:pt x="5" y="3"/>
                    <a:pt x="5" y="3"/>
                  </a:cubicBezTo>
                  <a:cubicBezTo>
                    <a:pt x="5" y="0"/>
                    <a:pt x="0" y="0"/>
                    <a:pt x="0" y="3"/>
                  </a:cubicBezTo>
                  <a:cubicBezTo>
                    <a:pt x="0" y="3"/>
                    <a:pt x="0" y="4"/>
                    <a:pt x="0" y="4"/>
                  </a:cubicBezTo>
                  <a:cubicBezTo>
                    <a:pt x="0" y="7"/>
                    <a:pt x="5" y="7"/>
                    <a:pt x="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9" name="Freeform 524"/>
            <p:cNvSpPr>
              <a:spLocks/>
            </p:cNvSpPr>
            <p:nvPr/>
          </p:nvSpPr>
          <p:spPr bwMode="auto">
            <a:xfrm rot="16200000">
              <a:off x="11025440" y="164925"/>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0" name="Freeform 525"/>
            <p:cNvSpPr>
              <a:spLocks/>
            </p:cNvSpPr>
            <p:nvPr/>
          </p:nvSpPr>
          <p:spPr bwMode="auto">
            <a:xfrm rot="16200000">
              <a:off x="11891589" y="127928"/>
              <a:ext cx="28292" cy="47878"/>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1" name="Freeform 526"/>
            <p:cNvSpPr>
              <a:spLocks/>
            </p:cNvSpPr>
            <p:nvPr/>
          </p:nvSpPr>
          <p:spPr bwMode="auto">
            <a:xfrm rot="16200000">
              <a:off x="11512922" y="833034"/>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2" name="Freeform 527"/>
            <p:cNvSpPr>
              <a:spLocks/>
            </p:cNvSpPr>
            <p:nvPr/>
          </p:nvSpPr>
          <p:spPr bwMode="auto">
            <a:xfrm rot="16200000">
              <a:off x="11914441" y="3349875"/>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3" name="Freeform 528"/>
            <p:cNvSpPr>
              <a:spLocks/>
            </p:cNvSpPr>
            <p:nvPr/>
          </p:nvSpPr>
          <p:spPr bwMode="auto">
            <a:xfrm rot="16200000">
              <a:off x="11272446" y="2818867"/>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4" name="Freeform 529"/>
            <p:cNvSpPr>
              <a:spLocks/>
            </p:cNvSpPr>
            <p:nvPr/>
          </p:nvSpPr>
          <p:spPr bwMode="auto">
            <a:xfrm rot="16200000">
              <a:off x="10408471" y="4313956"/>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5" name="Freeform 530"/>
            <p:cNvSpPr>
              <a:spLocks/>
            </p:cNvSpPr>
            <p:nvPr/>
          </p:nvSpPr>
          <p:spPr bwMode="auto">
            <a:xfrm rot="16200000">
              <a:off x="9981926" y="3317231"/>
              <a:ext cx="39173"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7" name="Freeform 532"/>
            <p:cNvSpPr>
              <a:spLocks/>
            </p:cNvSpPr>
            <p:nvPr/>
          </p:nvSpPr>
          <p:spPr bwMode="auto">
            <a:xfrm rot="16200000">
              <a:off x="5335093" y="2012566"/>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8" name="Freeform 533"/>
            <p:cNvSpPr>
              <a:spLocks/>
            </p:cNvSpPr>
            <p:nvPr/>
          </p:nvSpPr>
          <p:spPr bwMode="auto">
            <a:xfrm rot="16200000">
              <a:off x="4843259" y="4989684"/>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9" name="Freeform 534"/>
            <p:cNvSpPr>
              <a:spLocks/>
            </p:cNvSpPr>
            <p:nvPr/>
          </p:nvSpPr>
          <p:spPr bwMode="auto">
            <a:xfrm rot="16200000">
              <a:off x="6366638" y="3879793"/>
              <a:ext cx="41350"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0" name="Freeform 535"/>
            <p:cNvSpPr>
              <a:spLocks/>
            </p:cNvSpPr>
            <p:nvPr/>
          </p:nvSpPr>
          <p:spPr bwMode="auto">
            <a:xfrm rot="16200000">
              <a:off x="9882906" y="4574018"/>
              <a:ext cx="39173"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1" name="Freeform 536"/>
            <p:cNvSpPr>
              <a:spLocks/>
            </p:cNvSpPr>
            <p:nvPr/>
          </p:nvSpPr>
          <p:spPr bwMode="auto">
            <a:xfrm rot="16200000">
              <a:off x="11244154" y="4200791"/>
              <a:ext cx="39173"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2" name="Freeform 537"/>
            <p:cNvSpPr>
              <a:spLocks/>
            </p:cNvSpPr>
            <p:nvPr/>
          </p:nvSpPr>
          <p:spPr bwMode="auto">
            <a:xfrm rot="16200000">
              <a:off x="11963406" y="4967920"/>
              <a:ext cx="41350"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3" name="Freeform 538"/>
            <p:cNvSpPr>
              <a:spLocks/>
            </p:cNvSpPr>
            <p:nvPr/>
          </p:nvSpPr>
          <p:spPr bwMode="auto">
            <a:xfrm rot="16200000">
              <a:off x="11982992" y="6238854"/>
              <a:ext cx="36997"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4" name="Freeform 539"/>
            <p:cNvSpPr>
              <a:spLocks/>
            </p:cNvSpPr>
            <p:nvPr/>
          </p:nvSpPr>
          <p:spPr bwMode="auto">
            <a:xfrm rot="16200000">
              <a:off x="11321411" y="6484771"/>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5" name="Freeform 540"/>
            <p:cNvSpPr>
              <a:spLocks/>
            </p:cNvSpPr>
            <p:nvPr/>
          </p:nvSpPr>
          <p:spPr bwMode="auto">
            <a:xfrm rot="16200000">
              <a:off x="11759927" y="6847117"/>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6" name="Freeform 541"/>
            <p:cNvSpPr>
              <a:spLocks/>
            </p:cNvSpPr>
            <p:nvPr/>
          </p:nvSpPr>
          <p:spPr bwMode="auto">
            <a:xfrm rot="16200000">
              <a:off x="10152762" y="6832972"/>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7" name="Freeform 542"/>
            <p:cNvSpPr>
              <a:spLocks/>
            </p:cNvSpPr>
            <p:nvPr/>
          </p:nvSpPr>
          <p:spPr bwMode="auto">
            <a:xfrm rot="16200000">
              <a:off x="10060271" y="6163773"/>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8" name="Freeform 543"/>
            <p:cNvSpPr>
              <a:spLocks/>
            </p:cNvSpPr>
            <p:nvPr/>
          </p:nvSpPr>
          <p:spPr bwMode="auto">
            <a:xfrm rot="16200000">
              <a:off x="9571701" y="5744844"/>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9" name="Freeform 544"/>
            <p:cNvSpPr>
              <a:spLocks/>
            </p:cNvSpPr>
            <p:nvPr/>
          </p:nvSpPr>
          <p:spPr bwMode="auto">
            <a:xfrm rot="16200000">
              <a:off x="9533617" y="6673017"/>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0" name="Freeform 545"/>
            <p:cNvSpPr>
              <a:spLocks/>
            </p:cNvSpPr>
            <p:nvPr/>
          </p:nvSpPr>
          <p:spPr bwMode="auto">
            <a:xfrm rot="16200000">
              <a:off x="6521153" y="6064754"/>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1" name="Freeform 546"/>
            <p:cNvSpPr>
              <a:spLocks/>
            </p:cNvSpPr>
            <p:nvPr/>
          </p:nvSpPr>
          <p:spPr bwMode="auto">
            <a:xfrm rot="16200000">
              <a:off x="6096782" y="6704573"/>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2" name="Freeform 547"/>
            <p:cNvSpPr>
              <a:spLocks/>
            </p:cNvSpPr>
            <p:nvPr/>
          </p:nvSpPr>
          <p:spPr bwMode="auto">
            <a:xfrm rot="16200000">
              <a:off x="9937313" y="3768803"/>
              <a:ext cx="30468" cy="45702"/>
            </a:xfrm>
            <a:custGeom>
              <a:avLst/>
              <a:gdLst>
                <a:gd name="T0" fmla="*/ 5 w 5"/>
                <a:gd name="T1" fmla="*/ 4 h 8"/>
                <a:gd name="T2" fmla="*/ 5 w 5"/>
                <a:gd name="T3" fmla="*/ 3 h 8"/>
                <a:gd name="T4" fmla="*/ 0 w 5"/>
                <a:gd name="T5" fmla="*/ 3 h 8"/>
                <a:gd name="T6" fmla="*/ 0 w 5"/>
                <a:gd name="T7" fmla="*/ 4 h 8"/>
                <a:gd name="T8" fmla="*/ 5 w 5"/>
                <a:gd name="T9" fmla="*/ 4 h 8"/>
              </a:gdLst>
              <a:ahLst/>
              <a:cxnLst>
                <a:cxn ang="0">
                  <a:pos x="T0" y="T1"/>
                </a:cxn>
                <a:cxn ang="0">
                  <a:pos x="T2" y="T3"/>
                </a:cxn>
                <a:cxn ang="0">
                  <a:pos x="T4" y="T5"/>
                </a:cxn>
                <a:cxn ang="0">
                  <a:pos x="T6" y="T7"/>
                </a:cxn>
                <a:cxn ang="0">
                  <a:pos x="T8" y="T9"/>
                </a:cxn>
              </a:cxnLst>
              <a:rect l="0" t="0" r="r" b="b"/>
              <a:pathLst>
                <a:path w="5" h="8">
                  <a:moveTo>
                    <a:pt x="5" y="4"/>
                  </a:moveTo>
                  <a:cubicBezTo>
                    <a:pt x="5" y="4"/>
                    <a:pt x="5" y="4"/>
                    <a:pt x="5" y="3"/>
                  </a:cubicBezTo>
                  <a:cubicBezTo>
                    <a:pt x="5" y="0"/>
                    <a:pt x="0" y="0"/>
                    <a:pt x="0" y="3"/>
                  </a:cubicBezTo>
                  <a:cubicBezTo>
                    <a:pt x="0" y="4"/>
                    <a:pt x="0" y="4"/>
                    <a:pt x="0" y="4"/>
                  </a:cubicBezTo>
                  <a:cubicBezTo>
                    <a:pt x="0" y="8"/>
                    <a:pt x="5" y="8"/>
                    <a:pt x="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3" name="Freeform 548"/>
            <p:cNvSpPr>
              <a:spLocks/>
            </p:cNvSpPr>
            <p:nvPr/>
          </p:nvSpPr>
          <p:spPr bwMode="auto">
            <a:xfrm rot="16200000">
              <a:off x="5730084" y="1743799"/>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4" name="Freeform 549"/>
            <p:cNvSpPr>
              <a:spLocks/>
            </p:cNvSpPr>
            <p:nvPr/>
          </p:nvSpPr>
          <p:spPr bwMode="auto">
            <a:xfrm rot="16200000">
              <a:off x="5942267" y="4001664"/>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5" name="Freeform 550"/>
            <p:cNvSpPr>
              <a:spLocks/>
            </p:cNvSpPr>
            <p:nvPr/>
          </p:nvSpPr>
          <p:spPr bwMode="auto">
            <a:xfrm rot="16200000">
              <a:off x="5102234" y="1692657"/>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6" name="Freeform 551"/>
            <p:cNvSpPr>
              <a:spLocks/>
            </p:cNvSpPr>
            <p:nvPr/>
          </p:nvSpPr>
          <p:spPr bwMode="auto">
            <a:xfrm rot="16200000">
              <a:off x="5817134" y="117362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7" name="Freeform 552"/>
            <p:cNvSpPr>
              <a:spLocks/>
            </p:cNvSpPr>
            <p:nvPr/>
          </p:nvSpPr>
          <p:spPr bwMode="auto">
            <a:xfrm rot="16200000">
              <a:off x="6110928" y="374934"/>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8" name="Freeform 553"/>
            <p:cNvSpPr>
              <a:spLocks/>
            </p:cNvSpPr>
            <p:nvPr/>
          </p:nvSpPr>
          <p:spPr bwMode="auto">
            <a:xfrm rot="16200000">
              <a:off x="9312726" y="991902"/>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9" name="Freeform 554"/>
            <p:cNvSpPr>
              <a:spLocks/>
            </p:cNvSpPr>
            <p:nvPr/>
          </p:nvSpPr>
          <p:spPr bwMode="auto">
            <a:xfrm rot="16200000">
              <a:off x="9879642" y="46416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0" name="Freeform 555"/>
            <p:cNvSpPr>
              <a:spLocks/>
            </p:cNvSpPr>
            <p:nvPr/>
          </p:nvSpPr>
          <p:spPr bwMode="auto">
            <a:xfrm rot="16200000">
              <a:off x="6561413" y="68082"/>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1" name="Freeform 556"/>
            <p:cNvSpPr>
              <a:spLocks/>
            </p:cNvSpPr>
            <p:nvPr/>
          </p:nvSpPr>
          <p:spPr bwMode="auto">
            <a:xfrm rot="16200000">
              <a:off x="5700704" y="8658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2" name="Freeform 557"/>
            <p:cNvSpPr>
              <a:spLocks/>
            </p:cNvSpPr>
            <p:nvPr/>
          </p:nvSpPr>
          <p:spPr bwMode="auto">
            <a:xfrm rot="16200000">
              <a:off x="4218674" y="40878"/>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3" name="Freeform 558"/>
            <p:cNvSpPr>
              <a:spLocks/>
            </p:cNvSpPr>
            <p:nvPr/>
          </p:nvSpPr>
          <p:spPr bwMode="auto">
            <a:xfrm rot="16200000">
              <a:off x="4288314" y="976668"/>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4" name="Freeform 559"/>
            <p:cNvSpPr>
              <a:spLocks/>
            </p:cNvSpPr>
            <p:nvPr/>
          </p:nvSpPr>
          <p:spPr bwMode="auto">
            <a:xfrm rot="16200000">
              <a:off x="3738809" y="451102"/>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5" name="Freeform 560"/>
            <p:cNvSpPr>
              <a:spLocks/>
            </p:cNvSpPr>
            <p:nvPr/>
          </p:nvSpPr>
          <p:spPr bwMode="auto">
            <a:xfrm rot="16200000">
              <a:off x="4497235" y="117048"/>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6" name="Freeform 561"/>
            <p:cNvSpPr>
              <a:spLocks/>
            </p:cNvSpPr>
            <p:nvPr/>
          </p:nvSpPr>
          <p:spPr bwMode="auto">
            <a:xfrm rot="16200000">
              <a:off x="3578855" y="959258"/>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7" name="Freeform 562"/>
            <p:cNvSpPr>
              <a:spLocks/>
            </p:cNvSpPr>
            <p:nvPr/>
          </p:nvSpPr>
          <p:spPr bwMode="auto">
            <a:xfrm rot="16200000">
              <a:off x="3345995" y="1494617"/>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8" name="Freeform 563"/>
            <p:cNvSpPr>
              <a:spLocks/>
            </p:cNvSpPr>
            <p:nvPr/>
          </p:nvSpPr>
          <p:spPr bwMode="auto">
            <a:xfrm rot="16200000">
              <a:off x="3418900" y="3095253"/>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9" name="Freeform 564"/>
            <p:cNvSpPr>
              <a:spLocks/>
            </p:cNvSpPr>
            <p:nvPr/>
          </p:nvSpPr>
          <p:spPr bwMode="auto">
            <a:xfrm rot="16200000">
              <a:off x="2898774" y="474920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0" name="Freeform 565"/>
            <p:cNvSpPr>
              <a:spLocks/>
            </p:cNvSpPr>
            <p:nvPr/>
          </p:nvSpPr>
          <p:spPr bwMode="auto">
            <a:xfrm rot="16200000">
              <a:off x="3575590" y="4444532"/>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1" name="Freeform 566"/>
            <p:cNvSpPr>
              <a:spLocks/>
            </p:cNvSpPr>
            <p:nvPr/>
          </p:nvSpPr>
          <p:spPr bwMode="auto">
            <a:xfrm rot="16200000">
              <a:off x="3945554" y="760132"/>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2" name="Freeform 567"/>
            <p:cNvSpPr>
              <a:spLocks/>
            </p:cNvSpPr>
            <p:nvPr/>
          </p:nvSpPr>
          <p:spPr bwMode="auto">
            <a:xfrm rot="16200000">
              <a:off x="2978208" y="223684"/>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3" name="Freeform 568"/>
            <p:cNvSpPr>
              <a:spLocks/>
            </p:cNvSpPr>
            <p:nvPr/>
          </p:nvSpPr>
          <p:spPr bwMode="auto">
            <a:xfrm rot="16200000">
              <a:off x="3131634" y="105175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4" name="Freeform 569"/>
            <p:cNvSpPr>
              <a:spLocks/>
            </p:cNvSpPr>
            <p:nvPr/>
          </p:nvSpPr>
          <p:spPr bwMode="auto">
            <a:xfrm rot="16200000">
              <a:off x="1818263" y="63282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5" name="Freeform 570"/>
            <p:cNvSpPr>
              <a:spLocks/>
            </p:cNvSpPr>
            <p:nvPr/>
          </p:nvSpPr>
          <p:spPr bwMode="auto">
            <a:xfrm rot="16200000">
              <a:off x="1418920" y="107254"/>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6" name="Freeform 571"/>
            <p:cNvSpPr>
              <a:spLocks/>
            </p:cNvSpPr>
            <p:nvPr/>
          </p:nvSpPr>
          <p:spPr bwMode="auto">
            <a:xfrm rot="16200000">
              <a:off x="2178433" y="87667"/>
              <a:ext cx="28292" cy="45702"/>
            </a:xfrm>
            <a:custGeom>
              <a:avLst/>
              <a:gdLst>
                <a:gd name="T0" fmla="*/ 5 w 5"/>
                <a:gd name="T1" fmla="*/ 5 h 8"/>
                <a:gd name="T2" fmla="*/ 5 w 5"/>
                <a:gd name="T3" fmla="*/ 4 h 8"/>
                <a:gd name="T4" fmla="*/ 0 w 5"/>
                <a:gd name="T5" fmla="*/ 4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5"/>
                    <a:pt x="5" y="4"/>
                    <a:pt x="5" y="4"/>
                  </a:cubicBezTo>
                  <a:cubicBezTo>
                    <a:pt x="5" y="0"/>
                    <a:pt x="0" y="0"/>
                    <a:pt x="0" y="4"/>
                  </a:cubicBezTo>
                  <a:cubicBezTo>
                    <a:pt x="0" y="4"/>
                    <a:pt x="0" y="5"/>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7" name="Freeform 572"/>
            <p:cNvSpPr>
              <a:spLocks/>
            </p:cNvSpPr>
            <p:nvPr/>
          </p:nvSpPr>
          <p:spPr bwMode="auto">
            <a:xfrm rot="16200000">
              <a:off x="940144" y="581678"/>
              <a:ext cx="28292" cy="45702"/>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8" name="Freeform 573"/>
            <p:cNvSpPr>
              <a:spLocks/>
            </p:cNvSpPr>
            <p:nvPr/>
          </p:nvSpPr>
          <p:spPr bwMode="auto">
            <a:xfrm rot="16200000">
              <a:off x="441782" y="298764"/>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9" name="Freeform 574"/>
            <p:cNvSpPr>
              <a:spLocks/>
            </p:cNvSpPr>
            <p:nvPr/>
          </p:nvSpPr>
          <p:spPr bwMode="auto">
            <a:xfrm rot="16200000">
              <a:off x="286180" y="1020194"/>
              <a:ext cx="39173"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0" name="Freeform 575"/>
            <p:cNvSpPr>
              <a:spLocks/>
            </p:cNvSpPr>
            <p:nvPr/>
          </p:nvSpPr>
          <p:spPr bwMode="auto">
            <a:xfrm rot="16200000">
              <a:off x="590856" y="1616488"/>
              <a:ext cx="30468" cy="45702"/>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1" name="Freeform 576"/>
            <p:cNvSpPr>
              <a:spLocks/>
            </p:cNvSpPr>
            <p:nvPr/>
          </p:nvSpPr>
          <p:spPr bwMode="auto">
            <a:xfrm rot="16200000">
              <a:off x="245918" y="2525075"/>
              <a:ext cx="39173"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2" name="Freeform 577"/>
            <p:cNvSpPr>
              <a:spLocks/>
            </p:cNvSpPr>
            <p:nvPr/>
          </p:nvSpPr>
          <p:spPr bwMode="auto">
            <a:xfrm rot="16200000">
              <a:off x="937967" y="2420615"/>
              <a:ext cx="39173"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3" name="Freeform 578"/>
            <p:cNvSpPr>
              <a:spLocks/>
            </p:cNvSpPr>
            <p:nvPr/>
          </p:nvSpPr>
          <p:spPr bwMode="auto">
            <a:xfrm rot="16200000">
              <a:off x="695315" y="107460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4" name="Freeform 579"/>
            <p:cNvSpPr>
              <a:spLocks/>
            </p:cNvSpPr>
            <p:nvPr/>
          </p:nvSpPr>
          <p:spPr bwMode="auto">
            <a:xfrm rot="16200000">
              <a:off x="2076149" y="2200812"/>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5" name="Freeform 580"/>
            <p:cNvSpPr>
              <a:spLocks/>
            </p:cNvSpPr>
            <p:nvPr/>
          </p:nvSpPr>
          <p:spPr bwMode="auto">
            <a:xfrm rot="16200000">
              <a:off x="2585393" y="191790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6" name="Freeform 581"/>
            <p:cNvSpPr>
              <a:spLocks/>
            </p:cNvSpPr>
            <p:nvPr/>
          </p:nvSpPr>
          <p:spPr bwMode="auto">
            <a:xfrm rot="16200000">
              <a:off x="2067444" y="184173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7" name="Freeform 582"/>
            <p:cNvSpPr>
              <a:spLocks/>
            </p:cNvSpPr>
            <p:nvPr/>
          </p:nvSpPr>
          <p:spPr bwMode="auto">
            <a:xfrm rot="16200000">
              <a:off x="1838937" y="3019084"/>
              <a:ext cx="39173"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8" name="Freeform 583"/>
            <p:cNvSpPr>
              <a:spLocks/>
            </p:cNvSpPr>
            <p:nvPr/>
          </p:nvSpPr>
          <p:spPr bwMode="auto">
            <a:xfrm rot="16200000">
              <a:off x="2265484" y="381341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9" name="Freeform 584"/>
            <p:cNvSpPr>
              <a:spLocks/>
            </p:cNvSpPr>
            <p:nvPr/>
          </p:nvSpPr>
          <p:spPr bwMode="auto">
            <a:xfrm rot="16200000">
              <a:off x="2245898" y="2594715"/>
              <a:ext cx="39173"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0" name="Freeform 585"/>
            <p:cNvSpPr>
              <a:spLocks/>
            </p:cNvSpPr>
            <p:nvPr/>
          </p:nvSpPr>
          <p:spPr bwMode="auto">
            <a:xfrm rot="16200000">
              <a:off x="1105539" y="3212771"/>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1" name="Freeform 586"/>
            <p:cNvSpPr>
              <a:spLocks/>
            </p:cNvSpPr>
            <p:nvPr/>
          </p:nvSpPr>
          <p:spPr bwMode="auto">
            <a:xfrm rot="16200000">
              <a:off x="354732" y="3043023"/>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2" name="Freeform 587"/>
            <p:cNvSpPr>
              <a:spLocks/>
            </p:cNvSpPr>
            <p:nvPr/>
          </p:nvSpPr>
          <p:spPr bwMode="auto">
            <a:xfrm rot="16200000">
              <a:off x="457015" y="381341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3" name="Freeform 588"/>
            <p:cNvSpPr>
              <a:spLocks/>
            </p:cNvSpPr>
            <p:nvPr/>
          </p:nvSpPr>
          <p:spPr bwMode="auto">
            <a:xfrm rot="16200000">
              <a:off x="213274" y="5079999"/>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4" name="Freeform 589"/>
            <p:cNvSpPr>
              <a:spLocks/>
            </p:cNvSpPr>
            <p:nvPr/>
          </p:nvSpPr>
          <p:spPr bwMode="auto">
            <a:xfrm rot="16200000">
              <a:off x="841125" y="6064754"/>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5" name="Freeform 590"/>
            <p:cNvSpPr>
              <a:spLocks/>
            </p:cNvSpPr>
            <p:nvPr/>
          </p:nvSpPr>
          <p:spPr bwMode="auto">
            <a:xfrm rot="16200000">
              <a:off x="392816" y="6663224"/>
              <a:ext cx="30468" cy="45702"/>
            </a:xfrm>
            <a:custGeom>
              <a:avLst/>
              <a:gdLst>
                <a:gd name="T0" fmla="*/ 0 w 5"/>
                <a:gd name="T1" fmla="*/ 3 h 8"/>
                <a:gd name="T2" fmla="*/ 0 w 5"/>
                <a:gd name="T3" fmla="*/ 5 h 8"/>
                <a:gd name="T4" fmla="*/ 5 w 5"/>
                <a:gd name="T5" fmla="*/ 5 h 8"/>
                <a:gd name="T6" fmla="*/ 5 w 5"/>
                <a:gd name="T7" fmla="*/ 3 h 8"/>
                <a:gd name="T8" fmla="*/ 0 w 5"/>
                <a:gd name="T9" fmla="*/ 3 h 8"/>
              </a:gdLst>
              <a:ahLst/>
              <a:cxnLst>
                <a:cxn ang="0">
                  <a:pos x="T0" y="T1"/>
                </a:cxn>
                <a:cxn ang="0">
                  <a:pos x="T2" y="T3"/>
                </a:cxn>
                <a:cxn ang="0">
                  <a:pos x="T4" y="T5"/>
                </a:cxn>
                <a:cxn ang="0">
                  <a:pos x="T6" y="T7"/>
                </a:cxn>
                <a:cxn ang="0">
                  <a:pos x="T8" y="T9"/>
                </a:cxn>
              </a:cxnLst>
              <a:rect l="0" t="0" r="r" b="b"/>
              <a:pathLst>
                <a:path w="5" h="8">
                  <a:moveTo>
                    <a:pt x="0" y="3"/>
                  </a:moveTo>
                  <a:cubicBezTo>
                    <a:pt x="0" y="4"/>
                    <a:pt x="0" y="4"/>
                    <a:pt x="0" y="5"/>
                  </a:cubicBezTo>
                  <a:cubicBezTo>
                    <a:pt x="0" y="8"/>
                    <a:pt x="5" y="8"/>
                    <a:pt x="5" y="5"/>
                  </a:cubicBezTo>
                  <a:cubicBezTo>
                    <a:pt x="5" y="4"/>
                    <a:pt x="5" y="4"/>
                    <a:pt x="5" y="3"/>
                  </a:cubicBezTo>
                  <a:cubicBezTo>
                    <a:pt x="5" y="0"/>
                    <a:pt x="0" y="0"/>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6" name="Freeform 591"/>
            <p:cNvSpPr>
              <a:spLocks/>
            </p:cNvSpPr>
            <p:nvPr/>
          </p:nvSpPr>
          <p:spPr bwMode="auto">
            <a:xfrm rot="16200000">
              <a:off x="1571259" y="6618611"/>
              <a:ext cx="39173"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7" name="Freeform 592"/>
            <p:cNvSpPr>
              <a:spLocks/>
            </p:cNvSpPr>
            <p:nvPr/>
          </p:nvSpPr>
          <p:spPr bwMode="auto">
            <a:xfrm rot="16200000">
              <a:off x="1270935" y="597008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8" name="Freeform 593"/>
            <p:cNvSpPr>
              <a:spLocks/>
            </p:cNvSpPr>
            <p:nvPr/>
          </p:nvSpPr>
          <p:spPr bwMode="auto">
            <a:xfrm rot="16200000">
              <a:off x="399344" y="5895006"/>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9" name="Freeform 594"/>
            <p:cNvSpPr>
              <a:spLocks/>
            </p:cNvSpPr>
            <p:nvPr/>
          </p:nvSpPr>
          <p:spPr bwMode="auto">
            <a:xfrm rot="16200000">
              <a:off x="2471140" y="6495653"/>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0" name="Freeform 595"/>
            <p:cNvSpPr>
              <a:spLocks/>
            </p:cNvSpPr>
            <p:nvPr/>
          </p:nvSpPr>
          <p:spPr bwMode="auto">
            <a:xfrm rot="16200000">
              <a:off x="2236104" y="5918946"/>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1" name="Freeform 596"/>
            <p:cNvSpPr>
              <a:spLocks/>
            </p:cNvSpPr>
            <p:nvPr/>
          </p:nvSpPr>
          <p:spPr bwMode="auto">
            <a:xfrm rot="16200000">
              <a:off x="2119674" y="660337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2" name="Freeform 597"/>
            <p:cNvSpPr>
              <a:spLocks/>
            </p:cNvSpPr>
            <p:nvPr/>
          </p:nvSpPr>
          <p:spPr bwMode="auto">
            <a:xfrm rot="16200000">
              <a:off x="3305735" y="6807946"/>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3" name="Freeform 598"/>
            <p:cNvSpPr>
              <a:spLocks/>
            </p:cNvSpPr>
            <p:nvPr/>
          </p:nvSpPr>
          <p:spPr bwMode="auto">
            <a:xfrm rot="16200000">
              <a:off x="2571248" y="5235601"/>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4" name="Freeform 599"/>
            <p:cNvSpPr>
              <a:spLocks/>
            </p:cNvSpPr>
            <p:nvPr/>
          </p:nvSpPr>
          <p:spPr bwMode="auto">
            <a:xfrm rot="16200000">
              <a:off x="2595187" y="4473911"/>
              <a:ext cx="39173"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5" name="Freeform 600"/>
            <p:cNvSpPr>
              <a:spLocks/>
            </p:cNvSpPr>
            <p:nvPr/>
          </p:nvSpPr>
          <p:spPr bwMode="auto">
            <a:xfrm rot="16200000">
              <a:off x="4378628" y="5852569"/>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6" name="Freeform 601"/>
            <p:cNvSpPr>
              <a:spLocks/>
            </p:cNvSpPr>
            <p:nvPr/>
          </p:nvSpPr>
          <p:spPr bwMode="auto">
            <a:xfrm rot="16200000">
              <a:off x="4355778" y="6741569"/>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7" name="Freeform 602"/>
            <p:cNvSpPr>
              <a:spLocks/>
            </p:cNvSpPr>
            <p:nvPr/>
          </p:nvSpPr>
          <p:spPr bwMode="auto">
            <a:xfrm rot="16200000">
              <a:off x="5008654" y="6656696"/>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8" name="Freeform 603"/>
            <p:cNvSpPr>
              <a:spLocks/>
            </p:cNvSpPr>
            <p:nvPr/>
          </p:nvSpPr>
          <p:spPr bwMode="auto">
            <a:xfrm rot="16200000">
              <a:off x="4726829" y="6224709"/>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9" name="Freeform 604"/>
            <p:cNvSpPr>
              <a:spLocks/>
            </p:cNvSpPr>
            <p:nvPr/>
          </p:nvSpPr>
          <p:spPr bwMode="auto">
            <a:xfrm rot="16200000">
              <a:off x="5203430" y="5136581"/>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0" name="Freeform 605"/>
            <p:cNvSpPr>
              <a:spLocks/>
            </p:cNvSpPr>
            <p:nvPr/>
          </p:nvSpPr>
          <p:spPr bwMode="auto">
            <a:xfrm rot="16200000">
              <a:off x="5703968" y="5241042"/>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1" name="Freeform 606"/>
            <p:cNvSpPr>
              <a:spLocks/>
            </p:cNvSpPr>
            <p:nvPr/>
          </p:nvSpPr>
          <p:spPr bwMode="auto">
            <a:xfrm rot="16200000">
              <a:off x="4912899" y="5507632"/>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2" name="Freeform 607"/>
            <p:cNvSpPr>
              <a:spLocks/>
            </p:cNvSpPr>
            <p:nvPr/>
          </p:nvSpPr>
          <p:spPr bwMode="auto">
            <a:xfrm rot="16200000">
              <a:off x="6137043" y="5795987"/>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3" name="Freeform 608"/>
            <p:cNvSpPr>
              <a:spLocks/>
            </p:cNvSpPr>
            <p:nvPr/>
          </p:nvSpPr>
          <p:spPr bwMode="auto">
            <a:xfrm rot="16200000">
              <a:off x="10710972" y="6710014"/>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4" name="Freeform 609"/>
            <p:cNvSpPr>
              <a:spLocks/>
            </p:cNvSpPr>
            <p:nvPr/>
          </p:nvSpPr>
          <p:spPr bwMode="auto">
            <a:xfrm rot="16200000">
              <a:off x="11961230" y="4099594"/>
              <a:ext cx="45702" cy="30468"/>
            </a:xfrm>
            <a:custGeom>
              <a:avLst/>
              <a:gdLst>
                <a:gd name="T0" fmla="*/ 4 w 8"/>
                <a:gd name="T1" fmla="*/ 5 h 5"/>
                <a:gd name="T2" fmla="*/ 5 w 8"/>
                <a:gd name="T3" fmla="*/ 5 h 5"/>
                <a:gd name="T4" fmla="*/ 5 w 8"/>
                <a:gd name="T5" fmla="*/ 0 h 5"/>
                <a:gd name="T6" fmla="*/ 4 w 8"/>
                <a:gd name="T7" fmla="*/ 0 h 5"/>
                <a:gd name="T8" fmla="*/ 4 w 8"/>
                <a:gd name="T9" fmla="*/ 5 h 5"/>
              </a:gdLst>
              <a:ahLst/>
              <a:cxnLst>
                <a:cxn ang="0">
                  <a:pos x="T0" y="T1"/>
                </a:cxn>
                <a:cxn ang="0">
                  <a:pos x="T2" y="T3"/>
                </a:cxn>
                <a:cxn ang="0">
                  <a:pos x="T4" y="T5"/>
                </a:cxn>
                <a:cxn ang="0">
                  <a:pos x="T6" y="T7"/>
                </a:cxn>
                <a:cxn ang="0">
                  <a:pos x="T8" y="T9"/>
                </a:cxn>
              </a:cxnLst>
              <a:rect l="0" t="0" r="r" b="b"/>
              <a:pathLst>
                <a:path w="8" h="5">
                  <a:moveTo>
                    <a:pt x="4" y="5"/>
                  </a:moveTo>
                  <a:cubicBezTo>
                    <a:pt x="4" y="5"/>
                    <a:pt x="4" y="5"/>
                    <a:pt x="5" y="5"/>
                  </a:cubicBezTo>
                  <a:cubicBezTo>
                    <a:pt x="8" y="5"/>
                    <a:pt x="8" y="0"/>
                    <a:pt x="5" y="0"/>
                  </a:cubicBezTo>
                  <a:cubicBezTo>
                    <a:pt x="4" y="0"/>
                    <a:pt x="4"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5" name="Freeform 610"/>
            <p:cNvSpPr>
              <a:spLocks/>
            </p:cNvSpPr>
            <p:nvPr/>
          </p:nvSpPr>
          <p:spPr bwMode="auto">
            <a:xfrm rot="16200000">
              <a:off x="10349713" y="2087646"/>
              <a:ext cx="58760" cy="41350"/>
            </a:xfrm>
            <a:custGeom>
              <a:avLst/>
              <a:gdLst>
                <a:gd name="T0" fmla="*/ 3 w 10"/>
                <a:gd name="T1" fmla="*/ 6 h 7"/>
                <a:gd name="T2" fmla="*/ 8 w 10"/>
                <a:gd name="T3" fmla="*/ 4 h 7"/>
                <a:gd name="T4" fmla="*/ 10 w 10"/>
                <a:gd name="T5" fmla="*/ 2 h 7"/>
                <a:gd name="T6" fmla="*/ 7 w 10"/>
                <a:gd name="T7" fmla="*/ 0 h 7"/>
                <a:gd name="T8" fmla="*/ 3 w 10"/>
                <a:gd name="T9" fmla="*/ 2 h 7"/>
                <a:gd name="T10" fmla="*/ 1 w 10"/>
                <a:gd name="T11" fmla="*/ 2 h 7"/>
                <a:gd name="T12" fmla="*/ 0 w 10"/>
                <a:gd name="T13" fmla="*/ 5 h 7"/>
                <a:gd name="T14" fmla="*/ 3 w 10"/>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3" y="6"/>
                  </a:moveTo>
                  <a:cubicBezTo>
                    <a:pt x="3" y="6"/>
                    <a:pt x="5" y="6"/>
                    <a:pt x="8" y="4"/>
                  </a:cubicBezTo>
                  <a:cubicBezTo>
                    <a:pt x="9" y="4"/>
                    <a:pt x="10" y="3"/>
                    <a:pt x="10" y="2"/>
                  </a:cubicBezTo>
                  <a:cubicBezTo>
                    <a:pt x="9" y="1"/>
                    <a:pt x="8" y="0"/>
                    <a:pt x="7" y="0"/>
                  </a:cubicBezTo>
                  <a:cubicBezTo>
                    <a:pt x="5" y="1"/>
                    <a:pt x="4" y="2"/>
                    <a:pt x="3" y="2"/>
                  </a:cubicBezTo>
                  <a:cubicBezTo>
                    <a:pt x="2" y="2"/>
                    <a:pt x="1" y="2"/>
                    <a:pt x="1" y="2"/>
                  </a:cubicBezTo>
                  <a:cubicBezTo>
                    <a:pt x="0" y="3"/>
                    <a:pt x="0" y="4"/>
                    <a:pt x="0" y="5"/>
                  </a:cubicBezTo>
                  <a:cubicBezTo>
                    <a:pt x="1" y="6"/>
                    <a:pt x="2" y="7"/>
                    <a:pt x="3"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7" name="Freeform 612"/>
            <p:cNvSpPr>
              <a:spLocks/>
            </p:cNvSpPr>
            <p:nvPr/>
          </p:nvSpPr>
          <p:spPr bwMode="auto">
            <a:xfrm rot="16200000">
              <a:off x="5962942" y="638260"/>
              <a:ext cx="28292" cy="58760"/>
            </a:xfrm>
            <a:custGeom>
              <a:avLst/>
              <a:gdLst>
                <a:gd name="T0" fmla="*/ 5 w 5"/>
                <a:gd name="T1" fmla="*/ 8 h 10"/>
                <a:gd name="T2" fmla="*/ 5 w 5"/>
                <a:gd name="T3" fmla="*/ 2 h 10"/>
                <a:gd name="T4" fmla="*/ 2 w 5"/>
                <a:gd name="T5" fmla="*/ 0 h 10"/>
                <a:gd name="T6" fmla="*/ 1 w 5"/>
                <a:gd name="T7" fmla="*/ 3 h 10"/>
                <a:gd name="T8" fmla="*/ 1 w 5"/>
                <a:gd name="T9" fmla="*/ 8 h 10"/>
                <a:gd name="T10" fmla="*/ 3 w 5"/>
                <a:gd name="T11" fmla="*/ 10 h 10"/>
                <a:gd name="T12" fmla="*/ 5 w 5"/>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5" h="10">
                  <a:moveTo>
                    <a:pt x="5" y="8"/>
                  </a:moveTo>
                  <a:cubicBezTo>
                    <a:pt x="5" y="6"/>
                    <a:pt x="5" y="4"/>
                    <a:pt x="5" y="2"/>
                  </a:cubicBezTo>
                  <a:cubicBezTo>
                    <a:pt x="4" y="1"/>
                    <a:pt x="4" y="0"/>
                    <a:pt x="2" y="0"/>
                  </a:cubicBezTo>
                  <a:cubicBezTo>
                    <a:pt x="1" y="0"/>
                    <a:pt x="0" y="1"/>
                    <a:pt x="1" y="3"/>
                  </a:cubicBezTo>
                  <a:cubicBezTo>
                    <a:pt x="1" y="5"/>
                    <a:pt x="1" y="6"/>
                    <a:pt x="1" y="8"/>
                  </a:cubicBezTo>
                  <a:cubicBezTo>
                    <a:pt x="1" y="10"/>
                    <a:pt x="1" y="10"/>
                    <a:pt x="3" y="10"/>
                  </a:cubicBezTo>
                  <a:cubicBezTo>
                    <a:pt x="4" y="10"/>
                    <a:pt x="5" y="10"/>
                    <a:pt x="5"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8" name="Freeform 613"/>
            <p:cNvSpPr>
              <a:spLocks noEditPoints="1"/>
            </p:cNvSpPr>
            <p:nvPr/>
          </p:nvSpPr>
          <p:spPr bwMode="auto">
            <a:xfrm rot="16200000">
              <a:off x="6218653" y="4360746"/>
              <a:ext cx="587589" cy="4302458"/>
            </a:xfrm>
            <a:custGeom>
              <a:avLst/>
              <a:gdLst>
                <a:gd name="T0" fmla="*/ 38 w 101"/>
                <a:gd name="T1" fmla="*/ 739 h 740"/>
                <a:gd name="T2" fmla="*/ 52 w 101"/>
                <a:gd name="T3" fmla="*/ 705 h 740"/>
                <a:gd name="T4" fmla="*/ 56 w 101"/>
                <a:gd name="T5" fmla="*/ 707 h 740"/>
                <a:gd name="T6" fmla="*/ 57 w 101"/>
                <a:gd name="T7" fmla="*/ 695 h 740"/>
                <a:gd name="T8" fmla="*/ 64 w 101"/>
                <a:gd name="T9" fmla="*/ 682 h 740"/>
                <a:gd name="T10" fmla="*/ 67 w 101"/>
                <a:gd name="T11" fmla="*/ 675 h 740"/>
                <a:gd name="T12" fmla="*/ 70 w 101"/>
                <a:gd name="T13" fmla="*/ 661 h 740"/>
                <a:gd name="T14" fmla="*/ 78 w 101"/>
                <a:gd name="T15" fmla="*/ 651 h 740"/>
                <a:gd name="T16" fmla="*/ 84 w 101"/>
                <a:gd name="T17" fmla="*/ 615 h 740"/>
                <a:gd name="T18" fmla="*/ 87 w 101"/>
                <a:gd name="T19" fmla="*/ 616 h 740"/>
                <a:gd name="T20" fmla="*/ 86 w 101"/>
                <a:gd name="T21" fmla="*/ 604 h 740"/>
                <a:gd name="T22" fmla="*/ 91 w 101"/>
                <a:gd name="T23" fmla="*/ 590 h 740"/>
                <a:gd name="T24" fmla="*/ 92 w 101"/>
                <a:gd name="T25" fmla="*/ 582 h 740"/>
                <a:gd name="T26" fmla="*/ 92 w 101"/>
                <a:gd name="T27" fmla="*/ 568 h 740"/>
                <a:gd name="T28" fmla="*/ 98 w 101"/>
                <a:gd name="T29" fmla="*/ 557 h 740"/>
                <a:gd name="T30" fmla="*/ 97 w 101"/>
                <a:gd name="T31" fmla="*/ 521 h 740"/>
                <a:gd name="T32" fmla="*/ 101 w 101"/>
                <a:gd name="T33" fmla="*/ 521 h 740"/>
                <a:gd name="T34" fmla="*/ 97 w 101"/>
                <a:gd name="T35" fmla="*/ 501 h 740"/>
                <a:gd name="T36" fmla="*/ 101 w 101"/>
                <a:gd name="T37" fmla="*/ 501 h 740"/>
                <a:gd name="T38" fmla="*/ 96 w 101"/>
                <a:gd name="T39" fmla="*/ 473 h 740"/>
                <a:gd name="T40" fmla="*/ 100 w 101"/>
                <a:gd name="T41" fmla="*/ 473 h 740"/>
                <a:gd name="T42" fmla="*/ 95 w 101"/>
                <a:gd name="T43" fmla="*/ 461 h 740"/>
                <a:gd name="T44" fmla="*/ 96 w 101"/>
                <a:gd name="T45" fmla="*/ 447 h 740"/>
                <a:gd name="T46" fmla="*/ 95 w 101"/>
                <a:gd name="T47" fmla="*/ 439 h 740"/>
                <a:gd name="T48" fmla="*/ 91 w 101"/>
                <a:gd name="T49" fmla="*/ 426 h 740"/>
                <a:gd name="T50" fmla="*/ 92 w 101"/>
                <a:gd name="T51" fmla="*/ 413 h 740"/>
                <a:gd name="T52" fmla="*/ 79 w 101"/>
                <a:gd name="T53" fmla="*/ 379 h 740"/>
                <a:gd name="T54" fmla="*/ 83 w 101"/>
                <a:gd name="T55" fmla="*/ 378 h 740"/>
                <a:gd name="T56" fmla="*/ 76 w 101"/>
                <a:gd name="T57" fmla="*/ 368 h 740"/>
                <a:gd name="T58" fmla="*/ 73 w 101"/>
                <a:gd name="T59" fmla="*/ 354 h 740"/>
                <a:gd name="T60" fmla="*/ 70 w 101"/>
                <a:gd name="T61" fmla="*/ 347 h 740"/>
                <a:gd name="T62" fmla="*/ 62 w 101"/>
                <a:gd name="T63" fmla="*/ 335 h 740"/>
                <a:gd name="T64" fmla="*/ 61 w 101"/>
                <a:gd name="T65" fmla="*/ 322 h 740"/>
                <a:gd name="T66" fmla="*/ 39 w 101"/>
                <a:gd name="T67" fmla="*/ 293 h 740"/>
                <a:gd name="T68" fmla="*/ 49 w 101"/>
                <a:gd name="T69" fmla="*/ 301 h 740"/>
                <a:gd name="T70" fmla="*/ 39 w 101"/>
                <a:gd name="T71" fmla="*/ 293 h 740"/>
                <a:gd name="T72" fmla="*/ 36 w 101"/>
                <a:gd name="T73" fmla="*/ 281 h 740"/>
                <a:gd name="T74" fmla="*/ 17 w 101"/>
                <a:gd name="T75" fmla="*/ 250 h 740"/>
                <a:gd name="T76" fmla="*/ 21 w 101"/>
                <a:gd name="T77" fmla="*/ 249 h 740"/>
                <a:gd name="T78" fmla="*/ 13 w 101"/>
                <a:gd name="T79" fmla="*/ 239 h 740"/>
                <a:gd name="T80" fmla="*/ 10 w 101"/>
                <a:gd name="T81" fmla="*/ 225 h 740"/>
                <a:gd name="T82" fmla="*/ 8 w 101"/>
                <a:gd name="T83" fmla="*/ 217 h 740"/>
                <a:gd name="T84" fmla="*/ 4 w 101"/>
                <a:gd name="T85" fmla="*/ 204 h 740"/>
                <a:gd name="T86" fmla="*/ 6 w 101"/>
                <a:gd name="T87" fmla="*/ 191 h 740"/>
                <a:gd name="T88" fmla="*/ 0 w 101"/>
                <a:gd name="T89" fmla="*/ 155 h 740"/>
                <a:gd name="T90" fmla="*/ 4 w 101"/>
                <a:gd name="T91" fmla="*/ 167 h 740"/>
                <a:gd name="T92" fmla="*/ 0 w 101"/>
                <a:gd name="T93" fmla="*/ 155 h 740"/>
                <a:gd name="T94" fmla="*/ 5 w 101"/>
                <a:gd name="T95" fmla="*/ 144 h 740"/>
                <a:gd name="T96" fmla="*/ 8 w 101"/>
                <a:gd name="T97" fmla="*/ 108 h 740"/>
                <a:gd name="T98" fmla="*/ 12 w 101"/>
                <a:gd name="T99" fmla="*/ 109 h 740"/>
                <a:gd name="T100" fmla="*/ 11 w 101"/>
                <a:gd name="T101" fmla="*/ 96 h 740"/>
                <a:gd name="T102" fmla="*/ 17 w 101"/>
                <a:gd name="T103" fmla="*/ 83 h 740"/>
                <a:gd name="T104" fmla="*/ 20 w 101"/>
                <a:gd name="T105" fmla="*/ 76 h 740"/>
                <a:gd name="T106" fmla="*/ 24 w 101"/>
                <a:gd name="T107" fmla="*/ 62 h 740"/>
                <a:gd name="T108" fmla="*/ 33 w 101"/>
                <a:gd name="T109" fmla="*/ 53 h 740"/>
                <a:gd name="T110" fmla="*/ 48 w 101"/>
                <a:gd name="T111" fmla="*/ 20 h 740"/>
                <a:gd name="T112" fmla="*/ 51 w 101"/>
                <a:gd name="T113" fmla="*/ 22 h 740"/>
                <a:gd name="T114" fmla="*/ 55 w 101"/>
                <a:gd name="T115" fmla="*/ 10 h 740"/>
                <a:gd name="T116" fmla="*/ 65 w 101"/>
                <a:gd name="T117" fmla="*/ 4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740">
                  <a:moveTo>
                    <a:pt x="41" y="727"/>
                  </a:moveTo>
                  <a:cubicBezTo>
                    <a:pt x="39" y="730"/>
                    <a:pt x="37" y="733"/>
                    <a:pt x="35" y="737"/>
                  </a:cubicBezTo>
                  <a:cubicBezTo>
                    <a:pt x="34" y="738"/>
                    <a:pt x="34" y="739"/>
                    <a:pt x="35" y="739"/>
                  </a:cubicBezTo>
                  <a:cubicBezTo>
                    <a:pt x="36" y="740"/>
                    <a:pt x="38" y="740"/>
                    <a:pt x="38" y="739"/>
                  </a:cubicBezTo>
                  <a:cubicBezTo>
                    <a:pt x="40" y="736"/>
                    <a:pt x="42" y="732"/>
                    <a:pt x="44" y="729"/>
                  </a:cubicBezTo>
                  <a:cubicBezTo>
                    <a:pt x="45" y="728"/>
                    <a:pt x="45" y="726"/>
                    <a:pt x="44" y="726"/>
                  </a:cubicBezTo>
                  <a:cubicBezTo>
                    <a:pt x="43" y="725"/>
                    <a:pt x="42" y="726"/>
                    <a:pt x="41" y="727"/>
                  </a:cubicBezTo>
                  <a:close/>
                  <a:moveTo>
                    <a:pt x="52" y="705"/>
                  </a:moveTo>
                  <a:cubicBezTo>
                    <a:pt x="50" y="709"/>
                    <a:pt x="49" y="713"/>
                    <a:pt x="47" y="716"/>
                  </a:cubicBezTo>
                  <a:cubicBezTo>
                    <a:pt x="46" y="717"/>
                    <a:pt x="47" y="718"/>
                    <a:pt x="48" y="719"/>
                  </a:cubicBezTo>
                  <a:cubicBezTo>
                    <a:pt x="49" y="719"/>
                    <a:pt x="50" y="719"/>
                    <a:pt x="50" y="718"/>
                  </a:cubicBezTo>
                  <a:cubicBezTo>
                    <a:pt x="52" y="714"/>
                    <a:pt x="54" y="711"/>
                    <a:pt x="56" y="707"/>
                  </a:cubicBezTo>
                  <a:cubicBezTo>
                    <a:pt x="56" y="706"/>
                    <a:pt x="56" y="705"/>
                    <a:pt x="55" y="704"/>
                  </a:cubicBezTo>
                  <a:cubicBezTo>
                    <a:pt x="54" y="704"/>
                    <a:pt x="53" y="704"/>
                    <a:pt x="52" y="705"/>
                  </a:cubicBezTo>
                  <a:close/>
                  <a:moveTo>
                    <a:pt x="62" y="684"/>
                  </a:moveTo>
                  <a:cubicBezTo>
                    <a:pt x="60" y="687"/>
                    <a:pt x="59" y="691"/>
                    <a:pt x="57" y="695"/>
                  </a:cubicBezTo>
                  <a:cubicBezTo>
                    <a:pt x="57" y="696"/>
                    <a:pt x="57" y="697"/>
                    <a:pt x="58" y="697"/>
                  </a:cubicBezTo>
                  <a:cubicBezTo>
                    <a:pt x="59" y="698"/>
                    <a:pt x="60" y="697"/>
                    <a:pt x="61" y="696"/>
                  </a:cubicBezTo>
                  <a:cubicBezTo>
                    <a:pt x="62" y="693"/>
                    <a:pt x="64" y="689"/>
                    <a:pt x="66" y="685"/>
                  </a:cubicBezTo>
                  <a:cubicBezTo>
                    <a:pt x="66" y="684"/>
                    <a:pt x="65" y="683"/>
                    <a:pt x="64" y="682"/>
                  </a:cubicBezTo>
                  <a:cubicBezTo>
                    <a:pt x="63" y="682"/>
                    <a:pt x="62" y="683"/>
                    <a:pt x="62" y="684"/>
                  </a:cubicBezTo>
                  <a:close/>
                  <a:moveTo>
                    <a:pt x="70" y="661"/>
                  </a:moveTo>
                  <a:cubicBezTo>
                    <a:pt x="69" y="665"/>
                    <a:pt x="68" y="669"/>
                    <a:pt x="66" y="672"/>
                  </a:cubicBezTo>
                  <a:cubicBezTo>
                    <a:pt x="66" y="673"/>
                    <a:pt x="66" y="675"/>
                    <a:pt x="67" y="675"/>
                  </a:cubicBezTo>
                  <a:cubicBezTo>
                    <a:pt x="68" y="675"/>
                    <a:pt x="70" y="675"/>
                    <a:pt x="70" y="674"/>
                  </a:cubicBezTo>
                  <a:cubicBezTo>
                    <a:pt x="71" y="670"/>
                    <a:pt x="73" y="666"/>
                    <a:pt x="74" y="663"/>
                  </a:cubicBezTo>
                  <a:cubicBezTo>
                    <a:pt x="74" y="661"/>
                    <a:pt x="74" y="660"/>
                    <a:pt x="73" y="660"/>
                  </a:cubicBezTo>
                  <a:cubicBezTo>
                    <a:pt x="72" y="660"/>
                    <a:pt x="71" y="660"/>
                    <a:pt x="70" y="661"/>
                  </a:cubicBezTo>
                  <a:close/>
                  <a:moveTo>
                    <a:pt x="77" y="638"/>
                  </a:moveTo>
                  <a:cubicBezTo>
                    <a:pt x="76" y="642"/>
                    <a:pt x="75" y="646"/>
                    <a:pt x="74" y="650"/>
                  </a:cubicBezTo>
                  <a:cubicBezTo>
                    <a:pt x="74" y="651"/>
                    <a:pt x="74" y="652"/>
                    <a:pt x="75" y="652"/>
                  </a:cubicBezTo>
                  <a:cubicBezTo>
                    <a:pt x="76" y="653"/>
                    <a:pt x="77" y="652"/>
                    <a:pt x="78" y="651"/>
                  </a:cubicBezTo>
                  <a:cubicBezTo>
                    <a:pt x="79" y="647"/>
                    <a:pt x="80" y="643"/>
                    <a:pt x="81" y="640"/>
                  </a:cubicBezTo>
                  <a:cubicBezTo>
                    <a:pt x="82" y="638"/>
                    <a:pt x="81" y="637"/>
                    <a:pt x="80" y="637"/>
                  </a:cubicBezTo>
                  <a:cubicBezTo>
                    <a:pt x="79" y="637"/>
                    <a:pt x="78" y="637"/>
                    <a:pt x="77" y="638"/>
                  </a:cubicBezTo>
                  <a:close/>
                  <a:moveTo>
                    <a:pt x="84" y="615"/>
                  </a:moveTo>
                  <a:cubicBezTo>
                    <a:pt x="83" y="619"/>
                    <a:pt x="82" y="623"/>
                    <a:pt x="81" y="627"/>
                  </a:cubicBezTo>
                  <a:cubicBezTo>
                    <a:pt x="80" y="628"/>
                    <a:pt x="81" y="629"/>
                    <a:pt x="82" y="629"/>
                  </a:cubicBezTo>
                  <a:cubicBezTo>
                    <a:pt x="83" y="630"/>
                    <a:pt x="84" y="629"/>
                    <a:pt x="84" y="628"/>
                  </a:cubicBezTo>
                  <a:cubicBezTo>
                    <a:pt x="85" y="624"/>
                    <a:pt x="86" y="620"/>
                    <a:pt x="87" y="616"/>
                  </a:cubicBezTo>
                  <a:cubicBezTo>
                    <a:pt x="88" y="615"/>
                    <a:pt x="87" y="614"/>
                    <a:pt x="86" y="614"/>
                  </a:cubicBezTo>
                  <a:cubicBezTo>
                    <a:pt x="85" y="614"/>
                    <a:pt x="84" y="614"/>
                    <a:pt x="84" y="615"/>
                  </a:cubicBezTo>
                  <a:close/>
                  <a:moveTo>
                    <a:pt x="89" y="592"/>
                  </a:moveTo>
                  <a:cubicBezTo>
                    <a:pt x="88" y="596"/>
                    <a:pt x="87" y="600"/>
                    <a:pt x="86" y="604"/>
                  </a:cubicBezTo>
                  <a:cubicBezTo>
                    <a:pt x="86" y="605"/>
                    <a:pt x="87" y="606"/>
                    <a:pt x="88" y="606"/>
                  </a:cubicBezTo>
                  <a:cubicBezTo>
                    <a:pt x="89" y="606"/>
                    <a:pt x="90" y="606"/>
                    <a:pt x="90" y="604"/>
                  </a:cubicBezTo>
                  <a:cubicBezTo>
                    <a:pt x="91" y="601"/>
                    <a:pt x="92" y="597"/>
                    <a:pt x="92" y="593"/>
                  </a:cubicBezTo>
                  <a:cubicBezTo>
                    <a:pt x="93" y="592"/>
                    <a:pt x="92" y="591"/>
                    <a:pt x="91" y="590"/>
                  </a:cubicBezTo>
                  <a:cubicBezTo>
                    <a:pt x="90" y="590"/>
                    <a:pt x="89" y="591"/>
                    <a:pt x="89" y="592"/>
                  </a:cubicBezTo>
                  <a:close/>
                  <a:moveTo>
                    <a:pt x="92" y="568"/>
                  </a:moveTo>
                  <a:cubicBezTo>
                    <a:pt x="92" y="572"/>
                    <a:pt x="91" y="576"/>
                    <a:pt x="91" y="580"/>
                  </a:cubicBezTo>
                  <a:cubicBezTo>
                    <a:pt x="90" y="581"/>
                    <a:pt x="91" y="582"/>
                    <a:pt x="92" y="582"/>
                  </a:cubicBezTo>
                  <a:cubicBezTo>
                    <a:pt x="93" y="583"/>
                    <a:pt x="94" y="582"/>
                    <a:pt x="95" y="581"/>
                  </a:cubicBezTo>
                  <a:cubicBezTo>
                    <a:pt x="95" y="577"/>
                    <a:pt x="96" y="573"/>
                    <a:pt x="96" y="569"/>
                  </a:cubicBezTo>
                  <a:cubicBezTo>
                    <a:pt x="97" y="568"/>
                    <a:pt x="96" y="567"/>
                    <a:pt x="95" y="567"/>
                  </a:cubicBezTo>
                  <a:cubicBezTo>
                    <a:pt x="94" y="566"/>
                    <a:pt x="93" y="567"/>
                    <a:pt x="92" y="568"/>
                  </a:cubicBezTo>
                  <a:close/>
                  <a:moveTo>
                    <a:pt x="95" y="545"/>
                  </a:moveTo>
                  <a:cubicBezTo>
                    <a:pt x="95" y="549"/>
                    <a:pt x="94" y="553"/>
                    <a:pt x="94" y="556"/>
                  </a:cubicBezTo>
                  <a:cubicBezTo>
                    <a:pt x="94" y="558"/>
                    <a:pt x="95" y="559"/>
                    <a:pt x="96" y="559"/>
                  </a:cubicBezTo>
                  <a:cubicBezTo>
                    <a:pt x="97" y="559"/>
                    <a:pt x="98" y="558"/>
                    <a:pt x="98" y="557"/>
                  </a:cubicBezTo>
                  <a:cubicBezTo>
                    <a:pt x="98" y="553"/>
                    <a:pt x="99" y="549"/>
                    <a:pt x="99" y="545"/>
                  </a:cubicBezTo>
                  <a:cubicBezTo>
                    <a:pt x="99" y="544"/>
                    <a:pt x="98" y="543"/>
                    <a:pt x="97" y="543"/>
                  </a:cubicBezTo>
                  <a:cubicBezTo>
                    <a:pt x="96" y="543"/>
                    <a:pt x="95" y="543"/>
                    <a:pt x="95" y="545"/>
                  </a:cubicBezTo>
                  <a:close/>
                  <a:moveTo>
                    <a:pt x="97" y="521"/>
                  </a:moveTo>
                  <a:cubicBezTo>
                    <a:pt x="97" y="525"/>
                    <a:pt x="96" y="529"/>
                    <a:pt x="96" y="533"/>
                  </a:cubicBezTo>
                  <a:cubicBezTo>
                    <a:pt x="96" y="534"/>
                    <a:pt x="97" y="535"/>
                    <a:pt x="98" y="535"/>
                  </a:cubicBezTo>
                  <a:cubicBezTo>
                    <a:pt x="99" y="535"/>
                    <a:pt x="100" y="534"/>
                    <a:pt x="100" y="533"/>
                  </a:cubicBezTo>
                  <a:cubicBezTo>
                    <a:pt x="100" y="529"/>
                    <a:pt x="101" y="525"/>
                    <a:pt x="101" y="521"/>
                  </a:cubicBezTo>
                  <a:cubicBezTo>
                    <a:pt x="101" y="520"/>
                    <a:pt x="100" y="519"/>
                    <a:pt x="99" y="519"/>
                  </a:cubicBezTo>
                  <a:cubicBezTo>
                    <a:pt x="98" y="519"/>
                    <a:pt x="97" y="520"/>
                    <a:pt x="97" y="521"/>
                  </a:cubicBezTo>
                  <a:close/>
                  <a:moveTo>
                    <a:pt x="97" y="497"/>
                  </a:moveTo>
                  <a:cubicBezTo>
                    <a:pt x="97" y="498"/>
                    <a:pt x="97" y="499"/>
                    <a:pt x="97" y="501"/>
                  </a:cubicBezTo>
                  <a:cubicBezTo>
                    <a:pt x="97" y="503"/>
                    <a:pt x="97" y="506"/>
                    <a:pt x="97" y="509"/>
                  </a:cubicBezTo>
                  <a:cubicBezTo>
                    <a:pt x="97" y="510"/>
                    <a:pt x="98" y="511"/>
                    <a:pt x="99" y="511"/>
                  </a:cubicBezTo>
                  <a:cubicBezTo>
                    <a:pt x="100" y="511"/>
                    <a:pt x="101" y="510"/>
                    <a:pt x="101" y="509"/>
                  </a:cubicBezTo>
                  <a:cubicBezTo>
                    <a:pt x="101" y="506"/>
                    <a:pt x="101" y="503"/>
                    <a:pt x="101" y="501"/>
                  </a:cubicBezTo>
                  <a:cubicBezTo>
                    <a:pt x="101" y="499"/>
                    <a:pt x="101" y="498"/>
                    <a:pt x="101" y="497"/>
                  </a:cubicBezTo>
                  <a:cubicBezTo>
                    <a:pt x="101" y="496"/>
                    <a:pt x="100" y="495"/>
                    <a:pt x="99" y="495"/>
                  </a:cubicBezTo>
                  <a:cubicBezTo>
                    <a:pt x="98" y="495"/>
                    <a:pt x="97" y="496"/>
                    <a:pt x="97" y="497"/>
                  </a:cubicBezTo>
                  <a:close/>
                  <a:moveTo>
                    <a:pt x="96" y="473"/>
                  </a:moveTo>
                  <a:cubicBezTo>
                    <a:pt x="97" y="477"/>
                    <a:pt x="97" y="481"/>
                    <a:pt x="97" y="485"/>
                  </a:cubicBezTo>
                  <a:cubicBezTo>
                    <a:pt x="97" y="486"/>
                    <a:pt x="98" y="487"/>
                    <a:pt x="99" y="487"/>
                  </a:cubicBezTo>
                  <a:cubicBezTo>
                    <a:pt x="100" y="487"/>
                    <a:pt x="101" y="486"/>
                    <a:pt x="101" y="485"/>
                  </a:cubicBezTo>
                  <a:cubicBezTo>
                    <a:pt x="101" y="481"/>
                    <a:pt x="101" y="477"/>
                    <a:pt x="100" y="473"/>
                  </a:cubicBezTo>
                  <a:cubicBezTo>
                    <a:pt x="100" y="472"/>
                    <a:pt x="99" y="471"/>
                    <a:pt x="98" y="471"/>
                  </a:cubicBezTo>
                  <a:cubicBezTo>
                    <a:pt x="97" y="471"/>
                    <a:pt x="96" y="472"/>
                    <a:pt x="96" y="473"/>
                  </a:cubicBezTo>
                  <a:close/>
                  <a:moveTo>
                    <a:pt x="94" y="449"/>
                  </a:moveTo>
                  <a:cubicBezTo>
                    <a:pt x="95" y="453"/>
                    <a:pt x="95" y="457"/>
                    <a:pt x="95" y="461"/>
                  </a:cubicBezTo>
                  <a:cubicBezTo>
                    <a:pt x="96" y="462"/>
                    <a:pt x="97" y="463"/>
                    <a:pt x="98" y="463"/>
                  </a:cubicBezTo>
                  <a:cubicBezTo>
                    <a:pt x="99" y="463"/>
                    <a:pt x="100" y="462"/>
                    <a:pt x="99" y="461"/>
                  </a:cubicBezTo>
                  <a:cubicBezTo>
                    <a:pt x="99" y="457"/>
                    <a:pt x="99" y="453"/>
                    <a:pt x="98" y="449"/>
                  </a:cubicBezTo>
                  <a:cubicBezTo>
                    <a:pt x="98" y="448"/>
                    <a:pt x="97" y="447"/>
                    <a:pt x="96" y="447"/>
                  </a:cubicBezTo>
                  <a:cubicBezTo>
                    <a:pt x="95" y="447"/>
                    <a:pt x="94" y="448"/>
                    <a:pt x="94" y="449"/>
                  </a:cubicBezTo>
                  <a:close/>
                  <a:moveTo>
                    <a:pt x="91" y="426"/>
                  </a:moveTo>
                  <a:cubicBezTo>
                    <a:pt x="91" y="429"/>
                    <a:pt x="92" y="433"/>
                    <a:pt x="93" y="437"/>
                  </a:cubicBezTo>
                  <a:cubicBezTo>
                    <a:pt x="93" y="438"/>
                    <a:pt x="94" y="439"/>
                    <a:pt x="95" y="439"/>
                  </a:cubicBezTo>
                  <a:cubicBezTo>
                    <a:pt x="96" y="439"/>
                    <a:pt x="97" y="438"/>
                    <a:pt x="97" y="437"/>
                  </a:cubicBezTo>
                  <a:cubicBezTo>
                    <a:pt x="96" y="433"/>
                    <a:pt x="95" y="429"/>
                    <a:pt x="95" y="425"/>
                  </a:cubicBezTo>
                  <a:cubicBezTo>
                    <a:pt x="94" y="424"/>
                    <a:pt x="93" y="423"/>
                    <a:pt x="92" y="423"/>
                  </a:cubicBezTo>
                  <a:cubicBezTo>
                    <a:pt x="91" y="423"/>
                    <a:pt x="91" y="424"/>
                    <a:pt x="91" y="426"/>
                  </a:cubicBezTo>
                  <a:close/>
                  <a:moveTo>
                    <a:pt x="86" y="402"/>
                  </a:moveTo>
                  <a:cubicBezTo>
                    <a:pt x="87" y="406"/>
                    <a:pt x="88" y="410"/>
                    <a:pt x="88" y="414"/>
                  </a:cubicBezTo>
                  <a:cubicBezTo>
                    <a:pt x="89" y="415"/>
                    <a:pt x="90" y="416"/>
                    <a:pt x="91" y="415"/>
                  </a:cubicBezTo>
                  <a:cubicBezTo>
                    <a:pt x="92" y="415"/>
                    <a:pt x="93" y="414"/>
                    <a:pt x="92" y="413"/>
                  </a:cubicBezTo>
                  <a:cubicBezTo>
                    <a:pt x="92" y="409"/>
                    <a:pt x="91" y="405"/>
                    <a:pt x="90" y="401"/>
                  </a:cubicBezTo>
                  <a:cubicBezTo>
                    <a:pt x="89" y="400"/>
                    <a:pt x="88" y="399"/>
                    <a:pt x="87" y="400"/>
                  </a:cubicBezTo>
                  <a:cubicBezTo>
                    <a:pt x="86" y="400"/>
                    <a:pt x="86" y="401"/>
                    <a:pt x="86" y="402"/>
                  </a:cubicBezTo>
                  <a:close/>
                  <a:moveTo>
                    <a:pt x="79" y="379"/>
                  </a:moveTo>
                  <a:cubicBezTo>
                    <a:pt x="81" y="383"/>
                    <a:pt x="82" y="387"/>
                    <a:pt x="83" y="391"/>
                  </a:cubicBezTo>
                  <a:cubicBezTo>
                    <a:pt x="83" y="392"/>
                    <a:pt x="84" y="392"/>
                    <a:pt x="85" y="392"/>
                  </a:cubicBezTo>
                  <a:cubicBezTo>
                    <a:pt x="86" y="392"/>
                    <a:pt x="87" y="391"/>
                    <a:pt x="87" y="390"/>
                  </a:cubicBezTo>
                  <a:cubicBezTo>
                    <a:pt x="86" y="386"/>
                    <a:pt x="85" y="382"/>
                    <a:pt x="83" y="378"/>
                  </a:cubicBezTo>
                  <a:cubicBezTo>
                    <a:pt x="83" y="377"/>
                    <a:pt x="82" y="376"/>
                    <a:pt x="81" y="377"/>
                  </a:cubicBezTo>
                  <a:cubicBezTo>
                    <a:pt x="80" y="377"/>
                    <a:pt x="79" y="378"/>
                    <a:pt x="79" y="379"/>
                  </a:cubicBezTo>
                  <a:close/>
                  <a:moveTo>
                    <a:pt x="72" y="357"/>
                  </a:moveTo>
                  <a:cubicBezTo>
                    <a:pt x="73" y="360"/>
                    <a:pt x="74" y="364"/>
                    <a:pt x="76" y="368"/>
                  </a:cubicBezTo>
                  <a:cubicBezTo>
                    <a:pt x="76" y="369"/>
                    <a:pt x="77" y="369"/>
                    <a:pt x="78" y="369"/>
                  </a:cubicBezTo>
                  <a:cubicBezTo>
                    <a:pt x="79" y="369"/>
                    <a:pt x="80" y="368"/>
                    <a:pt x="80" y="366"/>
                  </a:cubicBezTo>
                  <a:cubicBezTo>
                    <a:pt x="78" y="363"/>
                    <a:pt x="77" y="359"/>
                    <a:pt x="75" y="355"/>
                  </a:cubicBezTo>
                  <a:cubicBezTo>
                    <a:pt x="75" y="354"/>
                    <a:pt x="74" y="354"/>
                    <a:pt x="73" y="354"/>
                  </a:cubicBezTo>
                  <a:cubicBezTo>
                    <a:pt x="72" y="354"/>
                    <a:pt x="71" y="356"/>
                    <a:pt x="72" y="357"/>
                  </a:cubicBezTo>
                  <a:close/>
                  <a:moveTo>
                    <a:pt x="62" y="335"/>
                  </a:moveTo>
                  <a:cubicBezTo>
                    <a:pt x="64" y="338"/>
                    <a:pt x="66" y="342"/>
                    <a:pt x="67" y="346"/>
                  </a:cubicBezTo>
                  <a:cubicBezTo>
                    <a:pt x="68" y="347"/>
                    <a:pt x="69" y="347"/>
                    <a:pt x="70" y="347"/>
                  </a:cubicBezTo>
                  <a:cubicBezTo>
                    <a:pt x="71" y="346"/>
                    <a:pt x="71" y="345"/>
                    <a:pt x="71" y="344"/>
                  </a:cubicBezTo>
                  <a:cubicBezTo>
                    <a:pt x="69" y="340"/>
                    <a:pt x="68" y="337"/>
                    <a:pt x="66" y="333"/>
                  </a:cubicBezTo>
                  <a:cubicBezTo>
                    <a:pt x="65" y="332"/>
                    <a:pt x="64" y="332"/>
                    <a:pt x="63" y="332"/>
                  </a:cubicBezTo>
                  <a:cubicBezTo>
                    <a:pt x="62" y="332"/>
                    <a:pt x="62" y="334"/>
                    <a:pt x="62" y="335"/>
                  </a:cubicBezTo>
                  <a:close/>
                  <a:moveTo>
                    <a:pt x="51" y="313"/>
                  </a:moveTo>
                  <a:cubicBezTo>
                    <a:pt x="53" y="317"/>
                    <a:pt x="55" y="320"/>
                    <a:pt x="57" y="324"/>
                  </a:cubicBezTo>
                  <a:cubicBezTo>
                    <a:pt x="57" y="325"/>
                    <a:pt x="59" y="325"/>
                    <a:pt x="60" y="325"/>
                  </a:cubicBezTo>
                  <a:cubicBezTo>
                    <a:pt x="61" y="324"/>
                    <a:pt x="61" y="323"/>
                    <a:pt x="61" y="322"/>
                  </a:cubicBezTo>
                  <a:cubicBezTo>
                    <a:pt x="59" y="319"/>
                    <a:pt x="57" y="315"/>
                    <a:pt x="55" y="311"/>
                  </a:cubicBezTo>
                  <a:cubicBezTo>
                    <a:pt x="54" y="311"/>
                    <a:pt x="53" y="310"/>
                    <a:pt x="52" y="311"/>
                  </a:cubicBezTo>
                  <a:cubicBezTo>
                    <a:pt x="51" y="311"/>
                    <a:pt x="51" y="312"/>
                    <a:pt x="51" y="313"/>
                  </a:cubicBezTo>
                  <a:close/>
                  <a:moveTo>
                    <a:pt x="39" y="293"/>
                  </a:moveTo>
                  <a:cubicBezTo>
                    <a:pt x="39" y="294"/>
                    <a:pt x="40" y="295"/>
                    <a:pt x="40" y="295"/>
                  </a:cubicBezTo>
                  <a:cubicBezTo>
                    <a:pt x="42" y="298"/>
                    <a:pt x="44" y="301"/>
                    <a:pt x="45" y="303"/>
                  </a:cubicBezTo>
                  <a:cubicBezTo>
                    <a:pt x="46" y="304"/>
                    <a:pt x="47" y="304"/>
                    <a:pt x="48" y="304"/>
                  </a:cubicBezTo>
                  <a:cubicBezTo>
                    <a:pt x="49" y="303"/>
                    <a:pt x="49" y="302"/>
                    <a:pt x="49" y="301"/>
                  </a:cubicBezTo>
                  <a:cubicBezTo>
                    <a:pt x="47" y="298"/>
                    <a:pt x="46" y="296"/>
                    <a:pt x="44" y="293"/>
                  </a:cubicBezTo>
                  <a:cubicBezTo>
                    <a:pt x="43" y="292"/>
                    <a:pt x="43" y="292"/>
                    <a:pt x="42" y="291"/>
                  </a:cubicBezTo>
                  <a:cubicBezTo>
                    <a:pt x="42" y="290"/>
                    <a:pt x="41" y="290"/>
                    <a:pt x="40" y="290"/>
                  </a:cubicBezTo>
                  <a:cubicBezTo>
                    <a:pt x="39" y="291"/>
                    <a:pt x="38" y="292"/>
                    <a:pt x="39" y="293"/>
                  </a:cubicBezTo>
                  <a:close/>
                  <a:moveTo>
                    <a:pt x="27" y="272"/>
                  </a:moveTo>
                  <a:cubicBezTo>
                    <a:pt x="29" y="276"/>
                    <a:pt x="31" y="279"/>
                    <a:pt x="33" y="283"/>
                  </a:cubicBezTo>
                  <a:cubicBezTo>
                    <a:pt x="33" y="284"/>
                    <a:pt x="34" y="284"/>
                    <a:pt x="35" y="283"/>
                  </a:cubicBezTo>
                  <a:cubicBezTo>
                    <a:pt x="36" y="283"/>
                    <a:pt x="37" y="282"/>
                    <a:pt x="36" y="281"/>
                  </a:cubicBezTo>
                  <a:cubicBezTo>
                    <a:pt x="34" y="277"/>
                    <a:pt x="32" y="274"/>
                    <a:pt x="30" y="270"/>
                  </a:cubicBezTo>
                  <a:cubicBezTo>
                    <a:pt x="30" y="269"/>
                    <a:pt x="29" y="269"/>
                    <a:pt x="28" y="269"/>
                  </a:cubicBezTo>
                  <a:cubicBezTo>
                    <a:pt x="27" y="270"/>
                    <a:pt x="26" y="271"/>
                    <a:pt x="27" y="272"/>
                  </a:cubicBezTo>
                  <a:close/>
                  <a:moveTo>
                    <a:pt x="17" y="250"/>
                  </a:moveTo>
                  <a:cubicBezTo>
                    <a:pt x="18" y="254"/>
                    <a:pt x="20" y="257"/>
                    <a:pt x="22" y="261"/>
                  </a:cubicBezTo>
                  <a:cubicBezTo>
                    <a:pt x="22" y="262"/>
                    <a:pt x="23" y="263"/>
                    <a:pt x="24" y="262"/>
                  </a:cubicBezTo>
                  <a:cubicBezTo>
                    <a:pt x="25" y="262"/>
                    <a:pt x="26" y="261"/>
                    <a:pt x="25" y="260"/>
                  </a:cubicBezTo>
                  <a:cubicBezTo>
                    <a:pt x="24" y="256"/>
                    <a:pt x="22" y="252"/>
                    <a:pt x="21" y="249"/>
                  </a:cubicBezTo>
                  <a:cubicBezTo>
                    <a:pt x="20" y="248"/>
                    <a:pt x="19" y="247"/>
                    <a:pt x="18" y="247"/>
                  </a:cubicBezTo>
                  <a:cubicBezTo>
                    <a:pt x="17" y="248"/>
                    <a:pt x="16" y="249"/>
                    <a:pt x="17" y="250"/>
                  </a:cubicBezTo>
                  <a:close/>
                  <a:moveTo>
                    <a:pt x="9" y="227"/>
                  </a:moveTo>
                  <a:cubicBezTo>
                    <a:pt x="10" y="231"/>
                    <a:pt x="11" y="235"/>
                    <a:pt x="13" y="239"/>
                  </a:cubicBezTo>
                  <a:cubicBezTo>
                    <a:pt x="13" y="240"/>
                    <a:pt x="14" y="240"/>
                    <a:pt x="15" y="240"/>
                  </a:cubicBezTo>
                  <a:cubicBezTo>
                    <a:pt x="16" y="240"/>
                    <a:pt x="17" y="238"/>
                    <a:pt x="16" y="237"/>
                  </a:cubicBezTo>
                  <a:cubicBezTo>
                    <a:pt x="15" y="234"/>
                    <a:pt x="14" y="230"/>
                    <a:pt x="13" y="226"/>
                  </a:cubicBezTo>
                  <a:cubicBezTo>
                    <a:pt x="12" y="225"/>
                    <a:pt x="11" y="224"/>
                    <a:pt x="10" y="225"/>
                  </a:cubicBezTo>
                  <a:cubicBezTo>
                    <a:pt x="9" y="225"/>
                    <a:pt x="9" y="226"/>
                    <a:pt x="9" y="227"/>
                  </a:cubicBezTo>
                  <a:close/>
                  <a:moveTo>
                    <a:pt x="4" y="204"/>
                  </a:moveTo>
                  <a:cubicBezTo>
                    <a:pt x="4" y="208"/>
                    <a:pt x="5" y="212"/>
                    <a:pt x="6" y="215"/>
                  </a:cubicBezTo>
                  <a:cubicBezTo>
                    <a:pt x="6" y="217"/>
                    <a:pt x="7" y="217"/>
                    <a:pt x="8" y="217"/>
                  </a:cubicBezTo>
                  <a:cubicBezTo>
                    <a:pt x="9" y="217"/>
                    <a:pt x="10" y="216"/>
                    <a:pt x="10" y="215"/>
                  </a:cubicBezTo>
                  <a:cubicBezTo>
                    <a:pt x="9" y="211"/>
                    <a:pt x="8" y="207"/>
                    <a:pt x="7" y="203"/>
                  </a:cubicBezTo>
                  <a:cubicBezTo>
                    <a:pt x="7" y="202"/>
                    <a:pt x="6" y="201"/>
                    <a:pt x="5" y="201"/>
                  </a:cubicBezTo>
                  <a:cubicBezTo>
                    <a:pt x="4" y="201"/>
                    <a:pt x="3" y="203"/>
                    <a:pt x="4" y="204"/>
                  </a:cubicBezTo>
                  <a:close/>
                  <a:moveTo>
                    <a:pt x="1" y="180"/>
                  </a:moveTo>
                  <a:cubicBezTo>
                    <a:pt x="1" y="184"/>
                    <a:pt x="1" y="188"/>
                    <a:pt x="2" y="192"/>
                  </a:cubicBezTo>
                  <a:cubicBezTo>
                    <a:pt x="2" y="193"/>
                    <a:pt x="3" y="194"/>
                    <a:pt x="4" y="193"/>
                  </a:cubicBezTo>
                  <a:cubicBezTo>
                    <a:pt x="5" y="193"/>
                    <a:pt x="6" y="192"/>
                    <a:pt x="6" y="191"/>
                  </a:cubicBezTo>
                  <a:cubicBezTo>
                    <a:pt x="5" y="187"/>
                    <a:pt x="5" y="183"/>
                    <a:pt x="5" y="179"/>
                  </a:cubicBezTo>
                  <a:cubicBezTo>
                    <a:pt x="5" y="178"/>
                    <a:pt x="4" y="177"/>
                    <a:pt x="3" y="177"/>
                  </a:cubicBezTo>
                  <a:cubicBezTo>
                    <a:pt x="1" y="178"/>
                    <a:pt x="1" y="178"/>
                    <a:pt x="1" y="180"/>
                  </a:cubicBezTo>
                  <a:close/>
                  <a:moveTo>
                    <a:pt x="0" y="155"/>
                  </a:moveTo>
                  <a:cubicBezTo>
                    <a:pt x="0" y="159"/>
                    <a:pt x="0" y="162"/>
                    <a:pt x="0" y="166"/>
                  </a:cubicBezTo>
                  <a:cubicBezTo>
                    <a:pt x="0" y="166"/>
                    <a:pt x="0" y="167"/>
                    <a:pt x="0" y="167"/>
                  </a:cubicBezTo>
                  <a:cubicBezTo>
                    <a:pt x="0" y="169"/>
                    <a:pt x="1" y="169"/>
                    <a:pt x="2" y="169"/>
                  </a:cubicBezTo>
                  <a:cubicBezTo>
                    <a:pt x="3" y="169"/>
                    <a:pt x="4" y="169"/>
                    <a:pt x="4" y="167"/>
                  </a:cubicBezTo>
                  <a:cubicBezTo>
                    <a:pt x="4" y="167"/>
                    <a:pt x="4" y="166"/>
                    <a:pt x="4" y="166"/>
                  </a:cubicBezTo>
                  <a:cubicBezTo>
                    <a:pt x="4" y="162"/>
                    <a:pt x="4" y="159"/>
                    <a:pt x="4" y="156"/>
                  </a:cubicBezTo>
                  <a:cubicBezTo>
                    <a:pt x="5" y="154"/>
                    <a:pt x="4" y="154"/>
                    <a:pt x="3" y="153"/>
                  </a:cubicBezTo>
                  <a:cubicBezTo>
                    <a:pt x="1" y="153"/>
                    <a:pt x="1" y="154"/>
                    <a:pt x="0" y="155"/>
                  </a:cubicBezTo>
                  <a:close/>
                  <a:moveTo>
                    <a:pt x="3" y="131"/>
                  </a:moveTo>
                  <a:cubicBezTo>
                    <a:pt x="2" y="135"/>
                    <a:pt x="2" y="139"/>
                    <a:pt x="1" y="143"/>
                  </a:cubicBezTo>
                  <a:cubicBezTo>
                    <a:pt x="1" y="144"/>
                    <a:pt x="2" y="145"/>
                    <a:pt x="3" y="145"/>
                  </a:cubicBezTo>
                  <a:cubicBezTo>
                    <a:pt x="4" y="146"/>
                    <a:pt x="5" y="145"/>
                    <a:pt x="5" y="144"/>
                  </a:cubicBezTo>
                  <a:cubicBezTo>
                    <a:pt x="6" y="140"/>
                    <a:pt x="6" y="136"/>
                    <a:pt x="7" y="132"/>
                  </a:cubicBezTo>
                  <a:cubicBezTo>
                    <a:pt x="7" y="131"/>
                    <a:pt x="6" y="130"/>
                    <a:pt x="5" y="130"/>
                  </a:cubicBezTo>
                  <a:cubicBezTo>
                    <a:pt x="4" y="129"/>
                    <a:pt x="3" y="130"/>
                    <a:pt x="3" y="131"/>
                  </a:cubicBezTo>
                  <a:close/>
                  <a:moveTo>
                    <a:pt x="8" y="108"/>
                  </a:moveTo>
                  <a:cubicBezTo>
                    <a:pt x="7" y="111"/>
                    <a:pt x="6" y="115"/>
                    <a:pt x="5" y="119"/>
                  </a:cubicBezTo>
                  <a:cubicBezTo>
                    <a:pt x="5" y="120"/>
                    <a:pt x="5" y="122"/>
                    <a:pt x="7" y="122"/>
                  </a:cubicBezTo>
                  <a:cubicBezTo>
                    <a:pt x="8" y="122"/>
                    <a:pt x="9" y="121"/>
                    <a:pt x="9" y="120"/>
                  </a:cubicBezTo>
                  <a:cubicBezTo>
                    <a:pt x="10" y="116"/>
                    <a:pt x="11" y="112"/>
                    <a:pt x="12" y="109"/>
                  </a:cubicBezTo>
                  <a:cubicBezTo>
                    <a:pt x="12" y="108"/>
                    <a:pt x="11" y="106"/>
                    <a:pt x="10" y="106"/>
                  </a:cubicBezTo>
                  <a:cubicBezTo>
                    <a:pt x="9" y="106"/>
                    <a:pt x="8" y="107"/>
                    <a:pt x="8" y="108"/>
                  </a:cubicBezTo>
                  <a:close/>
                  <a:moveTo>
                    <a:pt x="15" y="84"/>
                  </a:moveTo>
                  <a:cubicBezTo>
                    <a:pt x="13" y="88"/>
                    <a:pt x="12" y="92"/>
                    <a:pt x="11" y="96"/>
                  </a:cubicBezTo>
                  <a:cubicBezTo>
                    <a:pt x="11" y="97"/>
                    <a:pt x="11" y="98"/>
                    <a:pt x="12" y="98"/>
                  </a:cubicBezTo>
                  <a:cubicBezTo>
                    <a:pt x="13" y="99"/>
                    <a:pt x="14" y="98"/>
                    <a:pt x="15" y="97"/>
                  </a:cubicBezTo>
                  <a:cubicBezTo>
                    <a:pt x="16" y="93"/>
                    <a:pt x="17" y="90"/>
                    <a:pt x="19" y="86"/>
                  </a:cubicBezTo>
                  <a:cubicBezTo>
                    <a:pt x="19" y="85"/>
                    <a:pt x="18" y="84"/>
                    <a:pt x="17" y="83"/>
                  </a:cubicBezTo>
                  <a:cubicBezTo>
                    <a:pt x="16" y="83"/>
                    <a:pt x="15" y="83"/>
                    <a:pt x="15" y="84"/>
                  </a:cubicBezTo>
                  <a:close/>
                  <a:moveTo>
                    <a:pt x="24" y="62"/>
                  </a:moveTo>
                  <a:cubicBezTo>
                    <a:pt x="22" y="66"/>
                    <a:pt x="21" y="69"/>
                    <a:pt x="19" y="73"/>
                  </a:cubicBezTo>
                  <a:cubicBezTo>
                    <a:pt x="19" y="74"/>
                    <a:pt x="19" y="75"/>
                    <a:pt x="20" y="76"/>
                  </a:cubicBezTo>
                  <a:cubicBezTo>
                    <a:pt x="21" y="76"/>
                    <a:pt x="22" y="76"/>
                    <a:pt x="23" y="75"/>
                  </a:cubicBezTo>
                  <a:cubicBezTo>
                    <a:pt x="24" y="71"/>
                    <a:pt x="26" y="67"/>
                    <a:pt x="28" y="64"/>
                  </a:cubicBezTo>
                  <a:cubicBezTo>
                    <a:pt x="28" y="63"/>
                    <a:pt x="28" y="62"/>
                    <a:pt x="27" y="61"/>
                  </a:cubicBezTo>
                  <a:cubicBezTo>
                    <a:pt x="26" y="61"/>
                    <a:pt x="24" y="61"/>
                    <a:pt x="24" y="62"/>
                  </a:cubicBezTo>
                  <a:close/>
                  <a:moveTo>
                    <a:pt x="35" y="41"/>
                  </a:moveTo>
                  <a:cubicBezTo>
                    <a:pt x="33" y="44"/>
                    <a:pt x="31" y="47"/>
                    <a:pt x="29" y="51"/>
                  </a:cubicBezTo>
                  <a:cubicBezTo>
                    <a:pt x="29" y="52"/>
                    <a:pt x="29" y="53"/>
                    <a:pt x="30" y="54"/>
                  </a:cubicBezTo>
                  <a:cubicBezTo>
                    <a:pt x="31" y="54"/>
                    <a:pt x="32" y="54"/>
                    <a:pt x="33" y="53"/>
                  </a:cubicBezTo>
                  <a:cubicBezTo>
                    <a:pt x="35" y="49"/>
                    <a:pt x="37" y="46"/>
                    <a:pt x="38" y="43"/>
                  </a:cubicBezTo>
                  <a:cubicBezTo>
                    <a:pt x="39" y="42"/>
                    <a:pt x="39" y="40"/>
                    <a:pt x="38" y="40"/>
                  </a:cubicBezTo>
                  <a:cubicBezTo>
                    <a:pt x="37" y="39"/>
                    <a:pt x="36" y="40"/>
                    <a:pt x="35" y="41"/>
                  </a:cubicBezTo>
                  <a:close/>
                  <a:moveTo>
                    <a:pt x="48" y="20"/>
                  </a:moveTo>
                  <a:cubicBezTo>
                    <a:pt x="46" y="23"/>
                    <a:pt x="43" y="26"/>
                    <a:pt x="41" y="30"/>
                  </a:cubicBezTo>
                  <a:cubicBezTo>
                    <a:pt x="41" y="31"/>
                    <a:pt x="41" y="32"/>
                    <a:pt x="42" y="33"/>
                  </a:cubicBezTo>
                  <a:cubicBezTo>
                    <a:pt x="43" y="34"/>
                    <a:pt x="44" y="33"/>
                    <a:pt x="45" y="32"/>
                  </a:cubicBezTo>
                  <a:cubicBezTo>
                    <a:pt x="47" y="29"/>
                    <a:pt x="49" y="25"/>
                    <a:pt x="51" y="22"/>
                  </a:cubicBezTo>
                  <a:cubicBezTo>
                    <a:pt x="52" y="21"/>
                    <a:pt x="51" y="20"/>
                    <a:pt x="51" y="20"/>
                  </a:cubicBezTo>
                  <a:cubicBezTo>
                    <a:pt x="50" y="19"/>
                    <a:pt x="48" y="19"/>
                    <a:pt x="48" y="20"/>
                  </a:cubicBezTo>
                  <a:close/>
                  <a:moveTo>
                    <a:pt x="63" y="1"/>
                  </a:moveTo>
                  <a:cubicBezTo>
                    <a:pt x="63" y="1"/>
                    <a:pt x="60" y="4"/>
                    <a:pt x="55" y="10"/>
                  </a:cubicBezTo>
                  <a:cubicBezTo>
                    <a:pt x="54" y="11"/>
                    <a:pt x="54" y="12"/>
                    <a:pt x="55" y="13"/>
                  </a:cubicBezTo>
                  <a:cubicBezTo>
                    <a:pt x="56" y="14"/>
                    <a:pt x="57" y="14"/>
                    <a:pt x="58" y="13"/>
                  </a:cubicBezTo>
                  <a:cubicBezTo>
                    <a:pt x="60" y="10"/>
                    <a:pt x="62" y="7"/>
                    <a:pt x="64" y="6"/>
                  </a:cubicBezTo>
                  <a:cubicBezTo>
                    <a:pt x="64" y="5"/>
                    <a:pt x="65" y="4"/>
                    <a:pt x="65" y="4"/>
                  </a:cubicBezTo>
                  <a:cubicBezTo>
                    <a:pt x="65" y="4"/>
                    <a:pt x="66" y="3"/>
                    <a:pt x="66" y="3"/>
                  </a:cubicBezTo>
                  <a:cubicBezTo>
                    <a:pt x="66" y="3"/>
                    <a:pt x="66" y="1"/>
                    <a:pt x="65" y="1"/>
                  </a:cubicBezTo>
                  <a:cubicBezTo>
                    <a:pt x="65" y="0"/>
                    <a:pt x="63" y="0"/>
                    <a:pt x="6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9" name="Freeform 614"/>
            <p:cNvSpPr>
              <a:spLocks noEditPoints="1"/>
            </p:cNvSpPr>
            <p:nvPr/>
          </p:nvSpPr>
          <p:spPr bwMode="auto">
            <a:xfrm rot="16200000">
              <a:off x="3427605" y="-593499"/>
              <a:ext cx="983668" cy="2894420"/>
            </a:xfrm>
            <a:custGeom>
              <a:avLst/>
              <a:gdLst>
                <a:gd name="T0" fmla="*/ 128 w 169"/>
                <a:gd name="T1" fmla="*/ 488 h 498"/>
                <a:gd name="T2" fmla="*/ 132 w 169"/>
                <a:gd name="T3" fmla="*/ 479 h 498"/>
                <a:gd name="T4" fmla="*/ 148 w 169"/>
                <a:gd name="T5" fmla="*/ 445 h 498"/>
                <a:gd name="T6" fmla="*/ 151 w 169"/>
                <a:gd name="T7" fmla="*/ 443 h 498"/>
                <a:gd name="T8" fmla="*/ 156 w 169"/>
                <a:gd name="T9" fmla="*/ 435 h 498"/>
                <a:gd name="T10" fmla="*/ 159 w 169"/>
                <a:gd name="T11" fmla="*/ 411 h 498"/>
                <a:gd name="T12" fmla="*/ 161 w 169"/>
                <a:gd name="T13" fmla="*/ 399 h 498"/>
                <a:gd name="T14" fmla="*/ 168 w 169"/>
                <a:gd name="T15" fmla="*/ 376 h 498"/>
                <a:gd name="T16" fmla="*/ 165 w 169"/>
                <a:gd name="T17" fmla="*/ 363 h 498"/>
                <a:gd name="T18" fmla="*/ 167 w 169"/>
                <a:gd name="T19" fmla="*/ 349 h 498"/>
                <a:gd name="T20" fmla="*/ 168 w 169"/>
                <a:gd name="T21" fmla="*/ 339 h 498"/>
                <a:gd name="T22" fmla="*/ 162 w 169"/>
                <a:gd name="T23" fmla="*/ 316 h 498"/>
                <a:gd name="T24" fmla="*/ 160 w 169"/>
                <a:gd name="T25" fmla="*/ 304 h 498"/>
                <a:gd name="T26" fmla="*/ 160 w 169"/>
                <a:gd name="T27" fmla="*/ 280 h 498"/>
                <a:gd name="T28" fmla="*/ 155 w 169"/>
                <a:gd name="T29" fmla="*/ 270 h 498"/>
                <a:gd name="T30" fmla="*/ 143 w 169"/>
                <a:gd name="T31" fmla="*/ 234 h 498"/>
                <a:gd name="T32" fmla="*/ 145 w 169"/>
                <a:gd name="T33" fmla="*/ 232 h 498"/>
                <a:gd name="T34" fmla="*/ 143 w 169"/>
                <a:gd name="T35" fmla="*/ 222 h 498"/>
                <a:gd name="T36" fmla="*/ 132 w 169"/>
                <a:gd name="T37" fmla="*/ 200 h 498"/>
                <a:gd name="T38" fmla="*/ 128 w 169"/>
                <a:gd name="T39" fmla="*/ 189 h 498"/>
                <a:gd name="T40" fmla="*/ 122 w 169"/>
                <a:gd name="T41" fmla="*/ 165 h 498"/>
                <a:gd name="T42" fmla="*/ 117 w 169"/>
                <a:gd name="T43" fmla="*/ 157 h 498"/>
                <a:gd name="T44" fmla="*/ 100 w 169"/>
                <a:gd name="T45" fmla="*/ 123 h 498"/>
                <a:gd name="T46" fmla="*/ 101 w 169"/>
                <a:gd name="T47" fmla="*/ 120 h 498"/>
                <a:gd name="T48" fmla="*/ 99 w 169"/>
                <a:gd name="T49" fmla="*/ 110 h 498"/>
                <a:gd name="T50" fmla="*/ 86 w 169"/>
                <a:gd name="T51" fmla="*/ 89 h 498"/>
                <a:gd name="T52" fmla="*/ 83 w 169"/>
                <a:gd name="T53" fmla="*/ 78 h 498"/>
                <a:gd name="T54" fmla="*/ 84 w 169"/>
                <a:gd name="T55" fmla="*/ 65 h 498"/>
                <a:gd name="T56" fmla="*/ 85 w 169"/>
                <a:gd name="T57" fmla="*/ 29 h 498"/>
                <a:gd name="T58" fmla="*/ 88 w 169"/>
                <a:gd name="T59" fmla="*/ 28 h 498"/>
                <a:gd name="T60" fmla="*/ 95 w 169"/>
                <a:gd name="T61" fmla="*/ 21 h 498"/>
                <a:gd name="T62" fmla="*/ 112 w 169"/>
                <a:gd name="T63" fmla="*/ 4 h 498"/>
                <a:gd name="T64" fmla="*/ 124 w 169"/>
                <a:gd name="T65" fmla="*/ 1 h 498"/>
                <a:gd name="T66" fmla="*/ 147 w 169"/>
                <a:gd name="T67" fmla="*/ 7 h 498"/>
                <a:gd name="T68" fmla="*/ 156 w 169"/>
                <a:gd name="T69" fmla="*/ 10 h 498"/>
                <a:gd name="T70" fmla="*/ 166 w 169"/>
                <a:gd name="T71" fmla="*/ 45 h 498"/>
                <a:gd name="T72" fmla="*/ 163 w 169"/>
                <a:gd name="T73" fmla="*/ 42 h 498"/>
                <a:gd name="T74" fmla="*/ 161 w 169"/>
                <a:gd name="T75" fmla="*/ 57 h 498"/>
                <a:gd name="T76" fmla="*/ 155 w 169"/>
                <a:gd name="T77" fmla="*/ 67 h 498"/>
                <a:gd name="T78" fmla="*/ 134 w 169"/>
                <a:gd name="T79" fmla="*/ 78 h 498"/>
                <a:gd name="T80" fmla="*/ 123 w 169"/>
                <a:gd name="T81" fmla="*/ 85 h 498"/>
                <a:gd name="T82" fmla="*/ 109 w 169"/>
                <a:gd name="T83" fmla="*/ 84 h 498"/>
                <a:gd name="T84" fmla="*/ 99 w 169"/>
                <a:gd name="T85" fmla="*/ 80 h 498"/>
                <a:gd name="T86" fmla="*/ 75 w 169"/>
                <a:gd name="T87" fmla="*/ 78 h 498"/>
                <a:gd name="T88" fmla="*/ 64 w 169"/>
                <a:gd name="T89" fmla="*/ 74 h 498"/>
                <a:gd name="T90" fmla="*/ 44 w 169"/>
                <a:gd name="T91" fmla="*/ 60 h 498"/>
                <a:gd name="T92" fmla="*/ 34 w 169"/>
                <a:gd name="T93" fmla="*/ 57 h 498"/>
                <a:gd name="T94" fmla="*/ 2 w 169"/>
                <a:gd name="T95" fmla="*/ 39 h 498"/>
                <a:gd name="T96" fmla="*/ 1 w 169"/>
                <a:gd name="T97" fmla="*/ 39 h 498"/>
                <a:gd name="T98" fmla="*/ 1 w 169"/>
                <a:gd name="T99" fmla="*/ 39 h 498"/>
                <a:gd name="T100" fmla="*/ 6 w 169"/>
                <a:gd name="T101" fmla="*/ 37 h 498"/>
                <a:gd name="T102" fmla="*/ 0 w 169"/>
                <a:gd name="T103" fmla="*/ 3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498">
                  <a:moveTo>
                    <a:pt x="125" y="486"/>
                  </a:moveTo>
                  <a:cubicBezTo>
                    <a:pt x="123" y="489"/>
                    <a:pt x="121" y="492"/>
                    <a:pt x="118" y="494"/>
                  </a:cubicBezTo>
                  <a:cubicBezTo>
                    <a:pt x="118" y="495"/>
                    <a:pt x="118" y="497"/>
                    <a:pt x="119" y="497"/>
                  </a:cubicBezTo>
                  <a:cubicBezTo>
                    <a:pt x="120" y="498"/>
                    <a:pt x="121" y="498"/>
                    <a:pt x="122" y="497"/>
                  </a:cubicBezTo>
                  <a:cubicBezTo>
                    <a:pt x="124" y="494"/>
                    <a:pt x="126" y="491"/>
                    <a:pt x="128" y="488"/>
                  </a:cubicBezTo>
                  <a:cubicBezTo>
                    <a:pt x="129" y="487"/>
                    <a:pt x="129" y="486"/>
                    <a:pt x="128" y="485"/>
                  </a:cubicBezTo>
                  <a:cubicBezTo>
                    <a:pt x="127" y="485"/>
                    <a:pt x="126" y="485"/>
                    <a:pt x="125" y="486"/>
                  </a:cubicBezTo>
                  <a:close/>
                  <a:moveTo>
                    <a:pt x="138" y="466"/>
                  </a:moveTo>
                  <a:cubicBezTo>
                    <a:pt x="136" y="469"/>
                    <a:pt x="134" y="473"/>
                    <a:pt x="132" y="476"/>
                  </a:cubicBezTo>
                  <a:cubicBezTo>
                    <a:pt x="131" y="477"/>
                    <a:pt x="131" y="478"/>
                    <a:pt x="132" y="479"/>
                  </a:cubicBezTo>
                  <a:cubicBezTo>
                    <a:pt x="133" y="479"/>
                    <a:pt x="135" y="479"/>
                    <a:pt x="135" y="478"/>
                  </a:cubicBezTo>
                  <a:cubicBezTo>
                    <a:pt x="137" y="475"/>
                    <a:pt x="139" y="471"/>
                    <a:pt x="141" y="468"/>
                  </a:cubicBezTo>
                  <a:cubicBezTo>
                    <a:pt x="142" y="467"/>
                    <a:pt x="142" y="466"/>
                    <a:pt x="141" y="465"/>
                  </a:cubicBezTo>
                  <a:cubicBezTo>
                    <a:pt x="140" y="465"/>
                    <a:pt x="138" y="465"/>
                    <a:pt x="138" y="466"/>
                  </a:cubicBezTo>
                  <a:close/>
                  <a:moveTo>
                    <a:pt x="148" y="445"/>
                  </a:moveTo>
                  <a:cubicBezTo>
                    <a:pt x="147" y="448"/>
                    <a:pt x="145" y="452"/>
                    <a:pt x="143" y="455"/>
                  </a:cubicBezTo>
                  <a:cubicBezTo>
                    <a:pt x="143" y="456"/>
                    <a:pt x="143" y="458"/>
                    <a:pt x="144" y="458"/>
                  </a:cubicBezTo>
                  <a:cubicBezTo>
                    <a:pt x="145" y="459"/>
                    <a:pt x="147" y="458"/>
                    <a:pt x="147" y="457"/>
                  </a:cubicBezTo>
                  <a:cubicBezTo>
                    <a:pt x="149" y="453"/>
                    <a:pt x="151" y="450"/>
                    <a:pt x="152" y="446"/>
                  </a:cubicBezTo>
                  <a:cubicBezTo>
                    <a:pt x="152" y="445"/>
                    <a:pt x="152" y="444"/>
                    <a:pt x="151" y="443"/>
                  </a:cubicBezTo>
                  <a:cubicBezTo>
                    <a:pt x="150" y="443"/>
                    <a:pt x="149" y="444"/>
                    <a:pt x="148" y="445"/>
                  </a:cubicBezTo>
                  <a:close/>
                  <a:moveTo>
                    <a:pt x="156" y="422"/>
                  </a:moveTo>
                  <a:cubicBezTo>
                    <a:pt x="155" y="426"/>
                    <a:pt x="154" y="430"/>
                    <a:pt x="153" y="433"/>
                  </a:cubicBezTo>
                  <a:cubicBezTo>
                    <a:pt x="152" y="435"/>
                    <a:pt x="153" y="436"/>
                    <a:pt x="154" y="436"/>
                  </a:cubicBezTo>
                  <a:cubicBezTo>
                    <a:pt x="155" y="436"/>
                    <a:pt x="156" y="436"/>
                    <a:pt x="156" y="435"/>
                  </a:cubicBezTo>
                  <a:cubicBezTo>
                    <a:pt x="158" y="431"/>
                    <a:pt x="159" y="427"/>
                    <a:pt x="160" y="423"/>
                  </a:cubicBezTo>
                  <a:cubicBezTo>
                    <a:pt x="160" y="422"/>
                    <a:pt x="160" y="421"/>
                    <a:pt x="159" y="421"/>
                  </a:cubicBezTo>
                  <a:cubicBezTo>
                    <a:pt x="158" y="420"/>
                    <a:pt x="156" y="421"/>
                    <a:pt x="156" y="422"/>
                  </a:cubicBezTo>
                  <a:close/>
                  <a:moveTo>
                    <a:pt x="161" y="399"/>
                  </a:moveTo>
                  <a:cubicBezTo>
                    <a:pt x="161" y="403"/>
                    <a:pt x="160" y="407"/>
                    <a:pt x="159" y="411"/>
                  </a:cubicBezTo>
                  <a:cubicBezTo>
                    <a:pt x="159" y="412"/>
                    <a:pt x="160" y="413"/>
                    <a:pt x="161" y="413"/>
                  </a:cubicBezTo>
                  <a:cubicBezTo>
                    <a:pt x="162" y="413"/>
                    <a:pt x="163" y="413"/>
                    <a:pt x="163" y="412"/>
                  </a:cubicBezTo>
                  <a:cubicBezTo>
                    <a:pt x="164" y="408"/>
                    <a:pt x="165" y="404"/>
                    <a:pt x="165" y="400"/>
                  </a:cubicBezTo>
                  <a:cubicBezTo>
                    <a:pt x="166" y="399"/>
                    <a:pt x="165" y="398"/>
                    <a:pt x="164" y="397"/>
                  </a:cubicBezTo>
                  <a:cubicBezTo>
                    <a:pt x="163" y="397"/>
                    <a:pt x="162" y="398"/>
                    <a:pt x="161" y="399"/>
                  </a:cubicBezTo>
                  <a:close/>
                  <a:moveTo>
                    <a:pt x="164" y="375"/>
                  </a:moveTo>
                  <a:cubicBezTo>
                    <a:pt x="164" y="379"/>
                    <a:pt x="164" y="383"/>
                    <a:pt x="163" y="387"/>
                  </a:cubicBezTo>
                  <a:cubicBezTo>
                    <a:pt x="163" y="388"/>
                    <a:pt x="164" y="389"/>
                    <a:pt x="165" y="389"/>
                  </a:cubicBezTo>
                  <a:cubicBezTo>
                    <a:pt x="166" y="390"/>
                    <a:pt x="167" y="389"/>
                    <a:pt x="167" y="388"/>
                  </a:cubicBezTo>
                  <a:cubicBezTo>
                    <a:pt x="168" y="384"/>
                    <a:pt x="168" y="380"/>
                    <a:pt x="168" y="376"/>
                  </a:cubicBezTo>
                  <a:cubicBezTo>
                    <a:pt x="168" y="375"/>
                    <a:pt x="167" y="374"/>
                    <a:pt x="166" y="373"/>
                  </a:cubicBezTo>
                  <a:cubicBezTo>
                    <a:pt x="165" y="373"/>
                    <a:pt x="164" y="374"/>
                    <a:pt x="164" y="375"/>
                  </a:cubicBezTo>
                  <a:close/>
                  <a:moveTo>
                    <a:pt x="165" y="352"/>
                  </a:moveTo>
                  <a:cubicBezTo>
                    <a:pt x="165" y="353"/>
                    <a:pt x="165" y="355"/>
                    <a:pt x="165" y="357"/>
                  </a:cubicBezTo>
                  <a:cubicBezTo>
                    <a:pt x="165" y="359"/>
                    <a:pt x="165" y="361"/>
                    <a:pt x="165" y="363"/>
                  </a:cubicBezTo>
                  <a:cubicBezTo>
                    <a:pt x="165" y="365"/>
                    <a:pt x="166" y="365"/>
                    <a:pt x="167" y="365"/>
                  </a:cubicBezTo>
                  <a:cubicBezTo>
                    <a:pt x="168" y="366"/>
                    <a:pt x="169" y="365"/>
                    <a:pt x="169" y="364"/>
                  </a:cubicBezTo>
                  <a:cubicBezTo>
                    <a:pt x="169" y="361"/>
                    <a:pt x="169" y="359"/>
                    <a:pt x="169" y="357"/>
                  </a:cubicBezTo>
                  <a:cubicBezTo>
                    <a:pt x="169" y="355"/>
                    <a:pt x="169" y="353"/>
                    <a:pt x="169" y="351"/>
                  </a:cubicBezTo>
                  <a:cubicBezTo>
                    <a:pt x="169" y="350"/>
                    <a:pt x="168" y="349"/>
                    <a:pt x="167" y="349"/>
                  </a:cubicBezTo>
                  <a:cubicBezTo>
                    <a:pt x="166" y="350"/>
                    <a:pt x="165" y="350"/>
                    <a:pt x="165" y="352"/>
                  </a:cubicBezTo>
                  <a:close/>
                  <a:moveTo>
                    <a:pt x="163" y="328"/>
                  </a:moveTo>
                  <a:cubicBezTo>
                    <a:pt x="164" y="332"/>
                    <a:pt x="164" y="336"/>
                    <a:pt x="164" y="340"/>
                  </a:cubicBezTo>
                  <a:cubicBezTo>
                    <a:pt x="164" y="341"/>
                    <a:pt x="165" y="342"/>
                    <a:pt x="166" y="341"/>
                  </a:cubicBezTo>
                  <a:cubicBezTo>
                    <a:pt x="167" y="341"/>
                    <a:pt x="168" y="340"/>
                    <a:pt x="168" y="339"/>
                  </a:cubicBezTo>
                  <a:cubicBezTo>
                    <a:pt x="168" y="335"/>
                    <a:pt x="168" y="331"/>
                    <a:pt x="167" y="327"/>
                  </a:cubicBezTo>
                  <a:cubicBezTo>
                    <a:pt x="167" y="326"/>
                    <a:pt x="166" y="325"/>
                    <a:pt x="165" y="326"/>
                  </a:cubicBezTo>
                  <a:cubicBezTo>
                    <a:pt x="164" y="326"/>
                    <a:pt x="163" y="327"/>
                    <a:pt x="163" y="328"/>
                  </a:cubicBezTo>
                  <a:close/>
                  <a:moveTo>
                    <a:pt x="160" y="304"/>
                  </a:moveTo>
                  <a:cubicBezTo>
                    <a:pt x="161" y="308"/>
                    <a:pt x="161" y="312"/>
                    <a:pt x="162" y="316"/>
                  </a:cubicBezTo>
                  <a:cubicBezTo>
                    <a:pt x="162" y="317"/>
                    <a:pt x="163" y="318"/>
                    <a:pt x="164" y="318"/>
                  </a:cubicBezTo>
                  <a:cubicBezTo>
                    <a:pt x="165" y="317"/>
                    <a:pt x="166" y="316"/>
                    <a:pt x="166" y="315"/>
                  </a:cubicBezTo>
                  <a:cubicBezTo>
                    <a:pt x="165" y="311"/>
                    <a:pt x="165" y="307"/>
                    <a:pt x="164" y="303"/>
                  </a:cubicBezTo>
                  <a:cubicBezTo>
                    <a:pt x="164" y="302"/>
                    <a:pt x="163" y="302"/>
                    <a:pt x="162" y="302"/>
                  </a:cubicBezTo>
                  <a:cubicBezTo>
                    <a:pt x="161" y="302"/>
                    <a:pt x="160" y="303"/>
                    <a:pt x="160" y="304"/>
                  </a:cubicBezTo>
                  <a:close/>
                  <a:moveTo>
                    <a:pt x="156" y="281"/>
                  </a:moveTo>
                  <a:cubicBezTo>
                    <a:pt x="157" y="284"/>
                    <a:pt x="157" y="288"/>
                    <a:pt x="158" y="292"/>
                  </a:cubicBezTo>
                  <a:cubicBezTo>
                    <a:pt x="158" y="293"/>
                    <a:pt x="159" y="294"/>
                    <a:pt x="160" y="294"/>
                  </a:cubicBezTo>
                  <a:cubicBezTo>
                    <a:pt x="162" y="294"/>
                    <a:pt x="162" y="293"/>
                    <a:pt x="162" y="291"/>
                  </a:cubicBezTo>
                  <a:cubicBezTo>
                    <a:pt x="161" y="288"/>
                    <a:pt x="161" y="284"/>
                    <a:pt x="160" y="280"/>
                  </a:cubicBezTo>
                  <a:cubicBezTo>
                    <a:pt x="159" y="279"/>
                    <a:pt x="158" y="278"/>
                    <a:pt x="157" y="278"/>
                  </a:cubicBezTo>
                  <a:cubicBezTo>
                    <a:pt x="156" y="278"/>
                    <a:pt x="155" y="279"/>
                    <a:pt x="156" y="281"/>
                  </a:cubicBezTo>
                  <a:close/>
                  <a:moveTo>
                    <a:pt x="150" y="257"/>
                  </a:moveTo>
                  <a:cubicBezTo>
                    <a:pt x="151" y="261"/>
                    <a:pt x="152" y="265"/>
                    <a:pt x="153" y="269"/>
                  </a:cubicBezTo>
                  <a:cubicBezTo>
                    <a:pt x="153" y="270"/>
                    <a:pt x="154" y="271"/>
                    <a:pt x="155" y="270"/>
                  </a:cubicBezTo>
                  <a:cubicBezTo>
                    <a:pt x="157" y="270"/>
                    <a:pt x="157" y="269"/>
                    <a:pt x="157" y="268"/>
                  </a:cubicBezTo>
                  <a:cubicBezTo>
                    <a:pt x="156" y="264"/>
                    <a:pt x="155" y="260"/>
                    <a:pt x="154" y="256"/>
                  </a:cubicBezTo>
                  <a:cubicBezTo>
                    <a:pt x="154" y="255"/>
                    <a:pt x="152" y="255"/>
                    <a:pt x="151" y="255"/>
                  </a:cubicBezTo>
                  <a:cubicBezTo>
                    <a:pt x="150" y="255"/>
                    <a:pt x="150" y="256"/>
                    <a:pt x="150" y="257"/>
                  </a:cubicBezTo>
                  <a:close/>
                  <a:moveTo>
                    <a:pt x="143" y="234"/>
                  </a:moveTo>
                  <a:cubicBezTo>
                    <a:pt x="144" y="238"/>
                    <a:pt x="146" y="242"/>
                    <a:pt x="147" y="246"/>
                  </a:cubicBezTo>
                  <a:cubicBezTo>
                    <a:pt x="147" y="247"/>
                    <a:pt x="148" y="247"/>
                    <a:pt x="149" y="247"/>
                  </a:cubicBezTo>
                  <a:cubicBezTo>
                    <a:pt x="150" y="247"/>
                    <a:pt x="151" y="246"/>
                    <a:pt x="151" y="245"/>
                  </a:cubicBezTo>
                  <a:cubicBezTo>
                    <a:pt x="149" y="241"/>
                    <a:pt x="148" y="237"/>
                    <a:pt x="147" y="233"/>
                  </a:cubicBezTo>
                  <a:cubicBezTo>
                    <a:pt x="147" y="232"/>
                    <a:pt x="146" y="231"/>
                    <a:pt x="145" y="232"/>
                  </a:cubicBezTo>
                  <a:cubicBezTo>
                    <a:pt x="144" y="232"/>
                    <a:pt x="143" y="233"/>
                    <a:pt x="143" y="234"/>
                  </a:cubicBezTo>
                  <a:close/>
                  <a:moveTo>
                    <a:pt x="136" y="212"/>
                  </a:moveTo>
                  <a:cubicBezTo>
                    <a:pt x="137" y="215"/>
                    <a:pt x="138" y="219"/>
                    <a:pt x="140" y="223"/>
                  </a:cubicBezTo>
                  <a:cubicBezTo>
                    <a:pt x="140" y="224"/>
                    <a:pt x="141" y="225"/>
                    <a:pt x="142" y="224"/>
                  </a:cubicBezTo>
                  <a:cubicBezTo>
                    <a:pt x="143" y="224"/>
                    <a:pt x="144" y="223"/>
                    <a:pt x="143" y="222"/>
                  </a:cubicBezTo>
                  <a:cubicBezTo>
                    <a:pt x="142" y="218"/>
                    <a:pt x="141" y="214"/>
                    <a:pt x="140" y="210"/>
                  </a:cubicBezTo>
                  <a:cubicBezTo>
                    <a:pt x="139" y="209"/>
                    <a:pt x="138" y="209"/>
                    <a:pt x="137" y="209"/>
                  </a:cubicBezTo>
                  <a:cubicBezTo>
                    <a:pt x="136" y="209"/>
                    <a:pt x="135" y="211"/>
                    <a:pt x="136" y="212"/>
                  </a:cubicBezTo>
                  <a:close/>
                  <a:moveTo>
                    <a:pt x="128" y="189"/>
                  </a:moveTo>
                  <a:cubicBezTo>
                    <a:pt x="129" y="193"/>
                    <a:pt x="130" y="197"/>
                    <a:pt x="132" y="200"/>
                  </a:cubicBezTo>
                  <a:cubicBezTo>
                    <a:pt x="132" y="201"/>
                    <a:pt x="133" y="202"/>
                    <a:pt x="134" y="202"/>
                  </a:cubicBezTo>
                  <a:cubicBezTo>
                    <a:pt x="135" y="201"/>
                    <a:pt x="136" y="200"/>
                    <a:pt x="135" y="199"/>
                  </a:cubicBezTo>
                  <a:cubicBezTo>
                    <a:pt x="134" y="195"/>
                    <a:pt x="133" y="191"/>
                    <a:pt x="131" y="188"/>
                  </a:cubicBezTo>
                  <a:cubicBezTo>
                    <a:pt x="131" y="187"/>
                    <a:pt x="130" y="186"/>
                    <a:pt x="129" y="187"/>
                  </a:cubicBezTo>
                  <a:cubicBezTo>
                    <a:pt x="128" y="187"/>
                    <a:pt x="127" y="188"/>
                    <a:pt x="128" y="189"/>
                  </a:cubicBezTo>
                  <a:close/>
                  <a:moveTo>
                    <a:pt x="119" y="167"/>
                  </a:moveTo>
                  <a:cubicBezTo>
                    <a:pt x="120" y="171"/>
                    <a:pt x="122" y="174"/>
                    <a:pt x="123" y="178"/>
                  </a:cubicBezTo>
                  <a:cubicBezTo>
                    <a:pt x="124" y="179"/>
                    <a:pt x="125" y="180"/>
                    <a:pt x="126" y="179"/>
                  </a:cubicBezTo>
                  <a:cubicBezTo>
                    <a:pt x="127" y="179"/>
                    <a:pt x="127" y="178"/>
                    <a:pt x="127" y="177"/>
                  </a:cubicBezTo>
                  <a:cubicBezTo>
                    <a:pt x="125" y="173"/>
                    <a:pt x="124" y="169"/>
                    <a:pt x="122" y="165"/>
                  </a:cubicBezTo>
                  <a:cubicBezTo>
                    <a:pt x="122" y="164"/>
                    <a:pt x="121" y="164"/>
                    <a:pt x="120" y="164"/>
                  </a:cubicBezTo>
                  <a:cubicBezTo>
                    <a:pt x="119" y="165"/>
                    <a:pt x="118" y="166"/>
                    <a:pt x="119" y="167"/>
                  </a:cubicBezTo>
                  <a:close/>
                  <a:moveTo>
                    <a:pt x="110" y="145"/>
                  </a:moveTo>
                  <a:cubicBezTo>
                    <a:pt x="111" y="148"/>
                    <a:pt x="113" y="152"/>
                    <a:pt x="114" y="156"/>
                  </a:cubicBezTo>
                  <a:cubicBezTo>
                    <a:pt x="115" y="157"/>
                    <a:pt x="116" y="157"/>
                    <a:pt x="117" y="157"/>
                  </a:cubicBezTo>
                  <a:cubicBezTo>
                    <a:pt x="118" y="156"/>
                    <a:pt x="118" y="155"/>
                    <a:pt x="118" y="154"/>
                  </a:cubicBezTo>
                  <a:cubicBezTo>
                    <a:pt x="116" y="151"/>
                    <a:pt x="115" y="147"/>
                    <a:pt x="113" y="143"/>
                  </a:cubicBezTo>
                  <a:cubicBezTo>
                    <a:pt x="113" y="142"/>
                    <a:pt x="112" y="142"/>
                    <a:pt x="111" y="142"/>
                  </a:cubicBezTo>
                  <a:cubicBezTo>
                    <a:pt x="110" y="143"/>
                    <a:pt x="109" y="144"/>
                    <a:pt x="110" y="145"/>
                  </a:cubicBezTo>
                  <a:close/>
                  <a:moveTo>
                    <a:pt x="100" y="123"/>
                  </a:moveTo>
                  <a:cubicBezTo>
                    <a:pt x="102" y="126"/>
                    <a:pt x="103" y="130"/>
                    <a:pt x="105" y="134"/>
                  </a:cubicBezTo>
                  <a:cubicBezTo>
                    <a:pt x="105" y="135"/>
                    <a:pt x="107" y="135"/>
                    <a:pt x="108" y="135"/>
                  </a:cubicBezTo>
                  <a:cubicBezTo>
                    <a:pt x="109" y="134"/>
                    <a:pt x="109" y="133"/>
                    <a:pt x="109" y="132"/>
                  </a:cubicBezTo>
                  <a:cubicBezTo>
                    <a:pt x="107" y="128"/>
                    <a:pt x="105" y="125"/>
                    <a:pt x="104" y="121"/>
                  </a:cubicBezTo>
                  <a:cubicBezTo>
                    <a:pt x="103" y="120"/>
                    <a:pt x="102" y="120"/>
                    <a:pt x="101" y="120"/>
                  </a:cubicBezTo>
                  <a:cubicBezTo>
                    <a:pt x="100" y="120"/>
                    <a:pt x="100" y="122"/>
                    <a:pt x="100" y="123"/>
                  </a:cubicBezTo>
                  <a:close/>
                  <a:moveTo>
                    <a:pt x="91" y="101"/>
                  </a:moveTo>
                  <a:cubicBezTo>
                    <a:pt x="92" y="104"/>
                    <a:pt x="94" y="108"/>
                    <a:pt x="95" y="112"/>
                  </a:cubicBezTo>
                  <a:cubicBezTo>
                    <a:pt x="96" y="113"/>
                    <a:pt x="97" y="113"/>
                    <a:pt x="98" y="113"/>
                  </a:cubicBezTo>
                  <a:cubicBezTo>
                    <a:pt x="99" y="112"/>
                    <a:pt x="100" y="111"/>
                    <a:pt x="99" y="110"/>
                  </a:cubicBezTo>
                  <a:cubicBezTo>
                    <a:pt x="97" y="106"/>
                    <a:pt x="96" y="103"/>
                    <a:pt x="94" y="99"/>
                  </a:cubicBezTo>
                  <a:cubicBezTo>
                    <a:pt x="94" y="98"/>
                    <a:pt x="93" y="98"/>
                    <a:pt x="92" y="98"/>
                  </a:cubicBezTo>
                  <a:cubicBezTo>
                    <a:pt x="91" y="98"/>
                    <a:pt x="90" y="100"/>
                    <a:pt x="91" y="101"/>
                  </a:cubicBezTo>
                  <a:close/>
                  <a:moveTo>
                    <a:pt x="83" y="78"/>
                  </a:moveTo>
                  <a:cubicBezTo>
                    <a:pt x="84" y="81"/>
                    <a:pt x="85" y="85"/>
                    <a:pt x="86" y="89"/>
                  </a:cubicBezTo>
                  <a:cubicBezTo>
                    <a:pt x="87" y="90"/>
                    <a:pt x="88" y="91"/>
                    <a:pt x="89" y="91"/>
                  </a:cubicBezTo>
                  <a:cubicBezTo>
                    <a:pt x="90" y="90"/>
                    <a:pt x="90" y="89"/>
                    <a:pt x="90" y="88"/>
                  </a:cubicBezTo>
                  <a:cubicBezTo>
                    <a:pt x="89" y="84"/>
                    <a:pt x="88" y="80"/>
                    <a:pt x="87" y="77"/>
                  </a:cubicBezTo>
                  <a:cubicBezTo>
                    <a:pt x="86" y="76"/>
                    <a:pt x="85" y="75"/>
                    <a:pt x="84" y="75"/>
                  </a:cubicBezTo>
                  <a:cubicBezTo>
                    <a:pt x="83" y="75"/>
                    <a:pt x="82" y="77"/>
                    <a:pt x="83" y="78"/>
                  </a:cubicBezTo>
                  <a:close/>
                  <a:moveTo>
                    <a:pt x="80" y="53"/>
                  </a:moveTo>
                  <a:cubicBezTo>
                    <a:pt x="80" y="54"/>
                    <a:pt x="80" y="55"/>
                    <a:pt x="80" y="55"/>
                  </a:cubicBezTo>
                  <a:cubicBezTo>
                    <a:pt x="80" y="59"/>
                    <a:pt x="80" y="62"/>
                    <a:pt x="81" y="66"/>
                  </a:cubicBezTo>
                  <a:cubicBezTo>
                    <a:pt x="81" y="67"/>
                    <a:pt x="82" y="67"/>
                    <a:pt x="83" y="67"/>
                  </a:cubicBezTo>
                  <a:cubicBezTo>
                    <a:pt x="84" y="67"/>
                    <a:pt x="85" y="66"/>
                    <a:pt x="84" y="65"/>
                  </a:cubicBezTo>
                  <a:cubicBezTo>
                    <a:pt x="84" y="62"/>
                    <a:pt x="84" y="58"/>
                    <a:pt x="84" y="55"/>
                  </a:cubicBezTo>
                  <a:cubicBezTo>
                    <a:pt x="84" y="55"/>
                    <a:pt x="84" y="54"/>
                    <a:pt x="84" y="53"/>
                  </a:cubicBezTo>
                  <a:cubicBezTo>
                    <a:pt x="84" y="52"/>
                    <a:pt x="83" y="51"/>
                    <a:pt x="82" y="51"/>
                  </a:cubicBezTo>
                  <a:cubicBezTo>
                    <a:pt x="81" y="51"/>
                    <a:pt x="80" y="52"/>
                    <a:pt x="80" y="53"/>
                  </a:cubicBezTo>
                  <a:close/>
                  <a:moveTo>
                    <a:pt x="85" y="29"/>
                  </a:moveTo>
                  <a:cubicBezTo>
                    <a:pt x="84" y="33"/>
                    <a:pt x="82" y="37"/>
                    <a:pt x="81" y="41"/>
                  </a:cubicBezTo>
                  <a:cubicBezTo>
                    <a:pt x="81" y="42"/>
                    <a:pt x="82" y="43"/>
                    <a:pt x="83" y="43"/>
                  </a:cubicBezTo>
                  <a:cubicBezTo>
                    <a:pt x="84" y="44"/>
                    <a:pt x="85" y="43"/>
                    <a:pt x="85" y="42"/>
                  </a:cubicBezTo>
                  <a:cubicBezTo>
                    <a:pt x="86" y="38"/>
                    <a:pt x="87" y="34"/>
                    <a:pt x="89" y="31"/>
                  </a:cubicBezTo>
                  <a:cubicBezTo>
                    <a:pt x="89" y="30"/>
                    <a:pt x="89" y="29"/>
                    <a:pt x="88" y="28"/>
                  </a:cubicBezTo>
                  <a:cubicBezTo>
                    <a:pt x="87" y="28"/>
                    <a:pt x="86" y="28"/>
                    <a:pt x="85" y="29"/>
                  </a:cubicBezTo>
                  <a:close/>
                  <a:moveTo>
                    <a:pt x="101" y="10"/>
                  </a:moveTo>
                  <a:cubicBezTo>
                    <a:pt x="98" y="13"/>
                    <a:pt x="95" y="15"/>
                    <a:pt x="92" y="19"/>
                  </a:cubicBezTo>
                  <a:cubicBezTo>
                    <a:pt x="91" y="20"/>
                    <a:pt x="91" y="21"/>
                    <a:pt x="92" y="22"/>
                  </a:cubicBezTo>
                  <a:cubicBezTo>
                    <a:pt x="93" y="22"/>
                    <a:pt x="94" y="22"/>
                    <a:pt x="95" y="21"/>
                  </a:cubicBezTo>
                  <a:cubicBezTo>
                    <a:pt x="97" y="18"/>
                    <a:pt x="100" y="16"/>
                    <a:pt x="103" y="13"/>
                  </a:cubicBezTo>
                  <a:cubicBezTo>
                    <a:pt x="104" y="13"/>
                    <a:pt x="104" y="11"/>
                    <a:pt x="104" y="11"/>
                  </a:cubicBezTo>
                  <a:cubicBezTo>
                    <a:pt x="103" y="10"/>
                    <a:pt x="102" y="9"/>
                    <a:pt x="101" y="10"/>
                  </a:cubicBezTo>
                  <a:close/>
                  <a:moveTo>
                    <a:pt x="124" y="1"/>
                  </a:moveTo>
                  <a:cubicBezTo>
                    <a:pt x="120" y="1"/>
                    <a:pt x="116" y="2"/>
                    <a:pt x="112" y="4"/>
                  </a:cubicBezTo>
                  <a:cubicBezTo>
                    <a:pt x="111" y="4"/>
                    <a:pt x="110" y="6"/>
                    <a:pt x="111" y="7"/>
                  </a:cubicBezTo>
                  <a:cubicBezTo>
                    <a:pt x="111" y="8"/>
                    <a:pt x="112" y="8"/>
                    <a:pt x="113" y="8"/>
                  </a:cubicBezTo>
                  <a:cubicBezTo>
                    <a:pt x="117" y="6"/>
                    <a:pt x="121" y="5"/>
                    <a:pt x="124" y="5"/>
                  </a:cubicBezTo>
                  <a:cubicBezTo>
                    <a:pt x="125" y="4"/>
                    <a:pt x="126" y="3"/>
                    <a:pt x="126" y="2"/>
                  </a:cubicBezTo>
                  <a:cubicBezTo>
                    <a:pt x="126" y="1"/>
                    <a:pt x="125" y="0"/>
                    <a:pt x="124" y="1"/>
                  </a:cubicBezTo>
                  <a:close/>
                  <a:moveTo>
                    <a:pt x="148" y="3"/>
                  </a:moveTo>
                  <a:cubicBezTo>
                    <a:pt x="145" y="1"/>
                    <a:pt x="140" y="0"/>
                    <a:pt x="136" y="0"/>
                  </a:cubicBezTo>
                  <a:cubicBezTo>
                    <a:pt x="135" y="0"/>
                    <a:pt x="134" y="1"/>
                    <a:pt x="134" y="2"/>
                  </a:cubicBezTo>
                  <a:cubicBezTo>
                    <a:pt x="134" y="3"/>
                    <a:pt x="135" y="4"/>
                    <a:pt x="136" y="4"/>
                  </a:cubicBezTo>
                  <a:cubicBezTo>
                    <a:pt x="140" y="4"/>
                    <a:pt x="143" y="5"/>
                    <a:pt x="147" y="7"/>
                  </a:cubicBezTo>
                  <a:cubicBezTo>
                    <a:pt x="148" y="7"/>
                    <a:pt x="149" y="6"/>
                    <a:pt x="149" y="5"/>
                  </a:cubicBezTo>
                  <a:cubicBezTo>
                    <a:pt x="150" y="4"/>
                    <a:pt x="149" y="3"/>
                    <a:pt x="148" y="3"/>
                  </a:cubicBezTo>
                  <a:close/>
                  <a:moveTo>
                    <a:pt x="166" y="20"/>
                  </a:moveTo>
                  <a:cubicBezTo>
                    <a:pt x="165" y="16"/>
                    <a:pt x="162" y="12"/>
                    <a:pt x="159" y="10"/>
                  </a:cubicBezTo>
                  <a:cubicBezTo>
                    <a:pt x="158" y="9"/>
                    <a:pt x="157" y="9"/>
                    <a:pt x="156" y="10"/>
                  </a:cubicBezTo>
                  <a:cubicBezTo>
                    <a:pt x="155" y="10"/>
                    <a:pt x="156" y="12"/>
                    <a:pt x="156" y="12"/>
                  </a:cubicBezTo>
                  <a:cubicBezTo>
                    <a:pt x="159" y="15"/>
                    <a:pt x="161" y="18"/>
                    <a:pt x="162" y="22"/>
                  </a:cubicBezTo>
                  <a:cubicBezTo>
                    <a:pt x="163" y="23"/>
                    <a:pt x="164" y="23"/>
                    <a:pt x="165" y="23"/>
                  </a:cubicBezTo>
                  <a:cubicBezTo>
                    <a:pt x="166" y="22"/>
                    <a:pt x="167" y="21"/>
                    <a:pt x="166" y="20"/>
                  </a:cubicBezTo>
                  <a:close/>
                  <a:moveTo>
                    <a:pt x="166" y="45"/>
                  </a:moveTo>
                  <a:cubicBezTo>
                    <a:pt x="166" y="44"/>
                    <a:pt x="166" y="43"/>
                    <a:pt x="166" y="43"/>
                  </a:cubicBezTo>
                  <a:cubicBezTo>
                    <a:pt x="167" y="39"/>
                    <a:pt x="168" y="36"/>
                    <a:pt x="168" y="33"/>
                  </a:cubicBezTo>
                  <a:cubicBezTo>
                    <a:pt x="168" y="32"/>
                    <a:pt x="167" y="31"/>
                    <a:pt x="166" y="31"/>
                  </a:cubicBezTo>
                  <a:cubicBezTo>
                    <a:pt x="165" y="31"/>
                    <a:pt x="164" y="32"/>
                    <a:pt x="164" y="33"/>
                  </a:cubicBezTo>
                  <a:cubicBezTo>
                    <a:pt x="164" y="35"/>
                    <a:pt x="163" y="38"/>
                    <a:pt x="163" y="42"/>
                  </a:cubicBezTo>
                  <a:cubicBezTo>
                    <a:pt x="162" y="42"/>
                    <a:pt x="162" y="43"/>
                    <a:pt x="162" y="44"/>
                  </a:cubicBezTo>
                  <a:cubicBezTo>
                    <a:pt x="162" y="45"/>
                    <a:pt x="162" y="46"/>
                    <a:pt x="163" y="46"/>
                  </a:cubicBezTo>
                  <a:cubicBezTo>
                    <a:pt x="164" y="47"/>
                    <a:pt x="165" y="46"/>
                    <a:pt x="166" y="45"/>
                  </a:cubicBezTo>
                  <a:close/>
                  <a:moveTo>
                    <a:pt x="155" y="67"/>
                  </a:moveTo>
                  <a:cubicBezTo>
                    <a:pt x="157" y="64"/>
                    <a:pt x="159" y="61"/>
                    <a:pt x="161" y="57"/>
                  </a:cubicBezTo>
                  <a:cubicBezTo>
                    <a:pt x="162" y="56"/>
                    <a:pt x="161" y="54"/>
                    <a:pt x="160" y="54"/>
                  </a:cubicBezTo>
                  <a:cubicBezTo>
                    <a:pt x="159" y="53"/>
                    <a:pt x="158" y="54"/>
                    <a:pt x="158" y="55"/>
                  </a:cubicBezTo>
                  <a:cubicBezTo>
                    <a:pt x="156" y="59"/>
                    <a:pt x="154" y="62"/>
                    <a:pt x="152" y="65"/>
                  </a:cubicBezTo>
                  <a:cubicBezTo>
                    <a:pt x="151" y="66"/>
                    <a:pt x="151" y="67"/>
                    <a:pt x="152" y="67"/>
                  </a:cubicBezTo>
                  <a:cubicBezTo>
                    <a:pt x="153" y="68"/>
                    <a:pt x="154" y="68"/>
                    <a:pt x="155" y="67"/>
                  </a:cubicBezTo>
                  <a:close/>
                  <a:moveTo>
                    <a:pt x="135" y="82"/>
                  </a:moveTo>
                  <a:cubicBezTo>
                    <a:pt x="139" y="80"/>
                    <a:pt x="143" y="78"/>
                    <a:pt x="146" y="76"/>
                  </a:cubicBezTo>
                  <a:cubicBezTo>
                    <a:pt x="147" y="75"/>
                    <a:pt x="147" y="74"/>
                    <a:pt x="146" y="73"/>
                  </a:cubicBezTo>
                  <a:cubicBezTo>
                    <a:pt x="146" y="72"/>
                    <a:pt x="145" y="72"/>
                    <a:pt x="144" y="73"/>
                  </a:cubicBezTo>
                  <a:cubicBezTo>
                    <a:pt x="141" y="75"/>
                    <a:pt x="137" y="77"/>
                    <a:pt x="134" y="78"/>
                  </a:cubicBezTo>
                  <a:cubicBezTo>
                    <a:pt x="133" y="79"/>
                    <a:pt x="132" y="80"/>
                    <a:pt x="133" y="81"/>
                  </a:cubicBezTo>
                  <a:cubicBezTo>
                    <a:pt x="133" y="82"/>
                    <a:pt x="134" y="82"/>
                    <a:pt x="135" y="82"/>
                  </a:cubicBezTo>
                  <a:close/>
                  <a:moveTo>
                    <a:pt x="111" y="86"/>
                  </a:moveTo>
                  <a:cubicBezTo>
                    <a:pt x="112" y="86"/>
                    <a:pt x="113" y="86"/>
                    <a:pt x="114" y="86"/>
                  </a:cubicBezTo>
                  <a:cubicBezTo>
                    <a:pt x="117" y="86"/>
                    <a:pt x="120" y="85"/>
                    <a:pt x="123" y="85"/>
                  </a:cubicBezTo>
                  <a:cubicBezTo>
                    <a:pt x="124" y="85"/>
                    <a:pt x="125" y="84"/>
                    <a:pt x="125" y="83"/>
                  </a:cubicBezTo>
                  <a:cubicBezTo>
                    <a:pt x="125" y="82"/>
                    <a:pt x="124" y="81"/>
                    <a:pt x="123" y="81"/>
                  </a:cubicBezTo>
                  <a:cubicBezTo>
                    <a:pt x="120" y="81"/>
                    <a:pt x="117" y="82"/>
                    <a:pt x="114" y="82"/>
                  </a:cubicBezTo>
                  <a:cubicBezTo>
                    <a:pt x="113" y="82"/>
                    <a:pt x="112" y="82"/>
                    <a:pt x="111" y="82"/>
                  </a:cubicBezTo>
                  <a:cubicBezTo>
                    <a:pt x="110" y="82"/>
                    <a:pt x="109" y="82"/>
                    <a:pt x="109" y="84"/>
                  </a:cubicBezTo>
                  <a:cubicBezTo>
                    <a:pt x="109" y="85"/>
                    <a:pt x="110" y="86"/>
                    <a:pt x="111" y="86"/>
                  </a:cubicBezTo>
                  <a:close/>
                  <a:moveTo>
                    <a:pt x="87" y="82"/>
                  </a:moveTo>
                  <a:cubicBezTo>
                    <a:pt x="91" y="83"/>
                    <a:pt x="95" y="84"/>
                    <a:pt x="99" y="84"/>
                  </a:cubicBezTo>
                  <a:cubicBezTo>
                    <a:pt x="100" y="84"/>
                    <a:pt x="101" y="84"/>
                    <a:pt x="101" y="83"/>
                  </a:cubicBezTo>
                  <a:cubicBezTo>
                    <a:pt x="101" y="82"/>
                    <a:pt x="100" y="81"/>
                    <a:pt x="99" y="80"/>
                  </a:cubicBezTo>
                  <a:cubicBezTo>
                    <a:pt x="95" y="80"/>
                    <a:pt x="92" y="79"/>
                    <a:pt x="88" y="78"/>
                  </a:cubicBezTo>
                  <a:cubicBezTo>
                    <a:pt x="87" y="77"/>
                    <a:pt x="86" y="78"/>
                    <a:pt x="85" y="79"/>
                  </a:cubicBezTo>
                  <a:cubicBezTo>
                    <a:pt x="85" y="80"/>
                    <a:pt x="86" y="81"/>
                    <a:pt x="87" y="82"/>
                  </a:cubicBezTo>
                  <a:close/>
                  <a:moveTo>
                    <a:pt x="64" y="74"/>
                  </a:moveTo>
                  <a:cubicBezTo>
                    <a:pt x="67" y="75"/>
                    <a:pt x="71" y="77"/>
                    <a:pt x="75" y="78"/>
                  </a:cubicBezTo>
                  <a:cubicBezTo>
                    <a:pt x="76" y="78"/>
                    <a:pt x="77" y="78"/>
                    <a:pt x="78" y="77"/>
                  </a:cubicBezTo>
                  <a:cubicBezTo>
                    <a:pt x="78" y="76"/>
                    <a:pt x="77" y="75"/>
                    <a:pt x="76" y="74"/>
                  </a:cubicBezTo>
                  <a:cubicBezTo>
                    <a:pt x="73" y="73"/>
                    <a:pt x="69" y="71"/>
                    <a:pt x="65" y="70"/>
                  </a:cubicBezTo>
                  <a:cubicBezTo>
                    <a:pt x="64" y="69"/>
                    <a:pt x="63" y="70"/>
                    <a:pt x="63" y="71"/>
                  </a:cubicBezTo>
                  <a:cubicBezTo>
                    <a:pt x="62" y="72"/>
                    <a:pt x="63" y="73"/>
                    <a:pt x="64" y="74"/>
                  </a:cubicBezTo>
                  <a:close/>
                  <a:moveTo>
                    <a:pt x="42" y="63"/>
                  </a:moveTo>
                  <a:cubicBezTo>
                    <a:pt x="45" y="65"/>
                    <a:pt x="49" y="67"/>
                    <a:pt x="53" y="69"/>
                  </a:cubicBezTo>
                  <a:cubicBezTo>
                    <a:pt x="54" y="69"/>
                    <a:pt x="55" y="69"/>
                    <a:pt x="55" y="68"/>
                  </a:cubicBezTo>
                  <a:cubicBezTo>
                    <a:pt x="56" y="67"/>
                    <a:pt x="55" y="65"/>
                    <a:pt x="54" y="65"/>
                  </a:cubicBezTo>
                  <a:cubicBezTo>
                    <a:pt x="51" y="63"/>
                    <a:pt x="47" y="61"/>
                    <a:pt x="44" y="60"/>
                  </a:cubicBezTo>
                  <a:cubicBezTo>
                    <a:pt x="43" y="59"/>
                    <a:pt x="42" y="59"/>
                    <a:pt x="41" y="60"/>
                  </a:cubicBezTo>
                  <a:cubicBezTo>
                    <a:pt x="41" y="61"/>
                    <a:pt x="41" y="63"/>
                    <a:pt x="42" y="63"/>
                  </a:cubicBezTo>
                  <a:close/>
                  <a:moveTo>
                    <a:pt x="21" y="51"/>
                  </a:moveTo>
                  <a:cubicBezTo>
                    <a:pt x="24" y="53"/>
                    <a:pt x="28" y="55"/>
                    <a:pt x="31" y="57"/>
                  </a:cubicBezTo>
                  <a:cubicBezTo>
                    <a:pt x="32" y="58"/>
                    <a:pt x="34" y="58"/>
                    <a:pt x="34" y="57"/>
                  </a:cubicBezTo>
                  <a:cubicBezTo>
                    <a:pt x="35" y="56"/>
                    <a:pt x="34" y="54"/>
                    <a:pt x="33" y="54"/>
                  </a:cubicBezTo>
                  <a:cubicBezTo>
                    <a:pt x="30" y="52"/>
                    <a:pt x="26" y="50"/>
                    <a:pt x="23" y="48"/>
                  </a:cubicBezTo>
                  <a:cubicBezTo>
                    <a:pt x="22" y="47"/>
                    <a:pt x="21" y="47"/>
                    <a:pt x="20" y="48"/>
                  </a:cubicBezTo>
                  <a:cubicBezTo>
                    <a:pt x="20" y="49"/>
                    <a:pt x="20" y="51"/>
                    <a:pt x="21" y="51"/>
                  </a:cubicBezTo>
                  <a:close/>
                  <a:moveTo>
                    <a:pt x="2" y="39"/>
                  </a:moveTo>
                  <a:cubicBezTo>
                    <a:pt x="2" y="37"/>
                    <a:pt x="2" y="37"/>
                    <a:pt x="2" y="37"/>
                  </a:cubicBezTo>
                  <a:cubicBezTo>
                    <a:pt x="1" y="39"/>
                    <a:pt x="1" y="39"/>
                    <a:pt x="1" y="39"/>
                  </a:cubicBezTo>
                  <a:cubicBezTo>
                    <a:pt x="1" y="39"/>
                    <a:pt x="1" y="39"/>
                    <a:pt x="2" y="39"/>
                  </a:cubicBezTo>
                  <a:cubicBezTo>
                    <a:pt x="2" y="37"/>
                    <a:pt x="2" y="37"/>
                    <a:pt x="2" y="37"/>
                  </a:cubicBezTo>
                  <a:cubicBezTo>
                    <a:pt x="1" y="39"/>
                    <a:pt x="1" y="39"/>
                    <a:pt x="1" y="39"/>
                  </a:cubicBezTo>
                  <a:cubicBezTo>
                    <a:pt x="1" y="39"/>
                    <a:pt x="1" y="39"/>
                    <a:pt x="1" y="39"/>
                  </a:cubicBezTo>
                  <a:cubicBezTo>
                    <a:pt x="1" y="39"/>
                    <a:pt x="1" y="39"/>
                    <a:pt x="1" y="39"/>
                  </a:cubicBezTo>
                  <a:cubicBezTo>
                    <a:pt x="1" y="39"/>
                    <a:pt x="1" y="39"/>
                    <a:pt x="1" y="39"/>
                  </a:cubicBezTo>
                  <a:cubicBezTo>
                    <a:pt x="1" y="39"/>
                    <a:pt x="1" y="39"/>
                    <a:pt x="1" y="39"/>
                  </a:cubicBezTo>
                  <a:cubicBezTo>
                    <a:pt x="1" y="39"/>
                    <a:pt x="1" y="39"/>
                    <a:pt x="1" y="39"/>
                  </a:cubicBezTo>
                  <a:cubicBezTo>
                    <a:pt x="1" y="39"/>
                    <a:pt x="3" y="39"/>
                    <a:pt x="4" y="41"/>
                  </a:cubicBezTo>
                  <a:cubicBezTo>
                    <a:pt x="6" y="42"/>
                    <a:pt x="8" y="43"/>
                    <a:pt x="11" y="45"/>
                  </a:cubicBezTo>
                  <a:cubicBezTo>
                    <a:pt x="12" y="45"/>
                    <a:pt x="13" y="45"/>
                    <a:pt x="14" y="44"/>
                  </a:cubicBezTo>
                  <a:cubicBezTo>
                    <a:pt x="14" y="43"/>
                    <a:pt x="14" y="42"/>
                    <a:pt x="13" y="41"/>
                  </a:cubicBezTo>
                  <a:cubicBezTo>
                    <a:pt x="10" y="39"/>
                    <a:pt x="8" y="38"/>
                    <a:pt x="6" y="37"/>
                  </a:cubicBezTo>
                  <a:cubicBezTo>
                    <a:pt x="5" y="36"/>
                    <a:pt x="4" y="36"/>
                    <a:pt x="4" y="35"/>
                  </a:cubicBezTo>
                  <a:cubicBezTo>
                    <a:pt x="3" y="35"/>
                    <a:pt x="3" y="35"/>
                    <a:pt x="3" y="35"/>
                  </a:cubicBezTo>
                  <a:cubicBezTo>
                    <a:pt x="2" y="35"/>
                    <a:pt x="2" y="35"/>
                    <a:pt x="2" y="35"/>
                  </a:cubicBezTo>
                  <a:cubicBezTo>
                    <a:pt x="2" y="35"/>
                    <a:pt x="2" y="35"/>
                    <a:pt x="2" y="35"/>
                  </a:cubicBezTo>
                  <a:cubicBezTo>
                    <a:pt x="1" y="35"/>
                    <a:pt x="0" y="36"/>
                    <a:pt x="0" y="37"/>
                  </a:cubicBezTo>
                  <a:cubicBezTo>
                    <a:pt x="0" y="38"/>
                    <a:pt x="1" y="39"/>
                    <a:pt x="2"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0" name="Freeform 615"/>
            <p:cNvSpPr>
              <a:spLocks/>
            </p:cNvSpPr>
            <p:nvPr/>
          </p:nvSpPr>
          <p:spPr bwMode="auto">
            <a:xfrm rot="16200000">
              <a:off x="4303548" y="467425"/>
              <a:ext cx="574532" cy="250270"/>
            </a:xfrm>
            <a:custGeom>
              <a:avLst/>
              <a:gdLst>
                <a:gd name="T0" fmla="*/ 99 w 99"/>
                <a:gd name="T1" fmla="*/ 43 h 43"/>
                <a:gd name="T2" fmla="*/ 35 w 99"/>
                <a:gd name="T3" fmla="*/ 3 h 43"/>
                <a:gd name="T4" fmla="*/ 0 w 99"/>
                <a:gd name="T5" fmla="*/ 1 h 43"/>
                <a:gd name="T6" fmla="*/ 99 w 99"/>
                <a:gd name="T7" fmla="*/ 43 h 43"/>
              </a:gdLst>
              <a:ahLst/>
              <a:cxnLst>
                <a:cxn ang="0">
                  <a:pos x="T0" y="T1"/>
                </a:cxn>
                <a:cxn ang="0">
                  <a:pos x="T2" y="T3"/>
                </a:cxn>
                <a:cxn ang="0">
                  <a:pos x="T4" y="T5"/>
                </a:cxn>
                <a:cxn ang="0">
                  <a:pos x="T6" y="T7"/>
                </a:cxn>
              </a:cxnLst>
              <a:rect l="0" t="0" r="r" b="b"/>
              <a:pathLst>
                <a:path w="99" h="43">
                  <a:moveTo>
                    <a:pt x="99" y="43"/>
                  </a:moveTo>
                  <a:cubicBezTo>
                    <a:pt x="84" y="23"/>
                    <a:pt x="62" y="8"/>
                    <a:pt x="35" y="3"/>
                  </a:cubicBezTo>
                  <a:cubicBezTo>
                    <a:pt x="23" y="0"/>
                    <a:pt x="11" y="0"/>
                    <a:pt x="0" y="1"/>
                  </a:cubicBezTo>
                  <a:cubicBezTo>
                    <a:pt x="16" y="13"/>
                    <a:pt x="50" y="32"/>
                    <a:pt x="99" y="43"/>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1" name="Freeform 616"/>
            <p:cNvSpPr>
              <a:spLocks/>
            </p:cNvSpPr>
            <p:nvPr/>
          </p:nvSpPr>
          <p:spPr bwMode="auto">
            <a:xfrm rot="16200000">
              <a:off x="4212145" y="517479"/>
              <a:ext cx="826977" cy="306853"/>
            </a:xfrm>
            <a:custGeom>
              <a:avLst/>
              <a:gdLst>
                <a:gd name="T0" fmla="*/ 142 w 142"/>
                <a:gd name="T1" fmla="*/ 53 h 53"/>
                <a:gd name="T2" fmla="*/ 134 w 142"/>
                <a:gd name="T3" fmla="*/ 42 h 53"/>
                <a:gd name="T4" fmla="*/ 35 w 142"/>
                <a:gd name="T5" fmla="*/ 0 h 53"/>
                <a:gd name="T6" fmla="*/ 0 w 142"/>
                <a:gd name="T7" fmla="*/ 10 h 53"/>
                <a:gd name="T8" fmla="*/ 142 w 142"/>
                <a:gd name="T9" fmla="*/ 53 h 53"/>
              </a:gdLst>
              <a:ahLst/>
              <a:cxnLst>
                <a:cxn ang="0">
                  <a:pos x="T0" y="T1"/>
                </a:cxn>
                <a:cxn ang="0">
                  <a:pos x="T2" y="T3"/>
                </a:cxn>
                <a:cxn ang="0">
                  <a:pos x="T4" y="T5"/>
                </a:cxn>
                <a:cxn ang="0">
                  <a:pos x="T6" y="T7"/>
                </a:cxn>
                <a:cxn ang="0">
                  <a:pos x="T8" y="T9"/>
                </a:cxn>
              </a:cxnLst>
              <a:rect l="0" t="0" r="r" b="b"/>
              <a:pathLst>
                <a:path w="142" h="53">
                  <a:moveTo>
                    <a:pt x="142" y="53"/>
                  </a:moveTo>
                  <a:cubicBezTo>
                    <a:pt x="140" y="49"/>
                    <a:pt x="137" y="46"/>
                    <a:pt x="134" y="42"/>
                  </a:cubicBezTo>
                  <a:cubicBezTo>
                    <a:pt x="85" y="31"/>
                    <a:pt x="51" y="12"/>
                    <a:pt x="35" y="0"/>
                  </a:cubicBezTo>
                  <a:cubicBezTo>
                    <a:pt x="22" y="1"/>
                    <a:pt x="11" y="5"/>
                    <a:pt x="0" y="10"/>
                  </a:cubicBezTo>
                  <a:cubicBezTo>
                    <a:pt x="26" y="22"/>
                    <a:pt x="95" y="51"/>
                    <a:pt x="142" y="53"/>
                  </a:cubicBezTo>
                  <a:close/>
                </a:path>
              </a:pathLst>
            </a:custGeom>
            <a:solidFill>
              <a:srgbClr val="E8AD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2" name="Freeform 617"/>
            <p:cNvSpPr>
              <a:spLocks/>
            </p:cNvSpPr>
            <p:nvPr/>
          </p:nvSpPr>
          <p:spPr bwMode="auto">
            <a:xfrm rot="16200000">
              <a:off x="4191470" y="566444"/>
              <a:ext cx="983668" cy="309028"/>
            </a:xfrm>
            <a:custGeom>
              <a:avLst/>
              <a:gdLst>
                <a:gd name="T0" fmla="*/ 169 w 169"/>
                <a:gd name="T1" fmla="*/ 53 h 53"/>
                <a:gd name="T2" fmla="*/ 164 w 169"/>
                <a:gd name="T3" fmla="*/ 43 h 53"/>
                <a:gd name="T4" fmla="*/ 22 w 169"/>
                <a:gd name="T5" fmla="*/ 0 h 53"/>
                <a:gd name="T6" fmla="*/ 0 w 169"/>
                <a:gd name="T7" fmla="*/ 14 h 53"/>
                <a:gd name="T8" fmla="*/ 169 w 169"/>
                <a:gd name="T9" fmla="*/ 53 h 53"/>
              </a:gdLst>
              <a:ahLst/>
              <a:cxnLst>
                <a:cxn ang="0">
                  <a:pos x="T0" y="T1"/>
                </a:cxn>
                <a:cxn ang="0">
                  <a:pos x="T2" y="T3"/>
                </a:cxn>
                <a:cxn ang="0">
                  <a:pos x="T4" y="T5"/>
                </a:cxn>
                <a:cxn ang="0">
                  <a:pos x="T6" y="T7"/>
                </a:cxn>
                <a:cxn ang="0">
                  <a:pos x="T8" y="T9"/>
                </a:cxn>
              </a:cxnLst>
              <a:rect l="0" t="0" r="r" b="b"/>
              <a:pathLst>
                <a:path w="169" h="53">
                  <a:moveTo>
                    <a:pt x="169" y="53"/>
                  </a:moveTo>
                  <a:cubicBezTo>
                    <a:pt x="167" y="49"/>
                    <a:pt x="166" y="46"/>
                    <a:pt x="164" y="43"/>
                  </a:cubicBezTo>
                  <a:cubicBezTo>
                    <a:pt x="117" y="41"/>
                    <a:pt x="48" y="12"/>
                    <a:pt x="22" y="0"/>
                  </a:cubicBezTo>
                  <a:cubicBezTo>
                    <a:pt x="14" y="4"/>
                    <a:pt x="7" y="8"/>
                    <a:pt x="0" y="14"/>
                  </a:cubicBezTo>
                  <a:cubicBezTo>
                    <a:pt x="27" y="24"/>
                    <a:pt x="106" y="53"/>
                    <a:pt x="169" y="53"/>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3" name="Freeform 618"/>
            <p:cNvSpPr>
              <a:spLocks/>
            </p:cNvSpPr>
            <p:nvPr/>
          </p:nvSpPr>
          <p:spPr bwMode="auto">
            <a:xfrm rot="16200000">
              <a:off x="5262189" y="764483"/>
              <a:ext cx="783452" cy="121870"/>
            </a:xfrm>
            <a:custGeom>
              <a:avLst/>
              <a:gdLst>
                <a:gd name="T0" fmla="*/ 16 w 135"/>
                <a:gd name="T1" fmla="*/ 11 h 21"/>
                <a:gd name="T2" fmla="*/ 103 w 135"/>
                <a:gd name="T3" fmla="*/ 21 h 21"/>
                <a:gd name="T4" fmla="*/ 135 w 135"/>
                <a:gd name="T5" fmla="*/ 4 h 21"/>
                <a:gd name="T6" fmla="*/ 0 w 135"/>
                <a:gd name="T7" fmla="*/ 0 h 21"/>
                <a:gd name="T8" fmla="*/ 16 w 135"/>
                <a:gd name="T9" fmla="*/ 11 h 21"/>
              </a:gdLst>
              <a:ahLst/>
              <a:cxnLst>
                <a:cxn ang="0">
                  <a:pos x="T0" y="T1"/>
                </a:cxn>
                <a:cxn ang="0">
                  <a:pos x="T2" y="T3"/>
                </a:cxn>
                <a:cxn ang="0">
                  <a:pos x="T4" y="T5"/>
                </a:cxn>
                <a:cxn ang="0">
                  <a:pos x="T6" y="T7"/>
                </a:cxn>
                <a:cxn ang="0">
                  <a:pos x="T8" y="T9"/>
                </a:cxn>
              </a:cxnLst>
              <a:rect l="0" t="0" r="r" b="b"/>
              <a:pathLst>
                <a:path w="135" h="21">
                  <a:moveTo>
                    <a:pt x="16" y="11"/>
                  </a:moveTo>
                  <a:cubicBezTo>
                    <a:pt x="35" y="15"/>
                    <a:pt x="71" y="21"/>
                    <a:pt x="103" y="21"/>
                  </a:cubicBezTo>
                  <a:cubicBezTo>
                    <a:pt x="115" y="17"/>
                    <a:pt x="125" y="11"/>
                    <a:pt x="135" y="4"/>
                  </a:cubicBezTo>
                  <a:cubicBezTo>
                    <a:pt x="93" y="10"/>
                    <a:pt x="28" y="3"/>
                    <a:pt x="0" y="0"/>
                  </a:cubicBezTo>
                  <a:cubicBezTo>
                    <a:pt x="5" y="4"/>
                    <a:pt x="10" y="8"/>
                    <a:pt x="16" y="11"/>
                  </a:cubicBezTo>
                  <a:close/>
                </a:path>
              </a:pathLst>
            </a:custGeom>
            <a:solidFill>
              <a:srgbClr val="FBDF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4" name="Freeform 619"/>
            <p:cNvSpPr>
              <a:spLocks/>
            </p:cNvSpPr>
            <p:nvPr/>
          </p:nvSpPr>
          <p:spPr bwMode="auto">
            <a:xfrm rot="16200000">
              <a:off x="5451523" y="825419"/>
              <a:ext cx="504891" cy="91403"/>
            </a:xfrm>
            <a:custGeom>
              <a:avLst/>
              <a:gdLst>
                <a:gd name="T0" fmla="*/ 32 w 87"/>
                <a:gd name="T1" fmla="*/ 12 h 16"/>
                <a:gd name="T2" fmla="*/ 87 w 87"/>
                <a:gd name="T3" fmla="*/ 10 h 16"/>
                <a:gd name="T4" fmla="*/ 0 w 87"/>
                <a:gd name="T5" fmla="*/ 0 h 16"/>
                <a:gd name="T6" fmla="*/ 32 w 87"/>
                <a:gd name="T7" fmla="*/ 12 h 16"/>
              </a:gdLst>
              <a:ahLst/>
              <a:cxnLst>
                <a:cxn ang="0">
                  <a:pos x="T0" y="T1"/>
                </a:cxn>
                <a:cxn ang="0">
                  <a:pos x="T2" y="T3"/>
                </a:cxn>
                <a:cxn ang="0">
                  <a:pos x="T4" y="T5"/>
                </a:cxn>
                <a:cxn ang="0">
                  <a:pos x="T6" y="T7"/>
                </a:cxn>
              </a:cxnLst>
              <a:rect l="0" t="0" r="r" b="b"/>
              <a:pathLst>
                <a:path w="87" h="16">
                  <a:moveTo>
                    <a:pt x="32" y="12"/>
                  </a:moveTo>
                  <a:cubicBezTo>
                    <a:pt x="51" y="16"/>
                    <a:pt x="70" y="15"/>
                    <a:pt x="87" y="10"/>
                  </a:cubicBezTo>
                  <a:cubicBezTo>
                    <a:pt x="55" y="10"/>
                    <a:pt x="19" y="4"/>
                    <a:pt x="0" y="0"/>
                  </a:cubicBezTo>
                  <a:cubicBezTo>
                    <a:pt x="9" y="6"/>
                    <a:pt x="20" y="10"/>
                    <a:pt x="32" y="12"/>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5" name="Freeform 620"/>
            <p:cNvSpPr>
              <a:spLocks/>
            </p:cNvSpPr>
            <p:nvPr/>
          </p:nvSpPr>
          <p:spPr bwMode="auto">
            <a:xfrm rot="16200000">
              <a:off x="4340544" y="598000"/>
              <a:ext cx="1262228" cy="406961"/>
            </a:xfrm>
            <a:custGeom>
              <a:avLst/>
              <a:gdLst>
                <a:gd name="T0" fmla="*/ 217 w 217"/>
                <a:gd name="T1" fmla="*/ 49 h 70"/>
                <a:gd name="T2" fmla="*/ 214 w 217"/>
                <a:gd name="T3" fmla="*/ 31 h 70"/>
                <a:gd name="T4" fmla="*/ 14 w 217"/>
                <a:gd name="T5" fmla="*/ 0 h 70"/>
                <a:gd name="T6" fmla="*/ 0 w 217"/>
                <a:gd name="T7" fmla="*/ 34 h 70"/>
                <a:gd name="T8" fmla="*/ 217 w 217"/>
                <a:gd name="T9" fmla="*/ 49 h 70"/>
              </a:gdLst>
              <a:ahLst/>
              <a:cxnLst>
                <a:cxn ang="0">
                  <a:pos x="T0" y="T1"/>
                </a:cxn>
                <a:cxn ang="0">
                  <a:pos x="T2" y="T3"/>
                </a:cxn>
                <a:cxn ang="0">
                  <a:pos x="T4" y="T5"/>
                </a:cxn>
                <a:cxn ang="0">
                  <a:pos x="T6" y="T7"/>
                </a:cxn>
                <a:cxn ang="0">
                  <a:pos x="T8" y="T9"/>
                </a:cxn>
              </a:cxnLst>
              <a:rect l="0" t="0" r="r" b="b"/>
              <a:pathLst>
                <a:path w="217" h="70">
                  <a:moveTo>
                    <a:pt x="217" y="49"/>
                  </a:moveTo>
                  <a:cubicBezTo>
                    <a:pt x="216" y="43"/>
                    <a:pt x="215" y="37"/>
                    <a:pt x="214" y="31"/>
                  </a:cubicBezTo>
                  <a:cubicBezTo>
                    <a:pt x="147" y="41"/>
                    <a:pt x="52" y="13"/>
                    <a:pt x="14" y="0"/>
                  </a:cubicBezTo>
                  <a:cubicBezTo>
                    <a:pt x="8" y="10"/>
                    <a:pt x="3" y="22"/>
                    <a:pt x="0" y="34"/>
                  </a:cubicBezTo>
                  <a:cubicBezTo>
                    <a:pt x="35" y="43"/>
                    <a:pt x="149" y="70"/>
                    <a:pt x="217" y="49"/>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6" name="Freeform 621"/>
            <p:cNvSpPr>
              <a:spLocks/>
            </p:cNvSpPr>
            <p:nvPr/>
          </p:nvSpPr>
          <p:spPr bwMode="auto">
            <a:xfrm rot="16200000">
              <a:off x="5107674" y="755778"/>
              <a:ext cx="948847" cy="139280"/>
            </a:xfrm>
            <a:custGeom>
              <a:avLst/>
              <a:gdLst>
                <a:gd name="T0" fmla="*/ 0 w 163"/>
                <a:gd name="T1" fmla="*/ 0 h 24"/>
                <a:gd name="T2" fmla="*/ 14 w 163"/>
                <a:gd name="T3" fmla="*/ 14 h 24"/>
                <a:gd name="T4" fmla="*/ 149 w 163"/>
                <a:gd name="T5" fmla="*/ 18 h 24"/>
                <a:gd name="T6" fmla="*/ 163 w 163"/>
                <a:gd name="T7" fmla="*/ 7 h 24"/>
                <a:gd name="T8" fmla="*/ 0 w 163"/>
                <a:gd name="T9" fmla="*/ 0 h 24"/>
              </a:gdLst>
              <a:ahLst/>
              <a:cxnLst>
                <a:cxn ang="0">
                  <a:pos x="T0" y="T1"/>
                </a:cxn>
                <a:cxn ang="0">
                  <a:pos x="T2" y="T3"/>
                </a:cxn>
                <a:cxn ang="0">
                  <a:pos x="T4" y="T5"/>
                </a:cxn>
                <a:cxn ang="0">
                  <a:pos x="T6" y="T7"/>
                </a:cxn>
                <a:cxn ang="0">
                  <a:pos x="T8" y="T9"/>
                </a:cxn>
              </a:cxnLst>
              <a:rect l="0" t="0" r="r" b="b"/>
              <a:pathLst>
                <a:path w="163" h="24">
                  <a:moveTo>
                    <a:pt x="0" y="0"/>
                  </a:moveTo>
                  <a:cubicBezTo>
                    <a:pt x="4" y="5"/>
                    <a:pt x="9" y="10"/>
                    <a:pt x="14" y="14"/>
                  </a:cubicBezTo>
                  <a:cubicBezTo>
                    <a:pt x="42" y="17"/>
                    <a:pt x="107" y="24"/>
                    <a:pt x="149" y="18"/>
                  </a:cubicBezTo>
                  <a:cubicBezTo>
                    <a:pt x="154" y="15"/>
                    <a:pt x="158" y="11"/>
                    <a:pt x="163" y="7"/>
                  </a:cubicBezTo>
                  <a:cubicBezTo>
                    <a:pt x="106" y="17"/>
                    <a:pt x="28" y="5"/>
                    <a:pt x="0" y="0"/>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7" name="Freeform 622"/>
            <p:cNvSpPr>
              <a:spLocks/>
            </p:cNvSpPr>
            <p:nvPr/>
          </p:nvSpPr>
          <p:spPr bwMode="auto">
            <a:xfrm rot="16200000">
              <a:off x="5005390" y="740545"/>
              <a:ext cx="1053308" cy="156690"/>
            </a:xfrm>
            <a:custGeom>
              <a:avLst/>
              <a:gdLst>
                <a:gd name="T0" fmla="*/ 181 w 181"/>
                <a:gd name="T1" fmla="*/ 4 h 27"/>
                <a:gd name="T2" fmla="*/ 0 w 181"/>
                <a:gd name="T3" fmla="*/ 0 h 27"/>
                <a:gd name="T4" fmla="*/ 8 w 181"/>
                <a:gd name="T5" fmla="*/ 10 h 27"/>
                <a:gd name="T6" fmla="*/ 171 w 181"/>
                <a:gd name="T7" fmla="*/ 17 h 27"/>
                <a:gd name="T8" fmla="*/ 181 w 181"/>
                <a:gd name="T9" fmla="*/ 4 h 27"/>
              </a:gdLst>
              <a:ahLst/>
              <a:cxnLst>
                <a:cxn ang="0">
                  <a:pos x="T0" y="T1"/>
                </a:cxn>
                <a:cxn ang="0">
                  <a:pos x="T2" y="T3"/>
                </a:cxn>
                <a:cxn ang="0">
                  <a:pos x="T4" y="T5"/>
                </a:cxn>
                <a:cxn ang="0">
                  <a:pos x="T6" y="T7"/>
                </a:cxn>
                <a:cxn ang="0">
                  <a:pos x="T8" y="T9"/>
                </a:cxn>
              </a:cxnLst>
              <a:rect l="0" t="0" r="r" b="b"/>
              <a:pathLst>
                <a:path w="181" h="27">
                  <a:moveTo>
                    <a:pt x="181" y="4"/>
                  </a:moveTo>
                  <a:cubicBezTo>
                    <a:pt x="124" y="19"/>
                    <a:pt x="35" y="5"/>
                    <a:pt x="0" y="0"/>
                  </a:cubicBezTo>
                  <a:cubicBezTo>
                    <a:pt x="3" y="3"/>
                    <a:pt x="5" y="7"/>
                    <a:pt x="8" y="10"/>
                  </a:cubicBezTo>
                  <a:cubicBezTo>
                    <a:pt x="36" y="15"/>
                    <a:pt x="114" y="27"/>
                    <a:pt x="171" y="17"/>
                  </a:cubicBezTo>
                  <a:cubicBezTo>
                    <a:pt x="175" y="13"/>
                    <a:pt x="178" y="8"/>
                    <a:pt x="181" y="4"/>
                  </a:cubicBezTo>
                  <a:close/>
                </a:path>
              </a:pathLst>
            </a:custGeom>
            <a:solidFill>
              <a:srgbClr val="A88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8" name="Freeform 623"/>
            <p:cNvSpPr>
              <a:spLocks/>
            </p:cNvSpPr>
            <p:nvPr/>
          </p:nvSpPr>
          <p:spPr bwMode="auto">
            <a:xfrm rot="16200000">
              <a:off x="4748591" y="609969"/>
              <a:ext cx="1249171" cy="383021"/>
            </a:xfrm>
            <a:custGeom>
              <a:avLst/>
              <a:gdLst>
                <a:gd name="T0" fmla="*/ 214 w 215"/>
                <a:gd name="T1" fmla="*/ 9 h 66"/>
                <a:gd name="T2" fmla="*/ 215 w 215"/>
                <a:gd name="T3" fmla="*/ 0 h 66"/>
                <a:gd name="T4" fmla="*/ 0 w 215"/>
                <a:gd name="T5" fmla="*/ 13 h 66"/>
                <a:gd name="T6" fmla="*/ 14 w 215"/>
                <a:gd name="T7" fmla="*/ 47 h 66"/>
                <a:gd name="T8" fmla="*/ 195 w 215"/>
                <a:gd name="T9" fmla="*/ 51 h 66"/>
                <a:gd name="T10" fmla="*/ 214 w 215"/>
                <a:gd name="T11" fmla="*/ 9 h 66"/>
              </a:gdLst>
              <a:ahLst/>
              <a:cxnLst>
                <a:cxn ang="0">
                  <a:pos x="T0" y="T1"/>
                </a:cxn>
                <a:cxn ang="0">
                  <a:pos x="T2" y="T3"/>
                </a:cxn>
                <a:cxn ang="0">
                  <a:pos x="T4" y="T5"/>
                </a:cxn>
                <a:cxn ang="0">
                  <a:pos x="T6" y="T7"/>
                </a:cxn>
                <a:cxn ang="0">
                  <a:pos x="T8" y="T9"/>
                </a:cxn>
                <a:cxn ang="0">
                  <a:pos x="T10" y="T11"/>
                </a:cxn>
              </a:cxnLst>
              <a:rect l="0" t="0" r="r" b="b"/>
              <a:pathLst>
                <a:path w="215" h="66">
                  <a:moveTo>
                    <a:pt x="214" y="9"/>
                  </a:moveTo>
                  <a:cubicBezTo>
                    <a:pt x="214" y="6"/>
                    <a:pt x="215" y="3"/>
                    <a:pt x="215" y="0"/>
                  </a:cubicBezTo>
                  <a:cubicBezTo>
                    <a:pt x="159" y="26"/>
                    <a:pt x="43" y="17"/>
                    <a:pt x="0" y="13"/>
                  </a:cubicBezTo>
                  <a:cubicBezTo>
                    <a:pt x="3" y="25"/>
                    <a:pt x="8" y="36"/>
                    <a:pt x="14" y="47"/>
                  </a:cubicBezTo>
                  <a:cubicBezTo>
                    <a:pt x="49" y="52"/>
                    <a:pt x="138" y="66"/>
                    <a:pt x="195" y="51"/>
                  </a:cubicBezTo>
                  <a:cubicBezTo>
                    <a:pt x="204" y="39"/>
                    <a:pt x="210" y="25"/>
                    <a:pt x="214" y="9"/>
                  </a:cubicBezTo>
                  <a:close/>
                </a:path>
              </a:pathLst>
            </a:custGeom>
            <a:solidFill>
              <a:srgbClr val="F5AF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9" name="Freeform 624"/>
            <p:cNvSpPr>
              <a:spLocks/>
            </p:cNvSpPr>
            <p:nvPr/>
          </p:nvSpPr>
          <p:spPr bwMode="auto">
            <a:xfrm rot="16200000">
              <a:off x="4505939" y="630643"/>
              <a:ext cx="1286168" cy="365611"/>
            </a:xfrm>
            <a:custGeom>
              <a:avLst/>
              <a:gdLst>
                <a:gd name="T0" fmla="*/ 221 w 221"/>
                <a:gd name="T1" fmla="*/ 15 h 63"/>
                <a:gd name="T2" fmla="*/ 4 w 221"/>
                <a:gd name="T3" fmla="*/ 0 h 63"/>
                <a:gd name="T4" fmla="*/ 4 w 221"/>
                <a:gd name="T5" fmla="*/ 2 h 63"/>
                <a:gd name="T6" fmla="*/ 5 w 221"/>
                <a:gd name="T7" fmla="*/ 50 h 63"/>
                <a:gd name="T8" fmla="*/ 220 w 221"/>
                <a:gd name="T9" fmla="*/ 37 h 63"/>
                <a:gd name="T10" fmla="*/ 221 w 221"/>
                <a:gd name="T11" fmla="*/ 15 h 63"/>
              </a:gdLst>
              <a:ahLst/>
              <a:cxnLst>
                <a:cxn ang="0">
                  <a:pos x="T0" y="T1"/>
                </a:cxn>
                <a:cxn ang="0">
                  <a:pos x="T2" y="T3"/>
                </a:cxn>
                <a:cxn ang="0">
                  <a:pos x="T4" y="T5"/>
                </a:cxn>
                <a:cxn ang="0">
                  <a:pos x="T6" y="T7"/>
                </a:cxn>
                <a:cxn ang="0">
                  <a:pos x="T8" y="T9"/>
                </a:cxn>
                <a:cxn ang="0">
                  <a:pos x="T10" y="T11"/>
                </a:cxn>
              </a:cxnLst>
              <a:rect l="0" t="0" r="r" b="b"/>
              <a:pathLst>
                <a:path w="221" h="63">
                  <a:moveTo>
                    <a:pt x="221" y="15"/>
                  </a:moveTo>
                  <a:cubicBezTo>
                    <a:pt x="153" y="36"/>
                    <a:pt x="39" y="9"/>
                    <a:pt x="4" y="0"/>
                  </a:cubicBezTo>
                  <a:cubicBezTo>
                    <a:pt x="4" y="1"/>
                    <a:pt x="4" y="1"/>
                    <a:pt x="4" y="2"/>
                  </a:cubicBezTo>
                  <a:cubicBezTo>
                    <a:pt x="0" y="18"/>
                    <a:pt x="1" y="35"/>
                    <a:pt x="5" y="50"/>
                  </a:cubicBezTo>
                  <a:cubicBezTo>
                    <a:pt x="48" y="54"/>
                    <a:pt x="164" y="63"/>
                    <a:pt x="220" y="37"/>
                  </a:cubicBezTo>
                  <a:cubicBezTo>
                    <a:pt x="221" y="29"/>
                    <a:pt x="221" y="22"/>
                    <a:pt x="221" y="15"/>
                  </a:cubicBezTo>
                  <a:close/>
                </a:path>
              </a:pathLst>
            </a:custGeom>
            <a:solidFill>
              <a:srgbClr val="CFA3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0" name="Freeform 625"/>
            <p:cNvSpPr>
              <a:spLocks/>
            </p:cNvSpPr>
            <p:nvPr/>
          </p:nvSpPr>
          <p:spPr bwMode="auto">
            <a:xfrm rot="16200000">
              <a:off x="4226290" y="572972"/>
              <a:ext cx="1164297" cy="393903"/>
            </a:xfrm>
            <a:custGeom>
              <a:avLst/>
              <a:gdLst>
                <a:gd name="T0" fmla="*/ 200 w 200"/>
                <a:gd name="T1" fmla="*/ 58 h 68"/>
                <a:gd name="T2" fmla="*/ 193 w 200"/>
                <a:gd name="T3" fmla="*/ 39 h 68"/>
                <a:gd name="T4" fmla="*/ 24 w 200"/>
                <a:gd name="T5" fmla="*/ 0 h 68"/>
                <a:gd name="T6" fmla="*/ 0 w 200"/>
                <a:gd name="T7" fmla="*/ 27 h 68"/>
                <a:gd name="T8" fmla="*/ 200 w 200"/>
                <a:gd name="T9" fmla="*/ 58 h 68"/>
              </a:gdLst>
              <a:ahLst/>
              <a:cxnLst>
                <a:cxn ang="0">
                  <a:pos x="T0" y="T1"/>
                </a:cxn>
                <a:cxn ang="0">
                  <a:pos x="T2" y="T3"/>
                </a:cxn>
                <a:cxn ang="0">
                  <a:pos x="T4" y="T5"/>
                </a:cxn>
                <a:cxn ang="0">
                  <a:pos x="T6" y="T7"/>
                </a:cxn>
                <a:cxn ang="0">
                  <a:pos x="T8" y="T9"/>
                </a:cxn>
              </a:cxnLst>
              <a:rect l="0" t="0" r="r" b="b"/>
              <a:pathLst>
                <a:path w="200" h="68">
                  <a:moveTo>
                    <a:pt x="200" y="58"/>
                  </a:moveTo>
                  <a:cubicBezTo>
                    <a:pt x="198" y="52"/>
                    <a:pt x="196" y="45"/>
                    <a:pt x="193" y="39"/>
                  </a:cubicBezTo>
                  <a:cubicBezTo>
                    <a:pt x="130" y="39"/>
                    <a:pt x="51" y="10"/>
                    <a:pt x="24" y="0"/>
                  </a:cubicBezTo>
                  <a:cubicBezTo>
                    <a:pt x="15" y="7"/>
                    <a:pt x="7" y="17"/>
                    <a:pt x="0" y="27"/>
                  </a:cubicBezTo>
                  <a:cubicBezTo>
                    <a:pt x="38" y="40"/>
                    <a:pt x="133" y="68"/>
                    <a:pt x="200" y="58"/>
                  </a:cubicBezTo>
                  <a:close/>
                </a:path>
              </a:pathLst>
            </a:custGeom>
            <a:solidFill>
              <a:srgbClr val="FBCE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1" name="Freeform 626"/>
            <p:cNvSpPr>
              <a:spLocks noEditPoints="1"/>
            </p:cNvSpPr>
            <p:nvPr/>
          </p:nvSpPr>
          <p:spPr bwMode="auto">
            <a:xfrm rot="16200000">
              <a:off x="-1546230" y="3239974"/>
              <a:ext cx="3762747" cy="670287"/>
            </a:xfrm>
            <a:custGeom>
              <a:avLst/>
              <a:gdLst>
                <a:gd name="T0" fmla="*/ 644 w 647"/>
                <a:gd name="T1" fmla="*/ 1 h 115"/>
                <a:gd name="T2" fmla="*/ 645 w 647"/>
                <a:gd name="T3" fmla="*/ 6 h 115"/>
                <a:gd name="T4" fmla="*/ 634 w 647"/>
                <a:gd name="T5" fmla="*/ 12 h 115"/>
                <a:gd name="T6" fmla="*/ 609 w 647"/>
                <a:gd name="T7" fmla="*/ 38 h 115"/>
                <a:gd name="T8" fmla="*/ 606 w 647"/>
                <a:gd name="T9" fmla="*/ 35 h 115"/>
                <a:gd name="T10" fmla="*/ 599 w 647"/>
                <a:gd name="T11" fmla="*/ 45 h 115"/>
                <a:gd name="T12" fmla="*/ 586 w 647"/>
                <a:gd name="T13" fmla="*/ 51 h 115"/>
                <a:gd name="T14" fmla="*/ 579 w 647"/>
                <a:gd name="T15" fmla="*/ 55 h 115"/>
                <a:gd name="T16" fmla="*/ 567 w 647"/>
                <a:gd name="T17" fmla="*/ 63 h 115"/>
                <a:gd name="T18" fmla="*/ 555 w 647"/>
                <a:gd name="T19" fmla="*/ 65 h 115"/>
                <a:gd name="T20" fmla="*/ 523 w 647"/>
                <a:gd name="T21" fmla="*/ 83 h 115"/>
                <a:gd name="T22" fmla="*/ 522 w 647"/>
                <a:gd name="T23" fmla="*/ 79 h 115"/>
                <a:gd name="T24" fmla="*/ 512 w 647"/>
                <a:gd name="T25" fmla="*/ 87 h 115"/>
                <a:gd name="T26" fmla="*/ 498 w 647"/>
                <a:gd name="T27" fmla="*/ 89 h 115"/>
                <a:gd name="T28" fmla="*/ 490 w 647"/>
                <a:gd name="T29" fmla="*/ 91 h 115"/>
                <a:gd name="T30" fmla="*/ 477 w 647"/>
                <a:gd name="T31" fmla="*/ 97 h 115"/>
                <a:gd name="T32" fmla="*/ 465 w 647"/>
                <a:gd name="T33" fmla="*/ 96 h 115"/>
                <a:gd name="T34" fmla="*/ 430 w 647"/>
                <a:gd name="T35" fmla="*/ 107 h 115"/>
                <a:gd name="T36" fmla="*/ 429 w 647"/>
                <a:gd name="T37" fmla="*/ 103 h 115"/>
                <a:gd name="T38" fmla="*/ 418 w 647"/>
                <a:gd name="T39" fmla="*/ 108 h 115"/>
                <a:gd name="T40" fmla="*/ 404 w 647"/>
                <a:gd name="T41" fmla="*/ 108 h 115"/>
                <a:gd name="T42" fmla="*/ 396 w 647"/>
                <a:gd name="T43" fmla="*/ 109 h 115"/>
                <a:gd name="T44" fmla="*/ 382 w 647"/>
                <a:gd name="T45" fmla="*/ 112 h 115"/>
                <a:gd name="T46" fmla="*/ 370 w 647"/>
                <a:gd name="T47" fmla="*/ 109 h 115"/>
                <a:gd name="T48" fmla="*/ 334 w 647"/>
                <a:gd name="T49" fmla="*/ 115 h 115"/>
                <a:gd name="T50" fmla="*/ 334 w 647"/>
                <a:gd name="T51" fmla="*/ 111 h 115"/>
                <a:gd name="T52" fmla="*/ 322 w 647"/>
                <a:gd name="T53" fmla="*/ 115 h 115"/>
                <a:gd name="T54" fmla="*/ 308 w 647"/>
                <a:gd name="T55" fmla="*/ 112 h 115"/>
                <a:gd name="T56" fmla="*/ 300 w 647"/>
                <a:gd name="T57" fmla="*/ 112 h 115"/>
                <a:gd name="T58" fmla="*/ 286 w 647"/>
                <a:gd name="T59" fmla="*/ 114 h 115"/>
                <a:gd name="T60" fmla="*/ 274 w 647"/>
                <a:gd name="T61" fmla="*/ 109 h 115"/>
                <a:gd name="T62" fmla="*/ 238 w 647"/>
                <a:gd name="T63" fmla="*/ 109 h 115"/>
                <a:gd name="T64" fmla="*/ 239 w 647"/>
                <a:gd name="T65" fmla="*/ 105 h 115"/>
                <a:gd name="T66" fmla="*/ 226 w 647"/>
                <a:gd name="T67" fmla="*/ 108 h 115"/>
                <a:gd name="T68" fmla="*/ 213 w 647"/>
                <a:gd name="T69" fmla="*/ 103 h 115"/>
                <a:gd name="T70" fmla="*/ 205 w 647"/>
                <a:gd name="T71" fmla="*/ 102 h 115"/>
                <a:gd name="T72" fmla="*/ 191 w 647"/>
                <a:gd name="T73" fmla="*/ 101 h 115"/>
                <a:gd name="T74" fmla="*/ 180 w 647"/>
                <a:gd name="T75" fmla="*/ 95 h 115"/>
                <a:gd name="T76" fmla="*/ 144 w 647"/>
                <a:gd name="T77" fmla="*/ 89 h 115"/>
                <a:gd name="T78" fmla="*/ 146 w 647"/>
                <a:gd name="T79" fmla="*/ 85 h 115"/>
                <a:gd name="T80" fmla="*/ 133 w 647"/>
                <a:gd name="T81" fmla="*/ 85 h 115"/>
                <a:gd name="T82" fmla="*/ 120 w 647"/>
                <a:gd name="T83" fmla="*/ 78 h 115"/>
                <a:gd name="T84" fmla="*/ 113 w 647"/>
                <a:gd name="T85" fmla="*/ 75 h 115"/>
                <a:gd name="T86" fmla="*/ 99 w 647"/>
                <a:gd name="T87" fmla="*/ 71 h 115"/>
                <a:gd name="T88" fmla="*/ 90 w 647"/>
                <a:gd name="T89" fmla="*/ 63 h 115"/>
                <a:gd name="T90" fmla="*/ 57 w 647"/>
                <a:gd name="T91" fmla="*/ 49 h 115"/>
                <a:gd name="T92" fmla="*/ 59 w 647"/>
                <a:gd name="T93" fmla="*/ 45 h 115"/>
                <a:gd name="T94" fmla="*/ 47 w 647"/>
                <a:gd name="T95" fmla="*/ 42 h 115"/>
                <a:gd name="T96" fmla="*/ 36 w 647"/>
                <a:gd name="T97" fmla="*/ 33 h 115"/>
                <a:gd name="T98" fmla="*/ 30 w 647"/>
                <a:gd name="T99" fmla="*/ 28 h 115"/>
                <a:gd name="T100" fmla="*/ 18 w 647"/>
                <a:gd name="T101" fmla="*/ 20 h 115"/>
                <a:gd name="T102" fmla="*/ 12 w 647"/>
                <a:gd name="T103" fmla="*/ 9 h 115"/>
                <a:gd name="T104" fmla="*/ 1 w 647"/>
                <a:gd name="T10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47" h="115">
                  <a:moveTo>
                    <a:pt x="645" y="6"/>
                  </a:moveTo>
                  <a:cubicBezTo>
                    <a:pt x="646" y="4"/>
                    <a:pt x="647" y="3"/>
                    <a:pt x="647" y="3"/>
                  </a:cubicBezTo>
                  <a:cubicBezTo>
                    <a:pt x="647" y="2"/>
                    <a:pt x="647" y="1"/>
                    <a:pt x="646" y="0"/>
                  </a:cubicBezTo>
                  <a:cubicBezTo>
                    <a:pt x="646" y="0"/>
                    <a:pt x="644" y="0"/>
                    <a:pt x="644" y="1"/>
                  </a:cubicBezTo>
                  <a:cubicBezTo>
                    <a:pt x="643" y="1"/>
                    <a:pt x="643" y="1"/>
                    <a:pt x="643" y="1"/>
                  </a:cubicBezTo>
                  <a:cubicBezTo>
                    <a:pt x="643" y="1"/>
                    <a:pt x="643" y="2"/>
                    <a:pt x="642" y="3"/>
                  </a:cubicBezTo>
                  <a:cubicBezTo>
                    <a:pt x="641" y="4"/>
                    <a:pt x="641" y="5"/>
                    <a:pt x="642" y="6"/>
                  </a:cubicBezTo>
                  <a:cubicBezTo>
                    <a:pt x="643" y="7"/>
                    <a:pt x="644" y="7"/>
                    <a:pt x="645" y="6"/>
                  </a:cubicBezTo>
                  <a:close/>
                  <a:moveTo>
                    <a:pt x="627" y="23"/>
                  </a:moveTo>
                  <a:cubicBezTo>
                    <a:pt x="631" y="20"/>
                    <a:pt x="634" y="17"/>
                    <a:pt x="636" y="15"/>
                  </a:cubicBezTo>
                  <a:cubicBezTo>
                    <a:pt x="637" y="14"/>
                    <a:pt x="637" y="13"/>
                    <a:pt x="636" y="12"/>
                  </a:cubicBezTo>
                  <a:cubicBezTo>
                    <a:pt x="636" y="11"/>
                    <a:pt x="634" y="11"/>
                    <a:pt x="634" y="12"/>
                  </a:cubicBezTo>
                  <a:cubicBezTo>
                    <a:pt x="631" y="14"/>
                    <a:pt x="628" y="17"/>
                    <a:pt x="625" y="20"/>
                  </a:cubicBezTo>
                  <a:cubicBezTo>
                    <a:pt x="624" y="21"/>
                    <a:pt x="624" y="22"/>
                    <a:pt x="625" y="23"/>
                  </a:cubicBezTo>
                  <a:cubicBezTo>
                    <a:pt x="625" y="24"/>
                    <a:pt x="627" y="24"/>
                    <a:pt x="627" y="23"/>
                  </a:cubicBezTo>
                  <a:close/>
                  <a:moveTo>
                    <a:pt x="609" y="38"/>
                  </a:moveTo>
                  <a:cubicBezTo>
                    <a:pt x="612" y="36"/>
                    <a:pt x="615" y="33"/>
                    <a:pt x="618" y="31"/>
                  </a:cubicBezTo>
                  <a:cubicBezTo>
                    <a:pt x="619" y="30"/>
                    <a:pt x="619" y="29"/>
                    <a:pt x="619" y="28"/>
                  </a:cubicBezTo>
                  <a:cubicBezTo>
                    <a:pt x="618" y="27"/>
                    <a:pt x="617" y="27"/>
                    <a:pt x="616" y="28"/>
                  </a:cubicBezTo>
                  <a:cubicBezTo>
                    <a:pt x="613" y="30"/>
                    <a:pt x="610" y="32"/>
                    <a:pt x="606" y="35"/>
                  </a:cubicBezTo>
                  <a:cubicBezTo>
                    <a:pt x="605" y="35"/>
                    <a:pt x="605" y="37"/>
                    <a:pt x="606" y="38"/>
                  </a:cubicBezTo>
                  <a:cubicBezTo>
                    <a:pt x="606" y="38"/>
                    <a:pt x="608" y="39"/>
                    <a:pt x="609" y="38"/>
                  </a:cubicBezTo>
                  <a:close/>
                  <a:moveTo>
                    <a:pt x="588" y="51"/>
                  </a:moveTo>
                  <a:cubicBezTo>
                    <a:pt x="592" y="49"/>
                    <a:pt x="595" y="47"/>
                    <a:pt x="599" y="45"/>
                  </a:cubicBezTo>
                  <a:cubicBezTo>
                    <a:pt x="600" y="44"/>
                    <a:pt x="600" y="43"/>
                    <a:pt x="599" y="42"/>
                  </a:cubicBezTo>
                  <a:cubicBezTo>
                    <a:pt x="599" y="41"/>
                    <a:pt x="597" y="41"/>
                    <a:pt x="596" y="42"/>
                  </a:cubicBezTo>
                  <a:cubicBezTo>
                    <a:pt x="593" y="44"/>
                    <a:pt x="590" y="46"/>
                    <a:pt x="586" y="48"/>
                  </a:cubicBezTo>
                  <a:cubicBezTo>
                    <a:pt x="585" y="49"/>
                    <a:pt x="585" y="50"/>
                    <a:pt x="586" y="51"/>
                  </a:cubicBezTo>
                  <a:cubicBezTo>
                    <a:pt x="586" y="52"/>
                    <a:pt x="588" y="52"/>
                    <a:pt x="588" y="51"/>
                  </a:cubicBezTo>
                  <a:close/>
                  <a:moveTo>
                    <a:pt x="567" y="63"/>
                  </a:moveTo>
                  <a:cubicBezTo>
                    <a:pt x="571" y="61"/>
                    <a:pt x="575" y="59"/>
                    <a:pt x="578" y="58"/>
                  </a:cubicBezTo>
                  <a:cubicBezTo>
                    <a:pt x="579" y="57"/>
                    <a:pt x="579" y="56"/>
                    <a:pt x="579" y="55"/>
                  </a:cubicBezTo>
                  <a:cubicBezTo>
                    <a:pt x="578" y="54"/>
                    <a:pt x="577" y="53"/>
                    <a:pt x="576" y="54"/>
                  </a:cubicBezTo>
                  <a:cubicBezTo>
                    <a:pt x="573" y="56"/>
                    <a:pt x="569" y="58"/>
                    <a:pt x="566" y="60"/>
                  </a:cubicBezTo>
                  <a:cubicBezTo>
                    <a:pt x="565" y="60"/>
                    <a:pt x="564" y="61"/>
                    <a:pt x="565" y="62"/>
                  </a:cubicBezTo>
                  <a:cubicBezTo>
                    <a:pt x="565" y="63"/>
                    <a:pt x="566" y="64"/>
                    <a:pt x="567" y="63"/>
                  </a:cubicBezTo>
                  <a:close/>
                  <a:moveTo>
                    <a:pt x="546" y="74"/>
                  </a:moveTo>
                  <a:cubicBezTo>
                    <a:pt x="549" y="72"/>
                    <a:pt x="553" y="70"/>
                    <a:pt x="557" y="69"/>
                  </a:cubicBezTo>
                  <a:cubicBezTo>
                    <a:pt x="558" y="68"/>
                    <a:pt x="558" y="67"/>
                    <a:pt x="558" y="66"/>
                  </a:cubicBezTo>
                  <a:cubicBezTo>
                    <a:pt x="557" y="65"/>
                    <a:pt x="556" y="65"/>
                    <a:pt x="555" y="65"/>
                  </a:cubicBezTo>
                  <a:cubicBezTo>
                    <a:pt x="551" y="67"/>
                    <a:pt x="548" y="68"/>
                    <a:pt x="544" y="70"/>
                  </a:cubicBezTo>
                  <a:cubicBezTo>
                    <a:pt x="543" y="70"/>
                    <a:pt x="543" y="72"/>
                    <a:pt x="543" y="73"/>
                  </a:cubicBezTo>
                  <a:cubicBezTo>
                    <a:pt x="543" y="74"/>
                    <a:pt x="545" y="74"/>
                    <a:pt x="546" y="74"/>
                  </a:cubicBezTo>
                  <a:close/>
                  <a:moveTo>
                    <a:pt x="523" y="83"/>
                  </a:moveTo>
                  <a:cubicBezTo>
                    <a:pt x="527" y="81"/>
                    <a:pt x="531" y="80"/>
                    <a:pt x="535" y="78"/>
                  </a:cubicBezTo>
                  <a:cubicBezTo>
                    <a:pt x="536" y="78"/>
                    <a:pt x="536" y="77"/>
                    <a:pt x="536" y="76"/>
                  </a:cubicBezTo>
                  <a:cubicBezTo>
                    <a:pt x="535" y="75"/>
                    <a:pt x="534" y="74"/>
                    <a:pt x="533" y="75"/>
                  </a:cubicBezTo>
                  <a:cubicBezTo>
                    <a:pt x="529" y="76"/>
                    <a:pt x="526" y="77"/>
                    <a:pt x="522" y="79"/>
                  </a:cubicBezTo>
                  <a:cubicBezTo>
                    <a:pt x="521" y="79"/>
                    <a:pt x="520" y="80"/>
                    <a:pt x="521" y="81"/>
                  </a:cubicBezTo>
                  <a:cubicBezTo>
                    <a:pt x="521" y="82"/>
                    <a:pt x="522" y="83"/>
                    <a:pt x="523" y="83"/>
                  </a:cubicBezTo>
                  <a:close/>
                  <a:moveTo>
                    <a:pt x="500" y="90"/>
                  </a:moveTo>
                  <a:cubicBezTo>
                    <a:pt x="504" y="89"/>
                    <a:pt x="508" y="88"/>
                    <a:pt x="512" y="87"/>
                  </a:cubicBezTo>
                  <a:cubicBezTo>
                    <a:pt x="513" y="86"/>
                    <a:pt x="514" y="85"/>
                    <a:pt x="513" y="84"/>
                  </a:cubicBezTo>
                  <a:cubicBezTo>
                    <a:pt x="513" y="83"/>
                    <a:pt x="512" y="82"/>
                    <a:pt x="511" y="83"/>
                  </a:cubicBezTo>
                  <a:cubicBezTo>
                    <a:pt x="507" y="84"/>
                    <a:pt x="503" y="85"/>
                    <a:pt x="499" y="87"/>
                  </a:cubicBezTo>
                  <a:cubicBezTo>
                    <a:pt x="498" y="87"/>
                    <a:pt x="498" y="88"/>
                    <a:pt x="498" y="89"/>
                  </a:cubicBezTo>
                  <a:cubicBezTo>
                    <a:pt x="498" y="90"/>
                    <a:pt x="499" y="91"/>
                    <a:pt x="500" y="90"/>
                  </a:cubicBezTo>
                  <a:close/>
                  <a:moveTo>
                    <a:pt x="477" y="97"/>
                  </a:moveTo>
                  <a:cubicBezTo>
                    <a:pt x="481" y="96"/>
                    <a:pt x="485" y="95"/>
                    <a:pt x="489" y="94"/>
                  </a:cubicBezTo>
                  <a:cubicBezTo>
                    <a:pt x="490" y="93"/>
                    <a:pt x="491" y="92"/>
                    <a:pt x="490" y="91"/>
                  </a:cubicBezTo>
                  <a:cubicBezTo>
                    <a:pt x="490" y="90"/>
                    <a:pt x="489" y="90"/>
                    <a:pt x="488" y="90"/>
                  </a:cubicBezTo>
                  <a:cubicBezTo>
                    <a:pt x="484" y="91"/>
                    <a:pt x="480" y="92"/>
                    <a:pt x="476" y="93"/>
                  </a:cubicBezTo>
                  <a:cubicBezTo>
                    <a:pt x="475" y="93"/>
                    <a:pt x="475" y="94"/>
                    <a:pt x="475" y="95"/>
                  </a:cubicBezTo>
                  <a:cubicBezTo>
                    <a:pt x="475" y="96"/>
                    <a:pt x="476" y="97"/>
                    <a:pt x="477" y="97"/>
                  </a:cubicBezTo>
                  <a:close/>
                  <a:moveTo>
                    <a:pt x="454" y="102"/>
                  </a:moveTo>
                  <a:cubicBezTo>
                    <a:pt x="458" y="101"/>
                    <a:pt x="462" y="101"/>
                    <a:pt x="466" y="100"/>
                  </a:cubicBezTo>
                  <a:cubicBezTo>
                    <a:pt x="467" y="99"/>
                    <a:pt x="467" y="98"/>
                    <a:pt x="467" y="97"/>
                  </a:cubicBezTo>
                  <a:cubicBezTo>
                    <a:pt x="467" y="96"/>
                    <a:pt x="466" y="96"/>
                    <a:pt x="465" y="96"/>
                  </a:cubicBezTo>
                  <a:cubicBezTo>
                    <a:pt x="461" y="97"/>
                    <a:pt x="457" y="97"/>
                    <a:pt x="453" y="98"/>
                  </a:cubicBezTo>
                  <a:cubicBezTo>
                    <a:pt x="452" y="99"/>
                    <a:pt x="451" y="100"/>
                    <a:pt x="451" y="101"/>
                  </a:cubicBezTo>
                  <a:cubicBezTo>
                    <a:pt x="452" y="102"/>
                    <a:pt x="453" y="102"/>
                    <a:pt x="454" y="102"/>
                  </a:cubicBezTo>
                  <a:close/>
                  <a:moveTo>
                    <a:pt x="430" y="107"/>
                  </a:moveTo>
                  <a:cubicBezTo>
                    <a:pt x="434" y="106"/>
                    <a:pt x="438" y="105"/>
                    <a:pt x="442" y="105"/>
                  </a:cubicBezTo>
                  <a:cubicBezTo>
                    <a:pt x="443" y="104"/>
                    <a:pt x="444" y="103"/>
                    <a:pt x="444" y="102"/>
                  </a:cubicBezTo>
                  <a:cubicBezTo>
                    <a:pt x="443" y="101"/>
                    <a:pt x="442" y="100"/>
                    <a:pt x="441" y="101"/>
                  </a:cubicBezTo>
                  <a:cubicBezTo>
                    <a:pt x="437" y="101"/>
                    <a:pt x="433" y="102"/>
                    <a:pt x="429" y="103"/>
                  </a:cubicBezTo>
                  <a:cubicBezTo>
                    <a:pt x="428" y="103"/>
                    <a:pt x="428" y="104"/>
                    <a:pt x="428" y="105"/>
                  </a:cubicBezTo>
                  <a:cubicBezTo>
                    <a:pt x="428" y="106"/>
                    <a:pt x="429" y="107"/>
                    <a:pt x="430" y="107"/>
                  </a:cubicBezTo>
                  <a:close/>
                  <a:moveTo>
                    <a:pt x="406" y="110"/>
                  </a:moveTo>
                  <a:cubicBezTo>
                    <a:pt x="410" y="109"/>
                    <a:pt x="414" y="109"/>
                    <a:pt x="418" y="108"/>
                  </a:cubicBezTo>
                  <a:cubicBezTo>
                    <a:pt x="419" y="108"/>
                    <a:pt x="420" y="107"/>
                    <a:pt x="420" y="106"/>
                  </a:cubicBezTo>
                  <a:cubicBezTo>
                    <a:pt x="420" y="105"/>
                    <a:pt x="419" y="104"/>
                    <a:pt x="418" y="104"/>
                  </a:cubicBezTo>
                  <a:cubicBezTo>
                    <a:pt x="414" y="105"/>
                    <a:pt x="410" y="105"/>
                    <a:pt x="406" y="106"/>
                  </a:cubicBezTo>
                  <a:cubicBezTo>
                    <a:pt x="405" y="106"/>
                    <a:pt x="404" y="107"/>
                    <a:pt x="404" y="108"/>
                  </a:cubicBezTo>
                  <a:cubicBezTo>
                    <a:pt x="404" y="109"/>
                    <a:pt x="405" y="110"/>
                    <a:pt x="406" y="110"/>
                  </a:cubicBezTo>
                  <a:close/>
                  <a:moveTo>
                    <a:pt x="382" y="112"/>
                  </a:moveTo>
                  <a:cubicBezTo>
                    <a:pt x="386" y="112"/>
                    <a:pt x="390" y="112"/>
                    <a:pt x="394" y="111"/>
                  </a:cubicBezTo>
                  <a:cubicBezTo>
                    <a:pt x="395" y="111"/>
                    <a:pt x="396" y="110"/>
                    <a:pt x="396" y="109"/>
                  </a:cubicBezTo>
                  <a:cubicBezTo>
                    <a:pt x="396" y="108"/>
                    <a:pt x="395" y="107"/>
                    <a:pt x="394" y="107"/>
                  </a:cubicBezTo>
                  <a:cubicBezTo>
                    <a:pt x="390" y="108"/>
                    <a:pt x="386" y="108"/>
                    <a:pt x="382" y="108"/>
                  </a:cubicBezTo>
                  <a:cubicBezTo>
                    <a:pt x="381" y="108"/>
                    <a:pt x="380" y="109"/>
                    <a:pt x="380" y="110"/>
                  </a:cubicBezTo>
                  <a:cubicBezTo>
                    <a:pt x="380" y="112"/>
                    <a:pt x="381" y="112"/>
                    <a:pt x="382" y="112"/>
                  </a:cubicBezTo>
                  <a:close/>
                  <a:moveTo>
                    <a:pt x="358" y="114"/>
                  </a:moveTo>
                  <a:cubicBezTo>
                    <a:pt x="362" y="114"/>
                    <a:pt x="366" y="113"/>
                    <a:pt x="370" y="113"/>
                  </a:cubicBezTo>
                  <a:cubicBezTo>
                    <a:pt x="371" y="113"/>
                    <a:pt x="372" y="112"/>
                    <a:pt x="372" y="111"/>
                  </a:cubicBezTo>
                  <a:cubicBezTo>
                    <a:pt x="372" y="110"/>
                    <a:pt x="371" y="109"/>
                    <a:pt x="370" y="109"/>
                  </a:cubicBezTo>
                  <a:cubicBezTo>
                    <a:pt x="366" y="109"/>
                    <a:pt x="362" y="110"/>
                    <a:pt x="358" y="110"/>
                  </a:cubicBezTo>
                  <a:cubicBezTo>
                    <a:pt x="357" y="110"/>
                    <a:pt x="356" y="111"/>
                    <a:pt x="356" y="112"/>
                  </a:cubicBezTo>
                  <a:cubicBezTo>
                    <a:pt x="356" y="113"/>
                    <a:pt x="357" y="114"/>
                    <a:pt x="358" y="114"/>
                  </a:cubicBezTo>
                  <a:close/>
                  <a:moveTo>
                    <a:pt x="334" y="115"/>
                  </a:moveTo>
                  <a:cubicBezTo>
                    <a:pt x="338" y="114"/>
                    <a:pt x="342" y="114"/>
                    <a:pt x="346" y="114"/>
                  </a:cubicBezTo>
                  <a:cubicBezTo>
                    <a:pt x="347" y="114"/>
                    <a:pt x="348" y="113"/>
                    <a:pt x="348" y="112"/>
                  </a:cubicBezTo>
                  <a:cubicBezTo>
                    <a:pt x="348" y="111"/>
                    <a:pt x="347" y="110"/>
                    <a:pt x="346" y="110"/>
                  </a:cubicBezTo>
                  <a:cubicBezTo>
                    <a:pt x="342" y="110"/>
                    <a:pt x="338" y="110"/>
                    <a:pt x="334" y="111"/>
                  </a:cubicBezTo>
                  <a:cubicBezTo>
                    <a:pt x="333" y="111"/>
                    <a:pt x="332" y="111"/>
                    <a:pt x="332" y="113"/>
                  </a:cubicBezTo>
                  <a:cubicBezTo>
                    <a:pt x="332" y="114"/>
                    <a:pt x="333" y="115"/>
                    <a:pt x="334" y="115"/>
                  </a:cubicBezTo>
                  <a:close/>
                  <a:moveTo>
                    <a:pt x="310" y="114"/>
                  </a:moveTo>
                  <a:cubicBezTo>
                    <a:pt x="314" y="115"/>
                    <a:pt x="318" y="115"/>
                    <a:pt x="322" y="115"/>
                  </a:cubicBezTo>
                  <a:cubicBezTo>
                    <a:pt x="323" y="115"/>
                    <a:pt x="324" y="114"/>
                    <a:pt x="324" y="113"/>
                  </a:cubicBezTo>
                  <a:cubicBezTo>
                    <a:pt x="324" y="111"/>
                    <a:pt x="323" y="111"/>
                    <a:pt x="322" y="111"/>
                  </a:cubicBezTo>
                  <a:cubicBezTo>
                    <a:pt x="318" y="111"/>
                    <a:pt x="314" y="111"/>
                    <a:pt x="310" y="110"/>
                  </a:cubicBezTo>
                  <a:cubicBezTo>
                    <a:pt x="309" y="110"/>
                    <a:pt x="308" y="111"/>
                    <a:pt x="308" y="112"/>
                  </a:cubicBezTo>
                  <a:cubicBezTo>
                    <a:pt x="308" y="114"/>
                    <a:pt x="309" y="114"/>
                    <a:pt x="310" y="114"/>
                  </a:cubicBezTo>
                  <a:close/>
                  <a:moveTo>
                    <a:pt x="286" y="114"/>
                  </a:moveTo>
                  <a:cubicBezTo>
                    <a:pt x="290" y="114"/>
                    <a:pt x="294" y="114"/>
                    <a:pt x="298" y="114"/>
                  </a:cubicBezTo>
                  <a:cubicBezTo>
                    <a:pt x="299" y="114"/>
                    <a:pt x="300" y="113"/>
                    <a:pt x="300" y="112"/>
                  </a:cubicBezTo>
                  <a:cubicBezTo>
                    <a:pt x="300" y="111"/>
                    <a:pt x="299" y="110"/>
                    <a:pt x="298" y="110"/>
                  </a:cubicBezTo>
                  <a:cubicBezTo>
                    <a:pt x="294" y="110"/>
                    <a:pt x="290" y="110"/>
                    <a:pt x="286" y="110"/>
                  </a:cubicBezTo>
                  <a:cubicBezTo>
                    <a:pt x="285" y="110"/>
                    <a:pt x="284" y="110"/>
                    <a:pt x="284" y="111"/>
                  </a:cubicBezTo>
                  <a:cubicBezTo>
                    <a:pt x="284" y="113"/>
                    <a:pt x="285" y="114"/>
                    <a:pt x="286" y="114"/>
                  </a:cubicBezTo>
                  <a:close/>
                  <a:moveTo>
                    <a:pt x="262" y="112"/>
                  </a:moveTo>
                  <a:cubicBezTo>
                    <a:pt x="266" y="112"/>
                    <a:pt x="270" y="113"/>
                    <a:pt x="274" y="113"/>
                  </a:cubicBezTo>
                  <a:cubicBezTo>
                    <a:pt x="275" y="113"/>
                    <a:pt x="276" y="112"/>
                    <a:pt x="276" y="111"/>
                  </a:cubicBezTo>
                  <a:cubicBezTo>
                    <a:pt x="276" y="110"/>
                    <a:pt x="276" y="109"/>
                    <a:pt x="274" y="109"/>
                  </a:cubicBezTo>
                  <a:cubicBezTo>
                    <a:pt x="270" y="109"/>
                    <a:pt x="266" y="108"/>
                    <a:pt x="263" y="108"/>
                  </a:cubicBezTo>
                  <a:cubicBezTo>
                    <a:pt x="261" y="108"/>
                    <a:pt x="260" y="109"/>
                    <a:pt x="260" y="110"/>
                  </a:cubicBezTo>
                  <a:cubicBezTo>
                    <a:pt x="260" y="111"/>
                    <a:pt x="261" y="112"/>
                    <a:pt x="262" y="112"/>
                  </a:cubicBezTo>
                  <a:close/>
                  <a:moveTo>
                    <a:pt x="238" y="109"/>
                  </a:moveTo>
                  <a:cubicBezTo>
                    <a:pt x="242" y="110"/>
                    <a:pt x="246" y="110"/>
                    <a:pt x="250" y="111"/>
                  </a:cubicBezTo>
                  <a:cubicBezTo>
                    <a:pt x="251" y="111"/>
                    <a:pt x="252" y="110"/>
                    <a:pt x="252" y="109"/>
                  </a:cubicBezTo>
                  <a:cubicBezTo>
                    <a:pt x="253" y="108"/>
                    <a:pt x="252" y="107"/>
                    <a:pt x="251" y="107"/>
                  </a:cubicBezTo>
                  <a:cubicBezTo>
                    <a:pt x="247" y="106"/>
                    <a:pt x="243" y="106"/>
                    <a:pt x="239" y="105"/>
                  </a:cubicBezTo>
                  <a:cubicBezTo>
                    <a:pt x="238" y="105"/>
                    <a:pt x="237" y="106"/>
                    <a:pt x="237" y="107"/>
                  </a:cubicBezTo>
                  <a:cubicBezTo>
                    <a:pt x="236" y="108"/>
                    <a:pt x="237" y="109"/>
                    <a:pt x="238" y="109"/>
                  </a:cubicBezTo>
                  <a:close/>
                  <a:moveTo>
                    <a:pt x="214" y="106"/>
                  </a:moveTo>
                  <a:cubicBezTo>
                    <a:pt x="218" y="106"/>
                    <a:pt x="222" y="107"/>
                    <a:pt x="226" y="108"/>
                  </a:cubicBezTo>
                  <a:cubicBezTo>
                    <a:pt x="227" y="108"/>
                    <a:pt x="228" y="107"/>
                    <a:pt x="229" y="106"/>
                  </a:cubicBezTo>
                  <a:cubicBezTo>
                    <a:pt x="229" y="105"/>
                    <a:pt x="228" y="104"/>
                    <a:pt x="227" y="104"/>
                  </a:cubicBezTo>
                  <a:cubicBezTo>
                    <a:pt x="223" y="103"/>
                    <a:pt x="219" y="102"/>
                    <a:pt x="215" y="102"/>
                  </a:cubicBezTo>
                  <a:cubicBezTo>
                    <a:pt x="214" y="102"/>
                    <a:pt x="213" y="102"/>
                    <a:pt x="213" y="103"/>
                  </a:cubicBezTo>
                  <a:cubicBezTo>
                    <a:pt x="213" y="104"/>
                    <a:pt x="213" y="106"/>
                    <a:pt x="214" y="106"/>
                  </a:cubicBezTo>
                  <a:close/>
                  <a:moveTo>
                    <a:pt x="191" y="101"/>
                  </a:moveTo>
                  <a:cubicBezTo>
                    <a:pt x="195" y="102"/>
                    <a:pt x="199" y="103"/>
                    <a:pt x="203" y="104"/>
                  </a:cubicBezTo>
                  <a:cubicBezTo>
                    <a:pt x="204" y="104"/>
                    <a:pt x="205" y="103"/>
                    <a:pt x="205" y="102"/>
                  </a:cubicBezTo>
                  <a:cubicBezTo>
                    <a:pt x="205" y="101"/>
                    <a:pt x="204" y="100"/>
                    <a:pt x="203" y="100"/>
                  </a:cubicBezTo>
                  <a:cubicBezTo>
                    <a:pt x="199" y="99"/>
                    <a:pt x="195" y="98"/>
                    <a:pt x="192" y="97"/>
                  </a:cubicBezTo>
                  <a:cubicBezTo>
                    <a:pt x="191" y="97"/>
                    <a:pt x="190" y="98"/>
                    <a:pt x="189" y="99"/>
                  </a:cubicBezTo>
                  <a:cubicBezTo>
                    <a:pt x="189" y="100"/>
                    <a:pt x="190" y="101"/>
                    <a:pt x="191" y="101"/>
                  </a:cubicBezTo>
                  <a:close/>
                  <a:moveTo>
                    <a:pt x="167" y="95"/>
                  </a:moveTo>
                  <a:cubicBezTo>
                    <a:pt x="171" y="96"/>
                    <a:pt x="175" y="97"/>
                    <a:pt x="179" y="98"/>
                  </a:cubicBezTo>
                  <a:cubicBezTo>
                    <a:pt x="180" y="99"/>
                    <a:pt x="181" y="98"/>
                    <a:pt x="181" y="97"/>
                  </a:cubicBezTo>
                  <a:cubicBezTo>
                    <a:pt x="182" y="96"/>
                    <a:pt x="181" y="95"/>
                    <a:pt x="180" y="95"/>
                  </a:cubicBezTo>
                  <a:cubicBezTo>
                    <a:pt x="176" y="94"/>
                    <a:pt x="172" y="93"/>
                    <a:pt x="168" y="92"/>
                  </a:cubicBezTo>
                  <a:cubicBezTo>
                    <a:pt x="167" y="91"/>
                    <a:pt x="166" y="92"/>
                    <a:pt x="166" y="93"/>
                  </a:cubicBezTo>
                  <a:cubicBezTo>
                    <a:pt x="166" y="94"/>
                    <a:pt x="166" y="95"/>
                    <a:pt x="167" y="95"/>
                  </a:cubicBezTo>
                  <a:close/>
                  <a:moveTo>
                    <a:pt x="144" y="89"/>
                  </a:moveTo>
                  <a:cubicBezTo>
                    <a:pt x="148" y="90"/>
                    <a:pt x="152" y="91"/>
                    <a:pt x="156" y="92"/>
                  </a:cubicBezTo>
                  <a:cubicBezTo>
                    <a:pt x="157" y="93"/>
                    <a:pt x="158" y="92"/>
                    <a:pt x="158" y="91"/>
                  </a:cubicBezTo>
                  <a:cubicBezTo>
                    <a:pt x="159" y="90"/>
                    <a:pt x="158" y="89"/>
                    <a:pt x="157" y="88"/>
                  </a:cubicBezTo>
                  <a:cubicBezTo>
                    <a:pt x="153" y="87"/>
                    <a:pt x="149" y="86"/>
                    <a:pt x="146" y="85"/>
                  </a:cubicBezTo>
                  <a:cubicBezTo>
                    <a:pt x="144" y="85"/>
                    <a:pt x="143" y="85"/>
                    <a:pt x="143" y="86"/>
                  </a:cubicBezTo>
                  <a:cubicBezTo>
                    <a:pt x="143" y="87"/>
                    <a:pt x="143" y="88"/>
                    <a:pt x="144" y="89"/>
                  </a:cubicBezTo>
                  <a:close/>
                  <a:moveTo>
                    <a:pt x="122" y="81"/>
                  </a:moveTo>
                  <a:cubicBezTo>
                    <a:pt x="125" y="82"/>
                    <a:pt x="129" y="83"/>
                    <a:pt x="133" y="85"/>
                  </a:cubicBezTo>
                  <a:cubicBezTo>
                    <a:pt x="134" y="85"/>
                    <a:pt x="135" y="85"/>
                    <a:pt x="135" y="84"/>
                  </a:cubicBezTo>
                  <a:cubicBezTo>
                    <a:pt x="136" y="83"/>
                    <a:pt x="135" y="81"/>
                    <a:pt x="134" y="81"/>
                  </a:cubicBezTo>
                  <a:cubicBezTo>
                    <a:pt x="130" y="80"/>
                    <a:pt x="127" y="78"/>
                    <a:pt x="123" y="77"/>
                  </a:cubicBezTo>
                  <a:cubicBezTo>
                    <a:pt x="122" y="77"/>
                    <a:pt x="121" y="77"/>
                    <a:pt x="120" y="78"/>
                  </a:cubicBezTo>
                  <a:cubicBezTo>
                    <a:pt x="120" y="79"/>
                    <a:pt x="121" y="80"/>
                    <a:pt x="122" y="81"/>
                  </a:cubicBezTo>
                  <a:close/>
                  <a:moveTo>
                    <a:pt x="99" y="71"/>
                  </a:moveTo>
                  <a:cubicBezTo>
                    <a:pt x="103" y="73"/>
                    <a:pt x="107" y="75"/>
                    <a:pt x="110" y="76"/>
                  </a:cubicBezTo>
                  <a:cubicBezTo>
                    <a:pt x="111" y="77"/>
                    <a:pt x="113" y="76"/>
                    <a:pt x="113" y="75"/>
                  </a:cubicBezTo>
                  <a:cubicBezTo>
                    <a:pt x="113" y="74"/>
                    <a:pt x="113" y="73"/>
                    <a:pt x="112" y="72"/>
                  </a:cubicBezTo>
                  <a:cubicBezTo>
                    <a:pt x="108" y="71"/>
                    <a:pt x="104" y="69"/>
                    <a:pt x="101" y="68"/>
                  </a:cubicBezTo>
                  <a:cubicBezTo>
                    <a:pt x="100" y="67"/>
                    <a:pt x="99" y="68"/>
                    <a:pt x="98" y="69"/>
                  </a:cubicBezTo>
                  <a:cubicBezTo>
                    <a:pt x="98" y="70"/>
                    <a:pt x="98" y="71"/>
                    <a:pt x="99" y="71"/>
                  </a:cubicBezTo>
                  <a:close/>
                  <a:moveTo>
                    <a:pt x="78" y="61"/>
                  </a:moveTo>
                  <a:cubicBezTo>
                    <a:pt x="81" y="63"/>
                    <a:pt x="85" y="64"/>
                    <a:pt x="88" y="66"/>
                  </a:cubicBezTo>
                  <a:cubicBezTo>
                    <a:pt x="89" y="67"/>
                    <a:pt x="91" y="66"/>
                    <a:pt x="91" y="65"/>
                  </a:cubicBezTo>
                  <a:cubicBezTo>
                    <a:pt x="92" y="64"/>
                    <a:pt x="91" y="63"/>
                    <a:pt x="90" y="63"/>
                  </a:cubicBezTo>
                  <a:cubicBezTo>
                    <a:pt x="86" y="61"/>
                    <a:pt x="83" y="59"/>
                    <a:pt x="79" y="57"/>
                  </a:cubicBezTo>
                  <a:cubicBezTo>
                    <a:pt x="79" y="57"/>
                    <a:pt x="77" y="57"/>
                    <a:pt x="77" y="58"/>
                  </a:cubicBezTo>
                  <a:cubicBezTo>
                    <a:pt x="76" y="59"/>
                    <a:pt x="77" y="60"/>
                    <a:pt x="78" y="61"/>
                  </a:cubicBezTo>
                  <a:close/>
                  <a:moveTo>
                    <a:pt x="57" y="49"/>
                  </a:moveTo>
                  <a:cubicBezTo>
                    <a:pt x="60" y="51"/>
                    <a:pt x="63" y="53"/>
                    <a:pt x="67" y="55"/>
                  </a:cubicBezTo>
                  <a:cubicBezTo>
                    <a:pt x="68" y="56"/>
                    <a:pt x="69" y="55"/>
                    <a:pt x="70" y="54"/>
                  </a:cubicBezTo>
                  <a:cubicBezTo>
                    <a:pt x="70" y="53"/>
                    <a:pt x="70" y="52"/>
                    <a:pt x="69" y="52"/>
                  </a:cubicBezTo>
                  <a:cubicBezTo>
                    <a:pt x="65" y="50"/>
                    <a:pt x="62" y="47"/>
                    <a:pt x="59" y="45"/>
                  </a:cubicBezTo>
                  <a:cubicBezTo>
                    <a:pt x="58" y="45"/>
                    <a:pt x="57" y="45"/>
                    <a:pt x="56" y="46"/>
                  </a:cubicBezTo>
                  <a:cubicBezTo>
                    <a:pt x="55" y="47"/>
                    <a:pt x="56" y="48"/>
                    <a:pt x="57" y="49"/>
                  </a:cubicBezTo>
                  <a:close/>
                  <a:moveTo>
                    <a:pt x="37" y="35"/>
                  </a:moveTo>
                  <a:cubicBezTo>
                    <a:pt x="40" y="38"/>
                    <a:pt x="43" y="40"/>
                    <a:pt x="47" y="42"/>
                  </a:cubicBezTo>
                  <a:cubicBezTo>
                    <a:pt x="47" y="43"/>
                    <a:pt x="49" y="43"/>
                    <a:pt x="49" y="42"/>
                  </a:cubicBezTo>
                  <a:cubicBezTo>
                    <a:pt x="50" y="41"/>
                    <a:pt x="50" y="40"/>
                    <a:pt x="49" y="39"/>
                  </a:cubicBezTo>
                  <a:cubicBezTo>
                    <a:pt x="45" y="37"/>
                    <a:pt x="42" y="34"/>
                    <a:pt x="39" y="32"/>
                  </a:cubicBezTo>
                  <a:cubicBezTo>
                    <a:pt x="38" y="32"/>
                    <a:pt x="37" y="32"/>
                    <a:pt x="36" y="33"/>
                  </a:cubicBezTo>
                  <a:cubicBezTo>
                    <a:pt x="36" y="33"/>
                    <a:pt x="36" y="35"/>
                    <a:pt x="37" y="35"/>
                  </a:cubicBezTo>
                  <a:close/>
                  <a:moveTo>
                    <a:pt x="18" y="20"/>
                  </a:moveTo>
                  <a:cubicBezTo>
                    <a:pt x="20" y="23"/>
                    <a:pt x="24" y="25"/>
                    <a:pt x="27" y="28"/>
                  </a:cubicBezTo>
                  <a:cubicBezTo>
                    <a:pt x="28" y="29"/>
                    <a:pt x="29" y="29"/>
                    <a:pt x="30" y="28"/>
                  </a:cubicBezTo>
                  <a:cubicBezTo>
                    <a:pt x="30" y="27"/>
                    <a:pt x="30" y="26"/>
                    <a:pt x="29" y="25"/>
                  </a:cubicBezTo>
                  <a:cubicBezTo>
                    <a:pt x="26" y="22"/>
                    <a:pt x="23" y="20"/>
                    <a:pt x="20" y="17"/>
                  </a:cubicBezTo>
                  <a:cubicBezTo>
                    <a:pt x="20" y="17"/>
                    <a:pt x="18" y="17"/>
                    <a:pt x="18" y="17"/>
                  </a:cubicBezTo>
                  <a:cubicBezTo>
                    <a:pt x="17" y="18"/>
                    <a:pt x="17" y="20"/>
                    <a:pt x="18" y="20"/>
                  </a:cubicBezTo>
                  <a:close/>
                  <a:moveTo>
                    <a:pt x="0" y="3"/>
                  </a:moveTo>
                  <a:cubicBezTo>
                    <a:pt x="1" y="3"/>
                    <a:pt x="3" y="6"/>
                    <a:pt x="9" y="12"/>
                  </a:cubicBezTo>
                  <a:cubicBezTo>
                    <a:pt x="10" y="13"/>
                    <a:pt x="11" y="13"/>
                    <a:pt x="12" y="12"/>
                  </a:cubicBezTo>
                  <a:cubicBezTo>
                    <a:pt x="12" y="11"/>
                    <a:pt x="12" y="10"/>
                    <a:pt x="12" y="9"/>
                  </a:cubicBezTo>
                  <a:cubicBezTo>
                    <a:pt x="9" y="6"/>
                    <a:pt x="7" y="4"/>
                    <a:pt x="6" y="3"/>
                  </a:cubicBezTo>
                  <a:cubicBezTo>
                    <a:pt x="5" y="2"/>
                    <a:pt x="4" y="1"/>
                    <a:pt x="4" y="1"/>
                  </a:cubicBezTo>
                  <a:cubicBezTo>
                    <a:pt x="4" y="1"/>
                    <a:pt x="4" y="1"/>
                    <a:pt x="4" y="1"/>
                  </a:cubicBezTo>
                  <a:cubicBezTo>
                    <a:pt x="3" y="0"/>
                    <a:pt x="2" y="0"/>
                    <a:pt x="1" y="0"/>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2" name="Freeform 627"/>
            <p:cNvSpPr>
              <a:spLocks noEditPoints="1"/>
            </p:cNvSpPr>
            <p:nvPr/>
          </p:nvSpPr>
          <p:spPr bwMode="auto">
            <a:xfrm rot="16200000">
              <a:off x="9202827" y="1811262"/>
              <a:ext cx="4883518" cy="1140358"/>
            </a:xfrm>
            <a:custGeom>
              <a:avLst/>
              <a:gdLst>
                <a:gd name="T0" fmla="*/ 832 w 840"/>
                <a:gd name="T1" fmla="*/ 11 h 196"/>
                <a:gd name="T2" fmla="*/ 829 w 840"/>
                <a:gd name="T3" fmla="*/ 21 h 196"/>
                <a:gd name="T4" fmla="*/ 809 w 840"/>
                <a:gd name="T5" fmla="*/ 53 h 196"/>
                <a:gd name="T6" fmla="*/ 806 w 840"/>
                <a:gd name="T7" fmla="*/ 53 h 196"/>
                <a:gd name="T8" fmla="*/ 798 w 840"/>
                <a:gd name="T9" fmla="*/ 59 h 196"/>
                <a:gd name="T10" fmla="*/ 783 w 840"/>
                <a:gd name="T11" fmla="*/ 79 h 196"/>
                <a:gd name="T12" fmla="*/ 773 w 840"/>
                <a:gd name="T13" fmla="*/ 86 h 196"/>
                <a:gd name="T14" fmla="*/ 751 w 840"/>
                <a:gd name="T15" fmla="*/ 96 h 196"/>
                <a:gd name="T16" fmla="*/ 743 w 840"/>
                <a:gd name="T17" fmla="*/ 102 h 196"/>
                <a:gd name="T18" fmla="*/ 709 w 840"/>
                <a:gd name="T19" fmla="*/ 119 h 196"/>
                <a:gd name="T20" fmla="*/ 706 w 840"/>
                <a:gd name="T21" fmla="*/ 118 h 196"/>
                <a:gd name="T22" fmla="*/ 696 w 840"/>
                <a:gd name="T23" fmla="*/ 119 h 196"/>
                <a:gd name="T24" fmla="*/ 674 w 840"/>
                <a:gd name="T25" fmla="*/ 129 h 196"/>
                <a:gd name="T26" fmla="*/ 662 w 840"/>
                <a:gd name="T27" fmla="*/ 132 h 196"/>
                <a:gd name="T28" fmla="*/ 638 w 840"/>
                <a:gd name="T29" fmla="*/ 132 h 196"/>
                <a:gd name="T30" fmla="*/ 628 w 840"/>
                <a:gd name="T31" fmla="*/ 135 h 196"/>
                <a:gd name="T32" fmla="*/ 590 w 840"/>
                <a:gd name="T33" fmla="*/ 140 h 196"/>
                <a:gd name="T34" fmla="*/ 588 w 840"/>
                <a:gd name="T35" fmla="*/ 138 h 196"/>
                <a:gd name="T36" fmla="*/ 580 w 840"/>
                <a:gd name="T37" fmla="*/ 138 h 196"/>
                <a:gd name="T38" fmla="*/ 566 w 840"/>
                <a:gd name="T39" fmla="*/ 140 h 196"/>
                <a:gd name="T40" fmla="*/ 542 w 840"/>
                <a:gd name="T41" fmla="*/ 135 h 196"/>
                <a:gd name="T42" fmla="*/ 532 w 840"/>
                <a:gd name="T43" fmla="*/ 136 h 196"/>
                <a:gd name="T44" fmla="*/ 494 w 840"/>
                <a:gd name="T45" fmla="*/ 135 h 196"/>
                <a:gd name="T46" fmla="*/ 493 w 840"/>
                <a:gd name="T47" fmla="*/ 132 h 196"/>
                <a:gd name="T48" fmla="*/ 483 w 840"/>
                <a:gd name="T49" fmla="*/ 129 h 196"/>
                <a:gd name="T50" fmla="*/ 459 w 840"/>
                <a:gd name="T51" fmla="*/ 129 h 196"/>
                <a:gd name="T52" fmla="*/ 447 w 840"/>
                <a:gd name="T53" fmla="*/ 127 h 196"/>
                <a:gd name="T54" fmla="*/ 424 w 840"/>
                <a:gd name="T55" fmla="*/ 118 h 196"/>
                <a:gd name="T56" fmla="*/ 414 w 840"/>
                <a:gd name="T57" fmla="*/ 118 h 196"/>
                <a:gd name="T58" fmla="*/ 377 w 840"/>
                <a:gd name="T59" fmla="*/ 110 h 196"/>
                <a:gd name="T60" fmla="*/ 375 w 840"/>
                <a:gd name="T61" fmla="*/ 107 h 196"/>
                <a:gd name="T62" fmla="*/ 366 w 840"/>
                <a:gd name="T63" fmla="*/ 103 h 196"/>
                <a:gd name="T64" fmla="*/ 342 w 840"/>
                <a:gd name="T65" fmla="*/ 101 h 196"/>
                <a:gd name="T66" fmla="*/ 330 w 840"/>
                <a:gd name="T67" fmla="*/ 98 h 196"/>
                <a:gd name="T68" fmla="*/ 307 w 840"/>
                <a:gd name="T69" fmla="*/ 90 h 196"/>
                <a:gd name="T70" fmla="*/ 297 w 840"/>
                <a:gd name="T71" fmla="*/ 90 h 196"/>
                <a:gd name="T72" fmla="*/ 259 w 840"/>
                <a:gd name="T73" fmla="*/ 89 h 196"/>
                <a:gd name="T74" fmla="*/ 257 w 840"/>
                <a:gd name="T75" fmla="*/ 87 h 196"/>
                <a:gd name="T76" fmla="*/ 249 w 840"/>
                <a:gd name="T77" fmla="*/ 87 h 196"/>
                <a:gd name="T78" fmla="*/ 235 w 840"/>
                <a:gd name="T79" fmla="*/ 89 h 196"/>
                <a:gd name="T80" fmla="*/ 211 w 840"/>
                <a:gd name="T81" fmla="*/ 86 h 196"/>
                <a:gd name="T82" fmla="*/ 201 w 840"/>
                <a:gd name="T83" fmla="*/ 89 h 196"/>
                <a:gd name="T84" fmla="*/ 164 w 840"/>
                <a:gd name="T85" fmla="*/ 98 h 196"/>
                <a:gd name="T86" fmla="*/ 162 w 840"/>
                <a:gd name="T87" fmla="*/ 96 h 196"/>
                <a:gd name="T88" fmla="*/ 152 w 840"/>
                <a:gd name="T89" fmla="*/ 97 h 196"/>
                <a:gd name="T90" fmla="*/ 130 w 840"/>
                <a:gd name="T91" fmla="*/ 108 h 196"/>
                <a:gd name="T92" fmla="*/ 119 w 840"/>
                <a:gd name="T93" fmla="*/ 112 h 196"/>
                <a:gd name="T94" fmla="*/ 95 w 840"/>
                <a:gd name="T95" fmla="*/ 118 h 196"/>
                <a:gd name="T96" fmla="*/ 87 w 840"/>
                <a:gd name="T97" fmla="*/ 124 h 196"/>
                <a:gd name="T98" fmla="*/ 56 w 840"/>
                <a:gd name="T99" fmla="*/ 146 h 196"/>
                <a:gd name="T100" fmla="*/ 54 w 840"/>
                <a:gd name="T101" fmla="*/ 145 h 196"/>
                <a:gd name="T102" fmla="*/ 44 w 840"/>
                <a:gd name="T103" fmla="*/ 150 h 196"/>
                <a:gd name="T104" fmla="*/ 29 w 840"/>
                <a:gd name="T105" fmla="*/ 168 h 196"/>
                <a:gd name="T106" fmla="*/ 20 w 840"/>
                <a:gd name="T107" fmla="*/ 177 h 196"/>
                <a:gd name="T108" fmla="*/ 9 w 840"/>
                <a:gd name="T109" fmla="*/ 18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40" h="196">
                  <a:moveTo>
                    <a:pt x="835" y="13"/>
                  </a:moveTo>
                  <a:cubicBezTo>
                    <a:pt x="837" y="10"/>
                    <a:pt x="838" y="6"/>
                    <a:pt x="840" y="3"/>
                  </a:cubicBezTo>
                  <a:cubicBezTo>
                    <a:pt x="840" y="2"/>
                    <a:pt x="840" y="1"/>
                    <a:pt x="839" y="0"/>
                  </a:cubicBezTo>
                  <a:cubicBezTo>
                    <a:pt x="838" y="0"/>
                    <a:pt x="837" y="0"/>
                    <a:pt x="836" y="1"/>
                  </a:cubicBezTo>
                  <a:cubicBezTo>
                    <a:pt x="835" y="5"/>
                    <a:pt x="833" y="8"/>
                    <a:pt x="832" y="11"/>
                  </a:cubicBezTo>
                  <a:cubicBezTo>
                    <a:pt x="831" y="12"/>
                    <a:pt x="832" y="13"/>
                    <a:pt x="833" y="14"/>
                  </a:cubicBezTo>
                  <a:cubicBezTo>
                    <a:pt x="834" y="14"/>
                    <a:pt x="835" y="14"/>
                    <a:pt x="835" y="13"/>
                  </a:cubicBezTo>
                  <a:close/>
                  <a:moveTo>
                    <a:pt x="823" y="34"/>
                  </a:moveTo>
                  <a:cubicBezTo>
                    <a:pt x="825" y="31"/>
                    <a:pt x="828" y="27"/>
                    <a:pt x="830" y="24"/>
                  </a:cubicBezTo>
                  <a:cubicBezTo>
                    <a:pt x="830" y="23"/>
                    <a:pt x="830" y="21"/>
                    <a:pt x="829" y="21"/>
                  </a:cubicBezTo>
                  <a:cubicBezTo>
                    <a:pt x="828" y="20"/>
                    <a:pt x="827" y="21"/>
                    <a:pt x="826" y="22"/>
                  </a:cubicBezTo>
                  <a:cubicBezTo>
                    <a:pt x="824" y="25"/>
                    <a:pt x="822" y="28"/>
                    <a:pt x="820" y="32"/>
                  </a:cubicBezTo>
                  <a:cubicBezTo>
                    <a:pt x="819" y="33"/>
                    <a:pt x="820" y="34"/>
                    <a:pt x="820" y="35"/>
                  </a:cubicBezTo>
                  <a:cubicBezTo>
                    <a:pt x="821" y="35"/>
                    <a:pt x="823" y="35"/>
                    <a:pt x="823" y="34"/>
                  </a:cubicBezTo>
                  <a:close/>
                  <a:moveTo>
                    <a:pt x="809" y="53"/>
                  </a:moveTo>
                  <a:cubicBezTo>
                    <a:pt x="811" y="50"/>
                    <a:pt x="814" y="47"/>
                    <a:pt x="816" y="44"/>
                  </a:cubicBezTo>
                  <a:cubicBezTo>
                    <a:pt x="817" y="43"/>
                    <a:pt x="817" y="42"/>
                    <a:pt x="816" y="41"/>
                  </a:cubicBezTo>
                  <a:cubicBezTo>
                    <a:pt x="815" y="40"/>
                    <a:pt x="814" y="41"/>
                    <a:pt x="813" y="41"/>
                  </a:cubicBezTo>
                  <a:cubicBezTo>
                    <a:pt x="811" y="45"/>
                    <a:pt x="808" y="48"/>
                    <a:pt x="806" y="51"/>
                  </a:cubicBezTo>
                  <a:cubicBezTo>
                    <a:pt x="805" y="51"/>
                    <a:pt x="805" y="53"/>
                    <a:pt x="806" y="53"/>
                  </a:cubicBezTo>
                  <a:cubicBezTo>
                    <a:pt x="807" y="54"/>
                    <a:pt x="808" y="54"/>
                    <a:pt x="809" y="53"/>
                  </a:cubicBezTo>
                  <a:close/>
                  <a:moveTo>
                    <a:pt x="792" y="71"/>
                  </a:moveTo>
                  <a:cubicBezTo>
                    <a:pt x="795" y="68"/>
                    <a:pt x="798" y="65"/>
                    <a:pt x="800" y="62"/>
                  </a:cubicBezTo>
                  <a:cubicBezTo>
                    <a:pt x="801" y="61"/>
                    <a:pt x="801" y="60"/>
                    <a:pt x="800" y="59"/>
                  </a:cubicBezTo>
                  <a:cubicBezTo>
                    <a:pt x="800" y="59"/>
                    <a:pt x="798" y="59"/>
                    <a:pt x="798" y="59"/>
                  </a:cubicBezTo>
                  <a:cubicBezTo>
                    <a:pt x="795" y="62"/>
                    <a:pt x="792" y="65"/>
                    <a:pt x="789" y="68"/>
                  </a:cubicBezTo>
                  <a:cubicBezTo>
                    <a:pt x="788" y="68"/>
                    <a:pt x="788" y="70"/>
                    <a:pt x="789" y="71"/>
                  </a:cubicBezTo>
                  <a:cubicBezTo>
                    <a:pt x="790" y="71"/>
                    <a:pt x="791" y="71"/>
                    <a:pt x="792" y="71"/>
                  </a:cubicBezTo>
                  <a:close/>
                  <a:moveTo>
                    <a:pt x="773" y="86"/>
                  </a:moveTo>
                  <a:cubicBezTo>
                    <a:pt x="776" y="84"/>
                    <a:pt x="779" y="81"/>
                    <a:pt x="783" y="79"/>
                  </a:cubicBezTo>
                  <a:cubicBezTo>
                    <a:pt x="783" y="78"/>
                    <a:pt x="784" y="77"/>
                    <a:pt x="783" y="76"/>
                  </a:cubicBezTo>
                  <a:cubicBezTo>
                    <a:pt x="782" y="75"/>
                    <a:pt x="781" y="75"/>
                    <a:pt x="780" y="75"/>
                  </a:cubicBezTo>
                  <a:cubicBezTo>
                    <a:pt x="777" y="78"/>
                    <a:pt x="774" y="80"/>
                    <a:pt x="771" y="83"/>
                  </a:cubicBezTo>
                  <a:cubicBezTo>
                    <a:pt x="770" y="83"/>
                    <a:pt x="770" y="85"/>
                    <a:pt x="770" y="85"/>
                  </a:cubicBezTo>
                  <a:cubicBezTo>
                    <a:pt x="771" y="86"/>
                    <a:pt x="772" y="87"/>
                    <a:pt x="773" y="86"/>
                  </a:cubicBezTo>
                  <a:close/>
                  <a:moveTo>
                    <a:pt x="753" y="99"/>
                  </a:moveTo>
                  <a:cubicBezTo>
                    <a:pt x="756" y="97"/>
                    <a:pt x="760" y="95"/>
                    <a:pt x="763" y="93"/>
                  </a:cubicBezTo>
                  <a:cubicBezTo>
                    <a:pt x="764" y="92"/>
                    <a:pt x="764" y="91"/>
                    <a:pt x="764" y="90"/>
                  </a:cubicBezTo>
                  <a:cubicBezTo>
                    <a:pt x="763" y="89"/>
                    <a:pt x="762" y="89"/>
                    <a:pt x="761" y="89"/>
                  </a:cubicBezTo>
                  <a:cubicBezTo>
                    <a:pt x="758" y="92"/>
                    <a:pt x="754" y="94"/>
                    <a:pt x="751" y="96"/>
                  </a:cubicBezTo>
                  <a:cubicBezTo>
                    <a:pt x="750" y="96"/>
                    <a:pt x="749" y="97"/>
                    <a:pt x="750" y="98"/>
                  </a:cubicBezTo>
                  <a:cubicBezTo>
                    <a:pt x="750" y="99"/>
                    <a:pt x="752" y="100"/>
                    <a:pt x="753" y="99"/>
                  </a:cubicBezTo>
                  <a:close/>
                  <a:moveTo>
                    <a:pt x="731" y="110"/>
                  </a:moveTo>
                  <a:cubicBezTo>
                    <a:pt x="735" y="108"/>
                    <a:pt x="738" y="107"/>
                    <a:pt x="742" y="105"/>
                  </a:cubicBezTo>
                  <a:cubicBezTo>
                    <a:pt x="743" y="104"/>
                    <a:pt x="743" y="103"/>
                    <a:pt x="743" y="102"/>
                  </a:cubicBezTo>
                  <a:cubicBezTo>
                    <a:pt x="742" y="101"/>
                    <a:pt x="741" y="101"/>
                    <a:pt x="740" y="101"/>
                  </a:cubicBezTo>
                  <a:cubicBezTo>
                    <a:pt x="737" y="103"/>
                    <a:pt x="733" y="105"/>
                    <a:pt x="729" y="106"/>
                  </a:cubicBezTo>
                  <a:cubicBezTo>
                    <a:pt x="728" y="107"/>
                    <a:pt x="728" y="108"/>
                    <a:pt x="728" y="109"/>
                  </a:cubicBezTo>
                  <a:cubicBezTo>
                    <a:pt x="729" y="110"/>
                    <a:pt x="730" y="110"/>
                    <a:pt x="731" y="110"/>
                  </a:cubicBezTo>
                  <a:close/>
                  <a:moveTo>
                    <a:pt x="709" y="119"/>
                  </a:moveTo>
                  <a:cubicBezTo>
                    <a:pt x="713" y="118"/>
                    <a:pt x="716" y="116"/>
                    <a:pt x="720" y="115"/>
                  </a:cubicBezTo>
                  <a:cubicBezTo>
                    <a:pt x="721" y="114"/>
                    <a:pt x="722" y="113"/>
                    <a:pt x="721" y="112"/>
                  </a:cubicBezTo>
                  <a:cubicBezTo>
                    <a:pt x="721" y="111"/>
                    <a:pt x="720" y="111"/>
                    <a:pt x="719" y="111"/>
                  </a:cubicBezTo>
                  <a:cubicBezTo>
                    <a:pt x="715" y="112"/>
                    <a:pt x="711" y="114"/>
                    <a:pt x="707" y="115"/>
                  </a:cubicBezTo>
                  <a:cubicBezTo>
                    <a:pt x="706" y="116"/>
                    <a:pt x="706" y="117"/>
                    <a:pt x="706" y="118"/>
                  </a:cubicBezTo>
                  <a:cubicBezTo>
                    <a:pt x="707" y="119"/>
                    <a:pt x="708" y="119"/>
                    <a:pt x="709" y="119"/>
                  </a:cubicBezTo>
                  <a:close/>
                  <a:moveTo>
                    <a:pt x="686" y="126"/>
                  </a:moveTo>
                  <a:cubicBezTo>
                    <a:pt x="690" y="125"/>
                    <a:pt x="693" y="124"/>
                    <a:pt x="697" y="123"/>
                  </a:cubicBezTo>
                  <a:cubicBezTo>
                    <a:pt x="698" y="122"/>
                    <a:pt x="699" y="121"/>
                    <a:pt x="699" y="120"/>
                  </a:cubicBezTo>
                  <a:cubicBezTo>
                    <a:pt x="698" y="119"/>
                    <a:pt x="697" y="119"/>
                    <a:pt x="696" y="119"/>
                  </a:cubicBezTo>
                  <a:cubicBezTo>
                    <a:pt x="692" y="120"/>
                    <a:pt x="688" y="121"/>
                    <a:pt x="685" y="122"/>
                  </a:cubicBezTo>
                  <a:cubicBezTo>
                    <a:pt x="684" y="123"/>
                    <a:pt x="683" y="124"/>
                    <a:pt x="683" y="125"/>
                  </a:cubicBezTo>
                  <a:cubicBezTo>
                    <a:pt x="683" y="126"/>
                    <a:pt x="685" y="126"/>
                    <a:pt x="686" y="126"/>
                  </a:cubicBezTo>
                  <a:close/>
                  <a:moveTo>
                    <a:pt x="662" y="132"/>
                  </a:moveTo>
                  <a:cubicBezTo>
                    <a:pt x="666" y="131"/>
                    <a:pt x="670" y="130"/>
                    <a:pt x="674" y="129"/>
                  </a:cubicBezTo>
                  <a:cubicBezTo>
                    <a:pt x="675" y="129"/>
                    <a:pt x="676" y="128"/>
                    <a:pt x="675" y="127"/>
                  </a:cubicBezTo>
                  <a:cubicBezTo>
                    <a:pt x="675" y="126"/>
                    <a:pt x="674" y="125"/>
                    <a:pt x="673" y="125"/>
                  </a:cubicBezTo>
                  <a:cubicBezTo>
                    <a:pt x="669" y="126"/>
                    <a:pt x="665" y="127"/>
                    <a:pt x="661" y="128"/>
                  </a:cubicBezTo>
                  <a:cubicBezTo>
                    <a:pt x="660" y="128"/>
                    <a:pt x="660" y="129"/>
                    <a:pt x="660" y="130"/>
                  </a:cubicBezTo>
                  <a:cubicBezTo>
                    <a:pt x="660" y="131"/>
                    <a:pt x="661" y="132"/>
                    <a:pt x="662" y="132"/>
                  </a:cubicBezTo>
                  <a:close/>
                  <a:moveTo>
                    <a:pt x="638" y="136"/>
                  </a:moveTo>
                  <a:cubicBezTo>
                    <a:pt x="642" y="135"/>
                    <a:pt x="646" y="134"/>
                    <a:pt x="650" y="134"/>
                  </a:cubicBezTo>
                  <a:cubicBezTo>
                    <a:pt x="651" y="134"/>
                    <a:pt x="652" y="133"/>
                    <a:pt x="652" y="132"/>
                  </a:cubicBezTo>
                  <a:cubicBezTo>
                    <a:pt x="652" y="130"/>
                    <a:pt x="651" y="130"/>
                    <a:pt x="650" y="130"/>
                  </a:cubicBezTo>
                  <a:cubicBezTo>
                    <a:pt x="646" y="131"/>
                    <a:pt x="642" y="131"/>
                    <a:pt x="638" y="132"/>
                  </a:cubicBezTo>
                  <a:cubicBezTo>
                    <a:pt x="637" y="132"/>
                    <a:pt x="636" y="133"/>
                    <a:pt x="636" y="134"/>
                  </a:cubicBezTo>
                  <a:cubicBezTo>
                    <a:pt x="636" y="135"/>
                    <a:pt x="637" y="136"/>
                    <a:pt x="638" y="136"/>
                  </a:cubicBezTo>
                  <a:close/>
                  <a:moveTo>
                    <a:pt x="614" y="138"/>
                  </a:moveTo>
                  <a:cubicBezTo>
                    <a:pt x="618" y="138"/>
                    <a:pt x="622" y="138"/>
                    <a:pt x="626" y="137"/>
                  </a:cubicBezTo>
                  <a:cubicBezTo>
                    <a:pt x="627" y="137"/>
                    <a:pt x="628" y="136"/>
                    <a:pt x="628" y="135"/>
                  </a:cubicBezTo>
                  <a:cubicBezTo>
                    <a:pt x="628" y="134"/>
                    <a:pt x="627" y="133"/>
                    <a:pt x="626" y="133"/>
                  </a:cubicBezTo>
                  <a:cubicBezTo>
                    <a:pt x="622" y="134"/>
                    <a:pt x="618" y="134"/>
                    <a:pt x="614" y="134"/>
                  </a:cubicBezTo>
                  <a:cubicBezTo>
                    <a:pt x="613" y="134"/>
                    <a:pt x="612" y="135"/>
                    <a:pt x="612" y="136"/>
                  </a:cubicBezTo>
                  <a:cubicBezTo>
                    <a:pt x="612" y="138"/>
                    <a:pt x="613" y="138"/>
                    <a:pt x="614" y="138"/>
                  </a:cubicBezTo>
                  <a:close/>
                  <a:moveTo>
                    <a:pt x="590" y="140"/>
                  </a:moveTo>
                  <a:cubicBezTo>
                    <a:pt x="594" y="140"/>
                    <a:pt x="598" y="139"/>
                    <a:pt x="602" y="139"/>
                  </a:cubicBezTo>
                  <a:cubicBezTo>
                    <a:pt x="603" y="139"/>
                    <a:pt x="604" y="138"/>
                    <a:pt x="604" y="137"/>
                  </a:cubicBezTo>
                  <a:cubicBezTo>
                    <a:pt x="604" y="136"/>
                    <a:pt x="603" y="135"/>
                    <a:pt x="602" y="135"/>
                  </a:cubicBezTo>
                  <a:cubicBezTo>
                    <a:pt x="598" y="135"/>
                    <a:pt x="594" y="136"/>
                    <a:pt x="590" y="136"/>
                  </a:cubicBezTo>
                  <a:cubicBezTo>
                    <a:pt x="589" y="136"/>
                    <a:pt x="588" y="137"/>
                    <a:pt x="588" y="138"/>
                  </a:cubicBezTo>
                  <a:cubicBezTo>
                    <a:pt x="588" y="139"/>
                    <a:pt x="589" y="140"/>
                    <a:pt x="590" y="140"/>
                  </a:cubicBezTo>
                  <a:close/>
                  <a:moveTo>
                    <a:pt x="566" y="140"/>
                  </a:moveTo>
                  <a:cubicBezTo>
                    <a:pt x="568" y="140"/>
                    <a:pt x="571" y="140"/>
                    <a:pt x="573" y="140"/>
                  </a:cubicBezTo>
                  <a:cubicBezTo>
                    <a:pt x="575" y="140"/>
                    <a:pt x="576" y="140"/>
                    <a:pt x="578" y="140"/>
                  </a:cubicBezTo>
                  <a:cubicBezTo>
                    <a:pt x="579" y="140"/>
                    <a:pt x="580" y="139"/>
                    <a:pt x="580" y="138"/>
                  </a:cubicBezTo>
                  <a:cubicBezTo>
                    <a:pt x="580" y="137"/>
                    <a:pt x="579" y="136"/>
                    <a:pt x="578" y="136"/>
                  </a:cubicBezTo>
                  <a:cubicBezTo>
                    <a:pt x="576" y="136"/>
                    <a:pt x="575" y="136"/>
                    <a:pt x="573" y="136"/>
                  </a:cubicBezTo>
                  <a:cubicBezTo>
                    <a:pt x="571" y="136"/>
                    <a:pt x="568" y="136"/>
                    <a:pt x="566" y="136"/>
                  </a:cubicBezTo>
                  <a:cubicBezTo>
                    <a:pt x="565" y="136"/>
                    <a:pt x="564" y="137"/>
                    <a:pt x="564" y="138"/>
                  </a:cubicBezTo>
                  <a:cubicBezTo>
                    <a:pt x="564" y="139"/>
                    <a:pt x="565" y="140"/>
                    <a:pt x="566" y="140"/>
                  </a:cubicBezTo>
                  <a:close/>
                  <a:moveTo>
                    <a:pt x="542" y="139"/>
                  </a:moveTo>
                  <a:cubicBezTo>
                    <a:pt x="546" y="139"/>
                    <a:pt x="550" y="139"/>
                    <a:pt x="554" y="140"/>
                  </a:cubicBezTo>
                  <a:cubicBezTo>
                    <a:pt x="555" y="140"/>
                    <a:pt x="556" y="139"/>
                    <a:pt x="556" y="138"/>
                  </a:cubicBezTo>
                  <a:cubicBezTo>
                    <a:pt x="556" y="137"/>
                    <a:pt x="555" y="136"/>
                    <a:pt x="554" y="136"/>
                  </a:cubicBezTo>
                  <a:cubicBezTo>
                    <a:pt x="550" y="135"/>
                    <a:pt x="546" y="135"/>
                    <a:pt x="542" y="135"/>
                  </a:cubicBezTo>
                  <a:cubicBezTo>
                    <a:pt x="541" y="135"/>
                    <a:pt x="540" y="136"/>
                    <a:pt x="540" y="137"/>
                  </a:cubicBezTo>
                  <a:cubicBezTo>
                    <a:pt x="540" y="138"/>
                    <a:pt x="541" y="139"/>
                    <a:pt x="542" y="139"/>
                  </a:cubicBezTo>
                  <a:close/>
                  <a:moveTo>
                    <a:pt x="518" y="137"/>
                  </a:moveTo>
                  <a:cubicBezTo>
                    <a:pt x="522" y="138"/>
                    <a:pt x="526" y="138"/>
                    <a:pt x="530" y="138"/>
                  </a:cubicBezTo>
                  <a:cubicBezTo>
                    <a:pt x="531" y="138"/>
                    <a:pt x="532" y="138"/>
                    <a:pt x="532" y="136"/>
                  </a:cubicBezTo>
                  <a:cubicBezTo>
                    <a:pt x="532" y="135"/>
                    <a:pt x="532" y="134"/>
                    <a:pt x="530" y="134"/>
                  </a:cubicBezTo>
                  <a:cubicBezTo>
                    <a:pt x="526" y="134"/>
                    <a:pt x="523" y="134"/>
                    <a:pt x="519" y="133"/>
                  </a:cubicBezTo>
                  <a:cubicBezTo>
                    <a:pt x="517" y="133"/>
                    <a:pt x="516" y="134"/>
                    <a:pt x="516" y="135"/>
                  </a:cubicBezTo>
                  <a:cubicBezTo>
                    <a:pt x="516" y="136"/>
                    <a:pt x="517" y="137"/>
                    <a:pt x="518" y="137"/>
                  </a:cubicBezTo>
                  <a:close/>
                  <a:moveTo>
                    <a:pt x="494" y="135"/>
                  </a:moveTo>
                  <a:cubicBezTo>
                    <a:pt x="498" y="135"/>
                    <a:pt x="502" y="136"/>
                    <a:pt x="506" y="136"/>
                  </a:cubicBezTo>
                  <a:cubicBezTo>
                    <a:pt x="507" y="136"/>
                    <a:pt x="508" y="135"/>
                    <a:pt x="508" y="134"/>
                  </a:cubicBezTo>
                  <a:cubicBezTo>
                    <a:pt x="509" y="133"/>
                    <a:pt x="508" y="132"/>
                    <a:pt x="507" y="132"/>
                  </a:cubicBezTo>
                  <a:cubicBezTo>
                    <a:pt x="503" y="132"/>
                    <a:pt x="499" y="131"/>
                    <a:pt x="495" y="131"/>
                  </a:cubicBezTo>
                  <a:cubicBezTo>
                    <a:pt x="494" y="131"/>
                    <a:pt x="493" y="131"/>
                    <a:pt x="493" y="132"/>
                  </a:cubicBezTo>
                  <a:cubicBezTo>
                    <a:pt x="492" y="134"/>
                    <a:pt x="493" y="135"/>
                    <a:pt x="494" y="135"/>
                  </a:cubicBezTo>
                  <a:close/>
                  <a:moveTo>
                    <a:pt x="470" y="131"/>
                  </a:moveTo>
                  <a:cubicBezTo>
                    <a:pt x="474" y="132"/>
                    <a:pt x="478" y="132"/>
                    <a:pt x="482" y="133"/>
                  </a:cubicBezTo>
                  <a:cubicBezTo>
                    <a:pt x="483" y="133"/>
                    <a:pt x="484" y="132"/>
                    <a:pt x="485" y="131"/>
                  </a:cubicBezTo>
                  <a:cubicBezTo>
                    <a:pt x="485" y="130"/>
                    <a:pt x="484" y="129"/>
                    <a:pt x="483" y="129"/>
                  </a:cubicBezTo>
                  <a:cubicBezTo>
                    <a:pt x="479" y="129"/>
                    <a:pt x="475" y="128"/>
                    <a:pt x="471" y="127"/>
                  </a:cubicBezTo>
                  <a:cubicBezTo>
                    <a:pt x="470" y="127"/>
                    <a:pt x="469" y="128"/>
                    <a:pt x="469" y="129"/>
                  </a:cubicBezTo>
                  <a:cubicBezTo>
                    <a:pt x="469" y="130"/>
                    <a:pt x="469" y="131"/>
                    <a:pt x="470" y="131"/>
                  </a:cubicBezTo>
                  <a:close/>
                  <a:moveTo>
                    <a:pt x="447" y="127"/>
                  </a:moveTo>
                  <a:cubicBezTo>
                    <a:pt x="451" y="128"/>
                    <a:pt x="455" y="128"/>
                    <a:pt x="459" y="129"/>
                  </a:cubicBezTo>
                  <a:cubicBezTo>
                    <a:pt x="460" y="129"/>
                    <a:pt x="461" y="129"/>
                    <a:pt x="461" y="128"/>
                  </a:cubicBezTo>
                  <a:cubicBezTo>
                    <a:pt x="461" y="126"/>
                    <a:pt x="460" y="125"/>
                    <a:pt x="459" y="125"/>
                  </a:cubicBezTo>
                  <a:cubicBezTo>
                    <a:pt x="455" y="125"/>
                    <a:pt x="451" y="124"/>
                    <a:pt x="447" y="123"/>
                  </a:cubicBezTo>
                  <a:cubicBezTo>
                    <a:pt x="446" y="123"/>
                    <a:pt x="445" y="124"/>
                    <a:pt x="445" y="125"/>
                  </a:cubicBezTo>
                  <a:cubicBezTo>
                    <a:pt x="445" y="126"/>
                    <a:pt x="446" y="127"/>
                    <a:pt x="447" y="127"/>
                  </a:cubicBezTo>
                  <a:close/>
                  <a:moveTo>
                    <a:pt x="423" y="122"/>
                  </a:moveTo>
                  <a:cubicBezTo>
                    <a:pt x="427" y="123"/>
                    <a:pt x="431" y="124"/>
                    <a:pt x="435" y="125"/>
                  </a:cubicBezTo>
                  <a:cubicBezTo>
                    <a:pt x="436" y="125"/>
                    <a:pt x="437" y="124"/>
                    <a:pt x="437" y="123"/>
                  </a:cubicBezTo>
                  <a:cubicBezTo>
                    <a:pt x="438" y="122"/>
                    <a:pt x="437" y="121"/>
                    <a:pt x="436" y="121"/>
                  </a:cubicBezTo>
                  <a:cubicBezTo>
                    <a:pt x="432" y="120"/>
                    <a:pt x="428" y="119"/>
                    <a:pt x="424" y="118"/>
                  </a:cubicBezTo>
                  <a:cubicBezTo>
                    <a:pt x="423" y="118"/>
                    <a:pt x="422" y="118"/>
                    <a:pt x="422" y="120"/>
                  </a:cubicBezTo>
                  <a:cubicBezTo>
                    <a:pt x="421" y="121"/>
                    <a:pt x="422" y="122"/>
                    <a:pt x="423" y="122"/>
                  </a:cubicBezTo>
                  <a:close/>
                  <a:moveTo>
                    <a:pt x="400" y="116"/>
                  </a:moveTo>
                  <a:cubicBezTo>
                    <a:pt x="404" y="117"/>
                    <a:pt x="408" y="118"/>
                    <a:pt x="411" y="119"/>
                  </a:cubicBezTo>
                  <a:cubicBezTo>
                    <a:pt x="413" y="119"/>
                    <a:pt x="414" y="119"/>
                    <a:pt x="414" y="118"/>
                  </a:cubicBezTo>
                  <a:cubicBezTo>
                    <a:pt x="414" y="117"/>
                    <a:pt x="413" y="116"/>
                    <a:pt x="412" y="115"/>
                  </a:cubicBezTo>
                  <a:cubicBezTo>
                    <a:pt x="409" y="114"/>
                    <a:pt x="405" y="113"/>
                    <a:pt x="401" y="112"/>
                  </a:cubicBezTo>
                  <a:cubicBezTo>
                    <a:pt x="400" y="112"/>
                    <a:pt x="399" y="113"/>
                    <a:pt x="398" y="114"/>
                  </a:cubicBezTo>
                  <a:cubicBezTo>
                    <a:pt x="398" y="115"/>
                    <a:pt x="399" y="116"/>
                    <a:pt x="400" y="116"/>
                  </a:cubicBezTo>
                  <a:close/>
                  <a:moveTo>
                    <a:pt x="377" y="110"/>
                  </a:moveTo>
                  <a:cubicBezTo>
                    <a:pt x="380" y="111"/>
                    <a:pt x="384" y="112"/>
                    <a:pt x="388" y="113"/>
                  </a:cubicBezTo>
                  <a:cubicBezTo>
                    <a:pt x="389" y="113"/>
                    <a:pt x="390" y="113"/>
                    <a:pt x="391" y="112"/>
                  </a:cubicBezTo>
                  <a:cubicBezTo>
                    <a:pt x="391" y="111"/>
                    <a:pt x="390" y="110"/>
                    <a:pt x="389" y="109"/>
                  </a:cubicBezTo>
                  <a:cubicBezTo>
                    <a:pt x="385" y="108"/>
                    <a:pt x="382" y="107"/>
                    <a:pt x="378" y="106"/>
                  </a:cubicBezTo>
                  <a:cubicBezTo>
                    <a:pt x="377" y="106"/>
                    <a:pt x="376" y="106"/>
                    <a:pt x="375" y="107"/>
                  </a:cubicBezTo>
                  <a:cubicBezTo>
                    <a:pt x="375" y="108"/>
                    <a:pt x="376" y="109"/>
                    <a:pt x="377" y="110"/>
                  </a:cubicBezTo>
                  <a:close/>
                  <a:moveTo>
                    <a:pt x="354" y="103"/>
                  </a:moveTo>
                  <a:cubicBezTo>
                    <a:pt x="357" y="104"/>
                    <a:pt x="361" y="105"/>
                    <a:pt x="365" y="106"/>
                  </a:cubicBezTo>
                  <a:cubicBezTo>
                    <a:pt x="366" y="107"/>
                    <a:pt x="367" y="106"/>
                    <a:pt x="368" y="105"/>
                  </a:cubicBezTo>
                  <a:cubicBezTo>
                    <a:pt x="368" y="104"/>
                    <a:pt x="367" y="103"/>
                    <a:pt x="366" y="103"/>
                  </a:cubicBezTo>
                  <a:cubicBezTo>
                    <a:pt x="362" y="102"/>
                    <a:pt x="358" y="100"/>
                    <a:pt x="355" y="99"/>
                  </a:cubicBezTo>
                  <a:cubicBezTo>
                    <a:pt x="353" y="99"/>
                    <a:pt x="352" y="100"/>
                    <a:pt x="352" y="101"/>
                  </a:cubicBezTo>
                  <a:cubicBezTo>
                    <a:pt x="352" y="102"/>
                    <a:pt x="352" y="103"/>
                    <a:pt x="354" y="103"/>
                  </a:cubicBezTo>
                  <a:close/>
                  <a:moveTo>
                    <a:pt x="330" y="98"/>
                  </a:moveTo>
                  <a:cubicBezTo>
                    <a:pt x="334" y="99"/>
                    <a:pt x="338" y="100"/>
                    <a:pt x="342" y="101"/>
                  </a:cubicBezTo>
                  <a:cubicBezTo>
                    <a:pt x="343" y="101"/>
                    <a:pt x="344" y="100"/>
                    <a:pt x="344" y="99"/>
                  </a:cubicBezTo>
                  <a:cubicBezTo>
                    <a:pt x="345" y="98"/>
                    <a:pt x="344" y="97"/>
                    <a:pt x="343" y="97"/>
                  </a:cubicBezTo>
                  <a:cubicBezTo>
                    <a:pt x="339" y="96"/>
                    <a:pt x="335" y="95"/>
                    <a:pt x="331" y="94"/>
                  </a:cubicBezTo>
                  <a:cubicBezTo>
                    <a:pt x="330" y="94"/>
                    <a:pt x="329" y="94"/>
                    <a:pt x="329" y="96"/>
                  </a:cubicBezTo>
                  <a:cubicBezTo>
                    <a:pt x="328" y="97"/>
                    <a:pt x="329" y="98"/>
                    <a:pt x="330" y="98"/>
                  </a:cubicBezTo>
                  <a:close/>
                  <a:moveTo>
                    <a:pt x="307" y="94"/>
                  </a:moveTo>
                  <a:cubicBezTo>
                    <a:pt x="311" y="94"/>
                    <a:pt x="315" y="95"/>
                    <a:pt x="319" y="96"/>
                  </a:cubicBezTo>
                  <a:cubicBezTo>
                    <a:pt x="320" y="96"/>
                    <a:pt x="321" y="95"/>
                    <a:pt x="321" y="94"/>
                  </a:cubicBezTo>
                  <a:cubicBezTo>
                    <a:pt x="321" y="93"/>
                    <a:pt x="320" y="92"/>
                    <a:pt x="319" y="92"/>
                  </a:cubicBezTo>
                  <a:cubicBezTo>
                    <a:pt x="315" y="91"/>
                    <a:pt x="311" y="90"/>
                    <a:pt x="307" y="90"/>
                  </a:cubicBezTo>
                  <a:cubicBezTo>
                    <a:pt x="306" y="90"/>
                    <a:pt x="305" y="90"/>
                    <a:pt x="305" y="91"/>
                  </a:cubicBezTo>
                  <a:cubicBezTo>
                    <a:pt x="305" y="92"/>
                    <a:pt x="306" y="93"/>
                    <a:pt x="307" y="94"/>
                  </a:cubicBezTo>
                  <a:close/>
                  <a:moveTo>
                    <a:pt x="283" y="91"/>
                  </a:moveTo>
                  <a:cubicBezTo>
                    <a:pt x="287" y="91"/>
                    <a:pt x="291" y="91"/>
                    <a:pt x="295" y="92"/>
                  </a:cubicBezTo>
                  <a:cubicBezTo>
                    <a:pt x="296" y="92"/>
                    <a:pt x="297" y="91"/>
                    <a:pt x="297" y="90"/>
                  </a:cubicBezTo>
                  <a:cubicBezTo>
                    <a:pt x="297" y="89"/>
                    <a:pt x="297" y="88"/>
                    <a:pt x="295" y="88"/>
                  </a:cubicBezTo>
                  <a:cubicBezTo>
                    <a:pt x="291" y="88"/>
                    <a:pt x="287" y="87"/>
                    <a:pt x="283" y="87"/>
                  </a:cubicBezTo>
                  <a:cubicBezTo>
                    <a:pt x="282" y="87"/>
                    <a:pt x="281" y="87"/>
                    <a:pt x="281" y="88"/>
                  </a:cubicBezTo>
                  <a:cubicBezTo>
                    <a:pt x="281" y="90"/>
                    <a:pt x="282" y="91"/>
                    <a:pt x="283" y="91"/>
                  </a:cubicBezTo>
                  <a:close/>
                  <a:moveTo>
                    <a:pt x="259" y="89"/>
                  </a:moveTo>
                  <a:cubicBezTo>
                    <a:pt x="263" y="89"/>
                    <a:pt x="267" y="89"/>
                    <a:pt x="271" y="90"/>
                  </a:cubicBezTo>
                  <a:cubicBezTo>
                    <a:pt x="272" y="90"/>
                    <a:pt x="273" y="89"/>
                    <a:pt x="273" y="88"/>
                  </a:cubicBezTo>
                  <a:cubicBezTo>
                    <a:pt x="273" y="87"/>
                    <a:pt x="273" y="86"/>
                    <a:pt x="271" y="86"/>
                  </a:cubicBezTo>
                  <a:cubicBezTo>
                    <a:pt x="267" y="85"/>
                    <a:pt x="263" y="85"/>
                    <a:pt x="259" y="85"/>
                  </a:cubicBezTo>
                  <a:cubicBezTo>
                    <a:pt x="258" y="85"/>
                    <a:pt x="257" y="86"/>
                    <a:pt x="257" y="87"/>
                  </a:cubicBezTo>
                  <a:cubicBezTo>
                    <a:pt x="257" y="88"/>
                    <a:pt x="258" y="89"/>
                    <a:pt x="259" y="89"/>
                  </a:cubicBezTo>
                  <a:close/>
                  <a:moveTo>
                    <a:pt x="235" y="89"/>
                  </a:moveTo>
                  <a:cubicBezTo>
                    <a:pt x="238" y="89"/>
                    <a:pt x="241" y="89"/>
                    <a:pt x="244" y="89"/>
                  </a:cubicBezTo>
                  <a:cubicBezTo>
                    <a:pt x="245" y="89"/>
                    <a:pt x="246" y="89"/>
                    <a:pt x="247" y="89"/>
                  </a:cubicBezTo>
                  <a:cubicBezTo>
                    <a:pt x="248" y="89"/>
                    <a:pt x="249" y="88"/>
                    <a:pt x="249" y="87"/>
                  </a:cubicBezTo>
                  <a:cubicBezTo>
                    <a:pt x="249" y="86"/>
                    <a:pt x="248" y="85"/>
                    <a:pt x="247" y="85"/>
                  </a:cubicBezTo>
                  <a:cubicBezTo>
                    <a:pt x="246" y="85"/>
                    <a:pt x="245" y="85"/>
                    <a:pt x="244" y="85"/>
                  </a:cubicBezTo>
                  <a:cubicBezTo>
                    <a:pt x="241" y="85"/>
                    <a:pt x="238" y="85"/>
                    <a:pt x="235" y="85"/>
                  </a:cubicBezTo>
                  <a:cubicBezTo>
                    <a:pt x="234" y="85"/>
                    <a:pt x="233" y="86"/>
                    <a:pt x="233" y="87"/>
                  </a:cubicBezTo>
                  <a:cubicBezTo>
                    <a:pt x="233" y="88"/>
                    <a:pt x="234" y="89"/>
                    <a:pt x="235" y="89"/>
                  </a:cubicBezTo>
                  <a:close/>
                  <a:moveTo>
                    <a:pt x="212" y="90"/>
                  </a:moveTo>
                  <a:cubicBezTo>
                    <a:pt x="215" y="90"/>
                    <a:pt x="219" y="89"/>
                    <a:pt x="223" y="89"/>
                  </a:cubicBezTo>
                  <a:cubicBezTo>
                    <a:pt x="225" y="89"/>
                    <a:pt x="225" y="88"/>
                    <a:pt x="225" y="87"/>
                  </a:cubicBezTo>
                  <a:cubicBezTo>
                    <a:pt x="225" y="86"/>
                    <a:pt x="224" y="85"/>
                    <a:pt x="223" y="85"/>
                  </a:cubicBezTo>
                  <a:cubicBezTo>
                    <a:pt x="219" y="85"/>
                    <a:pt x="215" y="86"/>
                    <a:pt x="211" y="86"/>
                  </a:cubicBezTo>
                  <a:cubicBezTo>
                    <a:pt x="210" y="86"/>
                    <a:pt x="209" y="87"/>
                    <a:pt x="209" y="88"/>
                  </a:cubicBezTo>
                  <a:cubicBezTo>
                    <a:pt x="209" y="89"/>
                    <a:pt x="210" y="90"/>
                    <a:pt x="212" y="90"/>
                  </a:cubicBezTo>
                  <a:close/>
                  <a:moveTo>
                    <a:pt x="188" y="93"/>
                  </a:moveTo>
                  <a:cubicBezTo>
                    <a:pt x="192" y="92"/>
                    <a:pt x="196" y="92"/>
                    <a:pt x="200" y="91"/>
                  </a:cubicBezTo>
                  <a:cubicBezTo>
                    <a:pt x="201" y="91"/>
                    <a:pt x="202" y="90"/>
                    <a:pt x="201" y="89"/>
                  </a:cubicBezTo>
                  <a:cubicBezTo>
                    <a:pt x="201" y="88"/>
                    <a:pt x="200" y="87"/>
                    <a:pt x="199" y="87"/>
                  </a:cubicBezTo>
                  <a:cubicBezTo>
                    <a:pt x="195" y="88"/>
                    <a:pt x="191" y="88"/>
                    <a:pt x="187" y="89"/>
                  </a:cubicBezTo>
                  <a:cubicBezTo>
                    <a:pt x="186" y="89"/>
                    <a:pt x="185" y="90"/>
                    <a:pt x="186" y="91"/>
                  </a:cubicBezTo>
                  <a:cubicBezTo>
                    <a:pt x="186" y="92"/>
                    <a:pt x="187" y="93"/>
                    <a:pt x="188" y="93"/>
                  </a:cubicBezTo>
                  <a:close/>
                  <a:moveTo>
                    <a:pt x="164" y="98"/>
                  </a:moveTo>
                  <a:cubicBezTo>
                    <a:pt x="168" y="97"/>
                    <a:pt x="172" y="96"/>
                    <a:pt x="176" y="95"/>
                  </a:cubicBezTo>
                  <a:cubicBezTo>
                    <a:pt x="177" y="95"/>
                    <a:pt x="178" y="94"/>
                    <a:pt x="178" y="93"/>
                  </a:cubicBezTo>
                  <a:cubicBezTo>
                    <a:pt x="178" y="92"/>
                    <a:pt x="176" y="91"/>
                    <a:pt x="175" y="91"/>
                  </a:cubicBezTo>
                  <a:cubicBezTo>
                    <a:pt x="171" y="92"/>
                    <a:pt x="167" y="93"/>
                    <a:pt x="164" y="94"/>
                  </a:cubicBezTo>
                  <a:cubicBezTo>
                    <a:pt x="163" y="94"/>
                    <a:pt x="162" y="95"/>
                    <a:pt x="162" y="96"/>
                  </a:cubicBezTo>
                  <a:cubicBezTo>
                    <a:pt x="162" y="97"/>
                    <a:pt x="163" y="98"/>
                    <a:pt x="164" y="98"/>
                  </a:cubicBezTo>
                  <a:close/>
                  <a:moveTo>
                    <a:pt x="141" y="104"/>
                  </a:moveTo>
                  <a:cubicBezTo>
                    <a:pt x="145" y="103"/>
                    <a:pt x="149" y="102"/>
                    <a:pt x="153" y="100"/>
                  </a:cubicBezTo>
                  <a:cubicBezTo>
                    <a:pt x="154" y="100"/>
                    <a:pt x="155" y="99"/>
                    <a:pt x="154" y="98"/>
                  </a:cubicBezTo>
                  <a:cubicBezTo>
                    <a:pt x="154" y="97"/>
                    <a:pt x="153" y="96"/>
                    <a:pt x="152" y="97"/>
                  </a:cubicBezTo>
                  <a:cubicBezTo>
                    <a:pt x="148" y="98"/>
                    <a:pt x="144" y="99"/>
                    <a:pt x="140" y="100"/>
                  </a:cubicBezTo>
                  <a:cubicBezTo>
                    <a:pt x="139" y="100"/>
                    <a:pt x="139" y="101"/>
                    <a:pt x="139" y="102"/>
                  </a:cubicBezTo>
                  <a:cubicBezTo>
                    <a:pt x="139" y="104"/>
                    <a:pt x="140" y="104"/>
                    <a:pt x="141" y="104"/>
                  </a:cubicBezTo>
                  <a:close/>
                  <a:moveTo>
                    <a:pt x="119" y="112"/>
                  </a:moveTo>
                  <a:cubicBezTo>
                    <a:pt x="123" y="110"/>
                    <a:pt x="126" y="109"/>
                    <a:pt x="130" y="108"/>
                  </a:cubicBezTo>
                  <a:cubicBezTo>
                    <a:pt x="131" y="107"/>
                    <a:pt x="132" y="106"/>
                    <a:pt x="131" y="105"/>
                  </a:cubicBezTo>
                  <a:cubicBezTo>
                    <a:pt x="131" y="104"/>
                    <a:pt x="130" y="103"/>
                    <a:pt x="129" y="104"/>
                  </a:cubicBezTo>
                  <a:cubicBezTo>
                    <a:pt x="125" y="105"/>
                    <a:pt x="121" y="107"/>
                    <a:pt x="118" y="108"/>
                  </a:cubicBezTo>
                  <a:cubicBezTo>
                    <a:pt x="117" y="108"/>
                    <a:pt x="116" y="110"/>
                    <a:pt x="116" y="111"/>
                  </a:cubicBezTo>
                  <a:cubicBezTo>
                    <a:pt x="117" y="112"/>
                    <a:pt x="118" y="112"/>
                    <a:pt x="119" y="112"/>
                  </a:cubicBezTo>
                  <a:close/>
                  <a:moveTo>
                    <a:pt x="97" y="121"/>
                  </a:moveTo>
                  <a:cubicBezTo>
                    <a:pt x="101" y="120"/>
                    <a:pt x="104" y="118"/>
                    <a:pt x="108" y="116"/>
                  </a:cubicBezTo>
                  <a:cubicBezTo>
                    <a:pt x="109" y="116"/>
                    <a:pt x="110" y="115"/>
                    <a:pt x="109" y="114"/>
                  </a:cubicBezTo>
                  <a:cubicBezTo>
                    <a:pt x="109" y="113"/>
                    <a:pt x="107" y="112"/>
                    <a:pt x="106" y="113"/>
                  </a:cubicBezTo>
                  <a:cubicBezTo>
                    <a:pt x="103" y="114"/>
                    <a:pt x="99" y="116"/>
                    <a:pt x="95" y="118"/>
                  </a:cubicBezTo>
                  <a:cubicBezTo>
                    <a:pt x="95" y="118"/>
                    <a:pt x="94" y="120"/>
                    <a:pt x="95" y="121"/>
                  </a:cubicBezTo>
                  <a:cubicBezTo>
                    <a:pt x="95" y="122"/>
                    <a:pt x="96" y="122"/>
                    <a:pt x="97" y="121"/>
                  </a:cubicBezTo>
                  <a:close/>
                  <a:moveTo>
                    <a:pt x="76" y="133"/>
                  </a:moveTo>
                  <a:cubicBezTo>
                    <a:pt x="80" y="131"/>
                    <a:pt x="83" y="129"/>
                    <a:pt x="87" y="127"/>
                  </a:cubicBezTo>
                  <a:cubicBezTo>
                    <a:pt x="88" y="126"/>
                    <a:pt x="88" y="125"/>
                    <a:pt x="87" y="124"/>
                  </a:cubicBezTo>
                  <a:cubicBezTo>
                    <a:pt x="87" y="123"/>
                    <a:pt x="86" y="123"/>
                    <a:pt x="85" y="123"/>
                  </a:cubicBezTo>
                  <a:cubicBezTo>
                    <a:pt x="81" y="125"/>
                    <a:pt x="78" y="127"/>
                    <a:pt x="74" y="129"/>
                  </a:cubicBezTo>
                  <a:cubicBezTo>
                    <a:pt x="73" y="130"/>
                    <a:pt x="73" y="131"/>
                    <a:pt x="74" y="132"/>
                  </a:cubicBezTo>
                  <a:cubicBezTo>
                    <a:pt x="74" y="133"/>
                    <a:pt x="75" y="133"/>
                    <a:pt x="76" y="133"/>
                  </a:cubicBezTo>
                  <a:close/>
                  <a:moveTo>
                    <a:pt x="56" y="146"/>
                  </a:moveTo>
                  <a:cubicBezTo>
                    <a:pt x="59" y="144"/>
                    <a:pt x="63" y="141"/>
                    <a:pt x="66" y="139"/>
                  </a:cubicBezTo>
                  <a:cubicBezTo>
                    <a:pt x="67" y="139"/>
                    <a:pt x="67" y="137"/>
                    <a:pt x="67" y="136"/>
                  </a:cubicBezTo>
                  <a:cubicBezTo>
                    <a:pt x="66" y="135"/>
                    <a:pt x="65" y="135"/>
                    <a:pt x="64" y="136"/>
                  </a:cubicBezTo>
                  <a:cubicBezTo>
                    <a:pt x="61" y="138"/>
                    <a:pt x="57" y="140"/>
                    <a:pt x="54" y="143"/>
                  </a:cubicBezTo>
                  <a:cubicBezTo>
                    <a:pt x="53" y="143"/>
                    <a:pt x="53" y="144"/>
                    <a:pt x="54" y="145"/>
                  </a:cubicBezTo>
                  <a:cubicBezTo>
                    <a:pt x="54" y="146"/>
                    <a:pt x="55" y="146"/>
                    <a:pt x="56" y="146"/>
                  </a:cubicBezTo>
                  <a:close/>
                  <a:moveTo>
                    <a:pt x="37" y="160"/>
                  </a:moveTo>
                  <a:cubicBezTo>
                    <a:pt x="40" y="158"/>
                    <a:pt x="43" y="155"/>
                    <a:pt x="47" y="153"/>
                  </a:cubicBezTo>
                  <a:cubicBezTo>
                    <a:pt x="48" y="152"/>
                    <a:pt x="48" y="151"/>
                    <a:pt x="47" y="150"/>
                  </a:cubicBezTo>
                  <a:cubicBezTo>
                    <a:pt x="46" y="149"/>
                    <a:pt x="45" y="149"/>
                    <a:pt x="44" y="150"/>
                  </a:cubicBezTo>
                  <a:cubicBezTo>
                    <a:pt x="41" y="152"/>
                    <a:pt x="38" y="155"/>
                    <a:pt x="35" y="157"/>
                  </a:cubicBezTo>
                  <a:cubicBezTo>
                    <a:pt x="34" y="158"/>
                    <a:pt x="34" y="159"/>
                    <a:pt x="35" y="160"/>
                  </a:cubicBezTo>
                  <a:cubicBezTo>
                    <a:pt x="35" y="161"/>
                    <a:pt x="37" y="161"/>
                    <a:pt x="37" y="160"/>
                  </a:cubicBezTo>
                  <a:close/>
                  <a:moveTo>
                    <a:pt x="20" y="177"/>
                  </a:moveTo>
                  <a:cubicBezTo>
                    <a:pt x="22" y="174"/>
                    <a:pt x="25" y="171"/>
                    <a:pt x="29" y="168"/>
                  </a:cubicBezTo>
                  <a:cubicBezTo>
                    <a:pt x="29" y="168"/>
                    <a:pt x="29" y="166"/>
                    <a:pt x="29" y="165"/>
                  </a:cubicBezTo>
                  <a:cubicBezTo>
                    <a:pt x="28" y="165"/>
                    <a:pt x="27" y="165"/>
                    <a:pt x="26" y="165"/>
                  </a:cubicBezTo>
                  <a:cubicBezTo>
                    <a:pt x="23" y="168"/>
                    <a:pt x="20" y="171"/>
                    <a:pt x="17" y="174"/>
                  </a:cubicBezTo>
                  <a:cubicBezTo>
                    <a:pt x="16" y="175"/>
                    <a:pt x="16" y="176"/>
                    <a:pt x="17" y="177"/>
                  </a:cubicBezTo>
                  <a:cubicBezTo>
                    <a:pt x="18" y="177"/>
                    <a:pt x="19" y="177"/>
                    <a:pt x="20" y="177"/>
                  </a:cubicBezTo>
                  <a:close/>
                  <a:moveTo>
                    <a:pt x="4" y="194"/>
                  </a:moveTo>
                  <a:cubicBezTo>
                    <a:pt x="4" y="194"/>
                    <a:pt x="4" y="194"/>
                    <a:pt x="5" y="194"/>
                  </a:cubicBezTo>
                  <a:cubicBezTo>
                    <a:pt x="6" y="193"/>
                    <a:pt x="8" y="190"/>
                    <a:pt x="12" y="185"/>
                  </a:cubicBezTo>
                  <a:cubicBezTo>
                    <a:pt x="12" y="184"/>
                    <a:pt x="12" y="183"/>
                    <a:pt x="12" y="182"/>
                  </a:cubicBezTo>
                  <a:cubicBezTo>
                    <a:pt x="11" y="182"/>
                    <a:pt x="10" y="182"/>
                    <a:pt x="9" y="183"/>
                  </a:cubicBezTo>
                  <a:cubicBezTo>
                    <a:pt x="4" y="188"/>
                    <a:pt x="1" y="192"/>
                    <a:pt x="1" y="192"/>
                  </a:cubicBezTo>
                  <a:cubicBezTo>
                    <a:pt x="0" y="193"/>
                    <a:pt x="1" y="194"/>
                    <a:pt x="1" y="195"/>
                  </a:cubicBezTo>
                  <a:cubicBezTo>
                    <a:pt x="2" y="196"/>
                    <a:pt x="4" y="195"/>
                    <a:pt x="4" y="1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4" name="任意多边形 633"/>
            <p:cNvSpPr/>
            <p:nvPr/>
          </p:nvSpPr>
          <p:spPr>
            <a:xfrm>
              <a:off x="6047874" y="577516"/>
              <a:ext cx="3256547" cy="584802"/>
            </a:xfrm>
            <a:custGeom>
              <a:avLst/>
              <a:gdLst>
                <a:gd name="connsiteX0" fmla="*/ 0 w 3256547"/>
                <a:gd name="connsiteY0" fmla="*/ 272716 h 584802"/>
                <a:gd name="connsiteX1" fmla="*/ 1331494 w 3256547"/>
                <a:gd name="connsiteY1" fmla="*/ 577516 h 584802"/>
                <a:gd name="connsiteX2" fmla="*/ 3256547 w 3256547"/>
                <a:gd name="connsiteY2" fmla="*/ 0 h 584802"/>
              </a:gdLst>
              <a:ahLst/>
              <a:cxnLst>
                <a:cxn ang="0">
                  <a:pos x="connsiteX0" y="connsiteY0"/>
                </a:cxn>
                <a:cxn ang="0">
                  <a:pos x="connsiteX1" y="connsiteY1"/>
                </a:cxn>
                <a:cxn ang="0">
                  <a:pos x="connsiteX2" y="connsiteY2"/>
                </a:cxn>
              </a:cxnLst>
              <a:rect l="l" t="t" r="r" b="b"/>
              <a:pathLst>
                <a:path w="3256547" h="584802">
                  <a:moveTo>
                    <a:pt x="0" y="272716"/>
                  </a:moveTo>
                  <a:cubicBezTo>
                    <a:pt x="394368" y="447842"/>
                    <a:pt x="788736" y="622969"/>
                    <a:pt x="1331494" y="577516"/>
                  </a:cubicBezTo>
                  <a:cubicBezTo>
                    <a:pt x="1874252" y="532063"/>
                    <a:pt x="2565399" y="266031"/>
                    <a:pt x="3256547" y="0"/>
                  </a:cubicBezTo>
                </a:path>
              </a:pathLst>
            </a:custGeom>
            <a:no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nvGrpSpPr>
            <p:cNvPr id="652" name="组合 651"/>
            <p:cNvGrpSpPr/>
            <p:nvPr/>
          </p:nvGrpSpPr>
          <p:grpSpPr>
            <a:xfrm>
              <a:off x="7538552" y="4952687"/>
              <a:ext cx="1697480" cy="1856346"/>
              <a:chOff x="398318" y="444635"/>
              <a:chExt cx="1697480" cy="1856346"/>
            </a:xfrm>
          </p:grpSpPr>
          <p:sp>
            <p:nvSpPr>
              <p:cNvPr id="635" name="Freeform 318"/>
              <p:cNvSpPr>
                <a:spLocks/>
              </p:cNvSpPr>
              <p:nvPr/>
            </p:nvSpPr>
            <p:spPr bwMode="auto">
              <a:xfrm rot="16200000">
                <a:off x="903209" y="1132332"/>
                <a:ext cx="1168649" cy="1168649"/>
              </a:xfrm>
              <a:custGeom>
                <a:avLst/>
                <a:gdLst>
                  <a:gd name="T0" fmla="*/ 183 w 201"/>
                  <a:gd name="T1" fmla="*/ 133 h 201"/>
                  <a:gd name="T2" fmla="*/ 132 w 201"/>
                  <a:gd name="T3" fmla="*/ 18 h 201"/>
                  <a:gd name="T4" fmla="*/ 17 w 201"/>
                  <a:gd name="T5" fmla="*/ 69 h 201"/>
                  <a:gd name="T6" fmla="*/ 68 w 201"/>
                  <a:gd name="T7" fmla="*/ 184 h 201"/>
                  <a:gd name="T8" fmla="*/ 183 w 201"/>
                  <a:gd name="T9" fmla="*/ 133 h 201"/>
                </a:gdLst>
                <a:ahLst/>
                <a:cxnLst>
                  <a:cxn ang="0">
                    <a:pos x="T0" y="T1"/>
                  </a:cxn>
                  <a:cxn ang="0">
                    <a:pos x="T2" y="T3"/>
                  </a:cxn>
                  <a:cxn ang="0">
                    <a:pos x="T4" y="T5"/>
                  </a:cxn>
                  <a:cxn ang="0">
                    <a:pos x="T6" y="T7"/>
                  </a:cxn>
                  <a:cxn ang="0">
                    <a:pos x="T8" y="T9"/>
                  </a:cxn>
                </a:cxnLst>
                <a:rect l="0" t="0" r="r" b="b"/>
                <a:pathLst>
                  <a:path w="201" h="201">
                    <a:moveTo>
                      <a:pt x="183" y="133"/>
                    </a:moveTo>
                    <a:cubicBezTo>
                      <a:pt x="201" y="87"/>
                      <a:pt x="178" y="35"/>
                      <a:pt x="132" y="18"/>
                    </a:cubicBezTo>
                    <a:cubicBezTo>
                      <a:pt x="86" y="0"/>
                      <a:pt x="35" y="23"/>
                      <a:pt x="17" y="69"/>
                    </a:cubicBezTo>
                    <a:cubicBezTo>
                      <a:pt x="0" y="115"/>
                      <a:pt x="23" y="166"/>
                      <a:pt x="68" y="184"/>
                    </a:cubicBezTo>
                    <a:cubicBezTo>
                      <a:pt x="114" y="201"/>
                      <a:pt x="165" y="178"/>
                      <a:pt x="183" y="133"/>
                    </a:cubicBezTo>
                    <a:close/>
                  </a:path>
                </a:pathLst>
              </a:custGeom>
              <a:solidFill>
                <a:srgbClr val="EFB2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6" name="Freeform 319"/>
              <p:cNvSpPr>
                <a:spLocks/>
              </p:cNvSpPr>
              <p:nvPr/>
            </p:nvSpPr>
            <p:spPr bwMode="auto">
              <a:xfrm rot="16200000">
                <a:off x="892328" y="1410893"/>
                <a:ext cx="970610" cy="574532"/>
              </a:xfrm>
              <a:custGeom>
                <a:avLst/>
                <a:gdLst>
                  <a:gd name="T0" fmla="*/ 30 w 167"/>
                  <a:gd name="T1" fmla="*/ 0 h 99"/>
                  <a:gd name="T2" fmla="*/ 160 w 167"/>
                  <a:gd name="T3" fmla="*/ 46 h 99"/>
                  <a:gd name="T4" fmla="*/ 161 w 167"/>
                  <a:gd name="T5" fmla="*/ 85 h 99"/>
                  <a:gd name="T6" fmla="*/ 0 w 167"/>
                  <a:gd name="T7" fmla="*/ 44 h 99"/>
                  <a:gd name="T8" fmla="*/ 30 w 167"/>
                  <a:gd name="T9" fmla="*/ 0 h 99"/>
                </a:gdLst>
                <a:ahLst/>
                <a:cxnLst>
                  <a:cxn ang="0">
                    <a:pos x="T0" y="T1"/>
                  </a:cxn>
                  <a:cxn ang="0">
                    <a:pos x="T2" y="T3"/>
                  </a:cxn>
                  <a:cxn ang="0">
                    <a:pos x="T4" y="T5"/>
                  </a:cxn>
                  <a:cxn ang="0">
                    <a:pos x="T6" y="T7"/>
                  </a:cxn>
                  <a:cxn ang="0">
                    <a:pos x="T8" y="T9"/>
                  </a:cxn>
                </a:cxnLst>
                <a:rect l="0" t="0" r="r" b="b"/>
                <a:pathLst>
                  <a:path w="167" h="99">
                    <a:moveTo>
                      <a:pt x="30" y="0"/>
                    </a:moveTo>
                    <a:cubicBezTo>
                      <a:pt x="30" y="0"/>
                      <a:pt x="90" y="51"/>
                      <a:pt x="160" y="46"/>
                    </a:cubicBezTo>
                    <a:cubicBezTo>
                      <a:pt x="160" y="46"/>
                      <a:pt x="167" y="62"/>
                      <a:pt x="161" y="85"/>
                    </a:cubicBezTo>
                    <a:cubicBezTo>
                      <a:pt x="161" y="85"/>
                      <a:pt x="82" y="99"/>
                      <a:pt x="0" y="44"/>
                    </a:cubicBezTo>
                    <a:cubicBezTo>
                      <a:pt x="0" y="44"/>
                      <a:pt x="6" y="17"/>
                      <a:pt x="30" y="0"/>
                    </a:cubicBezTo>
                    <a:close/>
                  </a:path>
                </a:pathLst>
              </a:custGeom>
              <a:solidFill>
                <a:srgbClr val="EFBD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7" name="Freeform 320"/>
              <p:cNvSpPr>
                <a:spLocks/>
              </p:cNvSpPr>
              <p:nvPr/>
            </p:nvSpPr>
            <p:spPr bwMode="auto">
              <a:xfrm rot="16200000">
                <a:off x="1103425" y="1541468"/>
                <a:ext cx="948847" cy="383021"/>
              </a:xfrm>
              <a:custGeom>
                <a:avLst/>
                <a:gdLst>
                  <a:gd name="T0" fmla="*/ 0 w 163"/>
                  <a:gd name="T1" fmla="*/ 0 h 66"/>
                  <a:gd name="T2" fmla="*/ 163 w 163"/>
                  <a:gd name="T3" fmla="*/ 39 h 66"/>
                  <a:gd name="T4" fmla="*/ 153 w 163"/>
                  <a:gd name="T5" fmla="*/ 66 h 66"/>
                  <a:gd name="T6" fmla="*/ 0 w 163"/>
                  <a:gd name="T7" fmla="*/ 8 h 66"/>
                  <a:gd name="T8" fmla="*/ 0 w 163"/>
                  <a:gd name="T9" fmla="*/ 0 h 66"/>
                </a:gdLst>
                <a:ahLst/>
                <a:cxnLst>
                  <a:cxn ang="0">
                    <a:pos x="T0" y="T1"/>
                  </a:cxn>
                  <a:cxn ang="0">
                    <a:pos x="T2" y="T3"/>
                  </a:cxn>
                  <a:cxn ang="0">
                    <a:pos x="T4" y="T5"/>
                  </a:cxn>
                  <a:cxn ang="0">
                    <a:pos x="T6" y="T7"/>
                  </a:cxn>
                  <a:cxn ang="0">
                    <a:pos x="T8" y="T9"/>
                  </a:cxn>
                </a:cxnLst>
                <a:rect l="0" t="0" r="r" b="b"/>
                <a:pathLst>
                  <a:path w="163" h="66">
                    <a:moveTo>
                      <a:pt x="0" y="0"/>
                    </a:moveTo>
                    <a:cubicBezTo>
                      <a:pt x="0" y="0"/>
                      <a:pt x="79" y="53"/>
                      <a:pt x="163" y="39"/>
                    </a:cubicBezTo>
                    <a:cubicBezTo>
                      <a:pt x="163" y="39"/>
                      <a:pt x="163" y="50"/>
                      <a:pt x="153" y="66"/>
                    </a:cubicBezTo>
                    <a:cubicBezTo>
                      <a:pt x="153" y="66"/>
                      <a:pt x="32" y="63"/>
                      <a:pt x="0" y="8"/>
                    </a:cubicBezTo>
                    <a:lnTo>
                      <a:pt x="0" y="0"/>
                    </a:lnTo>
                    <a:close/>
                  </a:path>
                </a:pathLst>
              </a:custGeom>
              <a:solidFill>
                <a:srgbClr val="EFC4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8" name="Freeform 321"/>
              <p:cNvSpPr>
                <a:spLocks/>
              </p:cNvSpPr>
              <p:nvPr/>
            </p:nvSpPr>
            <p:spPr bwMode="auto">
              <a:xfrm rot="16200000">
                <a:off x="1278613" y="1577377"/>
                <a:ext cx="872679" cy="400431"/>
              </a:xfrm>
              <a:custGeom>
                <a:avLst/>
                <a:gdLst>
                  <a:gd name="T0" fmla="*/ 150 w 150"/>
                  <a:gd name="T1" fmla="*/ 50 h 69"/>
                  <a:gd name="T2" fmla="*/ 0 w 150"/>
                  <a:gd name="T3" fmla="*/ 0 h 69"/>
                  <a:gd name="T4" fmla="*/ 5 w 150"/>
                  <a:gd name="T5" fmla="*/ 22 h 69"/>
                  <a:gd name="T6" fmla="*/ 141 w 150"/>
                  <a:gd name="T7" fmla="*/ 58 h 69"/>
                  <a:gd name="T8" fmla="*/ 150 w 150"/>
                  <a:gd name="T9" fmla="*/ 50 h 69"/>
                </a:gdLst>
                <a:ahLst/>
                <a:cxnLst>
                  <a:cxn ang="0">
                    <a:pos x="T0" y="T1"/>
                  </a:cxn>
                  <a:cxn ang="0">
                    <a:pos x="T2" y="T3"/>
                  </a:cxn>
                  <a:cxn ang="0">
                    <a:pos x="T4" y="T5"/>
                  </a:cxn>
                  <a:cxn ang="0">
                    <a:pos x="T6" y="T7"/>
                  </a:cxn>
                  <a:cxn ang="0">
                    <a:pos x="T8" y="T9"/>
                  </a:cxn>
                </a:cxnLst>
                <a:rect l="0" t="0" r="r" b="b"/>
                <a:pathLst>
                  <a:path w="150" h="69">
                    <a:moveTo>
                      <a:pt x="150" y="50"/>
                    </a:moveTo>
                    <a:cubicBezTo>
                      <a:pt x="150" y="50"/>
                      <a:pt x="35" y="44"/>
                      <a:pt x="0" y="0"/>
                    </a:cubicBezTo>
                    <a:cubicBezTo>
                      <a:pt x="0" y="0"/>
                      <a:pt x="2" y="16"/>
                      <a:pt x="5" y="22"/>
                    </a:cubicBezTo>
                    <a:cubicBezTo>
                      <a:pt x="5" y="22"/>
                      <a:pt x="72" y="69"/>
                      <a:pt x="141" y="58"/>
                    </a:cubicBezTo>
                    <a:cubicBezTo>
                      <a:pt x="141" y="58"/>
                      <a:pt x="146" y="56"/>
                      <a:pt x="150" y="50"/>
                    </a:cubicBezTo>
                    <a:close/>
                  </a:path>
                </a:pathLst>
              </a:custGeom>
              <a:solidFill>
                <a:srgbClr val="EFCE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9" name="Freeform 322"/>
              <p:cNvSpPr>
                <a:spLocks/>
              </p:cNvSpPr>
              <p:nvPr/>
            </p:nvSpPr>
            <p:spPr bwMode="auto">
              <a:xfrm rot="16200000">
                <a:off x="1494062" y="1616549"/>
                <a:ext cx="737751" cy="361258"/>
              </a:xfrm>
              <a:custGeom>
                <a:avLst/>
                <a:gdLst>
                  <a:gd name="T0" fmla="*/ 0 w 127"/>
                  <a:gd name="T1" fmla="*/ 0 h 62"/>
                  <a:gd name="T2" fmla="*/ 127 w 127"/>
                  <a:gd name="T3" fmla="*/ 35 h 62"/>
                  <a:gd name="T4" fmla="*/ 0 w 127"/>
                  <a:gd name="T5" fmla="*/ 0 h 62"/>
                </a:gdLst>
                <a:ahLst/>
                <a:cxnLst>
                  <a:cxn ang="0">
                    <a:pos x="T0" y="T1"/>
                  </a:cxn>
                  <a:cxn ang="0">
                    <a:pos x="T2" y="T3"/>
                  </a:cxn>
                  <a:cxn ang="0">
                    <a:pos x="T4" y="T5"/>
                  </a:cxn>
                </a:cxnLst>
                <a:rect l="0" t="0" r="r" b="b"/>
                <a:pathLst>
                  <a:path w="127" h="62">
                    <a:moveTo>
                      <a:pt x="0" y="0"/>
                    </a:moveTo>
                    <a:cubicBezTo>
                      <a:pt x="0" y="0"/>
                      <a:pt x="62" y="46"/>
                      <a:pt x="127" y="35"/>
                    </a:cubicBezTo>
                    <a:cubicBezTo>
                      <a:pt x="127" y="35"/>
                      <a:pt x="50" y="62"/>
                      <a:pt x="0" y="0"/>
                    </a:cubicBezTo>
                    <a:close/>
                  </a:path>
                </a:pathLst>
              </a:custGeom>
              <a:solidFill>
                <a:srgbClr val="EFDB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0" name="Freeform 323"/>
              <p:cNvSpPr>
                <a:spLocks/>
              </p:cNvSpPr>
              <p:nvPr/>
            </p:nvSpPr>
            <p:spPr bwMode="auto">
              <a:xfrm rot="16200000">
                <a:off x="1615933" y="1647017"/>
                <a:ext cx="639819" cy="319910"/>
              </a:xfrm>
              <a:custGeom>
                <a:avLst/>
                <a:gdLst>
                  <a:gd name="T0" fmla="*/ 0 w 110"/>
                  <a:gd name="T1" fmla="*/ 0 h 55"/>
                  <a:gd name="T2" fmla="*/ 110 w 110"/>
                  <a:gd name="T3" fmla="*/ 26 h 55"/>
                  <a:gd name="T4" fmla="*/ 0 w 110"/>
                  <a:gd name="T5" fmla="*/ 0 h 55"/>
                </a:gdLst>
                <a:ahLst/>
                <a:cxnLst>
                  <a:cxn ang="0">
                    <a:pos x="T0" y="T1"/>
                  </a:cxn>
                  <a:cxn ang="0">
                    <a:pos x="T2" y="T3"/>
                  </a:cxn>
                  <a:cxn ang="0">
                    <a:pos x="T4" y="T5"/>
                  </a:cxn>
                </a:cxnLst>
                <a:rect l="0" t="0" r="r" b="b"/>
                <a:pathLst>
                  <a:path w="110" h="55">
                    <a:moveTo>
                      <a:pt x="0" y="0"/>
                    </a:moveTo>
                    <a:cubicBezTo>
                      <a:pt x="0" y="0"/>
                      <a:pt x="46" y="41"/>
                      <a:pt x="110" y="26"/>
                    </a:cubicBezTo>
                    <a:cubicBezTo>
                      <a:pt x="110" y="26"/>
                      <a:pt x="46" y="55"/>
                      <a:pt x="0" y="0"/>
                    </a:cubicBezTo>
                    <a:close/>
                  </a:path>
                </a:pathLst>
              </a:custGeom>
              <a:solidFill>
                <a:srgbClr val="EFE3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1" name="Freeform 324"/>
              <p:cNvSpPr>
                <a:spLocks/>
              </p:cNvSpPr>
              <p:nvPr/>
            </p:nvSpPr>
            <p:spPr bwMode="auto">
              <a:xfrm rot="16200000">
                <a:off x="850979" y="1463123"/>
                <a:ext cx="685521" cy="289442"/>
              </a:xfrm>
              <a:custGeom>
                <a:avLst/>
                <a:gdLst>
                  <a:gd name="T0" fmla="*/ 0 w 118"/>
                  <a:gd name="T1" fmla="*/ 4 h 50"/>
                  <a:gd name="T2" fmla="*/ 118 w 118"/>
                  <a:gd name="T3" fmla="*/ 47 h 50"/>
                  <a:gd name="T4" fmla="*/ 112 w 118"/>
                  <a:gd name="T5" fmla="*/ 33 h 50"/>
                  <a:gd name="T6" fmla="*/ 6 w 118"/>
                  <a:gd name="T7" fmla="*/ 0 h 50"/>
                  <a:gd name="T8" fmla="*/ 0 w 118"/>
                  <a:gd name="T9" fmla="*/ 4 h 50"/>
                </a:gdLst>
                <a:ahLst/>
                <a:cxnLst>
                  <a:cxn ang="0">
                    <a:pos x="T0" y="T1"/>
                  </a:cxn>
                  <a:cxn ang="0">
                    <a:pos x="T2" y="T3"/>
                  </a:cxn>
                  <a:cxn ang="0">
                    <a:pos x="T4" y="T5"/>
                  </a:cxn>
                  <a:cxn ang="0">
                    <a:pos x="T6" y="T7"/>
                  </a:cxn>
                  <a:cxn ang="0">
                    <a:pos x="T8" y="T9"/>
                  </a:cxn>
                </a:cxnLst>
                <a:rect l="0" t="0" r="r" b="b"/>
                <a:pathLst>
                  <a:path w="118" h="50">
                    <a:moveTo>
                      <a:pt x="0" y="4"/>
                    </a:moveTo>
                    <a:cubicBezTo>
                      <a:pt x="0" y="4"/>
                      <a:pt x="57" y="50"/>
                      <a:pt x="118" y="47"/>
                    </a:cubicBezTo>
                    <a:cubicBezTo>
                      <a:pt x="118" y="47"/>
                      <a:pt x="117" y="39"/>
                      <a:pt x="112" y="33"/>
                    </a:cubicBezTo>
                    <a:cubicBezTo>
                      <a:pt x="112" y="33"/>
                      <a:pt x="15" y="18"/>
                      <a:pt x="6" y="0"/>
                    </a:cubicBezTo>
                    <a:lnTo>
                      <a:pt x="0" y="4"/>
                    </a:lnTo>
                    <a:close/>
                  </a:path>
                </a:pathLst>
              </a:custGeom>
              <a:solidFill>
                <a:srgbClr val="F0BB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2" name="Freeform 325"/>
              <p:cNvSpPr>
                <a:spLocks/>
              </p:cNvSpPr>
              <p:nvPr/>
            </p:nvSpPr>
            <p:spPr bwMode="auto">
              <a:xfrm rot="16200000">
                <a:off x="806366" y="1459859"/>
                <a:ext cx="531006" cy="267679"/>
              </a:xfrm>
              <a:custGeom>
                <a:avLst/>
                <a:gdLst>
                  <a:gd name="T0" fmla="*/ 0 w 91"/>
                  <a:gd name="T1" fmla="*/ 16 h 46"/>
                  <a:gd name="T2" fmla="*/ 91 w 91"/>
                  <a:gd name="T3" fmla="*/ 45 h 46"/>
                  <a:gd name="T4" fmla="*/ 0 w 91"/>
                  <a:gd name="T5" fmla="*/ 16 h 46"/>
                </a:gdLst>
                <a:ahLst/>
                <a:cxnLst>
                  <a:cxn ang="0">
                    <a:pos x="T0" y="T1"/>
                  </a:cxn>
                  <a:cxn ang="0">
                    <a:pos x="T2" y="T3"/>
                  </a:cxn>
                  <a:cxn ang="0">
                    <a:pos x="T4" y="T5"/>
                  </a:cxn>
                </a:cxnLst>
                <a:rect l="0" t="0" r="r" b="b"/>
                <a:pathLst>
                  <a:path w="91" h="46">
                    <a:moveTo>
                      <a:pt x="0" y="16"/>
                    </a:moveTo>
                    <a:cubicBezTo>
                      <a:pt x="0" y="16"/>
                      <a:pt x="62" y="46"/>
                      <a:pt x="91" y="45"/>
                    </a:cubicBezTo>
                    <a:cubicBezTo>
                      <a:pt x="91" y="45"/>
                      <a:pt x="61" y="0"/>
                      <a:pt x="0" y="16"/>
                    </a:cubicBezTo>
                    <a:close/>
                  </a:path>
                </a:pathLst>
              </a:custGeom>
              <a:solidFill>
                <a:srgbClr val="E6A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3" name="Freeform 386"/>
              <p:cNvSpPr>
                <a:spLocks/>
              </p:cNvSpPr>
              <p:nvPr/>
            </p:nvSpPr>
            <p:spPr bwMode="auto">
              <a:xfrm rot="16200000">
                <a:off x="495161" y="800453"/>
                <a:ext cx="152338" cy="150162"/>
              </a:xfrm>
              <a:custGeom>
                <a:avLst/>
                <a:gdLst>
                  <a:gd name="T0" fmla="*/ 0 w 70"/>
                  <a:gd name="T1" fmla="*/ 32 h 69"/>
                  <a:gd name="T2" fmla="*/ 24 w 70"/>
                  <a:gd name="T3" fmla="*/ 24 h 69"/>
                  <a:gd name="T4" fmla="*/ 30 w 70"/>
                  <a:gd name="T5" fmla="*/ 0 h 69"/>
                  <a:gd name="T6" fmla="*/ 46 w 70"/>
                  <a:gd name="T7" fmla="*/ 19 h 69"/>
                  <a:gd name="T8" fmla="*/ 70 w 70"/>
                  <a:gd name="T9" fmla="*/ 19 h 69"/>
                  <a:gd name="T10" fmla="*/ 56 w 70"/>
                  <a:gd name="T11" fmla="*/ 37 h 69"/>
                  <a:gd name="T12" fmla="*/ 64 w 70"/>
                  <a:gd name="T13" fmla="*/ 61 h 69"/>
                  <a:gd name="T14" fmla="*/ 40 w 70"/>
                  <a:gd name="T15" fmla="*/ 53 h 69"/>
                  <a:gd name="T16" fmla="*/ 22 w 70"/>
                  <a:gd name="T17" fmla="*/ 69 h 69"/>
                  <a:gd name="T18" fmla="*/ 22 w 70"/>
                  <a:gd name="T19" fmla="*/ 45 h 69"/>
                  <a:gd name="T20" fmla="*/ 0 w 70"/>
                  <a:gd name="T21" fmla="*/ 3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9">
                    <a:moveTo>
                      <a:pt x="0" y="32"/>
                    </a:moveTo>
                    <a:lnTo>
                      <a:pt x="24" y="24"/>
                    </a:lnTo>
                    <a:lnTo>
                      <a:pt x="30" y="0"/>
                    </a:lnTo>
                    <a:lnTo>
                      <a:pt x="46" y="19"/>
                    </a:lnTo>
                    <a:lnTo>
                      <a:pt x="70" y="19"/>
                    </a:lnTo>
                    <a:lnTo>
                      <a:pt x="56" y="37"/>
                    </a:lnTo>
                    <a:lnTo>
                      <a:pt x="64" y="61"/>
                    </a:lnTo>
                    <a:lnTo>
                      <a:pt x="40" y="53"/>
                    </a:lnTo>
                    <a:lnTo>
                      <a:pt x="22" y="69"/>
                    </a:lnTo>
                    <a:lnTo>
                      <a:pt x="22" y="45"/>
                    </a:lnTo>
                    <a:lnTo>
                      <a:pt x="0" y="3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4" name="Freeform 417"/>
              <p:cNvSpPr>
                <a:spLocks/>
              </p:cNvSpPr>
              <p:nvPr/>
            </p:nvSpPr>
            <p:spPr bwMode="auto">
              <a:xfrm rot="16200000">
                <a:off x="1428775" y="756928"/>
                <a:ext cx="128399" cy="121870"/>
              </a:xfrm>
              <a:custGeom>
                <a:avLst/>
                <a:gdLst>
                  <a:gd name="T0" fmla="*/ 59 w 59"/>
                  <a:gd name="T1" fmla="*/ 38 h 56"/>
                  <a:gd name="T2" fmla="*/ 38 w 59"/>
                  <a:gd name="T3" fmla="*/ 38 h 56"/>
                  <a:gd name="T4" fmla="*/ 27 w 59"/>
                  <a:gd name="T5" fmla="*/ 56 h 56"/>
                  <a:gd name="T6" fmla="*/ 22 w 59"/>
                  <a:gd name="T7" fmla="*/ 38 h 56"/>
                  <a:gd name="T8" fmla="*/ 0 w 59"/>
                  <a:gd name="T9" fmla="*/ 32 h 56"/>
                  <a:gd name="T10" fmla="*/ 16 w 59"/>
                  <a:gd name="T11" fmla="*/ 19 h 56"/>
                  <a:gd name="T12" fmla="*/ 14 w 59"/>
                  <a:gd name="T13" fmla="*/ 0 h 56"/>
                  <a:gd name="T14" fmla="*/ 32 w 59"/>
                  <a:gd name="T15" fmla="*/ 11 h 56"/>
                  <a:gd name="T16" fmla="*/ 51 w 59"/>
                  <a:gd name="T17" fmla="*/ 3 h 56"/>
                  <a:gd name="T18" fmla="*/ 46 w 59"/>
                  <a:gd name="T19" fmla="*/ 22 h 56"/>
                  <a:gd name="T20" fmla="*/ 59 w 59"/>
                  <a:gd name="T21"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8"/>
                    </a:moveTo>
                    <a:lnTo>
                      <a:pt x="38" y="38"/>
                    </a:lnTo>
                    <a:lnTo>
                      <a:pt x="27" y="56"/>
                    </a:lnTo>
                    <a:lnTo>
                      <a:pt x="22" y="38"/>
                    </a:lnTo>
                    <a:lnTo>
                      <a:pt x="0" y="32"/>
                    </a:lnTo>
                    <a:lnTo>
                      <a:pt x="16" y="19"/>
                    </a:lnTo>
                    <a:lnTo>
                      <a:pt x="14" y="0"/>
                    </a:lnTo>
                    <a:lnTo>
                      <a:pt x="32" y="11"/>
                    </a:lnTo>
                    <a:lnTo>
                      <a:pt x="51" y="3"/>
                    </a:lnTo>
                    <a:lnTo>
                      <a:pt x="46" y="22"/>
                    </a:lnTo>
                    <a:lnTo>
                      <a:pt x="59"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5" name="Freeform 422"/>
              <p:cNvSpPr>
                <a:spLocks/>
              </p:cNvSpPr>
              <p:nvPr/>
            </p:nvSpPr>
            <p:spPr bwMode="auto">
              <a:xfrm rot="16200000">
                <a:off x="395053" y="1716657"/>
                <a:ext cx="128399" cy="121870"/>
              </a:xfrm>
              <a:custGeom>
                <a:avLst/>
                <a:gdLst>
                  <a:gd name="T0" fmla="*/ 59 w 59"/>
                  <a:gd name="T1" fmla="*/ 37 h 56"/>
                  <a:gd name="T2" fmla="*/ 38 w 59"/>
                  <a:gd name="T3" fmla="*/ 37 h 56"/>
                  <a:gd name="T4" fmla="*/ 27 w 59"/>
                  <a:gd name="T5" fmla="*/ 56 h 56"/>
                  <a:gd name="T6" fmla="*/ 22 w 59"/>
                  <a:gd name="T7" fmla="*/ 37 h 56"/>
                  <a:gd name="T8" fmla="*/ 0 w 59"/>
                  <a:gd name="T9" fmla="*/ 32 h 56"/>
                  <a:gd name="T10" fmla="*/ 16 w 59"/>
                  <a:gd name="T11" fmla="*/ 18 h 56"/>
                  <a:gd name="T12" fmla="*/ 14 w 59"/>
                  <a:gd name="T13" fmla="*/ 0 h 56"/>
                  <a:gd name="T14" fmla="*/ 32 w 59"/>
                  <a:gd name="T15" fmla="*/ 10 h 56"/>
                  <a:gd name="T16" fmla="*/ 51 w 59"/>
                  <a:gd name="T17" fmla="*/ 2 h 56"/>
                  <a:gd name="T18" fmla="*/ 46 w 59"/>
                  <a:gd name="T19" fmla="*/ 21 h 56"/>
                  <a:gd name="T20" fmla="*/ 59 w 59"/>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7"/>
                    </a:moveTo>
                    <a:lnTo>
                      <a:pt x="38" y="37"/>
                    </a:lnTo>
                    <a:lnTo>
                      <a:pt x="27" y="56"/>
                    </a:lnTo>
                    <a:lnTo>
                      <a:pt x="22" y="37"/>
                    </a:lnTo>
                    <a:lnTo>
                      <a:pt x="0" y="32"/>
                    </a:lnTo>
                    <a:lnTo>
                      <a:pt x="16" y="18"/>
                    </a:lnTo>
                    <a:lnTo>
                      <a:pt x="14" y="0"/>
                    </a:lnTo>
                    <a:lnTo>
                      <a:pt x="32" y="10"/>
                    </a:lnTo>
                    <a:lnTo>
                      <a:pt x="51" y="2"/>
                    </a:lnTo>
                    <a:lnTo>
                      <a:pt x="46" y="21"/>
                    </a:lnTo>
                    <a:lnTo>
                      <a:pt x="59"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6" name="Freeform 569"/>
              <p:cNvSpPr>
                <a:spLocks/>
              </p:cNvSpPr>
              <p:nvPr/>
            </p:nvSpPr>
            <p:spPr bwMode="auto">
              <a:xfrm rot="16200000">
                <a:off x="1970663" y="78522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7" name="Freeform 572"/>
              <p:cNvSpPr>
                <a:spLocks/>
              </p:cNvSpPr>
              <p:nvPr/>
            </p:nvSpPr>
            <p:spPr bwMode="auto">
              <a:xfrm rot="16200000">
                <a:off x="1092544" y="734078"/>
                <a:ext cx="28292" cy="45702"/>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8" name="Freeform 573"/>
              <p:cNvSpPr>
                <a:spLocks/>
              </p:cNvSpPr>
              <p:nvPr/>
            </p:nvSpPr>
            <p:spPr bwMode="auto">
              <a:xfrm rot="16200000">
                <a:off x="594182" y="451164"/>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9" name="Freeform 574"/>
              <p:cNvSpPr>
                <a:spLocks/>
              </p:cNvSpPr>
              <p:nvPr/>
            </p:nvSpPr>
            <p:spPr bwMode="auto">
              <a:xfrm rot="16200000">
                <a:off x="438580" y="1172594"/>
                <a:ext cx="39173"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50" name="Freeform 575"/>
              <p:cNvSpPr>
                <a:spLocks/>
              </p:cNvSpPr>
              <p:nvPr/>
            </p:nvSpPr>
            <p:spPr bwMode="auto">
              <a:xfrm rot="16200000">
                <a:off x="743256" y="1768888"/>
                <a:ext cx="30468" cy="45702"/>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51" name="Freeform 578"/>
              <p:cNvSpPr>
                <a:spLocks/>
              </p:cNvSpPr>
              <p:nvPr/>
            </p:nvSpPr>
            <p:spPr bwMode="auto">
              <a:xfrm rot="16200000">
                <a:off x="847715" y="122700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grpSp>
        <p:sp>
          <p:nvSpPr>
            <p:cNvPr id="654" name="Freeform 327"/>
            <p:cNvSpPr>
              <a:spLocks/>
            </p:cNvSpPr>
            <p:nvPr/>
          </p:nvSpPr>
          <p:spPr bwMode="auto">
            <a:xfrm rot="3009157">
              <a:off x="6133827" y="2022922"/>
              <a:ext cx="145809" cy="145809"/>
            </a:xfrm>
            <a:custGeom>
              <a:avLst/>
              <a:gdLst>
                <a:gd name="T0" fmla="*/ 23 w 25"/>
                <a:gd name="T1" fmla="*/ 9 h 25"/>
                <a:gd name="T2" fmla="*/ 9 w 25"/>
                <a:gd name="T3" fmla="*/ 2 h 25"/>
                <a:gd name="T4" fmla="*/ 2 w 25"/>
                <a:gd name="T5" fmla="*/ 16 h 25"/>
                <a:gd name="T6" fmla="*/ 16 w 25"/>
                <a:gd name="T7" fmla="*/ 23 h 25"/>
                <a:gd name="T8" fmla="*/ 23 w 25"/>
                <a:gd name="T9" fmla="*/ 9 h 25"/>
              </a:gdLst>
              <a:ahLst/>
              <a:cxnLst>
                <a:cxn ang="0">
                  <a:pos x="T0" y="T1"/>
                </a:cxn>
                <a:cxn ang="0">
                  <a:pos x="T2" y="T3"/>
                </a:cxn>
                <a:cxn ang="0">
                  <a:pos x="T4" y="T5"/>
                </a:cxn>
                <a:cxn ang="0">
                  <a:pos x="T6" y="T7"/>
                </a:cxn>
                <a:cxn ang="0">
                  <a:pos x="T8" y="T9"/>
                </a:cxn>
              </a:cxnLst>
              <a:rect l="0" t="0" r="r" b="b"/>
              <a:pathLst>
                <a:path w="25" h="25">
                  <a:moveTo>
                    <a:pt x="23" y="9"/>
                  </a:moveTo>
                  <a:cubicBezTo>
                    <a:pt x="22" y="3"/>
                    <a:pt x="15" y="0"/>
                    <a:pt x="9" y="2"/>
                  </a:cubicBezTo>
                  <a:cubicBezTo>
                    <a:pt x="3" y="4"/>
                    <a:pt x="0" y="10"/>
                    <a:pt x="2" y="16"/>
                  </a:cubicBezTo>
                  <a:cubicBezTo>
                    <a:pt x="4" y="22"/>
                    <a:pt x="10" y="25"/>
                    <a:pt x="16" y="23"/>
                  </a:cubicBezTo>
                  <a:cubicBezTo>
                    <a:pt x="22" y="22"/>
                    <a:pt x="25" y="15"/>
                    <a:pt x="23" y="9"/>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1" name="Freeform 368"/>
            <p:cNvSpPr>
              <a:spLocks/>
            </p:cNvSpPr>
            <p:nvPr/>
          </p:nvSpPr>
          <p:spPr bwMode="auto">
            <a:xfrm rot="3009157">
              <a:off x="9257791" y="1087683"/>
              <a:ext cx="367787" cy="295971"/>
            </a:xfrm>
            <a:custGeom>
              <a:avLst/>
              <a:gdLst>
                <a:gd name="T0" fmla="*/ 4 w 63"/>
                <a:gd name="T1" fmla="*/ 17 h 51"/>
                <a:gd name="T2" fmla="*/ 44 w 63"/>
                <a:gd name="T3" fmla="*/ 25 h 51"/>
                <a:gd name="T4" fmla="*/ 4 w 63"/>
                <a:gd name="T5" fmla="*/ 17 h 51"/>
              </a:gdLst>
              <a:ahLst/>
              <a:cxnLst>
                <a:cxn ang="0">
                  <a:pos x="T0" y="T1"/>
                </a:cxn>
                <a:cxn ang="0">
                  <a:pos x="T2" y="T3"/>
                </a:cxn>
                <a:cxn ang="0">
                  <a:pos x="T4" y="T5"/>
                </a:cxn>
              </a:cxnLst>
              <a:rect l="0" t="0" r="r" b="b"/>
              <a:pathLst>
                <a:path w="63" h="51">
                  <a:moveTo>
                    <a:pt x="4" y="17"/>
                  </a:moveTo>
                  <a:cubicBezTo>
                    <a:pt x="23" y="28"/>
                    <a:pt x="63" y="51"/>
                    <a:pt x="44" y="25"/>
                  </a:cubicBezTo>
                  <a:cubicBezTo>
                    <a:pt x="25" y="0"/>
                    <a:pt x="0" y="15"/>
                    <a:pt x="4" y="17"/>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2" name="Freeform 369"/>
            <p:cNvSpPr>
              <a:spLocks/>
            </p:cNvSpPr>
            <p:nvPr/>
          </p:nvSpPr>
          <p:spPr bwMode="auto">
            <a:xfrm rot="3009157">
              <a:off x="9470639" y="1170988"/>
              <a:ext cx="121870" cy="208921"/>
            </a:xfrm>
            <a:custGeom>
              <a:avLst/>
              <a:gdLst>
                <a:gd name="T0" fmla="*/ 5 w 21"/>
                <a:gd name="T1" fmla="*/ 4 h 36"/>
                <a:gd name="T2" fmla="*/ 17 w 21"/>
                <a:gd name="T3" fmla="*/ 18 h 36"/>
                <a:gd name="T4" fmla="*/ 5 w 21"/>
                <a:gd name="T5" fmla="*/ 4 h 36"/>
              </a:gdLst>
              <a:ahLst/>
              <a:cxnLst>
                <a:cxn ang="0">
                  <a:pos x="T0" y="T1"/>
                </a:cxn>
                <a:cxn ang="0">
                  <a:pos x="T2" y="T3"/>
                </a:cxn>
                <a:cxn ang="0">
                  <a:pos x="T4" y="T5"/>
                </a:cxn>
              </a:cxnLst>
              <a:rect l="0" t="0" r="r" b="b"/>
              <a:pathLst>
                <a:path w="21" h="36">
                  <a:moveTo>
                    <a:pt x="5" y="4"/>
                  </a:moveTo>
                  <a:cubicBezTo>
                    <a:pt x="0" y="11"/>
                    <a:pt x="13" y="36"/>
                    <a:pt x="17" y="18"/>
                  </a:cubicBezTo>
                  <a:cubicBezTo>
                    <a:pt x="21" y="0"/>
                    <a:pt x="8" y="1"/>
                    <a:pt x="5"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3" name="Freeform 372"/>
            <p:cNvSpPr>
              <a:spLocks/>
            </p:cNvSpPr>
            <p:nvPr/>
          </p:nvSpPr>
          <p:spPr bwMode="auto">
            <a:xfrm rot="3009157">
              <a:off x="9242983" y="879626"/>
              <a:ext cx="150162" cy="215449"/>
            </a:xfrm>
            <a:custGeom>
              <a:avLst/>
              <a:gdLst>
                <a:gd name="T0" fmla="*/ 18 w 26"/>
                <a:gd name="T1" fmla="*/ 4 h 37"/>
                <a:gd name="T2" fmla="*/ 15 w 26"/>
                <a:gd name="T3" fmla="*/ 26 h 37"/>
                <a:gd name="T4" fmla="*/ 18 w 26"/>
                <a:gd name="T5" fmla="*/ 4 h 37"/>
              </a:gdLst>
              <a:ahLst/>
              <a:cxnLst>
                <a:cxn ang="0">
                  <a:pos x="T0" y="T1"/>
                </a:cxn>
                <a:cxn ang="0">
                  <a:pos x="T2" y="T3"/>
                </a:cxn>
                <a:cxn ang="0">
                  <a:pos x="T4" y="T5"/>
                </a:cxn>
              </a:cxnLst>
              <a:rect l="0" t="0" r="r" b="b"/>
              <a:pathLst>
                <a:path w="26" h="37">
                  <a:moveTo>
                    <a:pt x="18" y="4"/>
                  </a:moveTo>
                  <a:cubicBezTo>
                    <a:pt x="0" y="12"/>
                    <a:pt x="4" y="37"/>
                    <a:pt x="15" y="26"/>
                  </a:cubicBezTo>
                  <a:cubicBezTo>
                    <a:pt x="25" y="14"/>
                    <a:pt x="26" y="0"/>
                    <a:pt x="18"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4" name="Freeform 373"/>
            <p:cNvSpPr>
              <a:spLocks/>
            </p:cNvSpPr>
            <p:nvPr/>
          </p:nvSpPr>
          <p:spPr bwMode="auto">
            <a:xfrm rot="3009157">
              <a:off x="9216161" y="1085088"/>
              <a:ext cx="261151" cy="110989"/>
            </a:xfrm>
            <a:custGeom>
              <a:avLst/>
              <a:gdLst>
                <a:gd name="T0" fmla="*/ 45 w 45"/>
                <a:gd name="T1" fmla="*/ 19 h 19"/>
                <a:gd name="T2" fmla="*/ 7 w 45"/>
                <a:gd name="T3" fmla="*/ 10 h 19"/>
                <a:gd name="T4" fmla="*/ 45 w 45"/>
                <a:gd name="T5" fmla="*/ 19 h 19"/>
              </a:gdLst>
              <a:ahLst/>
              <a:cxnLst>
                <a:cxn ang="0">
                  <a:pos x="T0" y="T1"/>
                </a:cxn>
                <a:cxn ang="0">
                  <a:pos x="T2" y="T3"/>
                </a:cxn>
                <a:cxn ang="0">
                  <a:pos x="T4" y="T5"/>
                </a:cxn>
              </a:cxnLst>
              <a:rect l="0" t="0" r="r" b="b"/>
              <a:pathLst>
                <a:path w="45" h="19">
                  <a:moveTo>
                    <a:pt x="45" y="19"/>
                  </a:moveTo>
                  <a:cubicBezTo>
                    <a:pt x="32" y="17"/>
                    <a:pt x="0" y="0"/>
                    <a:pt x="7" y="10"/>
                  </a:cubicBezTo>
                  <a:cubicBezTo>
                    <a:pt x="15" y="19"/>
                    <a:pt x="45" y="19"/>
                    <a:pt x="45" y="19"/>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5" name="Freeform 374"/>
            <p:cNvSpPr>
              <a:spLocks/>
            </p:cNvSpPr>
            <p:nvPr/>
          </p:nvSpPr>
          <p:spPr bwMode="auto">
            <a:xfrm rot="3009157">
              <a:off x="9491382" y="1342477"/>
              <a:ext cx="34820" cy="45701"/>
            </a:xfrm>
            <a:custGeom>
              <a:avLst/>
              <a:gdLst>
                <a:gd name="T0" fmla="*/ 6 w 6"/>
                <a:gd name="T1" fmla="*/ 4 h 8"/>
                <a:gd name="T2" fmla="*/ 5 w 6"/>
                <a:gd name="T3" fmla="*/ 3 h 8"/>
                <a:gd name="T4" fmla="*/ 0 w 6"/>
                <a:gd name="T5" fmla="*/ 4 h 8"/>
                <a:gd name="T6" fmla="*/ 1 w 6"/>
                <a:gd name="T7" fmla="*/ 5 h 8"/>
                <a:gd name="T8" fmla="*/ 6 w 6"/>
                <a:gd name="T9" fmla="*/ 4 h 8"/>
              </a:gdLst>
              <a:ahLst/>
              <a:cxnLst>
                <a:cxn ang="0">
                  <a:pos x="T0" y="T1"/>
                </a:cxn>
                <a:cxn ang="0">
                  <a:pos x="T2" y="T3"/>
                </a:cxn>
                <a:cxn ang="0">
                  <a:pos x="T4" y="T5"/>
                </a:cxn>
                <a:cxn ang="0">
                  <a:pos x="T6" y="T7"/>
                </a:cxn>
                <a:cxn ang="0">
                  <a:pos x="T8" y="T9"/>
                </a:cxn>
              </a:cxnLst>
              <a:rect l="0" t="0" r="r" b="b"/>
              <a:pathLst>
                <a:path w="6" h="8">
                  <a:moveTo>
                    <a:pt x="6" y="4"/>
                  </a:moveTo>
                  <a:cubicBezTo>
                    <a:pt x="5" y="3"/>
                    <a:pt x="5" y="3"/>
                    <a:pt x="5" y="3"/>
                  </a:cubicBezTo>
                  <a:cubicBezTo>
                    <a:pt x="5" y="0"/>
                    <a:pt x="0" y="1"/>
                    <a:pt x="0" y="4"/>
                  </a:cubicBezTo>
                  <a:cubicBezTo>
                    <a:pt x="1" y="5"/>
                    <a:pt x="1" y="5"/>
                    <a:pt x="1" y="5"/>
                  </a:cubicBezTo>
                  <a:cubicBezTo>
                    <a:pt x="1" y="8"/>
                    <a:pt x="6" y="7"/>
                    <a:pt x="6"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6" name="Freeform 375"/>
            <p:cNvSpPr>
              <a:spLocks/>
            </p:cNvSpPr>
            <p:nvPr/>
          </p:nvSpPr>
          <p:spPr bwMode="auto">
            <a:xfrm rot="3009157">
              <a:off x="9463227" y="1036057"/>
              <a:ext cx="41349" cy="28291"/>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7" name="Freeform 383"/>
            <p:cNvSpPr>
              <a:spLocks/>
            </p:cNvSpPr>
            <p:nvPr/>
          </p:nvSpPr>
          <p:spPr bwMode="auto">
            <a:xfrm rot="3009157">
              <a:off x="8221260" y="1524970"/>
              <a:ext cx="152338" cy="143633"/>
            </a:xfrm>
            <a:custGeom>
              <a:avLst/>
              <a:gdLst>
                <a:gd name="T0" fmla="*/ 16 w 70"/>
                <a:gd name="T1" fmla="*/ 0 h 66"/>
                <a:gd name="T2" fmla="*/ 38 w 70"/>
                <a:gd name="T3" fmla="*/ 13 h 66"/>
                <a:gd name="T4" fmla="*/ 59 w 70"/>
                <a:gd name="T5" fmla="*/ 2 h 66"/>
                <a:gd name="T6" fmla="*/ 54 w 70"/>
                <a:gd name="T7" fmla="*/ 26 h 66"/>
                <a:gd name="T8" fmla="*/ 70 w 70"/>
                <a:gd name="T9" fmla="*/ 45 h 66"/>
                <a:gd name="T10" fmla="*/ 46 w 70"/>
                <a:gd name="T11" fmla="*/ 45 h 66"/>
                <a:gd name="T12" fmla="*/ 35 w 70"/>
                <a:gd name="T13" fmla="*/ 66 h 66"/>
                <a:gd name="T14" fmla="*/ 24 w 70"/>
                <a:gd name="T15" fmla="*/ 45 h 66"/>
                <a:gd name="T16" fmla="*/ 0 w 70"/>
                <a:gd name="T17" fmla="*/ 40 h 66"/>
                <a:gd name="T18" fmla="*/ 19 w 70"/>
                <a:gd name="T19" fmla="*/ 24 h 66"/>
                <a:gd name="T20" fmla="*/ 16 w 70"/>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6">
                  <a:moveTo>
                    <a:pt x="16" y="0"/>
                  </a:moveTo>
                  <a:lnTo>
                    <a:pt x="38" y="13"/>
                  </a:lnTo>
                  <a:lnTo>
                    <a:pt x="59" y="2"/>
                  </a:lnTo>
                  <a:lnTo>
                    <a:pt x="54" y="26"/>
                  </a:lnTo>
                  <a:lnTo>
                    <a:pt x="70" y="45"/>
                  </a:lnTo>
                  <a:lnTo>
                    <a:pt x="46" y="45"/>
                  </a:lnTo>
                  <a:lnTo>
                    <a:pt x="35" y="66"/>
                  </a:lnTo>
                  <a:lnTo>
                    <a:pt x="24" y="45"/>
                  </a:lnTo>
                  <a:lnTo>
                    <a:pt x="0" y="40"/>
                  </a:lnTo>
                  <a:lnTo>
                    <a:pt x="19" y="24"/>
                  </a:lnTo>
                  <a:lnTo>
                    <a:pt x="1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8" name="Freeform 384"/>
            <p:cNvSpPr>
              <a:spLocks/>
            </p:cNvSpPr>
            <p:nvPr/>
          </p:nvSpPr>
          <p:spPr bwMode="auto">
            <a:xfrm rot="3009157">
              <a:off x="7813205" y="287761"/>
              <a:ext cx="158867" cy="150162"/>
            </a:xfrm>
            <a:custGeom>
              <a:avLst/>
              <a:gdLst>
                <a:gd name="T0" fmla="*/ 16 w 73"/>
                <a:gd name="T1" fmla="*/ 0 h 69"/>
                <a:gd name="T2" fmla="*/ 38 w 73"/>
                <a:gd name="T3" fmla="*/ 13 h 69"/>
                <a:gd name="T4" fmla="*/ 62 w 73"/>
                <a:gd name="T5" fmla="*/ 3 h 69"/>
                <a:gd name="T6" fmla="*/ 54 w 73"/>
                <a:gd name="T7" fmla="*/ 27 h 69"/>
                <a:gd name="T8" fmla="*/ 73 w 73"/>
                <a:gd name="T9" fmla="*/ 45 h 69"/>
                <a:gd name="T10" fmla="*/ 46 w 73"/>
                <a:gd name="T11" fmla="*/ 48 h 69"/>
                <a:gd name="T12" fmla="*/ 35 w 73"/>
                <a:gd name="T13" fmla="*/ 69 h 69"/>
                <a:gd name="T14" fmla="*/ 24 w 73"/>
                <a:gd name="T15" fmla="*/ 45 h 69"/>
                <a:gd name="T16" fmla="*/ 0 w 73"/>
                <a:gd name="T17" fmla="*/ 43 h 69"/>
                <a:gd name="T18" fmla="*/ 19 w 73"/>
                <a:gd name="T19" fmla="*/ 27 h 69"/>
                <a:gd name="T20" fmla="*/ 16 w 73"/>
                <a:gd name="T2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9">
                  <a:moveTo>
                    <a:pt x="16" y="0"/>
                  </a:moveTo>
                  <a:lnTo>
                    <a:pt x="38" y="13"/>
                  </a:lnTo>
                  <a:lnTo>
                    <a:pt x="62" y="3"/>
                  </a:lnTo>
                  <a:lnTo>
                    <a:pt x="54" y="27"/>
                  </a:lnTo>
                  <a:lnTo>
                    <a:pt x="73" y="45"/>
                  </a:lnTo>
                  <a:lnTo>
                    <a:pt x="46" y="48"/>
                  </a:lnTo>
                  <a:lnTo>
                    <a:pt x="35" y="69"/>
                  </a:lnTo>
                  <a:lnTo>
                    <a:pt x="24" y="45"/>
                  </a:lnTo>
                  <a:lnTo>
                    <a:pt x="0" y="43"/>
                  </a:lnTo>
                  <a:lnTo>
                    <a:pt x="19" y="27"/>
                  </a:lnTo>
                  <a:lnTo>
                    <a:pt x="1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9" name="Freeform 397"/>
            <p:cNvSpPr>
              <a:spLocks/>
            </p:cNvSpPr>
            <p:nvPr/>
          </p:nvSpPr>
          <p:spPr bwMode="auto">
            <a:xfrm rot="3009157">
              <a:off x="8376179" y="27784"/>
              <a:ext cx="250269" cy="243741"/>
            </a:xfrm>
            <a:custGeom>
              <a:avLst/>
              <a:gdLst>
                <a:gd name="T0" fmla="*/ 19 w 115"/>
                <a:gd name="T1" fmla="*/ 2 h 112"/>
                <a:gd name="T2" fmla="*/ 56 w 115"/>
                <a:gd name="T3" fmla="*/ 21 h 112"/>
                <a:gd name="T4" fmla="*/ 91 w 115"/>
                <a:gd name="T5" fmla="*/ 0 h 112"/>
                <a:gd name="T6" fmla="*/ 86 w 115"/>
                <a:gd name="T7" fmla="*/ 40 h 112"/>
                <a:gd name="T8" fmla="*/ 115 w 115"/>
                <a:gd name="T9" fmla="*/ 69 h 112"/>
                <a:gd name="T10" fmla="*/ 75 w 115"/>
                <a:gd name="T11" fmla="*/ 75 h 112"/>
                <a:gd name="T12" fmla="*/ 59 w 115"/>
                <a:gd name="T13" fmla="*/ 112 h 112"/>
                <a:gd name="T14" fmla="*/ 40 w 115"/>
                <a:gd name="T15" fmla="*/ 77 h 112"/>
                <a:gd name="T16" fmla="*/ 0 w 115"/>
                <a:gd name="T17" fmla="*/ 72 h 112"/>
                <a:gd name="T18" fmla="*/ 27 w 115"/>
                <a:gd name="T19" fmla="*/ 43 h 112"/>
                <a:gd name="T20" fmla="*/ 19 w 115"/>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12">
                  <a:moveTo>
                    <a:pt x="19" y="2"/>
                  </a:moveTo>
                  <a:lnTo>
                    <a:pt x="56" y="21"/>
                  </a:lnTo>
                  <a:lnTo>
                    <a:pt x="91" y="0"/>
                  </a:lnTo>
                  <a:lnTo>
                    <a:pt x="86" y="40"/>
                  </a:lnTo>
                  <a:lnTo>
                    <a:pt x="115" y="69"/>
                  </a:lnTo>
                  <a:lnTo>
                    <a:pt x="75" y="75"/>
                  </a:lnTo>
                  <a:lnTo>
                    <a:pt x="59" y="112"/>
                  </a:lnTo>
                  <a:lnTo>
                    <a:pt x="40" y="77"/>
                  </a:lnTo>
                  <a:lnTo>
                    <a:pt x="0" y="72"/>
                  </a:lnTo>
                  <a:lnTo>
                    <a:pt x="27" y="43"/>
                  </a:lnTo>
                  <a:lnTo>
                    <a:pt x="19"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0" name="Freeform 398"/>
            <p:cNvSpPr>
              <a:spLocks/>
            </p:cNvSpPr>
            <p:nvPr/>
          </p:nvSpPr>
          <p:spPr bwMode="auto">
            <a:xfrm rot="3009157">
              <a:off x="6747540" y="1889736"/>
              <a:ext cx="254622" cy="243741"/>
            </a:xfrm>
            <a:custGeom>
              <a:avLst/>
              <a:gdLst>
                <a:gd name="T0" fmla="*/ 21 w 117"/>
                <a:gd name="T1" fmla="*/ 2 h 112"/>
                <a:gd name="T2" fmla="*/ 56 w 117"/>
                <a:gd name="T3" fmla="*/ 21 h 112"/>
                <a:gd name="T4" fmla="*/ 93 w 117"/>
                <a:gd name="T5" fmla="*/ 0 h 112"/>
                <a:gd name="T6" fmla="*/ 88 w 117"/>
                <a:gd name="T7" fmla="*/ 43 h 112"/>
                <a:gd name="T8" fmla="*/ 117 w 117"/>
                <a:gd name="T9" fmla="*/ 69 h 112"/>
                <a:gd name="T10" fmla="*/ 77 w 117"/>
                <a:gd name="T11" fmla="*/ 77 h 112"/>
                <a:gd name="T12" fmla="*/ 58 w 117"/>
                <a:gd name="T13" fmla="*/ 112 h 112"/>
                <a:gd name="T14" fmla="*/ 40 w 117"/>
                <a:gd name="T15" fmla="*/ 77 h 112"/>
                <a:gd name="T16" fmla="*/ 0 w 117"/>
                <a:gd name="T17" fmla="*/ 72 h 112"/>
                <a:gd name="T18" fmla="*/ 29 w 117"/>
                <a:gd name="T19" fmla="*/ 43 h 112"/>
                <a:gd name="T20" fmla="*/ 21 w 117"/>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2">
                  <a:moveTo>
                    <a:pt x="21" y="2"/>
                  </a:moveTo>
                  <a:lnTo>
                    <a:pt x="56" y="21"/>
                  </a:lnTo>
                  <a:lnTo>
                    <a:pt x="93" y="0"/>
                  </a:lnTo>
                  <a:lnTo>
                    <a:pt x="88" y="43"/>
                  </a:lnTo>
                  <a:lnTo>
                    <a:pt x="117" y="69"/>
                  </a:lnTo>
                  <a:lnTo>
                    <a:pt x="77" y="77"/>
                  </a:lnTo>
                  <a:lnTo>
                    <a:pt x="58" y="112"/>
                  </a:lnTo>
                  <a:lnTo>
                    <a:pt x="40" y="77"/>
                  </a:lnTo>
                  <a:lnTo>
                    <a:pt x="0" y="72"/>
                  </a:lnTo>
                  <a:lnTo>
                    <a:pt x="29" y="43"/>
                  </a:lnTo>
                  <a:lnTo>
                    <a:pt x="21"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1" name="Freeform 419"/>
            <p:cNvSpPr>
              <a:spLocks/>
            </p:cNvSpPr>
            <p:nvPr/>
          </p:nvSpPr>
          <p:spPr bwMode="auto">
            <a:xfrm rot="3009157">
              <a:off x="8794378" y="912620"/>
              <a:ext cx="128399" cy="128399"/>
            </a:xfrm>
            <a:custGeom>
              <a:avLst/>
              <a:gdLst>
                <a:gd name="T0" fmla="*/ 59 w 59"/>
                <a:gd name="T1" fmla="*/ 40 h 59"/>
                <a:gd name="T2" fmla="*/ 37 w 59"/>
                <a:gd name="T3" fmla="*/ 40 h 59"/>
                <a:gd name="T4" fmla="*/ 27 w 59"/>
                <a:gd name="T5" fmla="*/ 59 h 59"/>
                <a:gd name="T6" fmla="*/ 19 w 59"/>
                <a:gd name="T7" fmla="*/ 40 h 59"/>
                <a:gd name="T8" fmla="*/ 0 w 59"/>
                <a:gd name="T9" fmla="*/ 35 h 59"/>
                <a:gd name="T10" fmla="*/ 16 w 59"/>
                <a:gd name="T11" fmla="*/ 21 h 59"/>
                <a:gd name="T12" fmla="*/ 13 w 59"/>
                <a:gd name="T13" fmla="*/ 0 h 59"/>
                <a:gd name="T14" fmla="*/ 32 w 59"/>
                <a:gd name="T15" fmla="*/ 11 h 59"/>
                <a:gd name="T16" fmla="*/ 51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40"/>
                  </a:lnTo>
                  <a:lnTo>
                    <a:pt x="0" y="35"/>
                  </a:lnTo>
                  <a:lnTo>
                    <a:pt x="16" y="21"/>
                  </a:lnTo>
                  <a:lnTo>
                    <a:pt x="13" y="0"/>
                  </a:lnTo>
                  <a:lnTo>
                    <a:pt x="32" y="11"/>
                  </a:lnTo>
                  <a:lnTo>
                    <a:pt x="51"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2" name="Freeform 420"/>
            <p:cNvSpPr>
              <a:spLocks/>
            </p:cNvSpPr>
            <p:nvPr/>
          </p:nvSpPr>
          <p:spPr bwMode="auto">
            <a:xfrm rot="3009157">
              <a:off x="6760606" y="951720"/>
              <a:ext cx="128399" cy="128399"/>
            </a:xfrm>
            <a:custGeom>
              <a:avLst/>
              <a:gdLst>
                <a:gd name="T0" fmla="*/ 59 w 59"/>
                <a:gd name="T1" fmla="*/ 40 h 59"/>
                <a:gd name="T2" fmla="*/ 37 w 59"/>
                <a:gd name="T3" fmla="*/ 40 h 59"/>
                <a:gd name="T4" fmla="*/ 27 w 59"/>
                <a:gd name="T5" fmla="*/ 59 h 59"/>
                <a:gd name="T6" fmla="*/ 19 w 59"/>
                <a:gd name="T7" fmla="*/ 38 h 59"/>
                <a:gd name="T8" fmla="*/ 0 w 59"/>
                <a:gd name="T9" fmla="*/ 35 h 59"/>
                <a:gd name="T10" fmla="*/ 16 w 59"/>
                <a:gd name="T11" fmla="*/ 22 h 59"/>
                <a:gd name="T12" fmla="*/ 13 w 59"/>
                <a:gd name="T13" fmla="*/ 0 h 59"/>
                <a:gd name="T14" fmla="*/ 29 w 59"/>
                <a:gd name="T15" fmla="*/ 11 h 59"/>
                <a:gd name="T16" fmla="*/ 48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38"/>
                  </a:lnTo>
                  <a:lnTo>
                    <a:pt x="0" y="35"/>
                  </a:lnTo>
                  <a:lnTo>
                    <a:pt x="16" y="22"/>
                  </a:lnTo>
                  <a:lnTo>
                    <a:pt x="13" y="0"/>
                  </a:lnTo>
                  <a:lnTo>
                    <a:pt x="29" y="11"/>
                  </a:lnTo>
                  <a:lnTo>
                    <a:pt x="48"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3" name="Freeform 494"/>
            <p:cNvSpPr>
              <a:spLocks/>
            </p:cNvSpPr>
            <p:nvPr/>
          </p:nvSpPr>
          <p:spPr bwMode="auto">
            <a:xfrm rot="3009157">
              <a:off x="6931989" y="1035640"/>
              <a:ext cx="626762" cy="604999"/>
            </a:xfrm>
            <a:custGeom>
              <a:avLst/>
              <a:gdLst>
                <a:gd name="T0" fmla="*/ 25 w 108"/>
                <a:gd name="T1" fmla="*/ 104 h 104"/>
                <a:gd name="T2" fmla="*/ 61 w 108"/>
                <a:gd name="T3" fmla="*/ 0 h 104"/>
                <a:gd name="T4" fmla="*/ 25 w 108"/>
                <a:gd name="T5" fmla="*/ 104 h 104"/>
              </a:gdLst>
              <a:ahLst/>
              <a:cxnLst>
                <a:cxn ang="0">
                  <a:pos x="T0" y="T1"/>
                </a:cxn>
                <a:cxn ang="0">
                  <a:pos x="T2" y="T3"/>
                </a:cxn>
                <a:cxn ang="0">
                  <a:pos x="T4" y="T5"/>
                </a:cxn>
              </a:cxnLst>
              <a:rect l="0" t="0" r="r" b="b"/>
              <a:pathLst>
                <a:path w="108" h="104">
                  <a:moveTo>
                    <a:pt x="25" y="104"/>
                  </a:moveTo>
                  <a:cubicBezTo>
                    <a:pt x="25" y="104"/>
                    <a:pt x="0" y="8"/>
                    <a:pt x="61" y="0"/>
                  </a:cubicBezTo>
                  <a:cubicBezTo>
                    <a:pt x="61" y="0"/>
                    <a:pt x="108" y="32"/>
                    <a:pt x="25" y="104"/>
                  </a:cubicBezTo>
                  <a:close/>
                </a:path>
              </a:pathLst>
            </a:custGeom>
            <a:solidFill>
              <a:srgbClr val="FFD4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4" name="Freeform 495"/>
            <p:cNvSpPr>
              <a:spLocks/>
            </p:cNvSpPr>
            <p:nvPr/>
          </p:nvSpPr>
          <p:spPr bwMode="auto">
            <a:xfrm rot="3009157">
              <a:off x="7010246" y="1074492"/>
              <a:ext cx="498363" cy="489658"/>
            </a:xfrm>
            <a:custGeom>
              <a:avLst/>
              <a:gdLst>
                <a:gd name="T0" fmla="*/ 20 w 86"/>
                <a:gd name="T1" fmla="*/ 84 h 84"/>
                <a:gd name="T2" fmla="*/ 49 w 86"/>
                <a:gd name="T3" fmla="*/ 0 h 84"/>
                <a:gd name="T4" fmla="*/ 20 w 86"/>
                <a:gd name="T5" fmla="*/ 84 h 84"/>
              </a:gdLst>
              <a:ahLst/>
              <a:cxnLst>
                <a:cxn ang="0">
                  <a:pos x="T0" y="T1"/>
                </a:cxn>
                <a:cxn ang="0">
                  <a:pos x="T2" y="T3"/>
                </a:cxn>
                <a:cxn ang="0">
                  <a:pos x="T4" y="T5"/>
                </a:cxn>
              </a:cxnLst>
              <a:rect l="0" t="0" r="r" b="b"/>
              <a:pathLst>
                <a:path w="86" h="84">
                  <a:moveTo>
                    <a:pt x="20" y="84"/>
                  </a:moveTo>
                  <a:cubicBezTo>
                    <a:pt x="20" y="84"/>
                    <a:pt x="0" y="6"/>
                    <a:pt x="49" y="0"/>
                  </a:cubicBezTo>
                  <a:cubicBezTo>
                    <a:pt x="49" y="0"/>
                    <a:pt x="86" y="26"/>
                    <a:pt x="20" y="84"/>
                  </a:cubicBezTo>
                  <a:close/>
                </a:path>
              </a:pathLst>
            </a:custGeom>
            <a:solidFill>
              <a:srgbClr val="FFED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5" name="Freeform 496"/>
            <p:cNvSpPr>
              <a:spLocks/>
            </p:cNvSpPr>
            <p:nvPr/>
          </p:nvSpPr>
          <p:spPr bwMode="auto">
            <a:xfrm rot="3009157">
              <a:off x="7334534" y="1104981"/>
              <a:ext cx="261151" cy="167572"/>
            </a:xfrm>
            <a:custGeom>
              <a:avLst/>
              <a:gdLst>
                <a:gd name="T0" fmla="*/ 107 w 120"/>
                <a:gd name="T1" fmla="*/ 77 h 77"/>
                <a:gd name="T2" fmla="*/ 0 w 120"/>
                <a:gd name="T3" fmla="*/ 40 h 77"/>
                <a:gd name="T4" fmla="*/ 13 w 120"/>
                <a:gd name="T5" fmla="*/ 0 h 77"/>
                <a:gd name="T6" fmla="*/ 120 w 120"/>
                <a:gd name="T7" fmla="*/ 37 h 77"/>
                <a:gd name="T8" fmla="*/ 107 w 120"/>
                <a:gd name="T9" fmla="*/ 77 h 77"/>
              </a:gdLst>
              <a:ahLst/>
              <a:cxnLst>
                <a:cxn ang="0">
                  <a:pos x="T0" y="T1"/>
                </a:cxn>
                <a:cxn ang="0">
                  <a:pos x="T2" y="T3"/>
                </a:cxn>
                <a:cxn ang="0">
                  <a:pos x="T4" y="T5"/>
                </a:cxn>
                <a:cxn ang="0">
                  <a:pos x="T6" y="T7"/>
                </a:cxn>
                <a:cxn ang="0">
                  <a:pos x="T8" y="T9"/>
                </a:cxn>
              </a:cxnLst>
              <a:rect l="0" t="0" r="r" b="b"/>
              <a:pathLst>
                <a:path w="120" h="77">
                  <a:moveTo>
                    <a:pt x="107" y="77"/>
                  </a:moveTo>
                  <a:lnTo>
                    <a:pt x="0" y="40"/>
                  </a:lnTo>
                  <a:lnTo>
                    <a:pt x="13" y="0"/>
                  </a:lnTo>
                  <a:lnTo>
                    <a:pt x="120" y="37"/>
                  </a:lnTo>
                  <a:lnTo>
                    <a:pt x="107" y="77"/>
                  </a:lnTo>
                  <a:close/>
                </a:path>
              </a:pathLst>
            </a:custGeom>
            <a:solidFill>
              <a:srgbClr val="0D3C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6" name="Freeform 497"/>
            <p:cNvSpPr>
              <a:spLocks/>
            </p:cNvSpPr>
            <p:nvPr/>
          </p:nvSpPr>
          <p:spPr bwMode="auto">
            <a:xfrm rot="3009157">
              <a:off x="7178088" y="754332"/>
              <a:ext cx="587589" cy="341672"/>
            </a:xfrm>
            <a:custGeom>
              <a:avLst/>
              <a:gdLst>
                <a:gd name="T0" fmla="*/ 101 w 101"/>
                <a:gd name="T1" fmla="*/ 14 h 59"/>
                <a:gd name="T2" fmla="*/ 0 w 101"/>
                <a:gd name="T3" fmla="*/ 51 h 59"/>
                <a:gd name="T4" fmla="*/ 85 w 101"/>
                <a:gd name="T5" fmla="*/ 59 h 59"/>
                <a:gd name="T6" fmla="*/ 101 w 101"/>
                <a:gd name="T7" fmla="*/ 14 h 59"/>
              </a:gdLst>
              <a:ahLst/>
              <a:cxnLst>
                <a:cxn ang="0">
                  <a:pos x="T0" y="T1"/>
                </a:cxn>
                <a:cxn ang="0">
                  <a:pos x="T2" y="T3"/>
                </a:cxn>
                <a:cxn ang="0">
                  <a:pos x="T4" y="T5"/>
                </a:cxn>
                <a:cxn ang="0">
                  <a:pos x="T6" y="T7"/>
                </a:cxn>
              </a:cxnLst>
              <a:rect l="0" t="0" r="r" b="b"/>
              <a:pathLst>
                <a:path w="101" h="59">
                  <a:moveTo>
                    <a:pt x="101" y="14"/>
                  </a:moveTo>
                  <a:cubicBezTo>
                    <a:pt x="24" y="0"/>
                    <a:pt x="0" y="51"/>
                    <a:pt x="0" y="51"/>
                  </a:cubicBezTo>
                  <a:cubicBezTo>
                    <a:pt x="85" y="59"/>
                    <a:pt x="85" y="59"/>
                    <a:pt x="85" y="59"/>
                  </a:cubicBezTo>
                  <a:lnTo>
                    <a:pt x="101" y="14"/>
                  </a:lnTo>
                  <a:close/>
                </a:path>
              </a:pathLst>
            </a:custGeom>
            <a:solidFill>
              <a:srgbClr val="1C7B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7" name="Freeform 498"/>
            <p:cNvSpPr>
              <a:spLocks/>
            </p:cNvSpPr>
            <p:nvPr/>
          </p:nvSpPr>
          <p:spPr bwMode="auto">
            <a:xfrm rot="3009157">
              <a:off x="8225189" y="526410"/>
              <a:ext cx="306852" cy="511420"/>
            </a:xfrm>
            <a:custGeom>
              <a:avLst/>
              <a:gdLst>
                <a:gd name="T0" fmla="*/ 25 w 53"/>
                <a:gd name="T1" fmla="*/ 81 h 88"/>
                <a:gd name="T2" fmla="*/ 26 w 53"/>
                <a:gd name="T3" fmla="*/ 77 h 88"/>
                <a:gd name="T4" fmla="*/ 30 w 53"/>
                <a:gd name="T5" fmla="*/ 66 h 88"/>
                <a:gd name="T6" fmla="*/ 37 w 53"/>
                <a:gd name="T7" fmla="*/ 45 h 88"/>
                <a:gd name="T8" fmla="*/ 37 w 53"/>
                <a:gd name="T9" fmla="*/ 45 h 88"/>
                <a:gd name="T10" fmla="*/ 40 w 53"/>
                <a:gd name="T11" fmla="*/ 38 h 88"/>
                <a:gd name="T12" fmla="*/ 53 w 53"/>
                <a:gd name="T13" fmla="*/ 0 h 88"/>
                <a:gd name="T14" fmla="*/ 24 w 53"/>
                <a:gd name="T15" fmla="*/ 20 h 88"/>
                <a:gd name="T16" fmla="*/ 19 w 53"/>
                <a:gd name="T17" fmla="*/ 24 h 88"/>
                <a:gd name="T18" fmla="*/ 19 w 53"/>
                <a:gd name="T19" fmla="*/ 24 h 88"/>
                <a:gd name="T20" fmla="*/ 5 w 53"/>
                <a:gd name="T21" fmla="*/ 37 h 88"/>
                <a:gd name="T22" fmla="*/ 0 w 53"/>
                <a:gd name="T23" fmla="*/ 43 h 88"/>
                <a:gd name="T24" fmla="*/ 22 w 53"/>
                <a:gd name="T25" fmla="*/ 88 h 88"/>
                <a:gd name="T26" fmla="*/ 25 w 53"/>
                <a:gd name="T27"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88">
                  <a:moveTo>
                    <a:pt x="25" y="81"/>
                  </a:moveTo>
                  <a:cubicBezTo>
                    <a:pt x="26" y="77"/>
                    <a:pt x="26" y="77"/>
                    <a:pt x="26" y="77"/>
                  </a:cubicBezTo>
                  <a:cubicBezTo>
                    <a:pt x="30" y="66"/>
                    <a:pt x="30" y="66"/>
                    <a:pt x="30" y="66"/>
                  </a:cubicBezTo>
                  <a:cubicBezTo>
                    <a:pt x="37" y="45"/>
                    <a:pt x="37" y="45"/>
                    <a:pt x="37" y="45"/>
                  </a:cubicBezTo>
                  <a:cubicBezTo>
                    <a:pt x="37" y="45"/>
                    <a:pt x="37" y="45"/>
                    <a:pt x="37" y="45"/>
                  </a:cubicBezTo>
                  <a:cubicBezTo>
                    <a:pt x="40" y="38"/>
                    <a:pt x="40" y="38"/>
                    <a:pt x="40" y="38"/>
                  </a:cubicBezTo>
                  <a:cubicBezTo>
                    <a:pt x="53" y="0"/>
                    <a:pt x="53" y="0"/>
                    <a:pt x="53" y="0"/>
                  </a:cubicBezTo>
                  <a:cubicBezTo>
                    <a:pt x="42" y="6"/>
                    <a:pt x="33" y="13"/>
                    <a:pt x="24" y="20"/>
                  </a:cubicBezTo>
                  <a:cubicBezTo>
                    <a:pt x="22" y="21"/>
                    <a:pt x="21" y="22"/>
                    <a:pt x="19" y="24"/>
                  </a:cubicBezTo>
                  <a:cubicBezTo>
                    <a:pt x="19" y="24"/>
                    <a:pt x="19" y="24"/>
                    <a:pt x="19" y="24"/>
                  </a:cubicBezTo>
                  <a:cubicBezTo>
                    <a:pt x="14" y="28"/>
                    <a:pt x="9" y="33"/>
                    <a:pt x="5" y="37"/>
                  </a:cubicBezTo>
                  <a:cubicBezTo>
                    <a:pt x="3" y="39"/>
                    <a:pt x="2" y="41"/>
                    <a:pt x="0" y="43"/>
                  </a:cubicBezTo>
                  <a:cubicBezTo>
                    <a:pt x="22" y="88"/>
                    <a:pt x="22" y="88"/>
                    <a:pt x="22" y="88"/>
                  </a:cubicBezTo>
                  <a:lnTo>
                    <a:pt x="25" y="81"/>
                  </a:ln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8" name="Freeform 499"/>
            <p:cNvSpPr>
              <a:spLocks/>
            </p:cNvSpPr>
            <p:nvPr/>
          </p:nvSpPr>
          <p:spPr bwMode="auto">
            <a:xfrm rot="3009157">
              <a:off x="7818653" y="613113"/>
              <a:ext cx="232859" cy="511420"/>
            </a:xfrm>
            <a:custGeom>
              <a:avLst/>
              <a:gdLst>
                <a:gd name="T0" fmla="*/ 0 w 40"/>
                <a:gd name="T1" fmla="*/ 26 h 88"/>
                <a:gd name="T2" fmla="*/ 30 w 40"/>
                <a:gd name="T3" fmla="*/ 88 h 88"/>
                <a:gd name="T4" fmla="*/ 40 w 40"/>
                <a:gd name="T5" fmla="*/ 57 h 88"/>
                <a:gd name="T6" fmla="*/ 13 w 40"/>
                <a:gd name="T7" fmla="*/ 0 h 88"/>
                <a:gd name="T8" fmla="*/ 0 w 40"/>
                <a:gd name="T9" fmla="*/ 26 h 88"/>
              </a:gdLst>
              <a:ahLst/>
              <a:cxnLst>
                <a:cxn ang="0">
                  <a:pos x="T0" y="T1"/>
                </a:cxn>
                <a:cxn ang="0">
                  <a:pos x="T2" y="T3"/>
                </a:cxn>
                <a:cxn ang="0">
                  <a:pos x="T4" y="T5"/>
                </a:cxn>
                <a:cxn ang="0">
                  <a:pos x="T6" y="T7"/>
                </a:cxn>
                <a:cxn ang="0">
                  <a:pos x="T8" y="T9"/>
                </a:cxn>
              </a:cxnLst>
              <a:rect l="0" t="0" r="r" b="b"/>
              <a:pathLst>
                <a:path w="40" h="88">
                  <a:moveTo>
                    <a:pt x="0" y="26"/>
                  </a:moveTo>
                  <a:cubicBezTo>
                    <a:pt x="30" y="88"/>
                    <a:pt x="30" y="88"/>
                    <a:pt x="30" y="88"/>
                  </a:cubicBezTo>
                  <a:cubicBezTo>
                    <a:pt x="40" y="57"/>
                    <a:pt x="40" y="57"/>
                    <a:pt x="40" y="57"/>
                  </a:cubicBezTo>
                  <a:cubicBezTo>
                    <a:pt x="13" y="0"/>
                    <a:pt x="13" y="0"/>
                    <a:pt x="13" y="0"/>
                  </a:cubicBezTo>
                  <a:cubicBezTo>
                    <a:pt x="7" y="9"/>
                    <a:pt x="3" y="18"/>
                    <a:pt x="0" y="26"/>
                  </a:cubicBez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9" name="Freeform 500"/>
            <p:cNvSpPr>
              <a:spLocks/>
            </p:cNvSpPr>
            <p:nvPr/>
          </p:nvSpPr>
          <p:spPr bwMode="auto">
            <a:xfrm rot="3009157">
              <a:off x="7555725" y="612747"/>
              <a:ext cx="306852" cy="639819"/>
            </a:xfrm>
            <a:custGeom>
              <a:avLst/>
              <a:gdLst>
                <a:gd name="T0" fmla="*/ 9 w 53"/>
                <a:gd name="T1" fmla="*/ 106 h 110"/>
                <a:gd name="T2" fmla="*/ 36 w 53"/>
                <a:gd name="T3" fmla="*/ 110 h 110"/>
                <a:gd name="T4" fmla="*/ 53 w 53"/>
                <a:gd name="T5" fmla="*/ 62 h 110"/>
                <a:gd name="T6" fmla="*/ 23 w 53"/>
                <a:gd name="T7" fmla="*/ 0 h 110"/>
                <a:gd name="T8" fmla="*/ 9 w 53"/>
                <a:gd name="T9" fmla="*/ 106 h 110"/>
              </a:gdLst>
              <a:ahLst/>
              <a:cxnLst>
                <a:cxn ang="0">
                  <a:pos x="T0" y="T1"/>
                </a:cxn>
                <a:cxn ang="0">
                  <a:pos x="T2" y="T3"/>
                </a:cxn>
                <a:cxn ang="0">
                  <a:pos x="T4" y="T5"/>
                </a:cxn>
                <a:cxn ang="0">
                  <a:pos x="T6" y="T7"/>
                </a:cxn>
                <a:cxn ang="0">
                  <a:pos x="T8" y="T9"/>
                </a:cxn>
              </a:cxnLst>
              <a:rect l="0" t="0" r="r" b="b"/>
              <a:pathLst>
                <a:path w="53" h="110">
                  <a:moveTo>
                    <a:pt x="9" y="106"/>
                  </a:moveTo>
                  <a:cubicBezTo>
                    <a:pt x="36" y="110"/>
                    <a:pt x="36" y="110"/>
                    <a:pt x="36" y="110"/>
                  </a:cubicBezTo>
                  <a:cubicBezTo>
                    <a:pt x="53" y="62"/>
                    <a:pt x="53" y="62"/>
                    <a:pt x="53" y="62"/>
                  </a:cubicBezTo>
                  <a:cubicBezTo>
                    <a:pt x="23" y="0"/>
                    <a:pt x="23" y="0"/>
                    <a:pt x="23" y="0"/>
                  </a:cubicBezTo>
                  <a:cubicBezTo>
                    <a:pt x="0" y="56"/>
                    <a:pt x="9" y="106"/>
                    <a:pt x="9" y="10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0" name="Freeform 501"/>
            <p:cNvSpPr>
              <a:spLocks/>
            </p:cNvSpPr>
            <p:nvPr/>
          </p:nvSpPr>
          <p:spPr bwMode="auto">
            <a:xfrm rot="3009157">
              <a:off x="7960719" y="652916"/>
              <a:ext cx="174100" cy="365611"/>
            </a:xfrm>
            <a:custGeom>
              <a:avLst/>
              <a:gdLst>
                <a:gd name="T0" fmla="*/ 4 w 30"/>
                <a:gd name="T1" fmla="*/ 0 h 63"/>
                <a:gd name="T2" fmla="*/ 0 w 30"/>
                <a:gd name="T3" fmla="*/ 6 h 63"/>
                <a:gd name="T4" fmla="*/ 27 w 30"/>
                <a:gd name="T5" fmla="*/ 63 h 63"/>
                <a:gd name="T6" fmla="*/ 30 w 30"/>
                <a:gd name="T7" fmla="*/ 55 h 63"/>
                <a:gd name="T8" fmla="*/ 4 w 30"/>
                <a:gd name="T9" fmla="*/ 0 h 63"/>
              </a:gdLst>
              <a:ahLst/>
              <a:cxnLst>
                <a:cxn ang="0">
                  <a:pos x="T0" y="T1"/>
                </a:cxn>
                <a:cxn ang="0">
                  <a:pos x="T2" y="T3"/>
                </a:cxn>
                <a:cxn ang="0">
                  <a:pos x="T4" y="T5"/>
                </a:cxn>
                <a:cxn ang="0">
                  <a:pos x="T6" y="T7"/>
                </a:cxn>
                <a:cxn ang="0">
                  <a:pos x="T8" y="T9"/>
                </a:cxn>
              </a:cxnLst>
              <a:rect l="0" t="0" r="r" b="b"/>
              <a:pathLst>
                <a:path w="30" h="63">
                  <a:moveTo>
                    <a:pt x="4" y="0"/>
                  </a:moveTo>
                  <a:cubicBezTo>
                    <a:pt x="2" y="2"/>
                    <a:pt x="1" y="4"/>
                    <a:pt x="0" y="6"/>
                  </a:cubicBezTo>
                  <a:cubicBezTo>
                    <a:pt x="27" y="63"/>
                    <a:pt x="27" y="63"/>
                    <a:pt x="27" y="63"/>
                  </a:cubicBezTo>
                  <a:cubicBezTo>
                    <a:pt x="30" y="55"/>
                    <a:pt x="30" y="55"/>
                    <a:pt x="30" y="55"/>
                  </a:cubicBezTo>
                  <a:lnTo>
                    <a:pt x="4" y="0"/>
                  </a:lnTo>
                  <a:close/>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1" name="Freeform 502"/>
            <p:cNvSpPr>
              <a:spLocks/>
            </p:cNvSpPr>
            <p:nvPr/>
          </p:nvSpPr>
          <p:spPr bwMode="auto">
            <a:xfrm rot="3009157">
              <a:off x="8028166" y="600983"/>
              <a:ext cx="211097" cy="430899"/>
            </a:xfrm>
            <a:custGeom>
              <a:avLst/>
              <a:gdLst>
                <a:gd name="T0" fmla="*/ 36 w 36"/>
                <a:gd name="T1" fmla="*/ 45 h 74"/>
                <a:gd name="T2" fmla="*/ 14 w 36"/>
                <a:gd name="T3" fmla="*/ 0 h 74"/>
                <a:gd name="T4" fmla="*/ 12 w 36"/>
                <a:gd name="T5" fmla="*/ 2 h 74"/>
                <a:gd name="T6" fmla="*/ 10 w 36"/>
                <a:gd name="T7" fmla="*/ 5 h 74"/>
                <a:gd name="T8" fmla="*/ 0 w 36"/>
                <a:gd name="T9" fmla="*/ 19 h 74"/>
                <a:gd name="T10" fmla="*/ 26 w 36"/>
                <a:gd name="T11" fmla="*/ 74 h 74"/>
                <a:gd name="T12" fmla="*/ 36 w 36"/>
                <a:gd name="T13" fmla="*/ 45 h 74"/>
              </a:gdLst>
              <a:ahLst/>
              <a:cxnLst>
                <a:cxn ang="0">
                  <a:pos x="T0" y="T1"/>
                </a:cxn>
                <a:cxn ang="0">
                  <a:pos x="T2" y="T3"/>
                </a:cxn>
                <a:cxn ang="0">
                  <a:pos x="T4" y="T5"/>
                </a:cxn>
                <a:cxn ang="0">
                  <a:pos x="T6" y="T7"/>
                </a:cxn>
                <a:cxn ang="0">
                  <a:pos x="T8" y="T9"/>
                </a:cxn>
                <a:cxn ang="0">
                  <a:pos x="T10" y="T11"/>
                </a:cxn>
                <a:cxn ang="0">
                  <a:pos x="T12" y="T13"/>
                </a:cxn>
              </a:cxnLst>
              <a:rect l="0" t="0" r="r" b="b"/>
              <a:pathLst>
                <a:path w="36" h="74">
                  <a:moveTo>
                    <a:pt x="36" y="45"/>
                  </a:moveTo>
                  <a:cubicBezTo>
                    <a:pt x="14" y="0"/>
                    <a:pt x="14" y="0"/>
                    <a:pt x="14" y="0"/>
                  </a:cubicBezTo>
                  <a:cubicBezTo>
                    <a:pt x="14" y="0"/>
                    <a:pt x="13" y="1"/>
                    <a:pt x="12" y="2"/>
                  </a:cubicBezTo>
                  <a:cubicBezTo>
                    <a:pt x="12" y="3"/>
                    <a:pt x="11" y="4"/>
                    <a:pt x="10" y="5"/>
                  </a:cubicBezTo>
                  <a:cubicBezTo>
                    <a:pt x="6" y="10"/>
                    <a:pt x="3" y="14"/>
                    <a:pt x="0" y="19"/>
                  </a:cubicBezTo>
                  <a:cubicBezTo>
                    <a:pt x="26" y="74"/>
                    <a:pt x="26" y="74"/>
                    <a:pt x="26" y="74"/>
                  </a:cubicBezTo>
                  <a:lnTo>
                    <a:pt x="36"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2" name="Freeform 503"/>
            <p:cNvSpPr>
              <a:spLocks/>
            </p:cNvSpPr>
            <p:nvPr/>
          </p:nvSpPr>
          <p:spPr bwMode="auto">
            <a:xfrm rot="3009157">
              <a:off x="7411061" y="837872"/>
              <a:ext cx="267679" cy="594118"/>
            </a:xfrm>
            <a:custGeom>
              <a:avLst/>
              <a:gdLst>
                <a:gd name="T0" fmla="*/ 10 w 46"/>
                <a:gd name="T1" fmla="*/ 102 h 102"/>
                <a:gd name="T2" fmla="*/ 46 w 46"/>
                <a:gd name="T3" fmla="*/ 0 h 102"/>
                <a:gd name="T4" fmla="*/ 10 w 46"/>
                <a:gd name="T5" fmla="*/ 102 h 102"/>
              </a:gdLst>
              <a:ahLst/>
              <a:cxnLst>
                <a:cxn ang="0">
                  <a:pos x="T0" y="T1"/>
                </a:cxn>
                <a:cxn ang="0">
                  <a:pos x="T2" y="T3"/>
                </a:cxn>
                <a:cxn ang="0">
                  <a:pos x="T4" y="T5"/>
                </a:cxn>
              </a:cxnLst>
              <a:rect l="0" t="0" r="r" b="b"/>
              <a:pathLst>
                <a:path w="46" h="102">
                  <a:moveTo>
                    <a:pt x="10" y="102"/>
                  </a:moveTo>
                  <a:cubicBezTo>
                    <a:pt x="46" y="0"/>
                    <a:pt x="46" y="0"/>
                    <a:pt x="46" y="0"/>
                  </a:cubicBezTo>
                  <a:cubicBezTo>
                    <a:pt x="46" y="0"/>
                    <a:pt x="0" y="37"/>
                    <a:pt x="10" y="102"/>
                  </a:cubicBezTo>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3" name="Freeform 504"/>
            <p:cNvSpPr>
              <a:spLocks/>
            </p:cNvSpPr>
            <p:nvPr/>
          </p:nvSpPr>
          <p:spPr bwMode="auto">
            <a:xfrm rot="3009157">
              <a:off x="7374869" y="1115324"/>
              <a:ext cx="496186" cy="535359"/>
            </a:xfrm>
            <a:custGeom>
              <a:avLst/>
              <a:gdLst>
                <a:gd name="T0" fmla="*/ 16 w 85"/>
                <a:gd name="T1" fmla="*/ 0 h 92"/>
                <a:gd name="T2" fmla="*/ 73 w 85"/>
                <a:gd name="T3" fmla="*/ 92 h 92"/>
                <a:gd name="T4" fmla="*/ 0 w 85"/>
                <a:gd name="T5" fmla="*/ 45 h 92"/>
                <a:gd name="T6" fmla="*/ 16 w 85"/>
                <a:gd name="T7" fmla="*/ 0 h 92"/>
              </a:gdLst>
              <a:ahLst/>
              <a:cxnLst>
                <a:cxn ang="0">
                  <a:pos x="T0" y="T1"/>
                </a:cxn>
                <a:cxn ang="0">
                  <a:pos x="T2" y="T3"/>
                </a:cxn>
                <a:cxn ang="0">
                  <a:pos x="T4" y="T5"/>
                </a:cxn>
                <a:cxn ang="0">
                  <a:pos x="T6" y="T7"/>
                </a:cxn>
              </a:cxnLst>
              <a:rect l="0" t="0" r="r" b="b"/>
              <a:pathLst>
                <a:path w="85" h="92">
                  <a:moveTo>
                    <a:pt x="16" y="0"/>
                  </a:moveTo>
                  <a:cubicBezTo>
                    <a:pt x="85" y="36"/>
                    <a:pt x="73" y="92"/>
                    <a:pt x="73" y="92"/>
                  </a:cubicBezTo>
                  <a:cubicBezTo>
                    <a:pt x="0" y="45"/>
                    <a:pt x="0" y="45"/>
                    <a:pt x="0" y="45"/>
                  </a:cubicBezTo>
                  <a:lnTo>
                    <a:pt x="16" y="0"/>
                  </a:lnTo>
                  <a:close/>
                </a:path>
              </a:pathLst>
            </a:custGeom>
            <a:solidFill>
              <a:srgbClr val="166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4" name="Freeform 505"/>
            <p:cNvSpPr>
              <a:spLocks/>
            </p:cNvSpPr>
            <p:nvPr/>
          </p:nvSpPr>
          <p:spPr bwMode="auto">
            <a:xfrm rot="3009157">
              <a:off x="8315670" y="607445"/>
              <a:ext cx="261151" cy="511420"/>
            </a:xfrm>
            <a:custGeom>
              <a:avLst/>
              <a:gdLst>
                <a:gd name="T0" fmla="*/ 3 w 45"/>
                <a:gd name="T1" fmla="*/ 81 h 88"/>
                <a:gd name="T2" fmla="*/ 4 w 45"/>
                <a:gd name="T3" fmla="*/ 77 h 88"/>
                <a:gd name="T4" fmla="*/ 8 w 45"/>
                <a:gd name="T5" fmla="*/ 66 h 88"/>
                <a:gd name="T6" fmla="*/ 15 w 45"/>
                <a:gd name="T7" fmla="*/ 45 h 88"/>
                <a:gd name="T8" fmla="*/ 15 w 45"/>
                <a:gd name="T9" fmla="*/ 45 h 88"/>
                <a:gd name="T10" fmla="*/ 18 w 45"/>
                <a:gd name="T11" fmla="*/ 38 h 88"/>
                <a:gd name="T12" fmla="*/ 31 w 45"/>
                <a:gd name="T13" fmla="*/ 0 h 88"/>
                <a:gd name="T14" fmla="*/ 41 w 45"/>
                <a:gd name="T15" fmla="*/ 33 h 88"/>
                <a:gd name="T16" fmla="*/ 42 w 45"/>
                <a:gd name="T17" fmla="*/ 39 h 88"/>
                <a:gd name="T18" fmla="*/ 42 w 45"/>
                <a:gd name="T19" fmla="*/ 40 h 88"/>
                <a:gd name="T20" fmla="*/ 45 w 45"/>
                <a:gd name="T21" fmla="*/ 58 h 88"/>
                <a:gd name="T22" fmla="*/ 45 w 45"/>
                <a:gd name="T23" fmla="*/ 66 h 88"/>
                <a:gd name="T24" fmla="*/ 0 w 45"/>
                <a:gd name="T25" fmla="*/ 88 h 88"/>
                <a:gd name="T26" fmla="*/ 3 w 45"/>
                <a:gd name="T27"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8">
                  <a:moveTo>
                    <a:pt x="3" y="81"/>
                  </a:moveTo>
                  <a:cubicBezTo>
                    <a:pt x="4" y="77"/>
                    <a:pt x="4" y="77"/>
                    <a:pt x="4" y="77"/>
                  </a:cubicBezTo>
                  <a:cubicBezTo>
                    <a:pt x="8" y="66"/>
                    <a:pt x="8" y="66"/>
                    <a:pt x="8" y="66"/>
                  </a:cubicBezTo>
                  <a:cubicBezTo>
                    <a:pt x="15" y="45"/>
                    <a:pt x="15" y="45"/>
                    <a:pt x="15" y="45"/>
                  </a:cubicBezTo>
                  <a:cubicBezTo>
                    <a:pt x="15" y="45"/>
                    <a:pt x="15" y="45"/>
                    <a:pt x="15" y="45"/>
                  </a:cubicBezTo>
                  <a:cubicBezTo>
                    <a:pt x="18" y="38"/>
                    <a:pt x="18" y="38"/>
                    <a:pt x="18" y="38"/>
                  </a:cubicBezTo>
                  <a:cubicBezTo>
                    <a:pt x="31" y="0"/>
                    <a:pt x="31" y="0"/>
                    <a:pt x="31" y="0"/>
                  </a:cubicBezTo>
                  <a:cubicBezTo>
                    <a:pt x="35" y="11"/>
                    <a:pt x="39" y="22"/>
                    <a:pt x="41" y="33"/>
                  </a:cubicBezTo>
                  <a:cubicBezTo>
                    <a:pt x="41" y="35"/>
                    <a:pt x="42" y="37"/>
                    <a:pt x="42" y="39"/>
                  </a:cubicBezTo>
                  <a:cubicBezTo>
                    <a:pt x="42" y="40"/>
                    <a:pt x="42" y="40"/>
                    <a:pt x="42" y="40"/>
                  </a:cubicBezTo>
                  <a:cubicBezTo>
                    <a:pt x="44" y="46"/>
                    <a:pt x="44" y="52"/>
                    <a:pt x="45" y="58"/>
                  </a:cubicBezTo>
                  <a:cubicBezTo>
                    <a:pt x="45" y="61"/>
                    <a:pt x="45" y="63"/>
                    <a:pt x="45" y="66"/>
                  </a:cubicBezTo>
                  <a:cubicBezTo>
                    <a:pt x="0" y="88"/>
                    <a:pt x="0" y="88"/>
                    <a:pt x="0" y="88"/>
                  </a:cubicBezTo>
                  <a:lnTo>
                    <a:pt x="3" y="81"/>
                  </a:lnTo>
                  <a:close/>
                </a:path>
              </a:pathLst>
            </a:custGeom>
            <a:solidFill>
              <a:srgbClr val="1E8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5" name="Freeform 506"/>
            <p:cNvSpPr>
              <a:spLocks/>
            </p:cNvSpPr>
            <p:nvPr/>
          </p:nvSpPr>
          <p:spPr bwMode="auto">
            <a:xfrm rot="3009157">
              <a:off x="7837734" y="944400"/>
              <a:ext cx="389550" cy="343848"/>
            </a:xfrm>
            <a:custGeom>
              <a:avLst/>
              <a:gdLst>
                <a:gd name="T0" fmla="*/ 62 w 67"/>
                <a:gd name="T1" fmla="*/ 29 h 59"/>
                <a:gd name="T2" fmla="*/ 0 w 67"/>
                <a:gd name="T3" fmla="*/ 59 h 59"/>
                <a:gd name="T4" fmla="*/ 10 w 67"/>
                <a:gd name="T5" fmla="*/ 28 h 59"/>
                <a:gd name="T6" fmla="*/ 67 w 67"/>
                <a:gd name="T7" fmla="*/ 0 h 59"/>
                <a:gd name="T8" fmla="*/ 62 w 67"/>
                <a:gd name="T9" fmla="*/ 29 h 59"/>
              </a:gdLst>
              <a:ahLst/>
              <a:cxnLst>
                <a:cxn ang="0">
                  <a:pos x="T0" y="T1"/>
                </a:cxn>
                <a:cxn ang="0">
                  <a:pos x="T2" y="T3"/>
                </a:cxn>
                <a:cxn ang="0">
                  <a:pos x="T4" y="T5"/>
                </a:cxn>
                <a:cxn ang="0">
                  <a:pos x="T6" y="T7"/>
                </a:cxn>
                <a:cxn ang="0">
                  <a:pos x="T8" y="T9"/>
                </a:cxn>
              </a:cxnLst>
              <a:rect l="0" t="0" r="r" b="b"/>
              <a:pathLst>
                <a:path w="67" h="59">
                  <a:moveTo>
                    <a:pt x="62" y="29"/>
                  </a:moveTo>
                  <a:cubicBezTo>
                    <a:pt x="0" y="59"/>
                    <a:pt x="0" y="59"/>
                    <a:pt x="0" y="59"/>
                  </a:cubicBezTo>
                  <a:cubicBezTo>
                    <a:pt x="10" y="28"/>
                    <a:pt x="10" y="28"/>
                    <a:pt x="10" y="28"/>
                  </a:cubicBezTo>
                  <a:cubicBezTo>
                    <a:pt x="67" y="0"/>
                    <a:pt x="67" y="0"/>
                    <a:pt x="67" y="0"/>
                  </a:cubicBezTo>
                  <a:cubicBezTo>
                    <a:pt x="66" y="10"/>
                    <a:pt x="64" y="20"/>
                    <a:pt x="62" y="29"/>
                  </a:cubicBezTo>
                  <a:close/>
                </a:path>
              </a:pathLst>
            </a:custGeom>
            <a:solidFill>
              <a:srgbClr val="1E8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6" name="Freeform 507"/>
            <p:cNvSpPr>
              <a:spLocks/>
            </p:cNvSpPr>
            <p:nvPr/>
          </p:nvSpPr>
          <p:spPr bwMode="auto">
            <a:xfrm rot="3009157">
              <a:off x="7559470" y="970701"/>
              <a:ext cx="459190" cy="533183"/>
            </a:xfrm>
            <a:custGeom>
              <a:avLst/>
              <a:gdLst>
                <a:gd name="T0" fmla="*/ 24 w 79"/>
                <a:gd name="T1" fmla="*/ 92 h 92"/>
                <a:gd name="T2" fmla="*/ 0 w 79"/>
                <a:gd name="T3" fmla="*/ 78 h 92"/>
                <a:gd name="T4" fmla="*/ 17 w 79"/>
                <a:gd name="T5" fmla="*/ 30 h 92"/>
                <a:gd name="T6" fmla="*/ 79 w 79"/>
                <a:gd name="T7" fmla="*/ 0 h 92"/>
                <a:gd name="T8" fmla="*/ 24 w 79"/>
                <a:gd name="T9" fmla="*/ 92 h 92"/>
              </a:gdLst>
              <a:ahLst/>
              <a:cxnLst>
                <a:cxn ang="0">
                  <a:pos x="T0" y="T1"/>
                </a:cxn>
                <a:cxn ang="0">
                  <a:pos x="T2" y="T3"/>
                </a:cxn>
                <a:cxn ang="0">
                  <a:pos x="T4" y="T5"/>
                </a:cxn>
                <a:cxn ang="0">
                  <a:pos x="T6" y="T7"/>
                </a:cxn>
                <a:cxn ang="0">
                  <a:pos x="T8" y="T9"/>
                </a:cxn>
              </a:cxnLst>
              <a:rect l="0" t="0" r="r" b="b"/>
              <a:pathLst>
                <a:path w="79" h="92">
                  <a:moveTo>
                    <a:pt x="24" y="92"/>
                  </a:moveTo>
                  <a:cubicBezTo>
                    <a:pt x="0" y="78"/>
                    <a:pt x="0" y="78"/>
                    <a:pt x="0" y="78"/>
                  </a:cubicBezTo>
                  <a:cubicBezTo>
                    <a:pt x="17" y="30"/>
                    <a:pt x="17" y="30"/>
                    <a:pt x="17" y="30"/>
                  </a:cubicBezTo>
                  <a:cubicBezTo>
                    <a:pt x="79" y="0"/>
                    <a:pt x="79" y="0"/>
                    <a:pt x="79" y="0"/>
                  </a:cubicBezTo>
                  <a:cubicBezTo>
                    <a:pt x="63" y="58"/>
                    <a:pt x="24" y="92"/>
                    <a:pt x="24" y="92"/>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7" name="Freeform 508"/>
            <p:cNvSpPr>
              <a:spLocks/>
            </p:cNvSpPr>
            <p:nvPr/>
          </p:nvSpPr>
          <p:spPr bwMode="auto">
            <a:xfrm rot="3009157">
              <a:off x="7969142" y="969772"/>
              <a:ext cx="337320" cy="202392"/>
            </a:xfrm>
            <a:custGeom>
              <a:avLst/>
              <a:gdLst>
                <a:gd name="T0" fmla="*/ 58 w 58"/>
                <a:gd name="T1" fmla="*/ 0 h 35"/>
                <a:gd name="T2" fmla="*/ 57 w 58"/>
                <a:gd name="T3" fmla="*/ 7 h 35"/>
                <a:gd name="T4" fmla="*/ 0 w 58"/>
                <a:gd name="T5" fmla="*/ 35 h 35"/>
                <a:gd name="T6" fmla="*/ 3 w 58"/>
                <a:gd name="T7" fmla="*/ 27 h 35"/>
                <a:gd name="T8" fmla="*/ 58 w 58"/>
                <a:gd name="T9" fmla="*/ 0 h 35"/>
              </a:gdLst>
              <a:ahLst/>
              <a:cxnLst>
                <a:cxn ang="0">
                  <a:pos x="T0" y="T1"/>
                </a:cxn>
                <a:cxn ang="0">
                  <a:pos x="T2" y="T3"/>
                </a:cxn>
                <a:cxn ang="0">
                  <a:pos x="T4" y="T5"/>
                </a:cxn>
                <a:cxn ang="0">
                  <a:pos x="T6" y="T7"/>
                </a:cxn>
                <a:cxn ang="0">
                  <a:pos x="T8" y="T9"/>
                </a:cxn>
              </a:cxnLst>
              <a:rect l="0" t="0" r="r" b="b"/>
              <a:pathLst>
                <a:path w="58" h="35">
                  <a:moveTo>
                    <a:pt x="58" y="0"/>
                  </a:moveTo>
                  <a:cubicBezTo>
                    <a:pt x="58" y="3"/>
                    <a:pt x="58" y="5"/>
                    <a:pt x="57" y="7"/>
                  </a:cubicBezTo>
                  <a:cubicBezTo>
                    <a:pt x="0" y="35"/>
                    <a:pt x="0" y="35"/>
                    <a:pt x="0" y="35"/>
                  </a:cubicBezTo>
                  <a:cubicBezTo>
                    <a:pt x="3" y="27"/>
                    <a:pt x="3" y="27"/>
                    <a:pt x="3" y="27"/>
                  </a:cubicBezTo>
                  <a:lnTo>
                    <a:pt x="58" y="0"/>
                  </a:lnTo>
                  <a:close/>
                </a:path>
              </a:pathLst>
            </a:custGeom>
            <a:solidFill>
              <a:srgbClr val="C937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8" name="Freeform 509"/>
            <p:cNvSpPr>
              <a:spLocks/>
            </p:cNvSpPr>
            <p:nvPr/>
          </p:nvSpPr>
          <p:spPr bwMode="auto">
            <a:xfrm rot="3009157">
              <a:off x="8054098" y="871124"/>
              <a:ext cx="326438" cy="298147"/>
            </a:xfrm>
            <a:custGeom>
              <a:avLst/>
              <a:gdLst>
                <a:gd name="T0" fmla="*/ 10 w 56"/>
                <a:gd name="T1" fmla="*/ 22 h 51"/>
                <a:gd name="T2" fmla="*/ 55 w 56"/>
                <a:gd name="T3" fmla="*/ 0 h 51"/>
                <a:gd name="T4" fmla="*/ 56 w 56"/>
                <a:gd name="T5" fmla="*/ 3 h 51"/>
                <a:gd name="T6" fmla="*/ 56 w 56"/>
                <a:gd name="T7" fmla="*/ 6 h 51"/>
                <a:gd name="T8" fmla="*/ 55 w 56"/>
                <a:gd name="T9" fmla="*/ 24 h 51"/>
                <a:gd name="T10" fmla="*/ 0 w 56"/>
                <a:gd name="T11" fmla="*/ 51 h 51"/>
                <a:gd name="T12" fmla="*/ 10 w 56"/>
                <a:gd name="T13" fmla="*/ 22 h 51"/>
              </a:gdLst>
              <a:ahLst/>
              <a:cxnLst>
                <a:cxn ang="0">
                  <a:pos x="T0" y="T1"/>
                </a:cxn>
                <a:cxn ang="0">
                  <a:pos x="T2" y="T3"/>
                </a:cxn>
                <a:cxn ang="0">
                  <a:pos x="T4" y="T5"/>
                </a:cxn>
                <a:cxn ang="0">
                  <a:pos x="T6" y="T7"/>
                </a:cxn>
                <a:cxn ang="0">
                  <a:pos x="T8" y="T9"/>
                </a:cxn>
                <a:cxn ang="0">
                  <a:pos x="T10" y="T11"/>
                </a:cxn>
                <a:cxn ang="0">
                  <a:pos x="T12" y="T13"/>
                </a:cxn>
              </a:cxnLst>
              <a:rect l="0" t="0" r="r" b="b"/>
              <a:pathLst>
                <a:path w="56" h="51">
                  <a:moveTo>
                    <a:pt x="10" y="22"/>
                  </a:moveTo>
                  <a:cubicBezTo>
                    <a:pt x="55" y="0"/>
                    <a:pt x="55" y="0"/>
                    <a:pt x="55" y="0"/>
                  </a:cubicBezTo>
                  <a:cubicBezTo>
                    <a:pt x="55" y="1"/>
                    <a:pt x="56" y="2"/>
                    <a:pt x="56" y="3"/>
                  </a:cubicBezTo>
                  <a:cubicBezTo>
                    <a:pt x="56" y="4"/>
                    <a:pt x="56" y="5"/>
                    <a:pt x="56" y="6"/>
                  </a:cubicBezTo>
                  <a:cubicBezTo>
                    <a:pt x="56" y="13"/>
                    <a:pt x="56" y="18"/>
                    <a:pt x="55" y="24"/>
                  </a:cubicBezTo>
                  <a:cubicBezTo>
                    <a:pt x="0" y="51"/>
                    <a:pt x="0" y="51"/>
                    <a:pt x="0" y="51"/>
                  </a:cubicBezTo>
                  <a:lnTo>
                    <a:pt x="10" y="2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9" name="Freeform 510"/>
            <p:cNvSpPr>
              <a:spLocks/>
            </p:cNvSpPr>
            <p:nvPr/>
          </p:nvSpPr>
          <p:spPr bwMode="auto">
            <a:xfrm rot="3009157">
              <a:off x="7444970" y="886326"/>
              <a:ext cx="280737" cy="594118"/>
            </a:xfrm>
            <a:custGeom>
              <a:avLst/>
              <a:gdLst>
                <a:gd name="T0" fmla="*/ 0 w 48"/>
                <a:gd name="T1" fmla="*/ 102 h 102"/>
                <a:gd name="T2" fmla="*/ 36 w 48"/>
                <a:gd name="T3" fmla="*/ 0 h 102"/>
                <a:gd name="T4" fmla="*/ 0 w 48"/>
                <a:gd name="T5" fmla="*/ 102 h 102"/>
              </a:gdLst>
              <a:ahLst/>
              <a:cxnLst>
                <a:cxn ang="0">
                  <a:pos x="T0" y="T1"/>
                </a:cxn>
                <a:cxn ang="0">
                  <a:pos x="T2" y="T3"/>
                </a:cxn>
                <a:cxn ang="0">
                  <a:pos x="T4" y="T5"/>
                </a:cxn>
              </a:cxnLst>
              <a:rect l="0" t="0" r="r" b="b"/>
              <a:pathLst>
                <a:path w="48" h="102">
                  <a:moveTo>
                    <a:pt x="0" y="102"/>
                  </a:moveTo>
                  <a:cubicBezTo>
                    <a:pt x="36" y="0"/>
                    <a:pt x="36" y="0"/>
                    <a:pt x="36" y="0"/>
                  </a:cubicBezTo>
                  <a:cubicBezTo>
                    <a:pt x="36" y="0"/>
                    <a:pt x="48" y="57"/>
                    <a:pt x="0" y="102"/>
                  </a:cubicBezTo>
                </a:path>
              </a:pathLst>
            </a:custGeom>
            <a:solidFill>
              <a:srgbClr val="D63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0" name="Freeform 511"/>
            <p:cNvSpPr>
              <a:spLocks/>
            </p:cNvSpPr>
            <p:nvPr/>
          </p:nvSpPr>
          <p:spPr bwMode="auto">
            <a:xfrm rot="3009157">
              <a:off x="8127827" y="713613"/>
              <a:ext cx="337320" cy="330791"/>
            </a:xfrm>
            <a:custGeom>
              <a:avLst/>
              <a:gdLst>
                <a:gd name="T0" fmla="*/ 53 w 58"/>
                <a:gd name="T1" fmla="*/ 37 h 57"/>
                <a:gd name="T2" fmla="*/ 37 w 58"/>
                <a:gd name="T3" fmla="*/ 4 h 57"/>
                <a:gd name="T4" fmla="*/ 5 w 58"/>
                <a:gd name="T5" fmla="*/ 20 h 57"/>
                <a:gd name="T6" fmla="*/ 21 w 58"/>
                <a:gd name="T7" fmla="*/ 53 h 57"/>
                <a:gd name="T8" fmla="*/ 53 w 58"/>
                <a:gd name="T9" fmla="*/ 37 h 57"/>
              </a:gdLst>
              <a:ahLst/>
              <a:cxnLst>
                <a:cxn ang="0">
                  <a:pos x="T0" y="T1"/>
                </a:cxn>
                <a:cxn ang="0">
                  <a:pos x="T2" y="T3"/>
                </a:cxn>
                <a:cxn ang="0">
                  <a:pos x="T4" y="T5"/>
                </a:cxn>
                <a:cxn ang="0">
                  <a:pos x="T6" y="T7"/>
                </a:cxn>
                <a:cxn ang="0">
                  <a:pos x="T8" y="T9"/>
                </a:cxn>
              </a:cxnLst>
              <a:rect l="0" t="0" r="r" b="b"/>
              <a:pathLst>
                <a:path w="58" h="57">
                  <a:moveTo>
                    <a:pt x="53" y="37"/>
                  </a:moveTo>
                  <a:cubicBezTo>
                    <a:pt x="58" y="24"/>
                    <a:pt x="51" y="9"/>
                    <a:pt x="37" y="4"/>
                  </a:cubicBezTo>
                  <a:cubicBezTo>
                    <a:pt x="24" y="0"/>
                    <a:pt x="9" y="7"/>
                    <a:pt x="5" y="20"/>
                  </a:cubicBezTo>
                  <a:cubicBezTo>
                    <a:pt x="0" y="34"/>
                    <a:pt x="7" y="48"/>
                    <a:pt x="21" y="53"/>
                  </a:cubicBezTo>
                  <a:cubicBezTo>
                    <a:pt x="34" y="57"/>
                    <a:pt x="49" y="50"/>
                    <a:pt x="53" y="37"/>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1" name="Freeform 512"/>
            <p:cNvSpPr>
              <a:spLocks/>
            </p:cNvSpPr>
            <p:nvPr/>
          </p:nvSpPr>
          <p:spPr bwMode="auto">
            <a:xfrm rot="3009157">
              <a:off x="8127827" y="713613"/>
              <a:ext cx="337320" cy="330791"/>
            </a:xfrm>
            <a:custGeom>
              <a:avLst/>
              <a:gdLst>
                <a:gd name="T0" fmla="*/ 53 w 58"/>
                <a:gd name="T1" fmla="*/ 37 h 57"/>
                <a:gd name="T2" fmla="*/ 37 w 58"/>
                <a:gd name="T3" fmla="*/ 4 h 57"/>
                <a:gd name="T4" fmla="*/ 5 w 58"/>
                <a:gd name="T5" fmla="*/ 20 h 57"/>
                <a:gd name="T6" fmla="*/ 21 w 58"/>
                <a:gd name="T7" fmla="*/ 53 h 57"/>
                <a:gd name="T8" fmla="*/ 53 w 58"/>
                <a:gd name="T9" fmla="*/ 37 h 57"/>
              </a:gdLst>
              <a:ahLst/>
              <a:cxnLst>
                <a:cxn ang="0">
                  <a:pos x="T0" y="T1"/>
                </a:cxn>
                <a:cxn ang="0">
                  <a:pos x="T2" y="T3"/>
                </a:cxn>
                <a:cxn ang="0">
                  <a:pos x="T4" y="T5"/>
                </a:cxn>
                <a:cxn ang="0">
                  <a:pos x="T6" y="T7"/>
                </a:cxn>
                <a:cxn ang="0">
                  <a:pos x="T8" y="T9"/>
                </a:cxn>
              </a:cxnLst>
              <a:rect l="0" t="0" r="r" b="b"/>
              <a:pathLst>
                <a:path w="58" h="57">
                  <a:moveTo>
                    <a:pt x="53" y="37"/>
                  </a:moveTo>
                  <a:cubicBezTo>
                    <a:pt x="58" y="24"/>
                    <a:pt x="51" y="9"/>
                    <a:pt x="37" y="4"/>
                  </a:cubicBezTo>
                  <a:cubicBezTo>
                    <a:pt x="24" y="0"/>
                    <a:pt x="9" y="7"/>
                    <a:pt x="5" y="20"/>
                  </a:cubicBezTo>
                  <a:cubicBezTo>
                    <a:pt x="0" y="34"/>
                    <a:pt x="7" y="48"/>
                    <a:pt x="21" y="53"/>
                  </a:cubicBezTo>
                  <a:cubicBezTo>
                    <a:pt x="34" y="57"/>
                    <a:pt x="49" y="50"/>
                    <a:pt x="53" y="37"/>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2" name="Freeform 513"/>
            <p:cNvSpPr>
              <a:spLocks/>
            </p:cNvSpPr>
            <p:nvPr/>
          </p:nvSpPr>
          <p:spPr bwMode="auto">
            <a:xfrm rot="3009157">
              <a:off x="8163039" y="741069"/>
              <a:ext cx="265503" cy="274208"/>
            </a:xfrm>
            <a:custGeom>
              <a:avLst/>
              <a:gdLst>
                <a:gd name="T0" fmla="*/ 42 w 46"/>
                <a:gd name="T1" fmla="*/ 30 h 47"/>
                <a:gd name="T2" fmla="*/ 30 w 46"/>
                <a:gd name="T3" fmla="*/ 4 h 47"/>
                <a:gd name="T4" fmla="*/ 3 w 46"/>
                <a:gd name="T5" fmla="*/ 17 h 47"/>
                <a:gd name="T6" fmla="*/ 16 w 46"/>
                <a:gd name="T7" fmla="*/ 43 h 47"/>
                <a:gd name="T8" fmla="*/ 42 w 46"/>
                <a:gd name="T9" fmla="*/ 30 h 47"/>
              </a:gdLst>
              <a:ahLst/>
              <a:cxnLst>
                <a:cxn ang="0">
                  <a:pos x="T0" y="T1"/>
                </a:cxn>
                <a:cxn ang="0">
                  <a:pos x="T2" y="T3"/>
                </a:cxn>
                <a:cxn ang="0">
                  <a:pos x="T4" y="T5"/>
                </a:cxn>
                <a:cxn ang="0">
                  <a:pos x="T6" y="T7"/>
                </a:cxn>
                <a:cxn ang="0">
                  <a:pos x="T8" y="T9"/>
                </a:cxn>
              </a:cxnLst>
              <a:rect l="0" t="0" r="r" b="b"/>
              <a:pathLst>
                <a:path w="46" h="47">
                  <a:moveTo>
                    <a:pt x="42" y="30"/>
                  </a:moveTo>
                  <a:cubicBezTo>
                    <a:pt x="46" y="20"/>
                    <a:pt x="40" y="8"/>
                    <a:pt x="30" y="4"/>
                  </a:cubicBezTo>
                  <a:cubicBezTo>
                    <a:pt x="19" y="0"/>
                    <a:pt x="7" y="6"/>
                    <a:pt x="3" y="17"/>
                  </a:cubicBezTo>
                  <a:cubicBezTo>
                    <a:pt x="0" y="28"/>
                    <a:pt x="5" y="39"/>
                    <a:pt x="16" y="43"/>
                  </a:cubicBezTo>
                  <a:cubicBezTo>
                    <a:pt x="27" y="47"/>
                    <a:pt x="39" y="41"/>
                    <a:pt x="42" y="30"/>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3" name="Freeform 514"/>
            <p:cNvSpPr>
              <a:spLocks/>
            </p:cNvSpPr>
            <p:nvPr/>
          </p:nvSpPr>
          <p:spPr bwMode="auto">
            <a:xfrm rot="3009157">
              <a:off x="8181230" y="763336"/>
              <a:ext cx="226331" cy="226331"/>
            </a:xfrm>
            <a:custGeom>
              <a:avLst/>
              <a:gdLst>
                <a:gd name="T0" fmla="*/ 36 w 39"/>
                <a:gd name="T1" fmla="*/ 25 h 39"/>
                <a:gd name="T2" fmla="*/ 26 w 39"/>
                <a:gd name="T3" fmla="*/ 3 h 39"/>
                <a:gd name="T4" fmla="*/ 4 w 39"/>
                <a:gd name="T5" fmla="*/ 14 h 39"/>
                <a:gd name="T6" fmla="*/ 14 w 39"/>
                <a:gd name="T7" fmla="*/ 36 h 39"/>
                <a:gd name="T8" fmla="*/ 36 w 39"/>
                <a:gd name="T9" fmla="*/ 25 h 39"/>
              </a:gdLst>
              <a:ahLst/>
              <a:cxnLst>
                <a:cxn ang="0">
                  <a:pos x="T0" y="T1"/>
                </a:cxn>
                <a:cxn ang="0">
                  <a:pos x="T2" y="T3"/>
                </a:cxn>
                <a:cxn ang="0">
                  <a:pos x="T4" y="T5"/>
                </a:cxn>
                <a:cxn ang="0">
                  <a:pos x="T6" y="T7"/>
                </a:cxn>
                <a:cxn ang="0">
                  <a:pos x="T8" y="T9"/>
                </a:cxn>
              </a:cxnLst>
              <a:rect l="0" t="0" r="r" b="b"/>
              <a:pathLst>
                <a:path w="39" h="39">
                  <a:moveTo>
                    <a:pt x="36" y="25"/>
                  </a:moveTo>
                  <a:cubicBezTo>
                    <a:pt x="39" y="16"/>
                    <a:pt x="35" y="6"/>
                    <a:pt x="26" y="3"/>
                  </a:cubicBezTo>
                  <a:cubicBezTo>
                    <a:pt x="17" y="0"/>
                    <a:pt x="7" y="5"/>
                    <a:pt x="4" y="14"/>
                  </a:cubicBezTo>
                  <a:cubicBezTo>
                    <a:pt x="0" y="23"/>
                    <a:pt x="5" y="33"/>
                    <a:pt x="14" y="36"/>
                  </a:cubicBezTo>
                  <a:cubicBezTo>
                    <a:pt x="23" y="39"/>
                    <a:pt x="33" y="34"/>
                    <a:pt x="36" y="25"/>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4" name="Freeform 515"/>
            <p:cNvSpPr>
              <a:spLocks/>
            </p:cNvSpPr>
            <p:nvPr/>
          </p:nvSpPr>
          <p:spPr bwMode="auto">
            <a:xfrm rot="3009157">
              <a:off x="8127827" y="713613"/>
              <a:ext cx="337320" cy="330791"/>
            </a:xfrm>
            <a:custGeom>
              <a:avLst/>
              <a:gdLst>
                <a:gd name="T0" fmla="*/ 5 w 58"/>
                <a:gd name="T1" fmla="*/ 20 h 57"/>
                <a:gd name="T2" fmla="*/ 37 w 58"/>
                <a:gd name="T3" fmla="*/ 4 h 57"/>
                <a:gd name="T4" fmla="*/ 53 w 58"/>
                <a:gd name="T5" fmla="*/ 37 h 57"/>
                <a:gd name="T6" fmla="*/ 21 w 58"/>
                <a:gd name="T7" fmla="*/ 53 h 57"/>
                <a:gd name="T8" fmla="*/ 5 w 58"/>
                <a:gd name="T9" fmla="*/ 20 h 57"/>
              </a:gdLst>
              <a:ahLst/>
              <a:cxnLst>
                <a:cxn ang="0">
                  <a:pos x="T0" y="T1"/>
                </a:cxn>
                <a:cxn ang="0">
                  <a:pos x="T2" y="T3"/>
                </a:cxn>
                <a:cxn ang="0">
                  <a:pos x="T4" y="T5"/>
                </a:cxn>
                <a:cxn ang="0">
                  <a:pos x="T6" y="T7"/>
                </a:cxn>
                <a:cxn ang="0">
                  <a:pos x="T8" y="T9"/>
                </a:cxn>
              </a:cxnLst>
              <a:rect l="0" t="0" r="r" b="b"/>
              <a:pathLst>
                <a:path w="58" h="57">
                  <a:moveTo>
                    <a:pt x="5" y="20"/>
                  </a:moveTo>
                  <a:cubicBezTo>
                    <a:pt x="9" y="7"/>
                    <a:pt x="24" y="0"/>
                    <a:pt x="37" y="4"/>
                  </a:cubicBezTo>
                  <a:cubicBezTo>
                    <a:pt x="51" y="9"/>
                    <a:pt x="58" y="24"/>
                    <a:pt x="53" y="37"/>
                  </a:cubicBezTo>
                  <a:cubicBezTo>
                    <a:pt x="49" y="50"/>
                    <a:pt x="34" y="57"/>
                    <a:pt x="21" y="53"/>
                  </a:cubicBezTo>
                  <a:cubicBezTo>
                    <a:pt x="7" y="48"/>
                    <a:pt x="0" y="34"/>
                    <a:pt x="5" y="20"/>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5" name="Freeform 516"/>
            <p:cNvSpPr>
              <a:spLocks/>
            </p:cNvSpPr>
            <p:nvPr/>
          </p:nvSpPr>
          <p:spPr bwMode="auto">
            <a:xfrm rot="3009157">
              <a:off x="8127827" y="713613"/>
              <a:ext cx="337320" cy="330791"/>
            </a:xfrm>
            <a:custGeom>
              <a:avLst/>
              <a:gdLst>
                <a:gd name="T0" fmla="*/ 5 w 58"/>
                <a:gd name="T1" fmla="*/ 20 h 57"/>
                <a:gd name="T2" fmla="*/ 37 w 58"/>
                <a:gd name="T3" fmla="*/ 4 h 57"/>
                <a:gd name="T4" fmla="*/ 53 w 58"/>
                <a:gd name="T5" fmla="*/ 37 h 57"/>
                <a:gd name="T6" fmla="*/ 21 w 58"/>
                <a:gd name="T7" fmla="*/ 53 h 57"/>
                <a:gd name="T8" fmla="*/ 5 w 58"/>
                <a:gd name="T9" fmla="*/ 20 h 57"/>
              </a:gdLst>
              <a:ahLst/>
              <a:cxnLst>
                <a:cxn ang="0">
                  <a:pos x="T0" y="T1"/>
                </a:cxn>
                <a:cxn ang="0">
                  <a:pos x="T2" y="T3"/>
                </a:cxn>
                <a:cxn ang="0">
                  <a:pos x="T4" y="T5"/>
                </a:cxn>
                <a:cxn ang="0">
                  <a:pos x="T6" y="T7"/>
                </a:cxn>
                <a:cxn ang="0">
                  <a:pos x="T8" y="T9"/>
                </a:cxn>
              </a:cxnLst>
              <a:rect l="0" t="0" r="r" b="b"/>
              <a:pathLst>
                <a:path w="58" h="57">
                  <a:moveTo>
                    <a:pt x="5" y="20"/>
                  </a:moveTo>
                  <a:cubicBezTo>
                    <a:pt x="9" y="7"/>
                    <a:pt x="24" y="0"/>
                    <a:pt x="37" y="4"/>
                  </a:cubicBezTo>
                  <a:cubicBezTo>
                    <a:pt x="51" y="9"/>
                    <a:pt x="58" y="24"/>
                    <a:pt x="53" y="37"/>
                  </a:cubicBezTo>
                  <a:cubicBezTo>
                    <a:pt x="49" y="50"/>
                    <a:pt x="34" y="57"/>
                    <a:pt x="21" y="53"/>
                  </a:cubicBezTo>
                  <a:cubicBezTo>
                    <a:pt x="7" y="48"/>
                    <a:pt x="0" y="34"/>
                    <a:pt x="5" y="20"/>
                  </a:cubicBezTo>
                  <a:close/>
                </a:path>
              </a:pathLst>
            </a:custGeom>
            <a:solidFill>
              <a:srgbClr val="4444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6" name="Freeform 517"/>
            <p:cNvSpPr>
              <a:spLocks/>
            </p:cNvSpPr>
            <p:nvPr/>
          </p:nvSpPr>
          <p:spPr bwMode="auto">
            <a:xfrm rot="3009157">
              <a:off x="8163039" y="741069"/>
              <a:ext cx="265503" cy="274208"/>
            </a:xfrm>
            <a:custGeom>
              <a:avLst/>
              <a:gdLst>
                <a:gd name="T0" fmla="*/ 3 w 46"/>
                <a:gd name="T1" fmla="*/ 17 h 47"/>
                <a:gd name="T2" fmla="*/ 30 w 46"/>
                <a:gd name="T3" fmla="*/ 4 h 47"/>
                <a:gd name="T4" fmla="*/ 42 w 46"/>
                <a:gd name="T5" fmla="*/ 30 h 47"/>
                <a:gd name="T6" fmla="*/ 16 w 46"/>
                <a:gd name="T7" fmla="*/ 43 h 47"/>
                <a:gd name="T8" fmla="*/ 3 w 46"/>
                <a:gd name="T9" fmla="*/ 17 h 47"/>
              </a:gdLst>
              <a:ahLst/>
              <a:cxnLst>
                <a:cxn ang="0">
                  <a:pos x="T0" y="T1"/>
                </a:cxn>
                <a:cxn ang="0">
                  <a:pos x="T2" y="T3"/>
                </a:cxn>
                <a:cxn ang="0">
                  <a:pos x="T4" y="T5"/>
                </a:cxn>
                <a:cxn ang="0">
                  <a:pos x="T6" y="T7"/>
                </a:cxn>
                <a:cxn ang="0">
                  <a:pos x="T8" y="T9"/>
                </a:cxn>
              </a:cxnLst>
              <a:rect l="0" t="0" r="r" b="b"/>
              <a:pathLst>
                <a:path w="46" h="47">
                  <a:moveTo>
                    <a:pt x="3" y="17"/>
                  </a:moveTo>
                  <a:cubicBezTo>
                    <a:pt x="7" y="6"/>
                    <a:pt x="19" y="0"/>
                    <a:pt x="30" y="4"/>
                  </a:cubicBezTo>
                  <a:cubicBezTo>
                    <a:pt x="40" y="8"/>
                    <a:pt x="46" y="20"/>
                    <a:pt x="42" y="30"/>
                  </a:cubicBezTo>
                  <a:cubicBezTo>
                    <a:pt x="39" y="41"/>
                    <a:pt x="27" y="47"/>
                    <a:pt x="16" y="43"/>
                  </a:cubicBezTo>
                  <a:cubicBezTo>
                    <a:pt x="5" y="39"/>
                    <a:pt x="0" y="28"/>
                    <a:pt x="3" y="17"/>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7" name="Freeform 519"/>
            <p:cNvSpPr>
              <a:spLocks/>
            </p:cNvSpPr>
            <p:nvPr/>
          </p:nvSpPr>
          <p:spPr bwMode="auto">
            <a:xfrm rot="3009157">
              <a:off x="8181229" y="763336"/>
              <a:ext cx="226331" cy="226331"/>
            </a:xfrm>
            <a:custGeom>
              <a:avLst/>
              <a:gdLst>
                <a:gd name="T0" fmla="*/ 4 w 39"/>
                <a:gd name="T1" fmla="*/ 14 h 39"/>
                <a:gd name="T2" fmla="*/ 26 w 39"/>
                <a:gd name="T3" fmla="*/ 3 h 39"/>
                <a:gd name="T4" fmla="*/ 36 w 39"/>
                <a:gd name="T5" fmla="*/ 25 h 39"/>
                <a:gd name="T6" fmla="*/ 14 w 39"/>
                <a:gd name="T7" fmla="*/ 36 h 39"/>
                <a:gd name="T8" fmla="*/ 4 w 39"/>
                <a:gd name="T9" fmla="*/ 14 h 39"/>
              </a:gdLst>
              <a:ahLst/>
              <a:cxnLst>
                <a:cxn ang="0">
                  <a:pos x="T0" y="T1"/>
                </a:cxn>
                <a:cxn ang="0">
                  <a:pos x="T2" y="T3"/>
                </a:cxn>
                <a:cxn ang="0">
                  <a:pos x="T4" y="T5"/>
                </a:cxn>
                <a:cxn ang="0">
                  <a:pos x="T6" y="T7"/>
                </a:cxn>
                <a:cxn ang="0">
                  <a:pos x="T8" y="T9"/>
                </a:cxn>
              </a:cxnLst>
              <a:rect l="0" t="0" r="r" b="b"/>
              <a:pathLst>
                <a:path w="39" h="39">
                  <a:moveTo>
                    <a:pt x="4" y="14"/>
                  </a:moveTo>
                  <a:cubicBezTo>
                    <a:pt x="7" y="5"/>
                    <a:pt x="17" y="0"/>
                    <a:pt x="26" y="3"/>
                  </a:cubicBezTo>
                  <a:cubicBezTo>
                    <a:pt x="35" y="6"/>
                    <a:pt x="39" y="16"/>
                    <a:pt x="36" y="25"/>
                  </a:cubicBezTo>
                  <a:cubicBezTo>
                    <a:pt x="33" y="34"/>
                    <a:pt x="23" y="39"/>
                    <a:pt x="14" y="36"/>
                  </a:cubicBezTo>
                  <a:cubicBezTo>
                    <a:pt x="5" y="33"/>
                    <a:pt x="0" y="23"/>
                    <a:pt x="4" y="14"/>
                  </a:cubicBezTo>
                  <a:close/>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8" name="Freeform 533"/>
            <p:cNvSpPr>
              <a:spLocks/>
            </p:cNvSpPr>
            <p:nvPr/>
          </p:nvSpPr>
          <p:spPr bwMode="auto">
            <a:xfrm rot="3009157">
              <a:off x="7323188" y="2843657"/>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9" name="Freeform 564"/>
            <p:cNvSpPr>
              <a:spLocks/>
            </p:cNvSpPr>
            <p:nvPr/>
          </p:nvSpPr>
          <p:spPr bwMode="auto">
            <a:xfrm rot="3009157">
              <a:off x="8975930" y="1780273"/>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0" name="Freeform 594"/>
            <p:cNvSpPr>
              <a:spLocks/>
            </p:cNvSpPr>
            <p:nvPr/>
          </p:nvSpPr>
          <p:spPr bwMode="auto">
            <a:xfrm rot="3009157">
              <a:off x="8179450" y="167520"/>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1" name="Freeform 595"/>
            <p:cNvSpPr>
              <a:spLocks/>
            </p:cNvSpPr>
            <p:nvPr/>
          </p:nvSpPr>
          <p:spPr bwMode="auto">
            <a:xfrm rot="3009157">
              <a:off x="8735891" y="459523"/>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2" name="Freeform 596"/>
            <p:cNvSpPr>
              <a:spLocks/>
            </p:cNvSpPr>
            <p:nvPr/>
          </p:nvSpPr>
          <p:spPr bwMode="auto">
            <a:xfrm rot="3009157">
              <a:off x="8386037" y="-14247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3" name="Freeform 597"/>
            <p:cNvSpPr>
              <a:spLocks/>
            </p:cNvSpPr>
            <p:nvPr/>
          </p:nvSpPr>
          <p:spPr bwMode="auto">
            <a:xfrm rot="3009157">
              <a:off x="7344358" y="460427"/>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4" name="Freeform 598"/>
            <p:cNvSpPr>
              <a:spLocks/>
            </p:cNvSpPr>
            <p:nvPr/>
          </p:nvSpPr>
          <p:spPr bwMode="auto">
            <a:xfrm rot="3009157">
              <a:off x="8912585" y="1200300"/>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5" name="Freeform 600"/>
            <p:cNvSpPr>
              <a:spLocks/>
            </p:cNvSpPr>
            <p:nvPr/>
          </p:nvSpPr>
          <p:spPr bwMode="auto">
            <a:xfrm rot="3009157">
              <a:off x="7127719" y="1885387"/>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6" name="Freeform 601"/>
            <p:cNvSpPr>
              <a:spLocks/>
            </p:cNvSpPr>
            <p:nvPr/>
          </p:nvSpPr>
          <p:spPr bwMode="auto">
            <a:xfrm rot="3009157">
              <a:off x="6577564" y="1187515"/>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7" name="Freeform 602"/>
            <p:cNvSpPr>
              <a:spLocks/>
            </p:cNvSpPr>
            <p:nvPr/>
          </p:nvSpPr>
          <p:spPr bwMode="auto">
            <a:xfrm rot="3009157">
              <a:off x="6134545" y="1669609"/>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8" name="Freeform 603"/>
            <p:cNvSpPr>
              <a:spLocks/>
            </p:cNvSpPr>
            <p:nvPr/>
          </p:nvSpPr>
          <p:spPr bwMode="auto">
            <a:xfrm rot="3009157">
              <a:off x="6621939" y="1822783"/>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9" name="Freeform 604"/>
            <p:cNvSpPr>
              <a:spLocks/>
            </p:cNvSpPr>
            <p:nvPr/>
          </p:nvSpPr>
          <p:spPr bwMode="auto">
            <a:xfrm rot="3009157">
              <a:off x="6953239" y="2963577"/>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10" name="Freeform 606"/>
            <p:cNvSpPr>
              <a:spLocks/>
            </p:cNvSpPr>
            <p:nvPr/>
          </p:nvSpPr>
          <p:spPr bwMode="auto">
            <a:xfrm rot="3009157">
              <a:off x="6937850" y="2490622"/>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grpSp>
      <p:sp>
        <p:nvSpPr>
          <p:cNvPr id="2" name="Rectangle: Rounded Corners 1">
            <a:extLst>
              <a:ext uri="{FF2B5EF4-FFF2-40B4-BE49-F238E27FC236}">
                <a16:creationId xmlns:a16="http://schemas.microsoft.com/office/drawing/2014/main" xmlns="" id="{4E89127D-20E2-423E-B34A-075C299BBCD4}"/>
              </a:ext>
            </a:extLst>
          </p:cNvPr>
          <p:cNvSpPr/>
          <p:nvPr/>
        </p:nvSpPr>
        <p:spPr>
          <a:xfrm>
            <a:off x="352289" y="560350"/>
            <a:ext cx="11559975" cy="6050643"/>
          </a:xfrm>
          <a:prstGeom prst="roundRect">
            <a:avLst/>
          </a:prstGeom>
          <a:solidFill>
            <a:srgbClr val="FFFFFF"/>
          </a:solidFill>
          <a:ln w="381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a:ea typeface="+mn-ea"/>
              <a:cs typeface="+mn-cs"/>
            </a:endParaRPr>
          </a:p>
        </p:txBody>
      </p:sp>
      <p:sp>
        <p:nvSpPr>
          <p:cNvPr id="416" name="Title 1">
            <a:extLst>
              <a:ext uri="{FF2B5EF4-FFF2-40B4-BE49-F238E27FC236}">
                <a16:creationId xmlns:a16="http://schemas.microsoft.com/office/drawing/2014/main" xmlns="" id="{22F962CD-6CC3-40EF-8E19-865F4DB5C689}"/>
              </a:ext>
            </a:extLst>
          </p:cNvPr>
          <p:cNvSpPr txBox="1">
            <a:spLocks/>
          </p:cNvSpPr>
          <p:nvPr/>
        </p:nvSpPr>
        <p:spPr>
          <a:xfrm>
            <a:off x="1391118" y="676025"/>
            <a:ext cx="9770660" cy="132556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b.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Dùng</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ê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ke</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để</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nhận</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biết</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góc</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nào</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là</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góc</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vuông</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góc</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nào</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là</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góc</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không</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vuông</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trong</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các</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hình</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trên</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Times New Roman" panose="02020603050405020304" pitchFamily="18" charset="0"/>
              </a:rPr>
              <a:t>.</a:t>
            </a:r>
          </a:p>
        </p:txBody>
      </p:sp>
      <p:pic>
        <p:nvPicPr>
          <p:cNvPr id="633" name="Picture 632">
            <a:extLst>
              <a:ext uri="{FF2B5EF4-FFF2-40B4-BE49-F238E27FC236}">
                <a16:creationId xmlns:a16="http://schemas.microsoft.com/office/drawing/2014/main" xmlns="" id="{0C1FB9F7-1762-40B7-8862-0228A44DD15D}"/>
              </a:ext>
            </a:extLst>
          </p:cNvPr>
          <p:cNvPicPr>
            <a:picLocks noChangeAspect="1"/>
          </p:cNvPicPr>
          <p:nvPr/>
        </p:nvPicPr>
        <p:blipFill>
          <a:blip r:embed="rId3"/>
          <a:stretch>
            <a:fillRect/>
          </a:stretch>
        </p:blipFill>
        <p:spPr>
          <a:xfrm>
            <a:off x="633504" y="2157900"/>
            <a:ext cx="11071296" cy="1938696"/>
          </a:xfrm>
          <a:prstGeom prst="rect">
            <a:avLst/>
          </a:prstGeom>
        </p:spPr>
      </p:pic>
      <p:sp>
        <p:nvSpPr>
          <p:cNvPr id="655" name="TextBox 654">
            <a:extLst>
              <a:ext uri="{FF2B5EF4-FFF2-40B4-BE49-F238E27FC236}">
                <a16:creationId xmlns:a16="http://schemas.microsoft.com/office/drawing/2014/main" xmlns="" id="{8EBA4EDD-63D1-41BC-9723-37E344225B4F}"/>
              </a:ext>
            </a:extLst>
          </p:cNvPr>
          <p:cNvSpPr txBox="1"/>
          <p:nvPr/>
        </p:nvSpPr>
        <p:spPr>
          <a:xfrm>
            <a:off x="1207747" y="4564308"/>
            <a:ext cx="2733317" cy="646331"/>
          </a:xfrm>
          <a:prstGeom prst="rect">
            <a:avLst/>
          </a:prstGeom>
          <a:solidFill>
            <a:srgbClr val="CCECFF"/>
          </a:solidFill>
        </p:spPr>
        <p:txBody>
          <a:bodyPr wrap="square" rtlCol="0">
            <a:spAutoFit/>
          </a:bodyPr>
          <a:lstStyle/>
          <a:p>
            <a:pPr algn="ctr"/>
            <a:r>
              <a:rPr lang="en-US" sz="3600" dirty="0" err="1">
                <a:solidFill>
                  <a:srgbClr val="FF0000"/>
                </a:solidFill>
                <a:latin typeface="Calibri" panose="020F0502020204030204" pitchFamily="34" charset="0"/>
                <a:cs typeface="Calibri" panose="020F0502020204030204" pitchFamily="34" charset="0"/>
              </a:rPr>
              <a:t>Góc</a:t>
            </a:r>
            <a:r>
              <a:rPr lang="en-US" sz="3600" dirty="0">
                <a:solidFill>
                  <a:srgbClr val="FF0000"/>
                </a:solidFill>
                <a:latin typeface="Calibri" panose="020F0502020204030204" pitchFamily="34" charset="0"/>
                <a:cs typeface="Calibri" panose="020F0502020204030204" pitchFamily="34" charset="0"/>
              </a:rPr>
              <a:t> </a:t>
            </a:r>
            <a:r>
              <a:rPr lang="en-US" sz="3600" dirty="0" err="1">
                <a:solidFill>
                  <a:srgbClr val="FF0000"/>
                </a:solidFill>
                <a:latin typeface="Calibri" panose="020F0502020204030204" pitchFamily="34" charset="0"/>
                <a:cs typeface="Calibri" panose="020F0502020204030204" pitchFamily="34" charset="0"/>
              </a:rPr>
              <a:t>vuông</a:t>
            </a:r>
            <a:endParaRPr lang="en-US" sz="3600" dirty="0">
              <a:solidFill>
                <a:srgbClr val="FF0000"/>
              </a:solidFill>
              <a:latin typeface="Calibri" panose="020F0502020204030204" pitchFamily="34" charset="0"/>
              <a:cs typeface="Calibri" panose="020F0502020204030204" pitchFamily="34" charset="0"/>
            </a:endParaRPr>
          </a:p>
        </p:txBody>
      </p:sp>
      <p:pic>
        <p:nvPicPr>
          <p:cNvPr id="656" name="Picture 655">
            <a:extLst>
              <a:ext uri="{FF2B5EF4-FFF2-40B4-BE49-F238E27FC236}">
                <a16:creationId xmlns:a16="http://schemas.microsoft.com/office/drawing/2014/main" xmlns="" id="{E42D5E83-6479-4B14-9371-33384C3B3C5A}"/>
              </a:ext>
            </a:extLst>
          </p:cNvPr>
          <p:cNvPicPr>
            <a:picLocks noChangeAspect="1"/>
          </p:cNvPicPr>
          <p:nvPr/>
        </p:nvPicPr>
        <p:blipFill>
          <a:blip r:embed="rId4"/>
          <a:stretch>
            <a:fillRect/>
          </a:stretch>
        </p:blipFill>
        <p:spPr>
          <a:xfrm rot="6255450">
            <a:off x="1862326" y="2680863"/>
            <a:ext cx="1488677" cy="2466512"/>
          </a:xfrm>
          <a:prstGeom prst="rect">
            <a:avLst/>
          </a:prstGeom>
        </p:spPr>
      </p:pic>
      <p:sp>
        <p:nvSpPr>
          <p:cNvPr id="657" name="TextBox 656">
            <a:extLst>
              <a:ext uri="{FF2B5EF4-FFF2-40B4-BE49-F238E27FC236}">
                <a16:creationId xmlns:a16="http://schemas.microsoft.com/office/drawing/2014/main" xmlns="" id="{B0EF958A-8DFC-4690-8ED3-4C5282E7DA8B}"/>
              </a:ext>
            </a:extLst>
          </p:cNvPr>
          <p:cNvSpPr txBox="1"/>
          <p:nvPr/>
        </p:nvSpPr>
        <p:spPr>
          <a:xfrm>
            <a:off x="4565394" y="4559824"/>
            <a:ext cx="3438144" cy="646331"/>
          </a:xfrm>
          <a:prstGeom prst="rect">
            <a:avLst/>
          </a:prstGeom>
          <a:solidFill>
            <a:srgbClr val="CCECFF"/>
          </a:solidFill>
        </p:spPr>
        <p:txBody>
          <a:bodyPr wrap="square" rtlCol="0">
            <a:spAutoFit/>
          </a:bodyPr>
          <a:lstStyle/>
          <a:p>
            <a:pPr algn="ctr"/>
            <a:r>
              <a:rPr lang="en-US" sz="3600" dirty="0" err="1">
                <a:solidFill>
                  <a:srgbClr val="000000"/>
                </a:solidFill>
                <a:latin typeface="Calibri" panose="020F0502020204030204" pitchFamily="34" charset="0"/>
                <a:cs typeface="Calibri" panose="020F0502020204030204" pitchFamily="34" charset="0"/>
              </a:rPr>
              <a:t>Góc</a:t>
            </a:r>
            <a:r>
              <a:rPr lang="en-US" sz="3600" dirty="0">
                <a:solidFill>
                  <a:srgbClr val="000000"/>
                </a:solidFill>
                <a:latin typeface="Calibri" panose="020F0502020204030204" pitchFamily="34" charset="0"/>
                <a:cs typeface="Calibri" panose="020F0502020204030204" pitchFamily="34" charset="0"/>
              </a:rPr>
              <a:t> </a:t>
            </a:r>
            <a:r>
              <a:rPr lang="en-US" sz="3600" dirty="0" err="1">
                <a:solidFill>
                  <a:srgbClr val="000000"/>
                </a:solidFill>
                <a:latin typeface="Calibri" panose="020F0502020204030204" pitchFamily="34" charset="0"/>
                <a:cs typeface="Calibri" panose="020F0502020204030204" pitchFamily="34" charset="0"/>
              </a:rPr>
              <a:t>không</a:t>
            </a:r>
            <a:r>
              <a:rPr lang="en-US" sz="3600" dirty="0">
                <a:solidFill>
                  <a:srgbClr val="000000"/>
                </a:solidFill>
                <a:latin typeface="Calibri" panose="020F0502020204030204" pitchFamily="34" charset="0"/>
                <a:cs typeface="Calibri" panose="020F0502020204030204" pitchFamily="34" charset="0"/>
              </a:rPr>
              <a:t> </a:t>
            </a:r>
            <a:r>
              <a:rPr lang="en-US" sz="3600" dirty="0" err="1">
                <a:solidFill>
                  <a:srgbClr val="000000"/>
                </a:solidFill>
                <a:latin typeface="Calibri" panose="020F0502020204030204" pitchFamily="34" charset="0"/>
                <a:cs typeface="Calibri" panose="020F0502020204030204" pitchFamily="34" charset="0"/>
              </a:rPr>
              <a:t>vuông</a:t>
            </a:r>
            <a:endParaRPr lang="en-US" sz="3600" dirty="0">
              <a:solidFill>
                <a:srgbClr val="000000"/>
              </a:solidFill>
              <a:latin typeface="Calibri" panose="020F0502020204030204" pitchFamily="34" charset="0"/>
              <a:cs typeface="Calibri" panose="020F0502020204030204" pitchFamily="34" charset="0"/>
            </a:endParaRPr>
          </a:p>
        </p:txBody>
      </p:sp>
      <p:pic>
        <p:nvPicPr>
          <p:cNvPr id="658" name="Picture 657">
            <a:extLst>
              <a:ext uri="{FF2B5EF4-FFF2-40B4-BE49-F238E27FC236}">
                <a16:creationId xmlns:a16="http://schemas.microsoft.com/office/drawing/2014/main" xmlns="" id="{A970B066-D84F-471E-B84A-7F199B9717A6}"/>
              </a:ext>
            </a:extLst>
          </p:cNvPr>
          <p:cNvPicPr>
            <a:picLocks noChangeAspect="1"/>
          </p:cNvPicPr>
          <p:nvPr/>
        </p:nvPicPr>
        <p:blipFill>
          <a:blip r:embed="rId4"/>
          <a:stretch>
            <a:fillRect/>
          </a:stretch>
        </p:blipFill>
        <p:spPr>
          <a:xfrm rot="16630628">
            <a:off x="5765040" y="1890464"/>
            <a:ext cx="1473938" cy="2442091"/>
          </a:xfrm>
          <a:prstGeom prst="rect">
            <a:avLst/>
          </a:prstGeom>
        </p:spPr>
      </p:pic>
      <p:sp>
        <p:nvSpPr>
          <p:cNvPr id="659" name="TextBox 658">
            <a:extLst>
              <a:ext uri="{FF2B5EF4-FFF2-40B4-BE49-F238E27FC236}">
                <a16:creationId xmlns:a16="http://schemas.microsoft.com/office/drawing/2014/main" xmlns="" id="{644F5C8C-87D1-434F-B6CE-001DBC0707B9}"/>
              </a:ext>
            </a:extLst>
          </p:cNvPr>
          <p:cNvSpPr txBox="1"/>
          <p:nvPr/>
        </p:nvSpPr>
        <p:spPr>
          <a:xfrm>
            <a:off x="8317233" y="4578170"/>
            <a:ext cx="3438144" cy="646331"/>
          </a:xfrm>
          <a:prstGeom prst="rect">
            <a:avLst/>
          </a:prstGeom>
          <a:solidFill>
            <a:srgbClr val="CCECFF"/>
          </a:solidFill>
        </p:spPr>
        <p:txBody>
          <a:bodyPr wrap="square" rtlCol="0">
            <a:spAutoFit/>
          </a:bodyPr>
          <a:lstStyle/>
          <a:p>
            <a:pPr algn="ctr"/>
            <a:r>
              <a:rPr lang="en-US" sz="3600" dirty="0" err="1">
                <a:solidFill>
                  <a:srgbClr val="000000"/>
                </a:solidFill>
                <a:latin typeface="Calibri" panose="020F0502020204030204" pitchFamily="34" charset="0"/>
                <a:cs typeface="Calibri" panose="020F0502020204030204" pitchFamily="34" charset="0"/>
              </a:rPr>
              <a:t>Góc</a:t>
            </a:r>
            <a:r>
              <a:rPr lang="en-US" sz="3600" dirty="0">
                <a:solidFill>
                  <a:srgbClr val="000000"/>
                </a:solidFill>
                <a:latin typeface="Calibri" panose="020F0502020204030204" pitchFamily="34" charset="0"/>
                <a:cs typeface="Calibri" panose="020F0502020204030204" pitchFamily="34" charset="0"/>
              </a:rPr>
              <a:t> </a:t>
            </a:r>
            <a:r>
              <a:rPr lang="en-US" sz="3600" dirty="0" err="1">
                <a:solidFill>
                  <a:srgbClr val="000000"/>
                </a:solidFill>
                <a:latin typeface="Calibri" panose="020F0502020204030204" pitchFamily="34" charset="0"/>
                <a:cs typeface="Calibri" panose="020F0502020204030204" pitchFamily="34" charset="0"/>
              </a:rPr>
              <a:t>không</a:t>
            </a:r>
            <a:r>
              <a:rPr lang="en-US" sz="3600" dirty="0">
                <a:solidFill>
                  <a:srgbClr val="000000"/>
                </a:solidFill>
                <a:latin typeface="Calibri" panose="020F0502020204030204" pitchFamily="34" charset="0"/>
                <a:cs typeface="Calibri" panose="020F0502020204030204" pitchFamily="34" charset="0"/>
              </a:rPr>
              <a:t> </a:t>
            </a:r>
            <a:r>
              <a:rPr lang="en-US" sz="3600" dirty="0" err="1">
                <a:solidFill>
                  <a:srgbClr val="000000"/>
                </a:solidFill>
                <a:latin typeface="Calibri" panose="020F0502020204030204" pitchFamily="34" charset="0"/>
                <a:cs typeface="Calibri" panose="020F0502020204030204" pitchFamily="34" charset="0"/>
              </a:rPr>
              <a:t>vuông</a:t>
            </a:r>
            <a:endParaRPr lang="en-US" sz="3600" dirty="0">
              <a:solidFill>
                <a:srgbClr val="000000"/>
              </a:solidFill>
              <a:latin typeface="Calibri" panose="020F0502020204030204" pitchFamily="34" charset="0"/>
              <a:cs typeface="Calibri" panose="020F0502020204030204" pitchFamily="34" charset="0"/>
            </a:endParaRPr>
          </a:p>
        </p:txBody>
      </p:sp>
      <p:pic>
        <p:nvPicPr>
          <p:cNvPr id="660" name="Picture 659">
            <a:extLst>
              <a:ext uri="{FF2B5EF4-FFF2-40B4-BE49-F238E27FC236}">
                <a16:creationId xmlns:a16="http://schemas.microsoft.com/office/drawing/2014/main" xmlns="" id="{54AD3C68-FA5D-4E90-859B-182DA5B8459B}"/>
              </a:ext>
            </a:extLst>
          </p:cNvPr>
          <p:cNvPicPr>
            <a:picLocks noChangeAspect="1"/>
          </p:cNvPicPr>
          <p:nvPr/>
        </p:nvPicPr>
        <p:blipFill>
          <a:blip r:embed="rId4"/>
          <a:stretch>
            <a:fillRect/>
          </a:stretch>
        </p:blipFill>
        <p:spPr>
          <a:xfrm flipH="1">
            <a:off x="8410683" y="1062376"/>
            <a:ext cx="1894605" cy="2466512"/>
          </a:xfrm>
          <a:prstGeom prst="rect">
            <a:avLst/>
          </a:prstGeom>
        </p:spPr>
      </p:pic>
    </p:spTree>
    <p:extLst>
      <p:ext uri="{BB962C8B-B14F-4D97-AF65-F5344CB8AC3E}">
        <p14:creationId xmlns:p14="http://schemas.microsoft.com/office/powerpoint/2010/main" val="30246657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33"/>
                                        </p:tgtEl>
                                        <p:attrNameLst>
                                          <p:attrName>style.visibility</p:attrName>
                                        </p:attrNameLst>
                                      </p:cBhvr>
                                      <p:to>
                                        <p:strVal val="visible"/>
                                      </p:to>
                                    </p:set>
                                    <p:animEffect transition="in" filter="wipe(down)">
                                      <p:cBhvr>
                                        <p:cTn id="7" dur="500"/>
                                        <p:tgtEl>
                                          <p:spTgt spid="63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656"/>
                                        </p:tgtEl>
                                        <p:attrNameLst>
                                          <p:attrName>style.visibility</p:attrName>
                                        </p:attrNameLst>
                                      </p:cBhvr>
                                      <p:to>
                                        <p:strVal val="visible"/>
                                      </p:to>
                                    </p:set>
                                    <p:anim calcmode="lin" valueType="num">
                                      <p:cBhvr additive="base">
                                        <p:cTn id="12" dur="1250" fill="hold"/>
                                        <p:tgtEl>
                                          <p:spTgt spid="656"/>
                                        </p:tgtEl>
                                        <p:attrNameLst>
                                          <p:attrName>ppt_x</p:attrName>
                                        </p:attrNameLst>
                                      </p:cBhvr>
                                      <p:tavLst>
                                        <p:tav tm="0">
                                          <p:val>
                                            <p:strVal val="1+#ppt_w/2"/>
                                          </p:val>
                                        </p:tav>
                                        <p:tav tm="100000">
                                          <p:val>
                                            <p:strVal val="#ppt_x"/>
                                          </p:val>
                                        </p:tav>
                                      </p:tavLst>
                                    </p:anim>
                                    <p:anim calcmode="lin" valueType="num">
                                      <p:cBhvr additive="base">
                                        <p:cTn id="13" dur="1250" fill="hold"/>
                                        <p:tgtEl>
                                          <p:spTgt spid="65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55"/>
                                        </p:tgtEl>
                                        <p:attrNameLst>
                                          <p:attrName>style.visibility</p:attrName>
                                        </p:attrNameLst>
                                      </p:cBhvr>
                                      <p:to>
                                        <p:strVal val="visible"/>
                                      </p:to>
                                    </p:set>
                                    <p:animEffect transition="in" filter="fade">
                                      <p:cBhvr>
                                        <p:cTn id="18" dur="500"/>
                                        <p:tgtEl>
                                          <p:spTgt spid="65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658"/>
                                        </p:tgtEl>
                                        <p:attrNameLst>
                                          <p:attrName>style.visibility</p:attrName>
                                        </p:attrNameLst>
                                      </p:cBhvr>
                                      <p:to>
                                        <p:strVal val="visible"/>
                                      </p:to>
                                    </p:set>
                                    <p:anim calcmode="lin" valueType="num">
                                      <p:cBhvr additive="base">
                                        <p:cTn id="23" dur="1250" fill="hold"/>
                                        <p:tgtEl>
                                          <p:spTgt spid="658"/>
                                        </p:tgtEl>
                                        <p:attrNameLst>
                                          <p:attrName>ppt_x</p:attrName>
                                        </p:attrNameLst>
                                      </p:cBhvr>
                                      <p:tavLst>
                                        <p:tav tm="0">
                                          <p:val>
                                            <p:strVal val="1+#ppt_w/2"/>
                                          </p:val>
                                        </p:tav>
                                        <p:tav tm="100000">
                                          <p:val>
                                            <p:strVal val="#ppt_x"/>
                                          </p:val>
                                        </p:tav>
                                      </p:tavLst>
                                    </p:anim>
                                    <p:anim calcmode="lin" valueType="num">
                                      <p:cBhvr additive="base">
                                        <p:cTn id="24" dur="1250" fill="hold"/>
                                        <p:tgtEl>
                                          <p:spTgt spid="65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57"/>
                                        </p:tgtEl>
                                        <p:attrNameLst>
                                          <p:attrName>style.visibility</p:attrName>
                                        </p:attrNameLst>
                                      </p:cBhvr>
                                      <p:to>
                                        <p:strVal val="visible"/>
                                      </p:to>
                                    </p:set>
                                    <p:animEffect transition="in" filter="fade">
                                      <p:cBhvr>
                                        <p:cTn id="29" dur="500"/>
                                        <p:tgtEl>
                                          <p:spTgt spid="65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660"/>
                                        </p:tgtEl>
                                        <p:attrNameLst>
                                          <p:attrName>style.visibility</p:attrName>
                                        </p:attrNameLst>
                                      </p:cBhvr>
                                      <p:to>
                                        <p:strVal val="visible"/>
                                      </p:to>
                                    </p:set>
                                    <p:anim calcmode="lin" valueType="num">
                                      <p:cBhvr additive="base">
                                        <p:cTn id="34" dur="1250" fill="hold"/>
                                        <p:tgtEl>
                                          <p:spTgt spid="660"/>
                                        </p:tgtEl>
                                        <p:attrNameLst>
                                          <p:attrName>ppt_x</p:attrName>
                                        </p:attrNameLst>
                                      </p:cBhvr>
                                      <p:tavLst>
                                        <p:tav tm="0">
                                          <p:val>
                                            <p:strVal val="1+#ppt_w/2"/>
                                          </p:val>
                                        </p:tav>
                                        <p:tav tm="100000">
                                          <p:val>
                                            <p:strVal val="#ppt_x"/>
                                          </p:val>
                                        </p:tav>
                                      </p:tavLst>
                                    </p:anim>
                                    <p:anim calcmode="lin" valueType="num">
                                      <p:cBhvr additive="base">
                                        <p:cTn id="35" dur="1250" fill="hold"/>
                                        <p:tgtEl>
                                          <p:spTgt spid="660"/>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659"/>
                                        </p:tgtEl>
                                        <p:attrNameLst>
                                          <p:attrName>style.visibility</p:attrName>
                                        </p:attrNameLst>
                                      </p:cBhvr>
                                      <p:to>
                                        <p:strVal val="visible"/>
                                      </p:to>
                                    </p:set>
                                    <p:animEffect transition="in" filter="fade">
                                      <p:cBhvr>
                                        <p:cTn id="40" dur="500"/>
                                        <p:tgtEl>
                                          <p:spTgt spid="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 grpId="0" animBg="1"/>
      <p:bldP spid="657" grpId="0" animBg="1"/>
      <p:bldP spid="65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xmlns="" id="{C5AE0AE9-87D9-494D-A1B5-3F17A34D059E}"/>
              </a:ext>
            </a:extLst>
          </p:cNvPr>
          <p:cNvSpPr/>
          <p:nvPr/>
        </p:nvSpPr>
        <p:spPr>
          <a:xfrm>
            <a:off x="204037" y="264121"/>
            <a:ext cx="11987963" cy="6365279"/>
          </a:xfrm>
          <a:prstGeom prst="roundRect">
            <a:avLst>
              <a:gd name="adj" fmla="val 9972"/>
            </a:avLst>
          </a:prstGeom>
          <a:solidFill>
            <a:schemeClr val="tx2">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2E8B76"/>
              </a:solidFill>
              <a:effectLst/>
              <a:uLnTx/>
              <a:uFillTx/>
              <a:latin typeface="Calibri" panose="020F0502020204030204" pitchFamily="34" charset="0"/>
              <a:cs typeface="Calibri" panose="020F0502020204030204" pitchFamily="34" charset="0"/>
              <a:sym typeface="Arial"/>
            </a:endParaRPr>
          </a:p>
        </p:txBody>
      </p:sp>
      <p:sp>
        <p:nvSpPr>
          <p:cNvPr id="30" name="Isosceles Triangle 29">
            <a:extLst>
              <a:ext uri="{FF2B5EF4-FFF2-40B4-BE49-F238E27FC236}">
                <a16:creationId xmlns:a16="http://schemas.microsoft.com/office/drawing/2014/main" xmlns="" id="{617C19FC-3839-46E3-BB05-C27464075D56}"/>
              </a:ext>
            </a:extLst>
          </p:cNvPr>
          <p:cNvSpPr/>
          <p:nvPr/>
        </p:nvSpPr>
        <p:spPr>
          <a:xfrm>
            <a:off x="361951" y="224776"/>
            <a:ext cx="897802" cy="765824"/>
          </a:xfrm>
          <a:prstGeom prst="triangle">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tIns="0" bIns="243840"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48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sym typeface="Arial"/>
              </a:rPr>
              <a:t>3</a:t>
            </a:r>
          </a:p>
        </p:txBody>
      </p:sp>
      <p:sp>
        <p:nvSpPr>
          <p:cNvPr id="53" name="TextBox 52">
            <a:extLst>
              <a:ext uri="{FF2B5EF4-FFF2-40B4-BE49-F238E27FC236}">
                <a16:creationId xmlns:a16="http://schemas.microsoft.com/office/drawing/2014/main" xmlns="" id="{29B1649F-6E70-4668-96EF-F594E8B1BAB7}"/>
              </a:ext>
            </a:extLst>
          </p:cNvPr>
          <p:cNvSpPr txBox="1"/>
          <p:nvPr/>
        </p:nvSpPr>
        <p:spPr>
          <a:xfrm>
            <a:off x="1297852" y="186676"/>
            <a:ext cx="9827348" cy="1405641"/>
          </a:xfrm>
          <a:prstGeom prst="rect">
            <a:avLst/>
          </a:prstGeom>
          <a:noFill/>
        </p:spPr>
        <p:txBody>
          <a:bodyPr wrap="square" rtlCol="0">
            <a:spAutoFit/>
          </a:bodyPr>
          <a:lstStyle/>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r>
              <a:rPr kumimoji="0" lang="vi-VN" sz="4267"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rPr>
              <a:t>Hay chỉ ra hai hình ảnh của góc trong mỗi hình vẽ dưới đây</a:t>
            </a:r>
            <a:endParaRPr kumimoji="0" lang="en-US" sz="4267"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p:txBody>
      </p:sp>
      <p:pic>
        <p:nvPicPr>
          <p:cNvPr id="3" name="Picture 2">
            <a:extLst>
              <a:ext uri="{FF2B5EF4-FFF2-40B4-BE49-F238E27FC236}">
                <a16:creationId xmlns:a16="http://schemas.microsoft.com/office/drawing/2014/main" xmlns="" id="{C4747C72-FAE8-4BCF-B9F6-0C2777D6CEA8}"/>
              </a:ext>
            </a:extLst>
          </p:cNvPr>
          <p:cNvPicPr>
            <a:picLocks noChangeAspect="1"/>
          </p:cNvPicPr>
          <p:nvPr/>
        </p:nvPicPr>
        <p:blipFill>
          <a:blip r:embed="rId2"/>
          <a:stretch>
            <a:fillRect/>
          </a:stretch>
        </p:blipFill>
        <p:spPr>
          <a:xfrm>
            <a:off x="604986" y="1904999"/>
            <a:ext cx="11258401" cy="2847975"/>
          </a:xfrm>
          <a:prstGeom prst="rect">
            <a:avLst/>
          </a:prstGeom>
        </p:spPr>
      </p:pic>
      <p:grpSp>
        <p:nvGrpSpPr>
          <p:cNvPr id="6" name="Group 5">
            <a:extLst>
              <a:ext uri="{FF2B5EF4-FFF2-40B4-BE49-F238E27FC236}">
                <a16:creationId xmlns:a16="http://schemas.microsoft.com/office/drawing/2014/main" xmlns="" id="{444058A7-39E4-4C72-8BC3-F8E56CD8DFE1}"/>
              </a:ext>
            </a:extLst>
          </p:cNvPr>
          <p:cNvGrpSpPr/>
          <p:nvPr/>
        </p:nvGrpSpPr>
        <p:grpSpPr>
          <a:xfrm>
            <a:off x="7025888" y="4439959"/>
            <a:ext cx="4140976" cy="2173419"/>
            <a:chOff x="4739888" y="-141566"/>
            <a:chExt cx="4140976" cy="2173419"/>
          </a:xfrm>
        </p:grpSpPr>
        <p:pic>
          <p:nvPicPr>
            <p:cNvPr id="7" name="Picture 2" descr="Kids discuss homework Premium Vector">
              <a:extLst>
                <a:ext uri="{FF2B5EF4-FFF2-40B4-BE49-F238E27FC236}">
                  <a16:creationId xmlns:a16="http://schemas.microsoft.com/office/drawing/2014/main" xmlns="" id="{205D5FC3-01B6-4310-8459-6E62EB84CD5B}"/>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471" b="99443" l="2716" r="93291">
                          <a14:foregroundMark x1="42492" y1="46797" x2="42492" y2="46797"/>
                          <a14:foregroundMark x1="41214" y1="32033" x2="41214" y2="32033"/>
                          <a14:foregroundMark x1="38179" y1="51532" x2="38179" y2="51532"/>
                          <a14:foregroundMark x1="61342" y1="76880" x2="61342" y2="76880"/>
                          <a14:foregroundMark x1="56230" y1="76323" x2="56230" y2="76323"/>
                          <a14:foregroundMark x1="15016" y1="63510" x2="15016" y2="63510"/>
                          <a14:foregroundMark x1="9265" y1="60446" x2="9265" y2="60446"/>
                          <a14:foregroundMark x1="6390" y1="77159" x2="6390" y2="77159"/>
                          <a14:foregroundMark x1="5911" y1="69081" x2="5911" y2="69081"/>
                          <a14:foregroundMark x1="14217" y1="85237" x2="14217" y2="85237"/>
                          <a14:foregroundMark x1="15655" y1="91643" x2="15655" y2="91643"/>
                          <a14:foregroundMark x1="9105" y1="90808" x2="9105" y2="90808"/>
                          <a14:foregroundMark x1="10863" y1="97493" x2="17412" y2="99721"/>
                          <a14:foregroundMark x1="86741" y1="64067" x2="86741" y2="64067"/>
                          <a14:foregroundMark x1="87061" y1="56546" x2="87061" y2="56546"/>
                          <a14:foregroundMark x1="86581" y1="92758" x2="86581" y2="92758"/>
                          <a14:foregroundMark x1="92812" y1="89694" x2="92812" y2="89694"/>
                          <a14:foregroundMark x1="93610" y1="64903" x2="93610" y2="64903"/>
                          <a14:foregroundMark x1="44089" y1="59889" x2="44089" y2="59889"/>
                          <a14:foregroundMark x1="45048" y1="59889" x2="45048" y2="59889"/>
                          <a14:foregroundMark x1="59105" y1="71031" x2="59105" y2="71031"/>
                          <a14:foregroundMark x1="59425" y1="71031" x2="59425" y2="71031"/>
                          <a14:foregroundMark x1="55460" y1="67502" x2="54952" y2="67131"/>
                          <a14:foregroundMark x1="59904" y1="70752" x2="58062" y2="69405"/>
                          <a14:foregroundMark x1="46166" y1="59889" x2="46166" y2="59889"/>
                          <a14:foregroundMark x1="46645" y1="59331" x2="46645" y2="59331"/>
                          <a14:foregroundMark x1="44409" y1="57660" x2="44409" y2="57660"/>
                          <a14:foregroundMark x1="45048" y1="56825" x2="45048" y2="56825"/>
                          <a14:foregroundMark x1="77636" y1="76880" x2="77636" y2="76880"/>
                          <a14:foregroundMark x1="77796" y1="77716" x2="77796" y2="77716"/>
                          <a14:foregroundMark x1="3514" y1="68802" x2="3514" y2="68802"/>
                          <a14:foregroundMark x1="2716" y1="75487" x2="2716" y2="75487"/>
                          <a14:foregroundMark x1="3035" y1="67967" x2="3035" y2="67967"/>
                          <a14:foregroundMark x1="54473" y1="57939" x2="54473" y2="57939"/>
                          <a14:foregroundMark x1="54313" y1="57103" x2="54313" y2="57103"/>
                          <a14:foregroundMark x1="54153" y1="56546" x2="54153" y2="56546"/>
                          <a14:foregroundMark x1="54153" y1="56267" x2="54153" y2="56267"/>
                          <a14:foregroundMark x1="54313" y1="56267" x2="54313" y2="56267"/>
                          <a14:backgroundMark x1="43930" y1="56267" x2="43930" y2="56267"/>
                          <a14:backgroundMark x1="41214" y1="57939" x2="41214" y2="57939"/>
                          <a14:backgroundMark x1="35304" y1="57660" x2="35304" y2="57660"/>
                          <a14:backgroundMark x1="61342" y1="69916" x2="61342" y2="69916"/>
                          <a14:backgroundMark x1="60543" y1="69916" x2="60543" y2="69916"/>
                          <a14:backgroundMark x1="60224" y1="69638" x2="60224" y2="69638"/>
                          <a14:backgroundMark x1="55272" y1="67967" x2="58307" y2="68802"/>
                          <a14:backgroundMark x1="79553" y1="81894" x2="79553" y2="81894"/>
                          <a14:backgroundMark x1="78594" y1="81337" x2="78594" y2="81337"/>
                          <a14:backgroundMark x1="7668" y1="77716" x2="7668" y2="77716"/>
                          <a14:backgroundMark x1="6709" y1="76323" x2="6709" y2="76323"/>
                          <a14:backgroundMark x1="2716" y1="67688" x2="2716" y2="67688"/>
                          <a14:backgroundMark x1="54952" y1="67967" x2="54952" y2="67967"/>
                          <a14:backgroundMark x1="54792" y1="67409" x2="54792" y2="67409"/>
                          <a14:backgroundMark x1="55112" y1="67688" x2="55112" y2="67688"/>
                          <a14:backgroundMark x1="53994" y1="55989" x2="53994" y2="55989"/>
                          <a14:backgroundMark x1="53834" y1="56546" x2="53834" y2="56546"/>
                          <a14:backgroundMark x1="53994" y1="57103" x2="53994" y2="57103"/>
                        </a14:backgroundRemoval>
                      </a14:imgEffect>
                    </a14:imgLayer>
                  </a14:imgProps>
                </a:ext>
                <a:ext uri="{28A0092B-C50C-407E-A947-70E740481C1C}">
                  <a14:useLocalDpi xmlns:a14="http://schemas.microsoft.com/office/drawing/2010/main" val="0"/>
                </a:ext>
              </a:extLst>
            </a:blip>
            <a:srcRect/>
            <a:stretch>
              <a:fillRect/>
            </a:stretch>
          </p:blipFill>
          <p:spPr bwMode="auto">
            <a:xfrm>
              <a:off x="5312579" y="-141566"/>
              <a:ext cx="2833668" cy="1625059"/>
            </a:xfrm>
            <a:prstGeom prst="rect">
              <a:avLst/>
            </a:prstGeom>
            <a:noFill/>
            <a:ln>
              <a:noFill/>
            </a:ln>
          </p:spPr>
        </p:pic>
        <p:sp>
          <p:nvSpPr>
            <p:cNvPr id="8" name="TextBox 7">
              <a:extLst>
                <a:ext uri="{FF2B5EF4-FFF2-40B4-BE49-F238E27FC236}">
                  <a16:creationId xmlns:a16="http://schemas.microsoft.com/office/drawing/2014/main" xmlns="" id="{BF81FA36-35C2-4272-8502-B97AD6F56D67}"/>
                </a:ext>
              </a:extLst>
            </p:cNvPr>
            <p:cNvSpPr txBox="1"/>
            <p:nvPr/>
          </p:nvSpPr>
          <p:spPr>
            <a:xfrm flipH="1">
              <a:off x="4739888" y="1385522"/>
              <a:ext cx="414097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C00000"/>
                  </a:solidFill>
                  <a:effectLst/>
                  <a:uLnTx/>
                  <a:uFillTx/>
                  <a:latin typeface="UTM Duepuntozero" panose="02040603050506020204" pitchFamily="18" charset="0"/>
                </a:rPr>
                <a:t>Thảo</a:t>
              </a:r>
              <a:r>
                <a:rPr kumimoji="0" lang="en-US" sz="3600" b="1" i="0" u="none" strike="noStrike" kern="1200" cap="none" spc="0" normalizeH="0" baseline="0" noProof="0" dirty="0">
                  <a:ln>
                    <a:noFill/>
                  </a:ln>
                  <a:solidFill>
                    <a:srgbClr val="C00000"/>
                  </a:solidFill>
                  <a:effectLst/>
                  <a:uLnTx/>
                  <a:uFillTx/>
                  <a:latin typeface="UTM Duepuntozero" panose="02040603050506020204" pitchFamily="18" charset="0"/>
                </a:rPr>
                <a:t> </a:t>
              </a:r>
              <a:r>
                <a:rPr kumimoji="0" lang="en-US" sz="3600" b="1" i="0" u="none" strike="noStrike" kern="1200" cap="none" spc="0" normalizeH="0" baseline="0" noProof="0" dirty="0" err="1">
                  <a:ln>
                    <a:noFill/>
                  </a:ln>
                  <a:solidFill>
                    <a:srgbClr val="C00000"/>
                  </a:solidFill>
                  <a:effectLst/>
                  <a:uLnTx/>
                  <a:uFillTx/>
                  <a:latin typeface="UTM Duepuntozero" panose="02040603050506020204" pitchFamily="18" charset="0"/>
                </a:rPr>
                <a:t>luận</a:t>
              </a:r>
              <a:r>
                <a:rPr kumimoji="0" lang="en-US" sz="3600" b="1" i="0" u="none" strike="noStrike" kern="1200" cap="none" spc="0" normalizeH="0" baseline="0" noProof="0" dirty="0">
                  <a:ln>
                    <a:noFill/>
                  </a:ln>
                  <a:solidFill>
                    <a:srgbClr val="C00000"/>
                  </a:solidFill>
                  <a:effectLst/>
                  <a:uLnTx/>
                  <a:uFillTx/>
                  <a:latin typeface="UTM Duepuntozero" panose="02040603050506020204" pitchFamily="18" charset="0"/>
                </a:rPr>
                <a:t> </a:t>
              </a:r>
              <a:r>
                <a:rPr kumimoji="0" lang="en-US" sz="3600" b="1" i="0" u="none" strike="noStrike" kern="1200" cap="none" spc="0" normalizeH="0" baseline="0" noProof="0" dirty="0" err="1">
                  <a:ln>
                    <a:noFill/>
                  </a:ln>
                  <a:solidFill>
                    <a:srgbClr val="C00000"/>
                  </a:solidFill>
                  <a:effectLst/>
                  <a:uLnTx/>
                  <a:uFillTx/>
                  <a:latin typeface="UTM Duepuntozero" panose="02040603050506020204" pitchFamily="18" charset="0"/>
                </a:rPr>
                <a:t>nhóm</a:t>
              </a:r>
              <a:r>
                <a:rPr kumimoji="0" lang="en-US" sz="3600" b="1" i="0" u="none" strike="noStrike" kern="1200" cap="none" spc="0" normalizeH="0" baseline="0" noProof="0" dirty="0">
                  <a:ln>
                    <a:noFill/>
                  </a:ln>
                  <a:solidFill>
                    <a:srgbClr val="C00000"/>
                  </a:solidFill>
                  <a:effectLst/>
                  <a:uLnTx/>
                  <a:uFillTx/>
                  <a:latin typeface="UTM Duepuntozero" panose="02040603050506020204" pitchFamily="18" charset="0"/>
                </a:rPr>
                <a:t> 4</a:t>
              </a:r>
            </a:p>
          </p:txBody>
        </p:sp>
      </p:grpSp>
      <p:grpSp>
        <p:nvGrpSpPr>
          <p:cNvPr id="10" name="Group 9">
            <a:extLst>
              <a:ext uri="{FF2B5EF4-FFF2-40B4-BE49-F238E27FC236}">
                <a16:creationId xmlns:a16="http://schemas.microsoft.com/office/drawing/2014/main" xmlns="" id="{33D9FFAD-9FD4-489F-B049-AA6CA3139F4B}"/>
              </a:ext>
            </a:extLst>
          </p:cNvPr>
          <p:cNvGrpSpPr/>
          <p:nvPr/>
        </p:nvGrpSpPr>
        <p:grpSpPr>
          <a:xfrm>
            <a:off x="904875" y="3257550"/>
            <a:ext cx="771525" cy="742950"/>
            <a:chOff x="904875" y="3257550"/>
            <a:chExt cx="771525" cy="742950"/>
          </a:xfrm>
        </p:grpSpPr>
        <p:cxnSp>
          <p:nvCxnSpPr>
            <p:cNvPr id="4" name="Straight Connector 3">
              <a:extLst>
                <a:ext uri="{FF2B5EF4-FFF2-40B4-BE49-F238E27FC236}">
                  <a16:creationId xmlns:a16="http://schemas.microsoft.com/office/drawing/2014/main" xmlns="" id="{B7C8082F-174A-4B6C-948F-AA54241BF738}"/>
                </a:ext>
              </a:extLst>
            </p:cNvPr>
            <p:cNvCxnSpPr/>
            <p:nvPr/>
          </p:nvCxnSpPr>
          <p:spPr>
            <a:xfrm>
              <a:off x="923925" y="3257550"/>
              <a:ext cx="0" cy="74295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87FD3791-AE6A-4DAD-B562-C74174B39629}"/>
                </a:ext>
              </a:extLst>
            </p:cNvPr>
            <p:cNvCxnSpPr>
              <a:cxnSpLocks/>
            </p:cNvCxnSpPr>
            <p:nvPr/>
          </p:nvCxnSpPr>
          <p:spPr>
            <a:xfrm>
              <a:off x="904875" y="3981450"/>
              <a:ext cx="771525"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a16="http://schemas.microsoft.com/office/drawing/2014/main" xmlns="" id="{BF35DD2C-E82C-48C5-9B56-E975F92316C8}"/>
              </a:ext>
            </a:extLst>
          </p:cNvPr>
          <p:cNvGrpSpPr/>
          <p:nvPr/>
        </p:nvGrpSpPr>
        <p:grpSpPr>
          <a:xfrm rot="5400000">
            <a:off x="895352" y="2266953"/>
            <a:ext cx="771525" cy="742950"/>
            <a:chOff x="904875" y="3257550"/>
            <a:chExt cx="771525" cy="742950"/>
          </a:xfrm>
        </p:grpSpPr>
        <p:cxnSp>
          <p:nvCxnSpPr>
            <p:cNvPr id="16" name="Straight Connector 15">
              <a:extLst>
                <a:ext uri="{FF2B5EF4-FFF2-40B4-BE49-F238E27FC236}">
                  <a16:creationId xmlns:a16="http://schemas.microsoft.com/office/drawing/2014/main" xmlns="" id="{61823904-710C-4D5E-907D-FEB131744017}"/>
                </a:ext>
              </a:extLst>
            </p:cNvPr>
            <p:cNvCxnSpPr/>
            <p:nvPr/>
          </p:nvCxnSpPr>
          <p:spPr>
            <a:xfrm>
              <a:off x="923925" y="3257550"/>
              <a:ext cx="0" cy="74295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xmlns="" id="{82D55326-D805-422E-A3CF-043A9F0C5E39}"/>
                </a:ext>
              </a:extLst>
            </p:cNvPr>
            <p:cNvCxnSpPr>
              <a:cxnSpLocks/>
            </p:cNvCxnSpPr>
            <p:nvPr/>
          </p:nvCxnSpPr>
          <p:spPr>
            <a:xfrm>
              <a:off x="904875" y="3981450"/>
              <a:ext cx="771525"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xmlns="" id="{AB308FE1-F27D-4BDD-8A23-6F4B7B6D189C}"/>
              </a:ext>
            </a:extLst>
          </p:cNvPr>
          <p:cNvGrpSpPr/>
          <p:nvPr/>
        </p:nvGrpSpPr>
        <p:grpSpPr>
          <a:xfrm rot="5400000" flipV="1">
            <a:off x="2483645" y="2221713"/>
            <a:ext cx="771525" cy="795333"/>
            <a:chOff x="904875" y="3257550"/>
            <a:chExt cx="771525" cy="742950"/>
          </a:xfrm>
        </p:grpSpPr>
        <p:cxnSp>
          <p:nvCxnSpPr>
            <p:cNvPr id="24" name="Straight Connector 23">
              <a:extLst>
                <a:ext uri="{FF2B5EF4-FFF2-40B4-BE49-F238E27FC236}">
                  <a16:creationId xmlns:a16="http://schemas.microsoft.com/office/drawing/2014/main" xmlns="" id="{F2731860-C714-4CF7-9553-AD6FB48F37C5}"/>
                </a:ext>
              </a:extLst>
            </p:cNvPr>
            <p:cNvCxnSpPr/>
            <p:nvPr/>
          </p:nvCxnSpPr>
          <p:spPr>
            <a:xfrm>
              <a:off x="923925" y="3257550"/>
              <a:ext cx="0" cy="74295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52461AF4-7467-4C20-BC5D-90709B4F654A}"/>
                </a:ext>
              </a:extLst>
            </p:cNvPr>
            <p:cNvCxnSpPr>
              <a:cxnSpLocks/>
            </p:cNvCxnSpPr>
            <p:nvPr/>
          </p:nvCxnSpPr>
          <p:spPr>
            <a:xfrm>
              <a:off x="904875" y="3981450"/>
              <a:ext cx="771525"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xmlns="" id="{BF3242C5-9457-4A98-B963-755F54341257}"/>
              </a:ext>
            </a:extLst>
          </p:cNvPr>
          <p:cNvGrpSpPr/>
          <p:nvPr/>
        </p:nvGrpSpPr>
        <p:grpSpPr>
          <a:xfrm rot="1376076">
            <a:off x="5015417" y="3374573"/>
            <a:ext cx="838309" cy="863470"/>
            <a:chOff x="782499" y="3303328"/>
            <a:chExt cx="838309" cy="863470"/>
          </a:xfrm>
        </p:grpSpPr>
        <p:cxnSp>
          <p:nvCxnSpPr>
            <p:cNvPr id="28" name="Straight Connector 27">
              <a:extLst>
                <a:ext uri="{FF2B5EF4-FFF2-40B4-BE49-F238E27FC236}">
                  <a16:creationId xmlns:a16="http://schemas.microsoft.com/office/drawing/2014/main" xmlns="" id="{DCF32E97-3459-486D-B04A-FB55CCB0A7B3}"/>
                </a:ext>
              </a:extLst>
            </p:cNvPr>
            <p:cNvCxnSpPr>
              <a:cxnSpLocks/>
            </p:cNvCxnSpPr>
            <p:nvPr/>
          </p:nvCxnSpPr>
          <p:spPr>
            <a:xfrm rot="20223924" flipH="1">
              <a:off x="782499" y="3303328"/>
              <a:ext cx="201488" cy="68498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xmlns="" id="{B336B915-4FA1-4909-97EA-301D5F3DD8B1}"/>
                </a:ext>
              </a:extLst>
            </p:cNvPr>
            <p:cNvCxnSpPr>
              <a:cxnSpLocks/>
            </p:cNvCxnSpPr>
            <p:nvPr/>
          </p:nvCxnSpPr>
          <p:spPr>
            <a:xfrm rot="20223924">
              <a:off x="942473" y="3836217"/>
              <a:ext cx="678335" cy="33058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xmlns="" id="{E0B234EA-5879-4E1C-8799-62AC5718FF54}"/>
              </a:ext>
            </a:extLst>
          </p:cNvPr>
          <p:cNvGrpSpPr/>
          <p:nvPr/>
        </p:nvGrpSpPr>
        <p:grpSpPr>
          <a:xfrm rot="20211224">
            <a:off x="4845719" y="2970507"/>
            <a:ext cx="1186104" cy="433391"/>
            <a:chOff x="354919" y="3637837"/>
            <a:chExt cx="1186104" cy="433391"/>
          </a:xfrm>
        </p:grpSpPr>
        <p:cxnSp>
          <p:nvCxnSpPr>
            <p:cNvPr id="32" name="Straight Connector 31">
              <a:extLst>
                <a:ext uri="{FF2B5EF4-FFF2-40B4-BE49-F238E27FC236}">
                  <a16:creationId xmlns:a16="http://schemas.microsoft.com/office/drawing/2014/main" xmlns="" id="{7D9760F4-9F4A-46AB-B19F-DFECD71D5BE7}"/>
                </a:ext>
              </a:extLst>
            </p:cNvPr>
            <p:cNvCxnSpPr>
              <a:cxnSpLocks/>
            </p:cNvCxnSpPr>
            <p:nvPr/>
          </p:nvCxnSpPr>
          <p:spPr>
            <a:xfrm rot="1388776">
              <a:off x="354919" y="3637837"/>
              <a:ext cx="647700" cy="190499"/>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xmlns="" id="{350AD3F4-3B26-49E9-AAA3-C79A20CC54DB}"/>
                </a:ext>
              </a:extLst>
            </p:cNvPr>
            <p:cNvCxnSpPr>
              <a:cxnSpLocks/>
            </p:cNvCxnSpPr>
            <p:nvPr/>
          </p:nvCxnSpPr>
          <p:spPr>
            <a:xfrm rot="1388776" flipV="1">
              <a:off x="931423" y="3985503"/>
              <a:ext cx="609600" cy="8572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9" name="Group 38">
            <a:extLst>
              <a:ext uri="{FF2B5EF4-FFF2-40B4-BE49-F238E27FC236}">
                <a16:creationId xmlns:a16="http://schemas.microsoft.com/office/drawing/2014/main" xmlns="" id="{89589556-030D-42E8-9BF3-D13F85B0E46E}"/>
              </a:ext>
            </a:extLst>
          </p:cNvPr>
          <p:cNvGrpSpPr/>
          <p:nvPr/>
        </p:nvGrpSpPr>
        <p:grpSpPr>
          <a:xfrm rot="1376076" flipH="1">
            <a:off x="5019424" y="2274023"/>
            <a:ext cx="544695" cy="798559"/>
            <a:chOff x="810247" y="3280811"/>
            <a:chExt cx="510844" cy="798559"/>
          </a:xfrm>
        </p:grpSpPr>
        <p:cxnSp>
          <p:nvCxnSpPr>
            <p:cNvPr id="40" name="Straight Connector 39">
              <a:extLst>
                <a:ext uri="{FF2B5EF4-FFF2-40B4-BE49-F238E27FC236}">
                  <a16:creationId xmlns:a16="http://schemas.microsoft.com/office/drawing/2014/main" xmlns="" id="{AE10C75A-2315-46FF-A14B-AF5CC18C89C6}"/>
                </a:ext>
              </a:extLst>
            </p:cNvPr>
            <p:cNvCxnSpPr>
              <a:cxnSpLocks/>
            </p:cNvCxnSpPr>
            <p:nvPr/>
          </p:nvCxnSpPr>
          <p:spPr>
            <a:xfrm rot="1376076">
              <a:off x="810247" y="3280811"/>
              <a:ext cx="242801" cy="69949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xmlns="" id="{AACF6324-9113-4B46-BCD8-6EB68B6456DC}"/>
                </a:ext>
              </a:extLst>
            </p:cNvPr>
            <p:cNvCxnSpPr>
              <a:cxnSpLocks/>
            </p:cNvCxnSpPr>
            <p:nvPr/>
          </p:nvCxnSpPr>
          <p:spPr>
            <a:xfrm rot="1376076">
              <a:off x="891913" y="4079370"/>
              <a:ext cx="429178"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0" name="Group 49">
            <a:extLst>
              <a:ext uri="{FF2B5EF4-FFF2-40B4-BE49-F238E27FC236}">
                <a16:creationId xmlns:a16="http://schemas.microsoft.com/office/drawing/2014/main" xmlns="" id="{D5B97035-CAEC-4EA1-8B81-CF57AD420452}"/>
              </a:ext>
            </a:extLst>
          </p:cNvPr>
          <p:cNvGrpSpPr/>
          <p:nvPr/>
        </p:nvGrpSpPr>
        <p:grpSpPr>
          <a:xfrm rot="7991093">
            <a:off x="8621697" y="2357290"/>
            <a:ext cx="905184" cy="299207"/>
            <a:chOff x="771410" y="3615136"/>
            <a:chExt cx="905184" cy="299207"/>
          </a:xfrm>
        </p:grpSpPr>
        <p:cxnSp>
          <p:nvCxnSpPr>
            <p:cNvPr id="51" name="Straight Connector 50">
              <a:extLst>
                <a:ext uri="{FF2B5EF4-FFF2-40B4-BE49-F238E27FC236}">
                  <a16:creationId xmlns:a16="http://schemas.microsoft.com/office/drawing/2014/main" xmlns="" id="{19FE0A1E-200D-4938-8344-37A53C6D4496}"/>
                </a:ext>
              </a:extLst>
            </p:cNvPr>
            <p:cNvCxnSpPr>
              <a:cxnSpLocks/>
            </p:cNvCxnSpPr>
            <p:nvPr/>
          </p:nvCxnSpPr>
          <p:spPr>
            <a:xfrm rot="13608907" flipH="1" flipV="1">
              <a:off x="1018643" y="3367903"/>
              <a:ext cx="179131" cy="67359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xmlns="" id="{6DC40A91-5F0A-47CE-9058-5971E25EA158}"/>
                </a:ext>
              </a:extLst>
            </p:cNvPr>
            <p:cNvCxnSpPr>
              <a:cxnSpLocks/>
            </p:cNvCxnSpPr>
            <p:nvPr/>
          </p:nvCxnSpPr>
          <p:spPr>
            <a:xfrm rot="13608907" flipH="1">
              <a:off x="1158292" y="3396042"/>
              <a:ext cx="238323" cy="79828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5" name="Group 54">
            <a:extLst>
              <a:ext uri="{FF2B5EF4-FFF2-40B4-BE49-F238E27FC236}">
                <a16:creationId xmlns:a16="http://schemas.microsoft.com/office/drawing/2014/main" xmlns="" id="{EDBC4F9D-0B68-4A77-A7CF-6718331B0B1F}"/>
              </a:ext>
            </a:extLst>
          </p:cNvPr>
          <p:cNvGrpSpPr/>
          <p:nvPr/>
        </p:nvGrpSpPr>
        <p:grpSpPr>
          <a:xfrm rot="7991093">
            <a:off x="8679615" y="2061126"/>
            <a:ext cx="1029415" cy="828675"/>
            <a:chOff x="651569" y="3279152"/>
            <a:chExt cx="1029415" cy="828675"/>
          </a:xfrm>
        </p:grpSpPr>
        <p:cxnSp>
          <p:nvCxnSpPr>
            <p:cNvPr id="56" name="Straight Connector 55">
              <a:extLst>
                <a:ext uri="{FF2B5EF4-FFF2-40B4-BE49-F238E27FC236}">
                  <a16:creationId xmlns:a16="http://schemas.microsoft.com/office/drawing/2014/main" xmlns="" id="{69ADFDB2-05D7-4328-988A-9D134D95BF1A}"/>
                </a:ext>
              </a:extLst>
            </p:cNvPr>
            <p:cNvCxnSpPr>
              <a:cxnSpLocks/>
            </p:cNvCxnSpPr>
            <p:nvPr/>
          </p:nvCxnSpPr>
          <p:spPr>
            <a:xfrm rot="13608907" flipH="1">
              <a:off x="289619" y="3641102"/>
              <a:ext cx="828675" cy="104776"/>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xmlns="" id="{B1094A1F-5FB1-450B-9078-E63A4CFDB5C4}"/>
                </a:ext>
              </a:extLst>
            </p:cNvPr>
            <p:cNvCxnSpPr>
              <a:cxnSpLocks/>
            </p:cNvCxnSpPr>
            <p:nvPr/>
          </p:nvCxnSpPr>
          <p:spPr>
            <a:xfrm rot="13608907" flipH="1">
              <a:off x="1247598" y="3434703"/>
              <a:ext cx="180973" cy="685799"/>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67" name="Group 66">
            <a:extLst>
              <a:ext uri="{FF2B5EF4-FFF2-40B4-BE49-F238E27FC236}">
                <a16:creationId xmlns:a16="http://schemas.microsoft.com/office/drawing/2014/main" xmlns="" id="{79C381CF-D177-4CB0-8B7F-95D29FB36676}"/>
              </a:ext>
            </a:extLst>
          </p:cNvPr>
          <p:cNvGrpSpPr/>
          <p:nvPr/>
        </p:nvGrpSpPr>
        <p:grpSpPr>
          <a:xfrm rot="7991093">
            <a:off x="8869789" y="1977522"/>
            <a:ext cx="826223" cy="828675"/>
            <a:chOff x="651569" y="3279152"/>
            <a:chExt cx="826223" cy="828675"/>
          </a:xfrm>
        </p:grpSpPr>
        <p:cxnSp>
          <p:nvCxnSpPr>
            <p:cNvPr id="68" name="Straight Connector 67">
              <a:extLst>
                <a:ext uri="{FF2B5EF4-FFF2-40B4-BE49-F238E27FC236}">
                  <a16:creationId xmlns:a16="http://schemas.microsoft.com/office/drawing/2014/main" xmlns="" id="{88645BD7-C7A8-4BF9-9C29-54BB73802A16}"/>
                </a:ext>
              </a:extLst>
            </p:cNvPr>
            <p:cNvCxnSpPr>
              <a:cxnSpLocks/>
            </p:cNvCxnSpPr>
            <p:nvPr/>
          </p:nvCxnSpPr>
          <p:spPr>
            <a:xfrm rot="13608907" flipH="1">
              <a:off x="289619" y="3641102"/>
              <a:ext cx="828675" cy="104776"/>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xmlns="" id="{C60D311E-A864-473C-BCBA-0CF5CE1E4DF9}"/>
                </a:ext>
              </a:extLst>
            </p:cNvPr>
            <p:cNvCxnSpPr>
              <a:cxnSpLocks/>
            </p:cNvCxnSpPr>
            <p:nvPr/>
          </p:nvCxnSpPr>
          <p:spPr>
            <a:xfrm rot="13608907">
              <a:off x="1092029" y="3366493"/>
              <a:ext cx="161925" cy="60960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63441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down)">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down)">
                                      <p:cBhvr>
                                        <p:cTn id="31" dur="500"/>
                                        <p:tgtEl>
                                          <p:spTgt spid="2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down)">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down)">
                                      <p:cBhvr>
                                        <p:cTn id="41" dur="500"/>
                                        <p:tgtEl>
                                          <p:spTgt spid="3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ipe(down)">
                                      <p:cBhvr>
                                        <p:cTn id="46" dur="500"/>
                                        <p:tgtEl>
                                          <p:spTgt spid="3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down)">
                                      <p:cBhvr>
                                        <p:cTn id="51" dur="500"/>
                                        <p:tgtEl>
                                          <p:spTgt spid="5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wipe(down)">
                                      <p:cBhvr>
                                        <p:cTn id="56" dur="500"/>
                                        <p:tgtEl>
                                          <p:spTgt spid="5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67"/>
                                        </p:tgtEl>
                                        <p:attrNameLst>
                                          <p:attrName>style.visibility</p:attrName>
                                        </p:attrNameLst>
                                      </p:cBhvr>
                                      <p:to>
                                        <p:strVal val="visible"/>
                                      </p:to>
                                    </p:set>
                                    <p:animEffect transition="in" filter="wipe(down)">
                                      <p:cBhvr>
                                        <p:cTn id="6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xmlns="" id="{3916E34B-43DF-4ACE-9268-98720E96CC53}"/>
              </a:ext>
            </a:extLst>
          </p:cNvPr>
          <p:cNvSpPr/>
          <p:nvPr/>
        </p:nvSpPr>
        <p:spPr>
          <a:xfrm>
            <a:off x="204037" y="264121"/>
            <a:ext cx="11987963" cy="6365279"/>
          </a:xfrm>
          <a:prstGeom prst="roundRect">
            <a:avLst>
              <a:gd name="adj" fmla="val 9972"/>
            </a:avLst>
          </a:prstGeom>
          <a:solidFill>
            <a:schemeClr val="tx2">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2E8B76"/>
              </a:solidFill>
              <a:effectLst/>
              <a:uLnTx/>
              <a:uFillTx/>
              <a:latin typeface="Arial"/>
              <a:ea typeface="+mn-ea"/>
              <a:cs typeface="+mn-cs"/>
              <a:sym typeface="Arial"/>
            </a:endParaRPr>
          </a:p>
        </p:txBody>
      </p:sp>
      <p:grpSp>
        <p:nvGrpSpPr>
          <p:cNvPr id="14" name="Nhóm 95">
            <a:extLst>
              <a:ext uri="{FF2B5EF4-FFF2-40B4-BE49-F238E27FC236}">
                <a16:creationId xmlns:a16="http://schemas.microsoft.com/office/drawing/2014/main" xmlns="" id="{6C51DB4F-E551-4299-84A3-360FF7E2B992}"/>
              </a:ext>
            </a:extLst>
          </p:cNvPr>
          <p:cNvGrpSpPr/>
          <p:nvPr/>
        </p:nvGrpSpPr>
        <p:grpSpPr>
          <a:xfrm>
            <a:off x="106019" y="1447743"/>
            <a:ext cx="7673007" cy="5335059"/>
            <a:chOff x="1124976" y="1819729"/>
            <a:chExt cx="6487886" cy="4203699"/>
          </a:xfrm>
        </p:grpSpPr>
        <p:sp>
          <p:nvSpPr>
            <p:cNvPr id="15" name="Hình Bầu dục 97">
              <a:extLst>
                <a:ext uri="{FF2B5EF4-FFF2-40B4-BE49-F238E27FC236}">
                  <a16:creationId xmlns:a16="http://schemas.microsoft.com/office/drawing/2014/main" xmlns="" id="{4222508A-44EB-462C-80BB-FFF076B964BA}"/>
                </a:ext>
              </a:extLst>
            </p:cNvPr>
            <p:cNvSpPr/>
            <p:nvPr/>
          </p:nvSpPr>
          <p:spPr>
            <a:xfrm>
              <a:off x="1124976" y="3323771"/>
              <a:ext cx="6487886" cy="26996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dirty="0">
                <a:solidFill>
                  <a:prstClr val="white"/>
                </a:solidFill>
                <a:latin typeface="Calibri"/>
                <a:sym typeface="Arial"/>
              </a:endParaRPr>
            </a:p>
          </p:txBody>
        </p:sp>
        <p:pic>
          <p:nvPicPr>
            <p:cNvPr id="16" name="Hình ảnh 98" descr="Ảnh có chứa đồ chơi, búp bê&#10;&#10;Mô tả được tạo tự động">
              <a:extLst>
                <a:ext uri="{FF2B5EF4-FFF2-40B4-BE49-F238E27FC236}">
                  <a16:creationId xmlns:a16="http://schemas.microsoft.com/office/drawing/2014/main" xmlns="" id="{0333631B-F516-472F-99D8-442228A1FF4C}"/>
                </a:ext>
              </a:extLst>
            </p:cNvPr>
            <p:cNvPicPr>
              <a:picLocks noChangeAspect="1"/>
            </p:cNvPicPr>
            <p:nvPr/>
          </p:nvPicPr>
          <p:blipFill>
            <a:blip r:embed="rId2"/>
            <a:stretch>
              <a:fillRect/>
            </a:stretch>
          </p:blipFill>
          <p:spPr>
            <a:xfrm>
              <a:off x="1328056" y="1819729"/>
              <a:ext cx="6081725" cy="3557762"/>
            </a:xfrm>
            <a:prstGeom prst="rect">
              <a:avLst/>
            </a:prstGeom>
          </p:spPr>
        </p:pic>
      </p:grpSp>
      <p:sp>
        <p:nvSpPr>
          <p:cNvPr id="17" name="Hộp Văn bản 99">
            <a:extLst>
              <a:ext uri="{FF2B5EF4-FFF2-40B4-BE49-F238E27FC236}">
                <a16:creationId xmlns:a16="http://schemas.microsoft.com/office/drawing/2014/main" xmlns="" id="{17803AC9-830A-4432-A81B-2BC2CB58B854}"/>
              </a:ext>
            </a:extLst>
          </p:cNvPr>
          <p:cNvSpPr txBox="1"/>
          <p:nvPr/>
        </p:nvSpPr>
        <p:spPr>
          <a:xfrm>
            <a:off x="6227871" y="667199"/>
            <a:ext cx="5892261" cy="3046988"/>
          </a:xfrm>
          <a:prstGeom prst="rect">
            <a:avLst/>
          </a:prstGeom>
          <a:noFill/>
        </p:spPr>
        <p:txBody>
          <a:bodyPr wrap="square" rtlCol="0">
            <a:spAutoFit/>
          </a:bodyPr>
          <a:lstStyle/>
          <a:p>
            <a:pPr algn="ctr" defTabSz="1219170">
              <a:buClr>
                <a:srgbClr val="000000"/>
              </a:buClr>
            </a:pPr>
            <a:r>
              <a:rPr lang="nl-NL" sz="4800" b="1" i="1" dirty="0">
                <a:solidFill>
                  <a:srgbClr val="FF0000"/>
                </a:solidFill>
                <a:latin typeface="Calibri" panose="020F0502020204030204" pitchFamily="34" charset="0"/>
                <a:cs typeface="Calibri" panose="020F0502020204030204" pitchFamily="34" charset="0"/>
              </a:rPr>
              <a:t>Em hãy chỉ ra hình ảnh của góc có trong các đồ vật trong lớp học của mình?</a:t>
            </a:r>
            <a:endParaRPr lang="en-US" sz="4800" b="1" kern="0" spc="800" dirty="0">
              <a:solidFill>
                <a:srgbClr val="FF0000"/>
              </a:solidFill>
              <a:latin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2062147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7">
                                            <p:txEl>
                                              <p:pRg st="0" end="0"/>
                                            </p:txEl>
                                          </p:spTgt>
                                        </p:tgtEl>
                                        <p:attrNameLst>
                                          <p:attrName>style.visibility</p:attrName>
                                        </p:attrNameLst>
                                      </p:cBhvr>
                                      <p:to>
                                        <p:strVal val="visible"/>
                                      </p:to>
                                    </p:set>
                                    <p:animEffect transition="in" filter="barn(inVertical)">
                                      <p:cBhvr>
                                        <p:cTn id="14"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xmlns="" id="{3916E34B-43DF-4ACE-9268-98720E96CC53}"/>
              </a:ext>
            </a:extLst>
          </p:cNvPr>
          <p:cNvSpPr/>
          <p:nvPr/>
        </p:nvSpPr>
        <p:spPr>
          <a:xfrm>
            <a:off x="204037" y="264121"/>
            <a:ext cx="11987963" cy="6365279"/>
          </a:xfrm>
          <a:prstGeom prst="roundRect">
            <a:avLst>
              <a:gd name="adj" fmla="val 9972"/>
            </a:avLst>
          </a:prstGeom>
          <a:solidFill>
            <a:schemeClr val="tx2">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2E8B76"/>
              </a:solidFill>
              <a:effectLst/>
              <a:uLnTx/>
              <a:uFillTx/>
              <a:latin typeface="Arial"/>
              <a:ea typeface="+mn-ea"/>
              <a:cs typeface="+mn-cs"/>
              <a:sym typeface="Arial"/>
            </a:endParaRPr>
          </a:p>
        </p:txBody>
      </p:sp>
      <p:pic>
        <p:nvPicPr>
          <p:cNvPr id="26" name="Picture 2" descr="Cute cartoon thai student namaste greeting in the school uniform. Free Vector">
            <a:extLst>
              <a:ext uri="{FF2B5EF4-FFF2-40B4-BE49-F238E27FC236}">
                <a16:creationId xmlns:a16="http://schemas.microsoft.com/office/drawing/2014/main" xmlns="" id="{504D46EF-827D-40CB-A58A-D25BE82FC860}"/>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9809" b="90431" l="3994" r="41853">
                        <a14:foregroundMark x1="39776" y1="39234" x2="39776" y2="39234"/>
                        <a14:foregroundMark x1="32907" y1="43541" x2="32907" y2="43541"/>
                        <a14:foregroundMark x1="41374" y1="41627" x2="41374" y2="41627"/>
                        <a14:foregroundMark x1="27476" y1="90431" x2="27476" y2="90431"/>
                        <a14:foregroundMark x1="31470" y1="68660" x2="31470" y2="68660"/>
                        <a14:foregroundMark x1="31310" y1="66746" x2="31310" y2="66746"/>
                        <a14:foregroundMark x1="32109" y1="65072" x2="32109" y2="65072"/>
                        <a14:foregroundMark x1="32428" y1="66746" x2="32428" y2="66746"/>
                        <a14:foregroundMark x1="33067" y1="67464" x2="33067" y2="67464"/>
                        <a14:foregroundMark x1="33387" y1="72010" x2="33387" y2="72010"/>
                        <a14:foregroundMark x1="41853" y1="54785" x2="41853" y2="54785"/>
                        <a14:backgroundMark x1="22684" y1="65072" x2="22684" y2="65072"/>
                        <a14:backgroundMark x1="22684" y1="64354" x2="22684" y2="64354"/>
                        <a14:backgroundMark x1="23482" y1="65550" x2="23482" y2="65550"/>
                        <a14:backgroundMark x1="23323" y1="64593" x2="23323" y2="64593"/>
                        <a14:backgroundMark x1="32907" y1="64593" x2="32907" y2="64593"/>
                        <a14:backgroundMark x1="32428" y1="64354" x2="32428" y2="64354"/>
                        <a14:backgroundMark x1="32588" y1="65550" x2="32588" y2="65550"/>
                        <a14:backgroundMark x1="32907" y1="66986" x2="32907" y2="66986"/>
                        <a14:backgroundMark x1="33387" y1="68182" x2="33387" y2="68182"/>
                        <a14:backgroundMark x1="33387" y1="68900" x2="33387" y2="68900"/>
                        <a14:backgroundMark x1="33546" y1="69617" x2="33546" y2="69617"/>
                        <a14:backgroundMark x1="35463" y1="70574" x2="36102" y2="70335"/>
                        <a14:backgroundMark x1="32109" y1="72249" x2="33387" y2="71053"/>
                        <a14:backgroundMark x1="33387" y1="72488" x2="33387" y2="72488"/>
                        <a14:backgroundMark x1="33546" y1="72488" x2="33546" y2="72488"/>
                        <a14:backgroundMark x1="33067" y1="67703" x2="33067" y2="67703"/>
                        <a14:backgroundMark x1="33546" y1="72010" x2="33546" y2="72010"/>
                        <a14:backgroundMark x1="33227" y1="66986" x2="33227" y2="66986"/>
                        <a14:backgroundMark x1="22843" y1="66507" x2="22843" y2="66507"/>
                        <a14:backgroundMark x1="23003" y1="66746" x2="23003" y2="66746"/>
                      </a14:backgroundRemoval>
                    </a14:imgEffect>
                  </a14:imgLayer>
                </a14:imgProps>
              </a:ext>
              <a:ext uri="{28A0092B-C50C-407E-A947-70E740481C1C}">
                <a14:useLocalDpi xmlns:a14="http://schemas.microsoft.com/office/drawing/2010/main" val="0"/>
              </a:ext>
            </a:extLst>
          </a:blip>
          <a:srcRect r="56390"/>
          <a:stretch/>
        </p:blipFill>
        <p:spPr bwMode="auto">
          <a:xfrm>
            <a:off x="-427028" y="1379658"/>
            <a:ext cx="3053479" cy="467529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Cute cartoon thai student namaste greeting in the school uniform. Free Vector">
            <a:extLst>
              <a:ext uri="{FF2B5EF4-FFF2-40B4-BE49-F238E27FC236}">
                <a16:creationId xmlns:a16="http://schemas.microsoft.com/office/drawing/2014/main" xmlns="" id="{75C7D991-2AC3-4AEC-BD77-CAF9A36AAA80}"/>
              </a:ext>
            </a:extLst>
          </p:cNvPr>
          <p:cNvPicPr>
            <a:picLocks noChangeAspect="1" noChangeArrowheads="1"/>
          </p:cNvPicPr>
          <p:nvPr/>
        </p:nvPicPr>
        <p:blipFill rotWithShape="1">
          <a:blip r:embed="rId4">
            <a:extLst>
              <a:ext uri="{BEBA8EAE-BF5A-486C-A8C5-ECC9F3942E4B}">
                <a14:imgProps xmlns:a14="http://schemas.microsoft.com/office/drawing/2010/main">
                  <a14:imgLayer r:embed="rId3">
                    <a14:imgEffect>
                      <a14:backgroundRemoval t="9809" b="91627" l="61502" r="95687">
                        <a14:foregroundMark x1="74281" y1="86603" x2="74281" y2="86603"/>
                        <a14:foregroundMark x1="78594" y1="87321" x2="78594" y2="87321"/>
                        <a14:foregroundMark x1="78594" y1="89952" x2="78594" y2="89952"/>
                        <a14:foregroundMark x1="74281" y1="90909" x2="74281" y2="90909"/>
                        <a14:foregroundMark x1="74920" y1="88517" x2="74920" y2="88517"/>
                        <a14:foregroundMark x1="74920" y1="89474" x2="74920" y2="89474"/>
                        <a14:foregroundMark x1="78435" y1="91627" x2="78435" y2="91627"/>
                      </a14:backgroundRemoval>
                    </a14:imgEffect>
                  </a14:imgLayer>
                </a14:imgProps>
              </a:ext>
              <a:ext uri="{28A0092B-C50C-407E-A947-70E740481C1C}">
                <a14:useLocalDpi xmlns:a14="http://schemas.microsoft.com/office/drawing/2010/main" val="0"/>
              </a:ext>
            </a:extLst>
          </a:blip>
          <a:srcRect l="57399"/>
          <a:stretch/>
        </p:blipFill>
        <p:spPr bwMode="auto">
          <a:xfrm>
            <a:off x="9298768" y="1217733"/>
            <a:ext cx="2985874" cy="468010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xmlns="" id="{7075B9D5-5FD0-4716-A479-ACF39D584443}"/>
              </a:ext>
            </a:extLst>
          </p:cNvPr>
          <p:cNvPicPr>
            <a:picLocks noChangeAspect="1"/>
          </p:cNvPicPr>
          <p:nvPr/>
        </p:nvPicPr>
        <p:blipFill>
          <a:blip r:embed="rId5"/>
          <a:stretch>
            <a:fillRect/>
          </a:stretch>
        </p:blipFill>
        <p:spPr>
          <a:xfrm>
            <a:off x="2231555" y="400337"/>
            <a:ext cx="7919390" cy="2152075"/>
          </a:xfrm>
          <a:prstGeom prst="rect">
            <a:avLst/>
          </a:prstGeom>
        </p:spPr>
      </p:pic>
      <p:sp>
        <p:nvSpPr>
          <p:cNvPr id="28" name="Rectangle: Rounded Corners 27">
            <a:extLst>
              <a:ext uri="{FF2B5EF4-FFF2-40B4-BE49-F238E27FC236}">
                <a16:creationId xmlns:a16="http://schemas.microsoft.com/office/drawing/2014/main" xmlns="" id="{CDD1A15E-B5CD-4FB8-A857-7151ACF31C33}"/>
              </a:ext>
            </a:extLst>
          </p:cNvPr>
          <p:cNvSpPr/>
          <p:nvPr/>
        </p:nvSpPr>
        <p:spPr>
          <a:xfrm>
            <a:off x="2705100" y="3084213"/>
            <a:ext cx="6829425" cy="3192762"/>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solidFill>
                  <a:srgbClr val="FF0000"/>
                </a:solidFill>
                <a:latin typeface="Calibri" panose="020F0502020204030204" pitchFamily="34" charset="0"/>
                <a:cs typeface="Calibri" panose="020F0502020204030204" pitchFamily="34" charset="0"/>
              </a:rPr>
              <a:t>Cách chơi:</a:t>
            </a:r>
            <a:endParaRPr lang="en-US" sz="2800" b="1" dirty="0">
              <a:solidFill>
                <a:srgbClr val="FF0000"/>
              </a:solidFill>
              <a:latin typeface="Calibri" panose="020F0502020204030204" pitchFamily="34" charset="0"/>
              <a:cs typeface="Calibri" panose="020F0502020204030204" pitchFamily="34" charset="0"/>
            </a:endParaRPr>
          </a:p>
          <a:p>
            <a:pPr marL="457200" indent="-457200" algn="just">
              <a:buFont typeface="Wingdings" panose="05000000000000000000" pitchFamily="2" charset="2"/>
              <a:buChar char="q"/>
            </a:pPr>
            <a:r>
              <a:rPr lang="vi-VN" sz="2800" dirty="0">
                <a:solidFill>
                  <a:srgbClr val="002060"/>
                </a:solidFill>
                <a:latin typeface="Calibri" panose="020F0502020204030204" pitchFamily="34" charset="0"/>
                <a:cs typeface="Calibri" panose="020F0502020204030204" pitchFamily="34" charset="0"/>
              </a:rPr>
              <a:t>Lớp chia thành các nhóm 4.</a:t>
            </a:r>
            <a:endParaRPr lang="en-US" sz="2800" dirty="0">
              <a:solidFill>
                <a:srgbClr val="002060"/>
              </a:solidFill>
              <a:latin typeface="Calibri" panose="020F0502020204030204" pitchFamily="34" charset="0"/>
              <a:cs typeface="Calibri" panose="020F0502020204030204" pitchFamily="34" charset="0"/>
            </a:endParaRPr>
          </a:p>
          <a:p>
            <a:pPr marL="457200" indent="-457200" algn="just">
              <a:buFont typeface="Wingdings" panose="05000000000000000000" pitchFamily="2" charset="2"/>
              <a:buChar char="q"/>
            </a:pPr>
            <a:r>
              <a:rPr lang="vi-VN" sz="2800" dirty="0">
                <a:solidFill>
                  <a:srgbClr val="002060"/>
                </a:solidFill>
                <a:latin typeface="Calibri" panose="020F0502020204030204" pitchFamily="34" charset="0"/>
                <a:cs typeface="Calibri" panose="020F0502020204030204" pitchFamily="34" charset="0"/>
              </a:rPr>
              <a:t>Trong thời gian </a:t>
            </a:r>
            <a:r>
              <a:rPr lang="en-US" sz="2800" dirty="0" smtClean="0">
                <a:solidFill>
                  <a:srgbClr val="002060"/>
                </a:solidFill>
                <a:latin typeface="Calibri" panose="020F0502020204030204" pitchFamily="34" charset="0"/>
                <a:cs typeface="Calibri" panose="020F0502020204030204" pitchFamily="34" charset="0"/>
              </a:rPr>
              <a:t>2</a:t>
            </a:r>
            <a:r>
              <a:rPr lang="vi-VN" sz="2800" dirty="0" smtClean="0">
                <a:solidFill>
                  <a:srgbClr val="002060"/>
                </a:solidFill>
                <a:latin typeface="Calibri" panose="020F0502020204030204" pitchFamily="34" charset="0"/>
                <a:cs typeface="Calibri" panose="020F0502020204030204" pitchFamily="34" charset="0"/>
              </a:rPr>
              <a:t> </a:t>
            </a:r>
            <a:r>
              <a:rPr lang="vi-VN" sz="2800" dirty="0">
                <a:solidFill>
                  <a:srgbClr val="002060"/>
                </a:solidFill>
                <a:latin typeface="Calibri" panose="020F0502020204030204" pitchFamily="34" charset="0"/>
                <a:cs typeface="Calibri" panose="020F0502020204030204" pitchFamily="34" charset="0"/>
              </a:rPr>
              <a:t>phút nhóm nào dùng ngón tay, khuỷu tay, chân tạo thành nhiều hình ảnh của góc vuông, góc không vuông nhất sẽ là đội thắng cuộc. </a:t>
            </a:r>
            <a:endParaRPr lang="en-US" sz="2800" dirty="0">
              <a:solidFill>
                <a:srgbClr val="00206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5903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par>
                                <p:cTn id="8" presetID="16" presetClass="entr" presetSubtype="21"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28">
                                            <p:bg/>
                                          </p:spTgt>
                                        </p:tgtEl>
                                        <p:attrNameLst>
                                          <p:attrName>style.visibility</p:attrName>
                                        </p:attrNameLst>
                                      </p:cBhvr>
                                      <p:to>
                                        <p:strVal val="visible"/>
                                      </p:to>
                                    </p:set>
                                    <p:anim calcmode="lin" valueType="num">
                                      <p:cBhvr>
                                        <p:cTn id="20" dur="500" fill="hold"/>
                                        <p:tgtEl>
                                          <p:spTgt spid="28">
                                            <p:bg/>
                                          </p:spTgt>
                                        </p:tgtEl>
                                        <p:attrNameLst>
                                          <p:attrName>ppt_w</p:attrName>
                                        </p:attrNameLst>
                                      </p:cBhvr>
                                      <p:tavLst>
                                        <p:tav tm="0">
                                          <p:val>
                                            <p:fltVal val="0"/>
                                          </p:val>
                                        </p:tav>
                                        <p:tav tm="100000">
                                          <p:val>
                                            <p:strVal val="#ppt_w"/>
                                          </p:val>
                                        </p:tav>
                                      </p:tavLst>
                                    </p:anim>
                                    <p:anim calcmode="lin" valueType="num">
                                      <p:cBhvr>
                                        <p:cTn id="21" dur="500" fill="hold"/>
                                        <p:tgtEl>
                                          <p:spTgt spid="28">
                                            <p:bg/>
                                          </p:spTgt>
                                        </p:tgtEl>
                                        <p:attrNameLst>
                                          <p:attrName>ppt_h</p:attrName>
                                        </p:attrNameLst>
                                      </p:cBhvr>
                                      <p:tavLst>
                                        <p:tav tm="0">
                                          <p:val>
                                            <p:fltVal val="0"/>
                                          </p:val>
                                        </p:tav>
                                        <p:tav tm="100000">
                                          <p:val>
                                            <p:strVal val="#ppt_h"/>
                                          </p:val>
                                        </p:tav>
                                      </p:tavLst>
                                    </p:anim>
                                    <p:animEffect transition="in" filter="fade">
                                      <p:cBhvr>
                                        <p:cTn id="22" dur="500"/>
                                        <p:tgtEl>
                                          <p:spTgt spid="28">
                                            <p:bg/>
                                          </p:spTgt>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28">
                                            <p:txEl>
                                              <p:pRg st="0" end="0"/>
                                            </p:txEl>
                                          </p:spTgt>
                                        </p:tgtEl>
                                        <p:attrNameLst>
                                          <p:attrName>style.visibility</p:attrName>
                                        </p:attrNameLst>
                                      </p:cBhvr>
                                      <p:to>
                                        <p:strVal val="visible"/>
                                      </p:to>
                                    </p:set>
                                    <p:anim calcmode="lin" valueType="num">
                                      <p:cBhvr>
                                        <p:cTn id="27"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8">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28">
                                            <p:txEl>
                                              <p:pRg st="1" end="1"/>
                                            </p:txEl>
                                          </p:spTgt>
                                        </p:tgtEl>
                                        <p:attrNameLst>
                                          <p:attrName>style.visibility</p:attrName>
                                        </p:attrNameLst>
                                      </p:cBhvr>
                                      <p:to>
                                        <p:strVal val="visible"/>
                                      </p:to>
                                    </p:set>
                                    <p:anim calcmode="lin" valueType="num">
                                      <p:cBhvr>
                                        <p:cTn id="34" dur="500" fill="hold"/>
                                        <p:tgtEl>
                                          <p:spTgt spid="28">
                                            <p:txEl>
                                              <p:pRg st="1" end="1"/>
                                            </p:txEl>
                                          </p:spTgt>
                                        </p:tgtEl>
                                        <p:attrNameLst>
                                          <p:attrName>ppt_w</p:attrName>
                                        </p:attrNameLst>
                                      </p:cBhvr>
                                      <p:tavLst>
                                        <p:tav tm="0">
                                          <p:val>
                                            <p:fltVal val="0"/>
                                          </p:val>
                                        </p:tav>
                                        <p:tav tm="100000">
                                          <p:val>
                                            <p:strVal val="#ppt_w"/>
                                          </p:val>
                                        </p:tav>
                                      </p:tavLst>
                                    </p:anim>
                                    <p:anim calcmode="lin" valueType="num">
                                      <p:cBhvr>
                                        <p:cTn id="35" dur="500" fill="hold"/>
                                        <p:tgtEl>
                                          <p:spTgt spid="28">
                                            <p:txEl>
                                              <p:pRg st="1" end="1"/>
                                            </p:txEl>
                                          </p:spTgt>
                                        </p:tgtEl>
                                        <p:attrNameLst>
                                          <p:attrName>ppt_h</p:attrName>
                                        </p:attrNameLst>
                                      </p:cBhvr>
                                      <p:tavLst>
                                        <p:tav tm="0">
                                          <p:val>
                                            <p:fltVal val="0"/>
                                          </p:val>
                                        </p:tav>
                                        <p:tav tm="100000">
                                          <p:val>
                                            <p:strVal val="#ppt_h"/>
                                          </p:val>
                                        </p:tav>
                                      </p:tavLst>
                                    </p:anim>
                                    <p:animEffect transition="in" filter="fade">
                                      <p:cBhvr>
                                        <p:cTn id="36" dur="500"/>
                                        <p:tgtEl>
                                          <p:spTgt spid="28">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28">
                                            <p:txEl>
                                              <p:pRg st="2" end="2"/>
                                            </p:txEl>
                                          </p:spTgt>
                                        </p:tgtEl>
                                        <p:attrNameLst>
                                          <p:attrName>style.visibility</p:attrName>
                                        </p:attrNameLst>
                                      </p:cBhvr>
                                      <p:to>
                                        <p:strVal val="visible"/>
                                      </p:to>
                                    </p:set>
                                    <p:anim calcmode="lin" valueType="num">
                                      <p:cBhvr>
                                        <p:cTn id="41" dur="500" fill="hold"/>
                                        <p:tgtEl>
                                          <p:spTgt spid="28">
                                            <p:txEl>
                                              <p:pRg st="2" end="2"/>
                                            </p:txEl>
                                          </p:spTgt>
                                        </p:tgtEl>
                                        <p:attrNameLst>
                                          <p:attrName>ppt_w</p:attrName>
                                        </p:attrNameLst>
                                      </p:cBhvr>
                                      <p:tavLst>
                                        <p:tav tm="0">
                                          <p:val>
                                            <p:fltVal val="0"/>
                                          </p:val>
                                        </p:tav>
                                        <p:tav tm="100000">
                                          <p:val>
                                            <p:strVal val="#ppt_w"/>
                                          </p:val>
                                        </p:tav>
                                      </p:tavLst>
                                    </p:anim>
                                    <p:anim calcmode="lin" valueType="num">
                                      <p:cBhvr>
                                        <p:cTn id="42" dur="500" fill="hold"/>
                                        <p:tgtEl>
                                          <p:spTgt spid="28">
                                            <p:txEl>
                                              <p:pRg st="2" end="2"/>
                                            </p:txEl>
                                          </p:spTgt>
                                        </p:tgtEl>
                                        <p:attrNameLst>
                                          <p:attrName>ppt_h</p:attrName>
                                        </p:attrNameLst>
                                      </p:cBhvr>
                                      <p:tavLst>
                                        <p:tav tm="0">
                                          <p:val>
                                            <p:fltVal val="0"/>
                                          </p:val>
                                        </p:tav>
                                        <p:tav tm="100000">
                                          <p:val>
                                            <p:strVal val="#ppt_h"/>
                                          </p:val>
                                        </p:tav>
                                      </p:tavLst>
                                    </p:anim>
                                    <p:animEffect transition="in" filter="fade">
                                      <p:cBhvr>
                                        <p:cTn id="43" dur="500"/>
                                        <p:tgtEl>
                                          <p:spTgt spid="2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xmlns="" id="{C5AE0AE9-87D9-494D-A1B5-3F17A34D059E}"/>
              </a:ext>
            </a:extLst>
          </p:cNvPr>
          <p:cNvSpPr/>
          <p:nvPr/>
        </p:nvSpPr>
        <p:spPr>
          <a:xfrm>
            <a:off x="204037" y="264121"/>
            <a:ext cx="11987963" cy="6365279"/>
          </a:xfrm>
          <a:prstGeom prst="roundRect">
            <a:avLst>
              <a:gd name="adj" fmla="val 9972"/>
            </a:avLst>
          </a:prstGeom>
          <a:solidFill>
            <a:schemeClr val="tx2">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2E8B76"/>
              </a:solidFill>
              <a:effectLst/>
              <a:uLnTx/>
              <a:uFillTx/>
              <a:latin typeface="Calibri" panose="020F0502020204030204" pitchFamily="34" charset="0"/>
              <a:ea typeface="+mn-ea"/>
              <a:cs typeface="Calibri" panose="020F0502020204030204" pitchFamily="34" charset="0"/>
              <a:sym typeface="Arial"/>
            </a:endParaRPr>
          </a:p>
        </p:txBody>
      </p:sp>
      <p:sp>
        <p:nvSpPr>
          <p:cNvPr id="30" name="Isosceles Triangle 29">
            <a:extLst>
              <a:ext uri="{FF2B5EF4-FFF2-40B4-BE49-F238E27FC236}">
                <a16:creationId xmlns:a16="http://schemas.microsoft.com/office/drawing/2014/main" xmlns="" id="{617C19FC-3839-46E3-BB05-C27464075D56}"/>
              </a:ext>
            </a:extLst>
          </p:cNvPr>
          <p:cNvSpPr/>
          <p:nvPr/>
        </p:nvSpPr>
        <p:spPr>
          <a:xfrm>
            <a:off x="400051" y="0"/>
            <a:ext cx="897802" cy="765824"/>
          </a:xfrm>
          <a:prstGeom prst="triangle">
            <a:avLst/>
          </a:prstGeom>
          <a:solidFill>
            <a:srgbClr val="66CCFF"/>
          </a:solidFill>
        </p:spPr>
        <p:style>
          <a:lnRef idx="2">
            <a:schemeClr val="accent1">
              <a:shade val="50000"/>
            </a:schemeClr>
          </a:lnRef>
          <a:fillRef idx="1">
            <a:schemeClr val="accent1"/>
          </a:fillRef>
          <a:effectRef idx="0">
            <a:schemeClr val="accent1"/>
          </a:effectRef>
          <a:fontRef idx="minor">
            <a:schemeClr val="lt1"/>
          </a:fontRef>
        </p:style>
        <p:txBody>
          <a:bodyPr tIns="0" bIns="243840"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4800" b="1" i="0" u="none" strike="noStrike" kern="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sym typeface="Arial"/>
              </a:rPr>
              <a:t>4</a:t>
            </a:r>
          </a:p>
        </p:txBody>
      </p:sp>
      <p:sp>
        <p:nvSpPr>
          <p:cNvPr id="53" name="TextBox 52">
            <a:extLst>
              <a:ext uri="{FF2B5EF4-FFF2-40B4-BE49-F238E27FC236}">
                <a16:creationId xmlns:a16="http://schemas.microsoft.com/office/drawing/2014/main" xmlns="" id="{29B1649F-6E70-4668-96EF-F594E8B1BAB7}"/>
              </a:ext>
            </a:extLst>
          </p:cNvPr>
          <p:cNvSpPr txBox="1"/>
          <p:nvPr/>
        </p:nvSpPr>
        <p:spPr>
          <a:xfrm>
            <a:off x="1297852" y="186676"/>
            <a:ext cx="9827348" cy="748988"/>
          </a:xfrm>
          <a:prstGeom prst="rect">
            <a:avLst/>
          </a:prstGeom>
          <a:noFill/>
        </p:spPr>
        <p:txBody>
          <a:bodyPr wrap="square" rtlCol="0">
            <a:spAutoFit/>
          </a:bodyPr>
          <a:lstStyle/>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r>
              <a:rPr kumimoji="0" lang="vi-VN" sz="4267"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rPr>
              <a:t>Dùng ê ke để vẽ góc vuông </a:t>
            </a:r>
            <a:endParaRPr kumimoji="0" lang="en-US" sz="4267" b="1"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endParaRPr>
          </a:p>
        </p:txBody>
      </p:sp>
      <p:pic>
        <p:nvPicPr>
          <p:cNvPr id="13" name="Picture 12">
            <a:extLst>
              <a:ext uri="{FF2B5EF4-FFF2-40B4-BE49-F238E27FC236}">
                <a16:creationId xmlns:a16="http://schemas.microsoft.com/office/drawing/2014/main" xmlns="" id="{8E2B2FFC-14D5-4EF3-B800-B06D7FEBBB2B}"/>
              </a:ext>
            </a:extLst>
          </p:cNvPr>
          <p:cNvPicPr>
            <a:picLocks noChangeAspect="1"/>
          </p:cNvPicPr>
          <p:nvPr/>
        </p:nvPicPr>
        <p:blipFill>
          <a:blip r:embed="rId2"/>
          <a:stretch>
            <a:fillRect/>
          </a:stretch>
        </p:blipFill>
        <p:spPr>
          <a:xfrm>
            <a:off x="7074760" y="819150"/>
            <a:ext cx="5042064" cy="3484807"/>
          </a:xfrm>
          <a:prstGeom prst="rect">
            <a:avLst/>
          </a:prstGeom>
        </p:spPr>
      </p:pic>
      <p:sp>
        <p:nvSpPr>
          <p:cNvPr id="14" name="TextBox 13">
            <a:extLst>
              <a:ext uri="{FF2B5EF4-FFF2-40B4-BE49-F238E27FC236}">
                <a16:creationId xmlns:a16="http://schemas.microsoft.com/office/drawing/2014/main" xmlns="" id="{251289CB-3383-4685-9E54-FCD858BEC5F1}"/>
              </a:ext>
            </a:extLst>
          </p:cNvPr>
          <p:cNvSpPr txBox="1"/>
          <p:nvPr/>
        </p:nvSpPr>
        <p:spPr>
          <a:xfrm>
            <a:off x="219075" y="857250"/>
            <a:ext cx="1533525" cy="707886"/>
          </a:xfrm>
          <a:prstGeom prst="rect">
            <a:avLst/>
          </a:prstGeom>
          <a:noFill/>
        </p:spPr>
        <p:txBody>
          <a:bodyPr wrap="square" rtlCol="0">
            <a:spAutoFit/>
          </a:bodyPr>
          <a:lstStyle/>
          <a:p>
            <a:r>
              <a:rPr lang="en-US" sz="4000" b="1" dirty="0" err="1">
                <a:solidFill>
                  <a:srgbClr val="FF0000"/>
                </a:solidFill>
                <a:latin typeface="Calibri" panose="020F0502020204030204" pitchFamily="34" charset="0"/>
                <a:cs typeface="Calibri" panose="020F0502020204030204" pitchFamily="34" charset="0"/>
              </a:rPr>
              <a:t>Mẫu</a:t>
            </a:r>
            <a:r>
              <a:rPr lang="en-US" sz="4000" b="1" dirty="0">
                <a:solidFill>
                  <a:srgbClr val="FF0000"/>
                </a:solidFill>
                <a:latin typeface="Calibri" panose="020F0502020204030204" pitchFamily="34" charset="0"/>
                <a:cs typeface="Calibri" panose="020F0502020204030204" pitchFamily="34" charset="0"/>
              </a:rPr>
              <a:t>:</a:t>
            </a:r>
          </a:p>
        </p:txBody>
      </p:sp>
      <p:pic>
        <p:nvPicPr>
          <p:cNvPr id="42" name="Picture 41">
            <a:extLst>
              <a:ext uri="{FF2B5EF4-FFF2-40B4-BE49-F238E27FC236}">
                <a16:creationId xmlns:a16="http://schemas.microsoft.com/office/drawing/2014/main" xmlns="" id="{98F94D02-78FF-4160-9CB5-EE1E5F01D956}"/>
              </a:ext>
            </a:extLst>
          </p:cNvPr>
          <p:cNvPicPr>
            <a:picLocks noChangeAspect="1"/>
          </p:cNvPicPr>
          <p:nvPr/>
        </p:nvPicPr>
        <p:blipFill rotWithShape="1">
          <a:blip r:embed="rId3">
            <a:extLst>
              <a:ext uri="{28A0092B-C50C-407E-A947-70E740481C1C}">
                <a14:useLocalDpi xmlns:a14="http://schemas.microsoft.com/office/drawing/2010/main" val="0"/>
              </a:ext>
            </a:extLst>
          </a:blip>
          <a:srcRect r="2697"/>
          <a:stretch/>
        </p:blipFill>
        <p:spPr>
          <a:xfrm>
            <a:off x="1365388" y="1487614"/>
            <a:ext cx="5597837" cy="5132281"/>
          </a:xfrm>
          <a:prstGeom prst="rect">
            <a:avLst/>
          </a:prstGeom>
        </p:spPr>
      </p:pic>
      <p:cxnSp>
        <p:nvCxnSpPr>
          <p:cNvPr id="43" name="Straight Connector 42">
            <a:extLst>
              <a:ext uri="{FF2B5EF4-FFF2-40B4-BE49-F238E27FC236}">
                <a16:creationId xmlns:a16="http://schemas.microsoft.com/office/drawing/2014/main" xmlns="" id="{933A52A8-0820-4754-AEB8-96E9BBF0F4F9}"/>
              </a:ext>
            </a:extLst>
          </p:cNvPr>
          <p:cNvCxnSpPr/>
          <p:nvPr/>
        </p:nvCxnSpPr>
        <p:spPr>
          <a:xfrm flipV="1">
            <a:off x="2850981" y="2054701"/>
            <a:ext cx="0" cy="3704739"/>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xmlns="" id="{FB37AA02-CB1C-4475-98E9-8D76FC079588}"/>
              </a:ext>
            </a:extLst>
          </p:cNvPr>
          <p:cNvCxnSpPr/>
          <p:nvPr/>
        </p:nvCxnSpPr>
        <p:spPr>
          <a:xfrm>
            <a:off x="2864415" y="5718513"/>
            <a:ext cx="2361180" cy="16131"/>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xmlns="" id="{CE02F077-CA1A-4297-9730-434B6E9FE4A4}"/>
              </a:ext>
            </a:extLst>
          </p:cNvPr>
          <p:cNvSpPr txBox="1"/>
          <p:nvPr/>
        </p:nvSpPr>
        <p:spPr>
          <a:xfrm>
            <a:off x="2241097" y="1577255"/>
            <a:ext cx="900752" cy="769441"/>
          </a:xfrm>
          <a:prstGeom prst="rect">
            <a:avLst/>
          </a:prstGeom>
          <a:noFill/>
        </p:spPr>
        <p:txBody>
          <a:bodyPr wrap="square" rtlCol="0">
            <a:spAutoFit/>
          </a:bodyPr>
          <a:lstStyle/>
          <a:p>
            <a:r>
              <a:rPr lang="en-US" sz="4400">
                <a:solidFill>
                  <a:srgbClr val="FF0000"/>
                </a:solidFill>
                <a:latin typeface="Times New Roman" panose="02020603050405020304" pitchFamily="18" charset="0"/>
                <a:cs typeface="Times New Roman" panose="02020603050405020304" pitchFamily="18" charset="0"/>
              </a:rPr>
              <a:t>A</a:t>
            </a:r>
          </a:p>
        </p:txBody>
      </p:sp>
      <p:sp>
        <p:nvSpPr>
          <p:cNvPr id="46" name="TextBox 45">
            <a:extLst>
              <a:ext uri="{FF2B5EF4-FFF2-40B4-BE49-F238E27FC236}">
                <a16:creationId xmlns:a16="http://schemas.microsoft.com/office/drawing/2014/main" xmlns="" id="{D1BA97EF-72DB-4E25-96F1-A3AEEE01A7A7}"/>
              </a:ext>
            </a:extLst>
          </p:cNvPr>
          <p:cNvSpPr txBox="1"/>
          <p:nvPr/>
        </p:nvSpPr>
        <p:spPr>
          <a:xfrm>
            <a:off x="4677252" y="5617193"/>
            <a:ext cx="900752" cy="769441"/>
          </a:xfrm>
          <a:prstGeom prst="rect">
            <a:avLst/>
          </a:prstGeom>
          <a:noFill/>
        </p:spPr>
        <p:txBody>
          <a:bodyPr wrap="square" rtlCol="0">
            <a:spAutoFit/>
          </a:bodyPr>
          <a:lstStyle/>
          <a:p>
            <a:r>
              <a:rPr lang="en-US" sz="4400">
                <a:solidFill>
                  <a:srgbClr val="FF0000"/>
                </a:solidFill>
                <a:latin typeface="Times New Roman" panose="02020603050405020304" pitchFamily="18" charset="0"/>
                <a:cs typeface="Times New Roman" panose="02020603050405020304" pitchFamily="18" charset="0"/>
              </a:rPr>
              <a:t>B</a:t>
            </a:r>
          </a:p>
        </p:txBody>
      </p:sp>
      <p:sp>
        <p:nvSpPr>
          <p:cNvPr id="47" name="TextBox 46">
            <a:extLst>
              <a:ext uri="{FF2B5EF4-FFF2-40B4-BE49-F238E27FC236}">
                <a16:creationId xmlns:a16="http://schemas.microsoft.com/office/drawing/2014/main" xmlns="" id="{EAD35821-2251-490E-BCB0-710616E87877}"/>
              </a:ext>
            </a:extLst>
          </p:cNvPr>
          <p:cNvSpPr txBox="1"/>
          <p:nvPr/>
        </p:nvSpPr>
        <p:spPr>
          <a:xfrm>
            <a:off x="2134009" y="4539654"/>
            <a:ext cx="900752" cy="1446550"/>
          </a:xfrm>
          <a:prstGeom prst="rect">
            <a:avLst/>
          </a:prstGeom>
          <a:noFill/>
        </p:spPr>
        <p:txBody>
          <a:bodyPr wrap="square" rtlCol="0">
            <a:spAutoFit/>
          </a:bodyPr>
          <a:lstStyle/>
          <a:p>
            <a:r>
              <a:rPr lang="en-US" sz="4400">
                <a:solidFill>
                  <a:srgbClr val="FF0000"/>
                </a:solidFill>
                <a:latin typeface="Times New Roman" panose="02020603050405020304" pitchFamily="18" charset="0"/>
                <a:cs typeface="Times New Roman" panose="02020603050405020304" pitchFamily="18" charset="0"/>
              </a:rPr>
              <a:t>   O </a:t>
            </a:r>
            <a:r>
              <a:rPr lang="en-US" sz="4400" b="1">
                <a:solidFill>
                  <a:srgbClr val="FF0000"/>
                </a:solidFill>
                <a:latin typeface="Times New Roman" panose="02020603050405020304" pitchFamily="18" charset="0"/>
                <a:cs typeface="Times New Roman" panose="02020603050405020304" pitchFamily="18" charset="0"/>
              </a:rPr>
              <a:t>.</a:t>
            </a:r>
          </a:p>
        </p:txBody>
      </p:sp>
      <p:grpSp>
        <p:nvGrpSpPr>
          <p:cNvPr id="48" name="Group 47">
            <a:extLst>
              <a:ext uri="{FF2B5EF4-FFF2-40B4-BE49-F238E27FC236}">
                <a16:creationId xmlns:a16="http://schemas.microsoft.com/office/drawing/2014/main" xmlns="" id="{1D4A5D46-A0B3-4D58-8A7A-B316C8357158}"/>
              </a:ext>
            </a:extLst>
          </p:cNvPr>
          <p:cNvGrpSpPr/>
          <p:nvPr/>
        </p:nvGrpSpPr>
        <p:grpSpPr>
          <a:xfrm rot="16200000" flipV="1">
            <a:off x="2288520" y="2633965"/>
            <a:ext cx="3669707" cy="2429300"/>
            <a:chOff x="4285398" y="1362097"/>
            <a:chExt cx="4967785" cy="2593075"/>
          </a:xfrm>
        </p:grpSpPr>
        <p:sp>
          <p:nvSpPr>
            <p:cNvPr id="49" name="Right Triangle 48">
              <a:extLst>
                <a:ext uri="{FF2B5EF4-FFF2-40B4-BE49-F238E27FC236}">
                  <a16:creationId xmlns:a16="http://schemas.microsoft.com/office/drawing/2014/main" xmlns="" id="{72684DAA-C72B-4545-B1F8-7B4BB6C6D2C2}"/>
                </a:ext>
              </a:extLst>
            </p:cNvPr>
            <p:cNvSpPr/>
            <p:nvPr/>
          </p:nvSpPr>
          <p:spPr>
            <a:xfrm>
              <a:off x="4285398" y="1362097"/>
              <a:ext cx="4967785" cy="2593075"/>
            </a:xfrm>
            <a:prstGeom prst="rtTriangle">
              <a:avLst/>
            </a:prstGeom>
            <a:solidFill>
              <a:schemeClr val="accent1"/>
            </a:solidFill>
            <a:ln>
              <a:solidFill>
                <a:schemeClr val="accent1">
                  <a:lumMod val="75000"/>
                </a:schemeClr>
              </a:solid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ight Triangle 53">
              <a:extLst>
                <a:ext uri="{FF2B5EF4-FFF2-40B4-BE49-F238E27FC236}">
                  <a16:creationId xmlns:a16="http://schemas.microsoft.com/office/drawing/2014/main" xmlns="" id="{E80EC047-C2A8-41BA-B87B-B917975D940C}"/>
                </a:ext>
              </a:extLst>
            </p:cNvPr>
            <p:cNvSpPr/>
            <p:nvPr/>
          </p:nvSpPr>
          <p:spPr>
            <a:xfrm>
              <a:off x="4766766" y="2183945"/>
              <a:ext cx="2891049" cy="1389797"/>
            </a:xfrm>
            <a:prstGeom prst="rtTriangle">
              <a:avLst/>
            </a:prstGeom>
            <a:solidFill>
              <a:schemeClr val="bg1"/>
            </a:solidFill>
            <a:ln w="38100">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8" name="Picture 57">
            <a:extLst>
              <a:ext uri="{FF2B5EF4-FFF2-40B4-BE49-F238E27FC236}">
                <a16:creationId xmlns:a16="http://schemas.microsoft.com/office/drawing/2014/main" xmlns="" id="{8AEF2020-B24F-48BA-A6EB-E1658EFFBCA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37549" y="4774883"/>
            <a:ext cx="970907" cy="970906"/>
          </a:xfrm>
          <a:prstGeom prst="rect">
            <a:avLst/>
          </a:prstGeom>
        </p:spPr>
      </p:pic>
      <p:pic>
        <p:nvPicPr>
          <p:cNvPr id="59" name="Picture 58">
            <a:extLst>
              <a:ext uri="{FF2B5EF4-FFF2-40B4-BE49-F238E27FC236}">
                <a16:creationId xmlns:a16="http://schemas.microsoft.com/office/drawing/2014/main" xmlns="" id="{EC0CB1ED-53E0-4389-8A93-BA387A5466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10037" y="4774883"/>
            <a:ext cx="970907" cy="970906"/>
          </a:xfrm>
          <a:prstGeom prst="rect">
            <a:avLst/>
          </a:prstGeom>
        </p:spPr>
      </p:pic>
      <p:cxnSp>
        <p:nvCxnSpPr>
          <p:cNvPr id="60" name="Straight Connector 59">
            <a:extLst>
              <a:ext uri="{FF2B5EF4-FFF2-40B4-BE49-F238E27FC236}">
                <a16:creationId xmlns:a16="http://schemas.microsoft.com/office/drawing/2014/main" xmlns="" id="{1D5BBB49-05B8-406B-99A1-932D4806B2EA}"/>
              </a:ext>
            </a:extLst>
          </p:cNvPr>
          <p:cNvCxnSpPr/>
          <p:nvPr/>
        </p:nvCxnSpPr>
        <p:spPr>
          <a:xfrm>
            <a:off x="2810037" y="5225494"/>
            <a:ext cx="521283"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xmlns="" id="{3AEB329E-5FD0-45B5-B009-0C3CDA26059A}"/>
              </a:ext>
            </a:extLst>
          </p:cNvPr>
          <p:cNvCxnSpPr/>
          <p:nvPr/>
        </p:nvCxnSpPr>
        <p:spPr>
          <a:xfrm>
            <a:off x="3317672" y="5225514"/>
            <a:ext cx="0" cy="478855"/>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8339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fade">
                                      <p:cBhvr>
                                        <p:cTn id="12" dur="1000"/>
                                        <p:tgtEl>
                                          <p:spTgt spid="14">
                                            <p:txEl>
                                              <p:pRg st="0" end="0"/>
                                            </p:txEl>
                                          </p:spTgt>
                                        </p:tgtEl>
                                      </p:cBhvr>
                                    </p:animEffect>
                                    <p:anim calcmode="lin" valueType="num">
                                      <p:cBhvr>
                                        <p:cTn id="13"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fill="hold"/>
                                        <p:tgtEl>
                                          <p:spTgt spid="47"/>
                                        </p:tgtEl>
                                        <p:attrNameLst>
                                          <p:attrName>ppt_w</p:attrName>
                                        </p:attrNameLst>
                                      </p:cBhvr>
                                      <p:tavLst>
                                        <p:tav tm="0">
                                          <p:val>
                                            <p:fltVal val="0"/>
                                          </p:val>
                                        </p:tav>
                                        <p:tav tm="100000">
                                          <p:val>
                                            <p:strVal val="#ppt_w"/>
                                          </p:val>
                                        </p:tav>
                                      </p:tavLst>
                                    </p:anim>
                                    <p:anim calcmode="lin" valueType="num">
                                      <p:cBhvr>
                                        <p:cTn id="18" dur="500" fill="hold"/>
                                        <p:tgtEl>
                                          <p:spTgt spid="47"/>
                                        </p:tgtEl>
                                        <p:attrNameLst>
                                          <p:attrName>ppt_h</p:attrName>
                                        </p:attrNameLst>
                                      </p:cBhvr>
                                      <p:tavLst>
                                        <p:tav tm="0">
                                          <p:val>
                                            <p:fltVal val="0"/>
                                          </p:val>
                                        </p:tav>
                                        <p:tav tm="100000">
                                          <p:val>
                                            <p:strVal val="#ppt_h"/>
                                          </p:val>
                                        </p:tav>
                                      </p:tavLst>
                                    </p:anim>
                                    <p:animEffect transition="in" filter="fade">
                                      <p:cBhvr>
                                        <p:cTn id="19" dur="500"/>
                                        <p:tgtEl>
                                          <p:spTgt spid="47"/>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childTnLst>
                                </p:cTn>
                              </p:par>
                            </p:childTnLst>
                          </p:cTn>
                        </p:par>
                        <p:par>
                          <p:cTn id="32" fill="hold">
                            <p:stCondLst>
                              <p:cond delay="500"/>
                            </p:stCondLst>
                            <p:childTnLst>
                              <p:par>
                                <p:cTn id="33" presetID="56" presetClass="path" presetSubtype="0" accel="50000" decel="50000" fill="hold" nodeType="afterEffect">
                                  <p:stCondLst>
                                    <p:cond delay="0"/>
                                  </p:stCondLst>
                                  <p:childTnLst>
                                    <p:animMotion origin="layout" path="M 0.00352 1.85185E-6 L 0.00547 -0.51088 " pathEditMode="relative" rAng="0" ptsTypes="AA">
                                      <p:cBhvr>
                                        <p:cTn id="34" dur="2000" fill="hold"/>
                                        <p:tgtEl>
                                          <p:spTgt spid="59"/>
                                        </p:tgtEl>
                                        <p:attrNameLst>
                                          <p:attrName>ppt_x</p:attrName>
                                          <p:attrName>ppt_y</p:attrName>
                                        </p:attrNameLst>
                                      </p:cBhvr>
                                      <p:rCtr x="91" y="-25556"/>
                                    </p:animMotion>
                                  </p:childTnLst>
                                </p:cTn>
                              </p:par>
                              <p:par>
                                <p:cTn id="35" presetID="22" presetClass="entr" presetSubtype="4" fill="hold"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down)">
                                      <p:cBhvr>
                                        <p:cTn id="37" dur="2000"/>
                                        <p:tgtEl>
                                          <p:spTgt spid="43"/>
                                        </p:tgtEl>
                                      </p:cBhvr>
                                    </p:animEffect>
                                  </p:childTnLst>
                                </p:cTn>
                              </p:par>
                            </p:childTnLst>
                          </p:cTn>
                        </p:par>
                        <p:par>
                          <p:cTn id="38" fill="hold">
                            <p:stCondLst>
                              <p:cond delay="2500"/>
                            </p:stCondLst>
                            <p:childTnLst>
                              <p:par>
                                <p:cTn id="39" presetID="10" presetClass="exit" presetSubtype="0" fill="hold" nodeType="afterEffect">
                                  <p:stCondLst>
                                    <p:cond delay="0"/>
                                  </p:stCondLst>
                                  <p:childTnLst>
                                    <p:animEffect transition="out" filter="fade">
                                      <p:cBhvr>
                                        <p:cTn id="40" dur="500"/>
                                        <p:tgtEl>
                                          <p:spTgt spid="59"/>
                                        </p:tgtEl>
                                      </p:cBhvr>
                                    </p:animEffect>
                                    <p:set>
                                      <p:cBhvr>
                                        <p:cTn id="41" dur="1" fill="hold">
                                          <p:stCondLst>
                                            <p:cond delay="499"/>
                                          </p:stCondLst>
                                        </p:cTn>
                                        <p:tgtEl>
                                          <p:spTgt spid="59"/>
                                        </p:tgtEl>
                                        <p:attrNameLst>
                                          <p:attrName>style.visibility</p:attrName>
                                        </p:attrNameLst>
                                      </p:cBhvr>
                                      <p:to>
                                        <p:strVal val="hidden"/>
                                      </p:to>
                                    </p:set>
                                  </p:childTnLst>
                                </p:cTn>
                              </p:par>
                              <p:par>
                                <p:cTn id="42" presetID="10" presetClass="entr" presetSubtype="0" fill="hold" nodeType="with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500"/>
                                        <p:tgtEl>
                                          <p:spTgt spid="58"/>
                                        </p:tgtEl>
                                      </p:cBhvr>
                                    </p:animEffect>
                                  </p:childTnLst>
                                </p:cTn>
                              </p:par>
                            </p:childTnLst>
                          </p:cTn>
                        </p:par>
                        <p:par>
                          <p:cTn id="45" fill="hold">
                            <p:stCondLst>
                              <p:cond delay="3000"/>
                            </p:stCondLst>
                            <p:childTnLst>
                              <p:par>
                                <p:cTn id="46" presetID="56" presetClass="path" presetSubtype="0" accel="50000" decel="50000" fill="hold" nodeType="afterEffect">
                                  <p:stCondLst>
                                    <p:cond delay="0"/>
                                  </p:stCondLst>
                                  <p:childTnLst>
                                    <p:animMotion origin="layout" path="M 0.00351 1.85185E-6 L 0.19713 0.00231 " pathEditMode="relative" rAng="0" ptsTypes="AA">
                                      <p:cBhvr>
                                        <p:cTn id="47" dur="2000" fill="hold"/>
                                        <p:tgtEl>
                                          <p:spTgt spid="58"/>
                                        </p:tgtEl>
                                        <p:attrNameLst>
                                          <p:attrName>ppt_x</p:attrName>
                                          <p:attrName>ppt_y</p:attrName>
                                        </p:attrNameLst>
                                      </p:cBhvr>
                                      <p:rCtr x="9674" y="116"/>
                                    </p:animMotion>
                                  </p:childTnLst>
                                </p:cTn>
                              </p:par>
                              <p:par>
                                <p:cTn id="48" presetID="22" presetClass="entr" presetSubtype="8" fill="hold" nodeType="with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wipe(left)">
                                      <p:cBhvr>
                                        <p:cTn id="50" dur="2000"/>
                                        <p:tgtEl>
                                          <p:spTgt spid="44"/>
                                        </p:tgtEl>
                                      </p:cBhvr>
                                    </p:animEffect>
                                  </p:childTnLst>
                                </p:cTn>
                              </p:par>
                            </p:childTnLst>
                          </p:cTn>
                        </p:par>
                        <p:par>
                          <p:cTn id="51" fill="hold">
                            <p:stCondLst>
                              <p:cond delay="5000"/>
                            </p:stCondLst>
                            <p:childTnLst>
                              <p:par>
                                <p:cTn id="52" presetID="10" presetClass="exit" presetSubtype="0" fill="hold" nodeType="afterEffect">
                                  <p:stCondLst>
                                    <p:cond delay="0"/>
                                  </p:stCondLst>
                                  <p:childTnLst>
                                    <p:animEffect transition="out" filter="fade">
                                      <p:cBhvr>
                                        <p:cTn id="53" dur="500"/>
                                        <p:tgtEl>
                                          <p:spTgt spid="58"/>
                                        </p:tgtEl>
                                      </p:cBhvr>
                                    </p:animEffect>
                                    <p:set>
                                      <p:cBhvr>
                                        <p:cTn id="54" dur="1" fill="hold">
                                          <p:stCondLst>
                                            <p:cond delay="499"/>
                                          </p:stCondLst>
                                        </p:cTn>
                                        <p:tgtEl>
                                          <p:spTgt spid="58"/>
                                        </p:tgtEl>
                                        <p:attrNameLst>
                                          <p:attrName>style.visibility</p:attrName>
                                        </p:attrNameLst>
                                      </p:cBhvr>
                                      <p:to>
                                        <p:strVal val="hidden"/>
                                      </p:to>
                                    </p:set>
                                  </p:childTnLst>
                                </p:cTn>
                              </p:par>
                              <p:par>
                                <p:cTn id="55" presetID="2" presetClass="exit" presetSubtype="4" fill="hold" nodeType="withEffect">
                                  <p:stCondLst>
                                    <p:cond delay="0"/>
                                  </p:stCondLst>
                                  <p:childTnLst>
                                    <p:anim calcmode="lin" valueType="num">
                                      <p:cBhvr additive="base">
                                        <p:cTn id="56" dur="1500"/>
                                        <p:tgtEl>
                                          <p:spTgt spid="48"/>
                                        </p:tgtEl>
                                        <p:attrNameLst>
                                          <p:attrName>ppt_x</p:attrName>
                                        </p:attrNameLst>
                                      </p:cBhvr>
                                      <p:tavLst>
                                        <p:tav tm="0">
                                          <p:val>
                                            <p:strVal val="ppt_x"/>
                                          </p:val>
                                        </p:tav>
                                        <p:tav tm="100000">
                                          <p:val>
                                            <p:strVal val="ppt_x"/>
                                          </p:val>
                                        </p:tav>
                                      </p:tavLst>
                                    </p:anim>
                                    <p:anim calcmode="lin" valueType="num">
                                      <p:cBhvr additive="base">
                                        <p:cTn id="57" dur="1500"/>
                                        <p:tgtEl>
                                          <p:spTgt spid="48"/>
                                        </p:tgtEl>
                                        <p:attrNameLst>
                                          <p:attrName>ppt_y</p:attrName>
                                        </p:attrNameLst>
                                      </p:cBhvr>
                                      <p:tavLst>
                                        <p:tav tm="0">
                                          <p:val>
                                            <p:strVal val="ppt_y"/>
                                          </p:val>
                                        </p:tav>
                                        <p:tav tm="100000">
                                          <p:val>
                                            <p:strVal val="1+ppt_h/2"/>
                                          </p:val>
                                        </p:tav>
                                      </p:tavLst>
                                    </p:anim>
                                    <p:set>
                                      <p:cBhvr>
                                        <p:cTn id="58" dur="1" fill="hold">
                                          <p:stCondLst>
                                            <p:cond delay="1499"/>
                                          </p:stCondLst>
                                        </p:cTn>
                                        <p:tgtEl>
                                          <p:spTgt spid="48"/>
                                        </p:tgtEl>
                                        <p:attrNameLst>
                                          <p:attrName>style.visibility</p:attrName>
                                        </p:attrNameLst>
                                      </p:cBhvr>
                                      <p:to>
                                        <p:strVal val="hidden"/>
                                      </p:to>
                                    </p:set>
                                  </p:childTnLst>
                                </p:cTn>
                              </p:par>
                            </p:childTnLst>
                          </p:cTn>
                        </p:par>
                        <p:par>
                          <p:cTn id="59" fill="hold">
                            <p:stCondLst>
                              <p:cond delay="6500"/>
                            </p:stCondLst>
                            <p:childTnLst>
                              <p:par>
                                <p:cTn id="60" presetID="22" presetClass="entr" presetSubtype="8" fill="hold"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wipe(left)">
                                      <p:cBhvr>
                                        <p:cTn id="62" dur="500"/>
                                        <p:tgtEl>
                                          <p:spTgt spid="60"/>
                                        </p:tgtEl>
                                      </p:cBhvr>
                                    </p:animEffect>
                                  </p:childTnLst>
                                </p:cTn>
                              </p:par>
                            </p:childTnLst>
                          </p:cTn>
                        </p:par>
                        <p:par>
                          <p:cTn id="63" fill="hold">
                            <p:stCondLst>
                              <p:cond delay="7000"/>
                            </p:stCondLst>
                            <p:childTnLst>
                              <p:par>
                                <p:cTn id="64" presetID="22" presetClass="entr" presetSubtype="1" fill="hold" nodeType="afterEffect">
                                  <p:stCondLst>
                                    <p:cond delay="0"/>
                                  </p:stCondLst>
                                  <p:childTnLst>
                                    <p:set>
                                      <p:cBhvr>
                                        <p:cTn id="65" dur="1" fill="hold">
                                          <p:stCondLst>
                                            <p:cond delay="0"/>
                                          </p:stCondLst>
                                        </p:cTn>
                                        <p:tgtEl>
                                          <p:spTgt spid="61"/>
                                        </p:tgtEl>
                                        <p:attrNameLst>
                                          <p:attrName>style.visibility</p:attrName>
                                        </p:attrNameLst>
                                      </p:cBhvr>
                                      <p:to>
                                        <p:strVal val="visible"/>
                                      </p:to>
                                    </p:set>
                                    <p:animEffect transition="in" filter="wipe(up)">
                                      <p:cBhvr>
                                        <p:cTn id="66" dur="500"/>
                                        <p:tgtEl>
                                          <p:spTgt spid="61"/>
                                        </p:tgtEl>
                                      </p:cBhvr>
                                    </p:animEffect>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p:cTn id="71" dur="500" fill="hold"/>
                                        <p:tgtEl>
                                          <p:spTgt spid="45"/>
                                        </p:tgtEl>
                                        <p:attrNameLst>
                                          <p:attrName>ppt_w</p:attrName>
                                        </p:attrNameLst>
                                      </p:cBhvr>
                                      <p:tavLst>
                                        <p:tav tm="0">
                                          <p:val>
                                            <p:fltVal val="0"/>
                                          </p:val>
                                        </p:tav>
                                        <p:tav tm="100000">
                                          <p:val>
                                            <p:strVal val="#ppt_w"/>
                                          </p:val>
                                        </p:tav>
                                      </p:tavLst>
                                    </p:anim>
                                    <p:anim calcmode="lin" valueType="num">
                                      <p:cBhvr>
                                        <p:cTn id="72" dur="500" fill="hold"/>
                                        <p:tgtEl>
                                          <p:spTgt spid="45"/>
                                        </p:tgtEl>
                                        <p:attrNameLst>
                                          <p:attrName>ppt_h</p:attrName>
                                        </p:attrNameLst>
                                      </p:cBhvr>
                                      <p:tavLst>
                                        <p:tav tm="0">
                                          <p:val>
                                            <p:fltVal val="0"/>
                                          </p:val>
                                        </p:tav>
                                        <p:tav tm="100000">
                                          <p:val>
                                            <p:strVal val="#ppt_h"/>
                                          </p:val>
                                        </p:tav>
                                      </p:tavLst>
                                    </p:anim>
                                    <p:animEffect transition="in" filter="fade">
                                      <p:cBhvr>
                                        <p:cTn id="73" dur="500"/>
                                        <p:tgtEl>
                                          <p:spTgt spid="4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p:cTn id="76" dur="500" fill="hold"/>
                                        <p:tgtEl>
                                          <p:spTgt spid="46"/>
                                        </p:tgtEl>
                                        <p:attrNameLst>
                                          <p:attrName>ppt_w</p:attrName>
                                        </p:attrNameLst>
                                      </p:cBhvr>
                                      <p:tavLst>
                                        <p:tav tm="0">
                                          <p:val>
                                            <p:fltVal val="0"/>
                                          </p:val>
                                        </p:tav>
                                        <p:tav tm="100000">
                                          <p:val>
                                            <p:strVal val="#ppt_w"/>
                                          </p:val>
                                        </p:tav>
                                      </p:tavLst>
                                    </p:anim>
                                    <p:anim calcmode="lin" valueType="num">
                                      <p:cBhvr>
                                        <p:cTn id="77" dur="500" fill="hold"/>
                                        <p:tgtEl>
                                          <p:spTgt spid="46"/>
                                        </p:tgtEl>
                                        <p:attrNameLst>
                                          <p:attrName>ppt_h</p:attrName>
                                        </p:attrNameLst>
                                      </p:cBhvr>
                                      <p:tavLst>
                                        <p:tav tm="0">
                                          <p:val>
                                            <p:fltVal val="0"/>
                                          </p:val>
                                        </p:tav>
                                        <p:tav tm="100000">
                                          <p:val>
                                            <p:strVal val="#ppt_h"/>
                                          </p:val>
                                        </p:tav>
                                      </p:tavLst>
                                    </p:anim>
                                    <p:animEffect transition="in" filter="fade">
                                      <p:cBhvr>
                                        <p:cTn id="7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grpSp>
        <p:nvGrpSpPr>
          <p:cNvPr id="6" name="Group 5">
            <a:extLst>
              <a:ext uri="{FF2B5EF4-FFF2-40B4-BE49-F238E27FC236}">
                <a16:creationId xmlns:a16="http://schemas.microsoft.com/office/drawing/2014/main" xmlns="" id="{5FE572AA-60CD-4ED3-BC0D-62AF60AA5235}"/>
              </a:ext>
            </a:extLst>
          </p:cNvPr>
          <p:cNvGrpSpPr/>
          <p:nvPr/>
        </p:nvGrpSpPr>
        <p:grpSpPr>
          <a:xfrm>
            <a:off x="-265626" y="-283535"/>
            <a:ext cx="12716335" cy="7141536"/>
            <a:chOff x="-199220" y="-212651"/>
            <a:chExt cx="9537251" cy="5356152"/>
          </a:xfrm>
        </p:grpSpPr>
        <p:pic>
          <p:nvPicPr>
            <p:cNvPr id="35" name="Picture 4" descr="Flor Agricultor Jardineiro Monda A Flores, Clipart De Jardinagem,  Garotinha, Desenhos Animados Do Jardineiro Imagem PNG e Vetor Para Download  Gratuito">
              <a:extLst>
                <a:ext uri="{FF2B5EF4-FFF2-40B4-BE49-F238E27FC236}">
                  <a16:creationId xmlns:a16="http://schemas.microsoft.com/office/drawing/2014/main" xmlns="" id="{5882D13D-DC09-4312-BC6A-0046A6148878}"/>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6240" b="95788" l="10000" r="90000">
                          <a14:foregroundMark x1="40000" y1="8112" x2="53438" y2="7020"/>
                          <a14:foregroundMark x1="53438" y1="7020" x2="58906" y2="8112"/>
                          <a14:foregroundMark x1="45625" y1="90328" x2="46719" y2="95320"/>
                          <a14:foregroundMark x1="55000" y1="90484" x2="55156" y2="95788"/>
                          <a14:foregroundMark x1="47969" y1="6240" x2="53750" y2="6552"/>
                          <a14:backgroundMark x1="38594" y1="64899" x2="39688" y2="64899"/>
                          <a14:backgroundMark x1="38281" y1="64275" x2="38281" y2="64275"/>
                          <a14:backgroundMark x1="39688" y1="67239" x2="40313" y2="63495"/>
                          <a14:backgroundMark x1="40000" y1="67239" x2="40000" y2="67863"/>
                        </a14:backgroundRemoval>
                      </a14:imgEffect>
                    </a14:imgLayer>
                  </a14:imgProps>
                </a:ext>
                <a:ext uri="{28A0092B-C50C-407E-A947-70E740481C1C}">
                  <a14:useLocalDpi xmlns:a14="http://schemas.microsoft.com/office/drawing/2010/main" val="0"/>
                </a:ext>
              </a:extLst>
            </a:blip>
            <a:srcRect/>
            <a:stretch>
              <a:fillRect/>
            </a:stretch>
          </p:blipFill>
          <p:spPr bwMode="auto">
            <a:xfrm>
              <a:off x="3162996" y="388381"/>
              <a:ext cx="2942062" cy="294660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Cafe or restaurant terrace with wooden bar counter, seats, flowers and  plants. Vector cartoon set of furniture for outdoor cafeteria, chair,  bench, table, tea pot and cup isolated on white background Stock">
              <a:extLst>
                <a:ext uri="{FF2B5EF4-FFF2-40B4-BE49-F238E27FC236}">
                  <a16:creationId xmlns:a16="http://schemas.microsoft.com/office/drawing/2014/main" xmlns="" id="{CED9699E-E33B-47B9-A5C7-56CD944CA7CB}"/>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25296" b="47952" l="67467" r="96385">
                          <a14:foregroundMark x1="76000" y1="27626" x2="76000" y2="27626"/>
                          <a14:foregroundMark x1="76000" y1="27626" x2="76000" y2="27626"/>
                          <a14:foregroundMark x1="76000" y1="27626" x2="76000" y2="27626"/>
                          <a14:foregroundMark x1="77077" y1="25971" x2="78846" y2="25971"/>
                          <a14:foregroundMark x1="78846" y1="26978" x2="78846" y2="26978"/>
                          <a14:foregroundMark x1="75769" y1="27626" x2="75769" y2="27194"/>
                        </a14:backgroundRemoval>
                      </a14:imgEffect>
                    </a14:imgLayer>
                  </a14:imgProps>
                </a:ext>
                <a:ext uri="{28A0092B-C50C-407E-A947-70E740481C1C}">
                  <a14:useLocalDpi xmlns:a14="http://schemas.microsoft.com/office/drawing/2010/main" val="0"/>
                </a:ext>
              </a:extLst>
            </a:blip>
            <a:srcRect l="63852" t="22464" b="49216"/>
            <a:stretch/>
          </p:blipFill>
          <p:spPr bwMode="auto">
            <a:xfrm>
              <a:off x="5391004" y="-212651"/>
              <a:ext cx="1858361" cy="155686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ình ảnh Mặt đất Màu Xám đen Ván Gỗ đặc Vân Gỗ Vẽ Tay Vân Gỗ, Phí, Kết Cấu,  Bóng Gỗ miễn phí tải tập tin PNG PSDComment và Vector">
              <a:extLst>
                <a:ext uri="{FF2B5EF4-FFF2-40B4-BE49-F238E27FC236}">
                  <a16:creationId xmlns:a16="http://schemas.microsoft.com/office/drawing/2014/main" xmlns="" id="{06FC424B-8EA1-4FFB-8854-75CA349C1E9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52713"/>
            <a:stretch/>
          </p:blipFill>
          <p:spPr bwMode="auto">
            <a:xfrm>
              <a:off x="-1" y="4051005"/>
              <a:ext cx="9144001" cy="109249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xmlns="" id="{AFAFB34D-8BAF-421A-9F29-4830CAA34FA1}"/>
                </a:ext>
              </a:extLst>
            </p:cNvPr>
            <p:cNvPicPr>
              <a:picLocks noChangeAspect="1"/>
            </p:cNvPicPr>
            <p:nvPr/>
          </p:nvPicPr>
          <p:blipFill rotWithShape="1">
            <a:blip r:embed="rId8"/>
            <a:srcRect l="16242" t="57679" r="48162" b="17089"/>
            <a:stretch/>
          </p:blipFill>
          <p:spPr>
            <a:xfrm>
              <a:off x="2062716" y="2571750"/>
              <a:ext cx="4859080" cy="1936505"/>
            </a:xfrm>
            <a:prstGeom prst="rect">
              <a:avLst/>
            </a:prstGeom>
          </p:spPr>
        </p:pic>
        <p:pic>
          <p:nvPicPr>
            <p:cNvPr id="1038" name="Picture 14" descr="Hình ảnh Kệ Thuận Tiện Minh Họa Hoạt Hình Minh Họa Bằng Gỗ Gỗ Minh Họa,  Họa, Kệ, Minh Họa Hoạt Hình miễn phí tải tập tin PNG PSDComment và Vector">
              <a:extLst>
                <a:ext uri="{FF2B5EF4-FFF2-40B4-BE49-F238E27FC236}">
                  <a16:creationId xmlns:a16="http://schemas.microsoft.com/office/drawing/2014/main" xmlns="" id="{9E0A9B78-1DEF-4DF8-8976-B974870FC76C}"/>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0000" b="90000" l="10000" r="92344">
                          <a14:foregroundMark x1="90313" y1="75699" x2="92344" y2="81398"/>
                        </a14:backgroundRemoval>
                      </a14:imgEffect>
                    </a14:imgLayer>
                  </a14:imgProps>
                </a:ext>
                <a:ext uri="{28A0092B-C50C-407E-A947-70E740481C1C}">
                  <a14:useLocalDpi xmlns:a14="http://schemas.microsoft.com/office/drawing/2010/main" val="0"/>
                </a:ext>
              </a:extLst>
            </a:blip>
            <a:srcRect/>
            <a:stretch>
              <a:fillRect/>
            </a:stretch>
          </p:blipFill>
          <p:spPr bwMode="auto">
            <a:xfrm>
              <a:off x="-199220" y="1808510"/>
              <a:ext cx="2261936" cy="32864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4" descr="Hình ảnh Kệ Thuận Tiện Minh Họa Hoạt Hình Minh Họa Bằng Gỗ Gỗ Minh Họa,  Họa, Kệ, Minh Họa Hoạt Hình miễn phí tải tập tin PNG PSDComment và Vector">
              <a:extLst>
                <a:ext uri="{FF2B5EF4-FFF2-40B4-BE49-F238E27FC236}">
                  <a16:creationId xmlns:a16="http://schemas.microsoft.com/office/drawing/2014/main" xmlns="" id="{383DD8DA-D011-401D-9A90-106AFE97B8BC}"/>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0000" b="90000" l="10000" r="92344">
                          <a14:foregroundMark x1="90313" y1="75699" x2="92344" y2="8139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076095" y="1808510"/>
              <a:ext cx="2261936" cy="32864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0" descr="Decal Dán Tường Hình Cây Xương Rồng | Shopee Việt Nam">
              <a:extLst>
                <a:ext uri="{FF2B5EF4-FFF2-40B4-BE49-F238E27FC236}">
                  <a16:creationId xmlns:a16="http://schemas.microsoft.com/office/drawing/2014/main" xmlns="" id="{DCBDD0DD-0783-4DE7-88E8-C9672993DB0A}"/>
                </a:ext>
              </a:extLst>
            </p:cNvPr>
            <p:cNvPicPr>
              <a:picLocks noChangeAspect="1" noChangeArrowheads="1"/>
            </p:cNvPicPr>
            <p:nvPr/>
          </p:nvPicPr>
          <p:blipFill rotWithShape="1">
            <a:blip r:embed="rId11">
              <a:extLst>
                <a:ext uri="{BEBA8EAE-BF5A-486C-A8C5-ECC9F3942E4B}">
                  <a14:imgProps xmlns:a14="http://schemas.microsoft.com/office/drawing/2010/main">
                    <a14:imgLayer r:embed="rId12">
                      <a14:imgEffect>
                        <a14:backgroundRemoval t="3250" b="30750" l="2875" r="30500">
                          <a14:foregroundMark x1="2875" y1="7500" x2="6000" y2="20625"/>
                          <a14:foregroundMark x1="3625" y1="21625" x2="6750" y2="27375"/>
                          <a14:foregroundMark x1="3000" y1="30750" x2="3000" y2="30750"/>
                          <a14:foregroundMark x1="29500" y1="9250" x2="29500" y2="9250"/>
                          <a14:foregroundMark x1="30500" y1="10000" x2="30500" y2="10000"/>
                          <a14:foregroundMark x1="20000" y1="30125" x2="24375" y2="30125"/>
                        </a14:backgroundRemoval>
                      </a14:imgEffect>
                    </a14:imgLayer>
                  </a14:imgProps>
                </a:ext>
                <a:ext uri="{28A0092B-C50C-407E-A947-70E740481C1C}">
                  <a14:useLocalDpi xmlns:a14="http://schemas.microsoft.com/office/drawing/2010/main" val="0"/>
                </a:ext>
              </a:extLst>
            </a:blip>
            <a:srcRect r="67768" b="66786"/>
            <a:stretch/>
          </p:blipFill>
          <p:spPr bwMode="auto">
            <a:xfrm>
              <a:off x="426595" y="2112251"/>
              <a:ext cx="891841" cy="918997"/>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0" descr="Decal Dán Tường Hình Cây Xương Rồng | Shopee Việt Nam">
              <a:extLst>
                <a:ext uri="{FF2B5EF4-FFF2-40B4-BE49-F238E27FC236}">
                  <a16:creationId xmlns:a16="http://schemas.microsoft.com/office/drawing/2014/main" xmlns="" id="{7E006A40-91BF-4000-AD00-A294767726E1}"/>
                </a:ext>
              </a:extLst>
            </p:cNvPr>
            <p:cNvPicPr>
              <a:picLocks noChangeAspect="1" noChangeArrowheads="1"/>
            </p:cNvPicPr>
            <p:nvPr/>
          </p:nvPicPr>
          <p:blipFill rotWithShape="1">
            <a:blip r:embed="rId13">
              <a:extLst>
                <a:ext uri="{BEBA8EAE-BF5A-486C-A8C5-ECC9F3942E4B}">
                  <a14:imgProps xmlns:a14="http://schemas.microsoft.com/office/drawing/2010/main">
                    <a14:imgLayer r:embed="rId12">
                      <a14:imgEffect>
                        <a14:backgroundRemoval t="7500" b="30375" l="33500" r="63375">
                          <a14:foregroundMark x1="37432" y1="15268" x2="38000" y2="20000"/>
                          <a14:foregroundMark x1="37112" y1="12598" x2="37395" y2="14957"/>
                          <a14:foregroundMark x1="36500" y1="7500" x2="36816" y2="10133"/>
                          <a14:foregroundMark x1="33500" y1="18750" x2="39750" y2="26125"/>
                          <a14:foregroundMark x1="39750" y1="26125" x2="43750" y2="22875"/>
                          <a14:foregroundMark x1="53875" y1="11250" x2="58000" y2="26625"/>
                          <a14:foregroundMark x1="37000" y1="30125" x2="43125" y2="30250"/>
                          <a14:foregroundMark x1="63375" y1="24750" x2="63375" y2="24750"/>
                          <a14:backgroundMark x1="37375" y1="11250" x2="37375" y2="11250"/>
                          <a14:backgroundMark x1="36500" y1="10250" x2="37375" y2="12500"/>
                          <a14:backgroundMark x1="36750" y1="13125" x2="36750" y2="10625"/>
                          <a14:backgroundMark x1="37125" y1="12875" x2="37125" y2="11500"/>
                        </a14:backgroundRemoval>
                      </a14:imgEffect>
                    </a14:imgLayer>
                  </a14:imgProps>
                </a:ext>
                <a:ext uri="{28A0092B-C50C-407E-A947-70E740481C1C}">
                  <a14:useLocalDpi xmlns:a14="http://schemas.microsoft.com/office/drawing/2010/main" val="0"/>
                </a:ext>
              </a:extLst>
            </a:blip>
            <a:srcRect l="32232" t="4894" r="33963" b="66786"/>
            <a:stretch/>
          </p:blipFill>
          <p:spPr bwMode="auto">
            <a:xfrm>
              <a:off x="461047" y="2872413"/>
              <a:ext cx="1104317" cy="92515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0" descr="Decal Dán Tường Hình Cây Xương Rồng | Shopee Việt Nam">
              <a:extLst>
                <a:ext uri="{FF2B5EF4-FFF2-40B4-BE49-F238E27FC236}">
                  <a16:creationId xmlns:a16="http://schemas.microsoft.com/office/drawing/2014/main" xmlns="" id="{FA9692C2-66DF-4C79-AD81-43D006B7162B}"/>
                </a:ext>
              </a:extLst>
            </p:cNvPr>
            <p:cNvPicPr>
              <a:picLocks noChangeAspect="1" noChangeArrowheads="1"/>
            </p:cNvPicPr>
            <p:nvPr/>
          </p:nvPicPr>
          <p:blipFill rotWithShape="1">
            <a:blip r:embed="rId14">
              <a:extLst>
                <a:ext uri="{BEBA8EAE-BF5A-486C-A8C5-ECC9F3942E4B}">
                  <a14:imgProps xmlns:a14="http://schemas.microsoft.com/office/drawing/2010/main">
                    <a14:imgLayer r:embed="rId12">
                      <a14:imgEffect>
                        <a14:backgroundRemoval t="36250" b="58375" l="1375" r="29875">
                          <a14:foregroundMark x1="2250" y1="40625" x2="3875" y2="49500"/>
                          <a14:foregroundMark x1="1375" y1="56375" x2="11000" y2="57375"/>
                          <a14:foregroundMark x1="11000" y1="57375" x2="12750" y2="57000"/>
                          <a14:foregroundMark x1="4875" y1="53250" x2="10500" y2="53250"/>
                          <a14:foregroundMark x1="12500" y1="36250" x2="13625" y2="36250"/>
                          <a14:foregroundMark x1="22750" y1="41250" x2="25125" y2="57000"/>
                          <a14:foregroundMark x1="24375" y1="40000" x2="29375" y2="47875"/>
                          <a14:foregroundMark x1="29375" y1="47875" x2="29750" y2="49125"/>
                          <a14:foregroundMark x1="20250" y1="56500" x2="29875" y2="51125"/>
                          <a14:foregroundMark x1="20000" y1="57750" x2="27000" y2="58375"/>
                          <a14:foregroundMark x1="4250" y1="58000" x2="11125" y2="57625"/>
                        </a14:backgroundRemoval>
                      </a14:imgEffect>
                    </a14:imgLayer>
                  </a14:imgProps>
                </a:ext>
                <a:ext uri="{28A0092B-C50C-407E-A947-70E740481C1C}">
                  <a14:useLocalDpi xmlns:a14="http://schemas.microsoft.com/office/drawing/2010/main" val="0"/>
                </a:ext>
              </a:extLst>
            </a:blip>
            <a:srcRect l="-1" t="33807" r="68657" b="39939"/>
            <a:stretch/>
          </p:blipFill>
          <p:spPr bwMode="auto">
            <a:xfrm>
              <a:off x="7821883" y="2170282"/>
              <a:ext cx="958635" cy="80293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descr="Decal Dán Tường Hình Cây Xương Rồng | Shopee Việt Nam">
              <a:extLst>
                <a:ext uri="{FF2B5EF4-FFF2-40B4-BE49-F238E27FC236}">
                  <a16:creationId xmlns:a16="http://schemas.microsoft.com/office/drawing/2014/main" xmlns="" id="{2E721316-16BD-4BED-97E2-B47BBE66C7A9}"/>
                </a:ext>
              </a:extLst>
            </p:cNvPr>
            <p:cNvPicPr>
              <a:picLocks noChangeAspect="1" noChangeArrowheads="1"/>
            </p:cNvPicPr>
            <p:nvPr/>
          </p:nvPicPr>
          <p:blipFill rotWithShape="1">
            <a:blip r:embed="rId15">
              <a:extLst>
                <a:ext uri="{BEBA8EAE-BF5A-486C-A8C5-ECC9F3942E4B}">
                  <a14:imgProps xmlns:a14="http://schemas.microsoft.com/office/drawing/2010/main">
                    <a14:imgLayer r:embed="rId12">
                      <a14:imgEffect>
                        <a14:backgroundRemoval t="64500" b="96750" l="66250" r="99250">
                          <a14:foregroundMark x1="66375" y1="70125" x2="67625" y2="73625"/>
                          <a14:foregroundMark x1="70750" y1="66875" x2="71750" y2="66875"/>
                          <a14:foregroundMark x1="79000" y1="69125" x2="80250" y2="68875"/>
                          <a14:foregroundMark x1="78375" y1="76125" x2="79000" y2="76125"/>
                          <a14:foregroundMark x1="85500" y1="76375" x2="90625" y2="91875"/>
                          <a14:foregroundMark x1="85500" y1="87125" x2="91625" y2="94375"/>
                          <a14:foregroundMark x1="91625" y1="94375" x2="95125" y2="86500"/>
                          <a14:foregroundMark x1="84875" y1="87750" x2="90375" y2="95500"/>
                          <a14:foregroundMark x1="90375" y1="95500" x2="94375" y2="95500"/>
                          <a14:foregroundMark x1="96750" y1="88375" x2="96375" y2="86250"/>
                          <a14:foregroundMark x1="98000" y1="81125" x2="99250" y2="80500"/>
                          <a14:foregroundMark x1="96250" y1="90000" x2="96250" y2="91269"/>
                          <a14:foregroundMark x1="87250" y1="92250" x2="94750" y2="96242"/>
                          <a14:foregroundMark x1="93750" y1="96625" x2="87250" y2="91875"/>
                          <a14:foregroundMark x1="87250" y1="92625" x2="92250" y2="96000"/>
                          <a14:foregroundMark x1="89000" y1="96000" x2="89000" y2="93250"/>
                          <a14:foregroundMark x1="87750" y1="96000" x2="87500" y2="91625"/>
                          <a14:foregroundMark x1="87125" y1="95500" x2="86500" y2="92000"/>
                          <a14:foregroundMark x1="66375" y1="69250" x2="67250" y2="70375"/>
                          <a14:foregroundMark x1="66250" y1="71375" x2="66625" y2="75125"/>
                          <a14:foregroundMark x1="79250" y1="75750" x2="79625" y2="76125"/>
                          <a14:foregroundMark x1="95125" y1="96000" x2="95625" y2="90625"/>
                          <a14:foregroundMark x1="95750" y1="93875" x2="95750" y2="92000"/>
                          <a14:foregroundMark x1="96000" y1="94125" x2="96000" y2="91375"/>
                          <a14:foregroundMark x1="70125" y1="96750" x2="75750" y2="96750"/>
                          <a14:foregroundMark x1="88750" y1="86500" x2="91625" y2="87125"/>
                          <a14:foregroundMark x1="86250" y1="86625" x2="89625" y2="85875"/>
                          <a14:backgroundMark x1="96625" y1="91250" x2="97000" y2="98625"/>
                        </a14:backgroundRemoval>
                      </a14:imgEffect>
                    </a14:imgLayer>
                  </a14:imgProps>
                </a:ext>
                <a:ext uri="{28A0092B-C50C-407E-A947-70E740481C1C}">
                  <a14:useLocalDpi xmlns:a14="http://schemas.microsoft.com/office/drawing/2010/main" val="0"/>
                </a:ext>
              </a:extLst>
            </a:blip>
            <a:srcRect l="83494" t="60618"/>
            <a:stretch/>
          </p:blipFill>
          <p:spPr bwMode="auto">
            <a:xfrm>
              <a:off x="8083050" y="2546126"/>
              <a:ext cx="541103" cy="129104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0" descr="Decal Dán Tường Hình Cây Xương Rồng | Shopee Việt Nam">
              <a:extLst>
                <a:ext uri="{FF2B5EF4-FFF2-40B4-BE49-F238E27FC236}">
                  <a16:creationId xmlns:a16="http://schemas.microsoft.com/office/drawing/2014/main" xmlns="" id="{7083BDCD-20C7-4002-9491-5EA30F2E2D32}"/>
                </a:ext>
              </a:extLst>
            </p:cNvPr>
            <p:cNvPicPr>
              <a:picLocks noChangeAspect="1" noChangeArrowheads="1"/>
            </p:cNvPicPr>
            <p:nvPr/>
          </p:nvPicPr>
          <p:blipFill rotWithShape="1">
            <a:blip r:embed="rId15">
              <a:extLst>
                <a:ext uri="{BEBA8EAE-BF5A-486C-A8C5-ECC9F3942E4B}">
                  <a14:imgProps xmlns:a14="http://schemas.microsoft.com/office/drawing/2010/main">
                    <a14:imgLayer r:embed="rId12">
                      <a14:imgEffect>
                        <a14:backgroundRemoval t="64500" b="96750" l="66250" r="99250">
                          <a14:foregroundMark x1="66375" y1="70125" x2="67625" y2="73625"/>
                          <a14:foregroundMark x1="70750" y1="66875" x2="71750" y2="66875"/>
                          <a14:foregroundMark x1="79000" y1="69125" x2="80250" y2="68875"/>
                          <a14:foregroundMark x1="78375" y1="76125" x2="79000" y2="76125"/>
                          <a14:foregroundMark x1="85500" y1="76375" x2="90625" y2="91875"/>
                          <a14:foregroundMark x1="85500" y1="87125" x2="91625" y2="94375"/>
                          <a14:foregroundMark x1="91625" y1="94375" x2="95125" y2="86500"/>
                          <a14:foregroundMark x1="84875" y1="87750" x2="90375" y2="95500"/>
                          <a14:foregroundMark x1="90375" y1="95500" x2="94375" y2="95500"/>
                          <a14:foregroundMark x1="96750" y1="88375" x2="96375" y2="86250"/>
                          <a14:foregroundMark x1="98000" y1="81125" x2="99250" y2="80500"/>
                          <a14:foregroundMark x1="96250" y1="90000" x2="96250" y2="91269"/>
                          <a14:foregroundMark x1="87250" y1="92250" x2="94750" y2="96242"/>
                          <a14:foregroundMark x1="93750" y1="96625" x2="87250" y2="91875"/>
                          <a14:foregroundMark x1="87250" y1="92625" x2="92250" y2="96000"/>
                          <a14:foregroundMark x1="89000" y1="96000" x2="89000" y2="93250"/>
                          <a14:foregroundMark x1="87750" y1="96000" x2="87500" y2="91625"/>
                          <a14:foregroundMark x1="87125" y1="95500" x2="86500" y2="92000"/>
                          <a14:foregroundMark x1="66375" y1="69250" x2="67250" y2="70375"/>
                          <a14:foregroundMark x1="66250" y1="71375" x2="66625" y2="75125"/>
                          <a14:foregroundMark x1="79250" y1="75750" x2="79625" y2="76125"/>
                          <a14:foregroundMark x1="95125" y1="96000" x2="95625" y2="90625"/>
                          <a14:foregroundMark x1="95750" y1="93875" x2="95750" y2="92000"/>
                          <a14:foregroundMark x1="96000" y1="94125" x2="96000" y2="91375"/>
                          <a14:foregroundMark x1="70125" y1="96750" x2="75750" y2="96750"/>
                          <a14:foregroundMark x1="88750" y1="86500" x2="91625" y2="87125"/>
                          <a14:foregroundMark x1="86250" y1="86625" x2="89625" y2="85875"/>
                          <a14:backgroundMark x1="96625" y1="91250" x2="97000" y2="98625"/>
                        </a14:backgroundRemoval>
                      </a14:imgEffect>
                    </a14:imgLayer>
                  </a14:imgProps>
                </a:ext>
                <a:ext uri="{28A0092B-C50C-407E-A947-70E740481C1C}">
                  <a14:useLocalDpi xmlns:a14="http://schemas.microsoft.com/office/drawing/2010/main" val="0"/>
                </a:ext>
              </a:extLst>
            </a:blip>
            <a:srcRect l="63528" t="60618" r="16903"/>
            <a:stretch/>
          </p:blipFill>
          <p:spPr bwMode="auto">
            <a:xfrm>
              <a:off x="7538144" y="2458081"/>
              <a:ext cx="661159" cy="133057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Empty Wooden Brown Shelves Vector Cartoon Stock Vector (Royalty Free)  608937794">
              <a:extLst>
                <a:ext uri="{FF2B5EF4-FFF2-40B4-BE49-F238E27FC236}">
                  <a16:creationId xmlns:a16="http://schemas.microsoft.com/office/drawing/2014/main" xmlns="" id="{E1D578EC-2276-45CD-A0D9-F41F67EB50D2}"/>
                </a:ext>
              </a:extLst>
            </p:cNvPr>
            <p:cNvPicPr>
              <a:picLocks noChangeAspect="1" noChangeArrowheads="1"/>
            </p:cNvPicPr>
            <p:nvPr/>
          </p:nvPicPr>
          <p:blipFill>
            <a:blip r:embed="rId16">
              <a:extLst>
                <a:ext uri="{BEBA8EAE-BF5A-486C-A8C5-ECC9F3942E4B}">
                  <a14:imgProps xmlns:a14="http://schemas.microsoft.com/office/drawing/2010/main">
                    <a14:imgLayer r:embed="rId17">
                      <a14:imgEffect>
                        <a14:backgroundRemoval t="10000" b="90000" l="8155" r="91416">
                          <a14:foregroundMark x1="11159" y1="18929" x2="54578" y2="22397"/>
                          <a14:foregroundMark x1="80246" y1="22487" x2="87554" y2="22143"/>
                          <a14:foregroundMark x1="87554" y1="22143" x2="90558" y2="20357"/>
                          <a14:foregroundMark x1="8584" y1="47857" x2="8584" y2="47857"/>
                          <a14:foregroundMark x1="91416" y1="47857" x2="91416" y2="47857"/>
                          <a14:foregroundMark x1="8155" y1="72857" x2="87554" y2="73571"/>
                          <a14:foregroundMark x1="91416" y1="73571" x2="91416" y2="73571"/>
                          <a14:backgroundMark x1="60515" y1="24643" x2="71674" y2="24643"/>
                          <a14:backgroundMark x1="53648" y1="23571" x2="78541" y2="24643"/>
                        </a14:backgroundRemoval>
                      </a14:imgEffect>
                    </a14:imgLayer>
                  </a14:imgProps>
                </a:ext>
                <a:ext uri="{28A0092B-C50C-407E-A947-70E740481C1C}">
                  <a14:useLocalDpi xmlns:a14="http://schemas.microsoft.com/office/drawing/2010/main" val="0"/>
                </a:ext>
              </a:extLst>
            </a:blip>
            <a:srcRect/>
            <a:stretch>
              <a:fillRect/>
            </a:stretch>
          </p:blipFill>
          <p:spPr bwMode="auto">
            <a:xfrm>
              <a:off x="59662" y="-189215"/>
              <a:ext cx="2451999" cy="2946608"/>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2" descr="10 Plants ý tưởng | nhật ký nghệ thuật, nghệ thuật chữ viết, nghệ thuật  viết chữ">
              <a:extLst>
                <a:ext uri="{FF2B5EF4-FFF2-40B4-BE49-F238E27FC236}">
                  <a16:creationId xmlns:a16="http://schemas.microsoft.com/office/drawing/2014/main" xmlns="" id="{9806F57B-1331-489B-A469-FFA449D8FB68}"/>
                </a:ext>
              </a:extLst>
            </p:cNvPr>
            <p:cNvPicPr>
              <a:picLocks noChangeAspect="1" noChangeArrowheads="1"/>
            </p:cNvPicPr>
            <p:nvPr/>
          </p:nvPicPr>
          <p:blipFill rotWithShape="1">
            <a:blip r:embed="rId18">
              <a:extLst>
                <a:ext uri="{BEBA8EAE-BF5A-486C-A8C5-ECC9F3942E4B}">
                  <a14:imgProps xmlns:a14="http://schemas.microsoft.com/office/drawing/2010/main">
                    <a14:imgLayer r:embed="rId19">
                      <a14:imgEffect>
                        <a14:backgroundRemoval t="71053" b="96682" l="55439" r="70000">
                          <a14:foregroundMark x1="60702" y1="71968" x2="66140" y2="87414"/>
                          <a14:foregroundMark x1="65034" y1="78902" x2="68421" y2="91648"/>
                          <a14:foregroundMark x1="63860" y1="74485" x2="64398" y2="76509"/>
                          <a14:foregroundMark x1="57411" y1="80920" x2="56316" y2="90732"/>
                          <a14:foregroundMark x1="58246" y1="73455" x2="58119" y2="74595"/>
                          <a14:foregroundMark x1="67014" y1="78719" x2="68947" y2="86842"/>
                          <a14:foregroundMark x1="65789" y1="73570" x2="66443" y2="76320"/>
                          <a14:foregroundMark x1="60351" y1="71281" x2="64561" y2="71739"/>
                          <a14:foregroundMark x1="59123" y1="75057" x2="59123" y2="80664"/>
                          <a14:foregroundMark x1="55439" y1="83753" x2="56667" y2="89703"/>
                          <a14:foregroundMark x1="55965" y1="89703" x2="55614" y2="92449"/>
                          <a14:foregroundMark x1="58246" y1="93707" x2="66842" y2="93707"/>
                          <a14:foregroundMark x1="69298" y1="84783" x2="65789" y2="76545"/>
                          <a14:foregroundMark x1="67719" y1="94050" x2="69298" y2="87643"/>
                          <a14:foregroundMark x1="66140" y1="75858" x2="70000" y2="85584"/>
                          <a14:backgroundMark x1="57518" y1="75057" x2="57544" y2="74828"/>
                          <a14:backgroundMark x1="58246" y1="74600" x2="58211" y2="75057"/>
                        </a14:backgroundRemoval>
                      </a14:imgEffect>
                      <a14:imgEffect>
                        <a14:sharpenSoften amount="50000"/>
                      </a14:imgEffect>
                    </a14:imgLayer>
                  </a14:imgProps>
                </a:ext>
                <a:ext uri="{28A0092B-C50C-407E-A947-70E740481C1C}">
                  <a14:useLocalDpi xmlns:a14="http://schemas.microsoft.com/office/drawing/2010/main" val="0"/>
                </a:ext>
              </a:extLst>
            </a:blip>
            <a:srcRect l="54087" t="68439" r="29430" b="6847"/>
            <a:stretch/>
          </p:blipFill>
          <p:spPr bwMode="auto">
            <a:xfrm>
              <a:off x="6172622" y="1300927"/>
              <a:ext cx="552893" cy="127115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2" descr="10 Plants ý tưởng | nhật ký nghệ thuật, nghệ thuật chữ viết, nghệ thuật  viết chữ">
              <a:extLst>
                <a:ext uri="{FF2B5EF4-FFF2-40B4-BE49-F238E27FC236}">
                  <a16:creationId xmlns:a16="http://schemas.microsoft.com/office/drawing/2014/main" xmlns="" id="{254DED08-4F9C-43D2-A709-C8DD43182B91}"/>
                </a:ext>
              </a:extLst>
            </p:cNvPr>
            <p:cNvPicPr>
              <a:picLocks noChangeAspect="1" noChangeArrowheads="1"/>
            </p:cNvPicPr>
            <p:nvPr/>
          </p:nvPicPr>
          <p:blipFill rotWithShape="1">
            <a:blip r:embed="rId20">
              <a:extLst>
                <a:ext uri="{BEBA8EAE-BF5A-486C-A8C5-ECC9F3942E4B}">
                  <a14:imgProps xmlns:a14="http://schemas.microsoft.com/office/drawing/2010/main">
                    <a14:imgLayer r:embed="rId19">
                      <a14:imgEffect>
                        <a14:backgroundRemoval t="29062" b="41648" l="28246" r="54912">
                          <a14:foregroundMark x1="31228" y1="34783" x2="45263" y2="31922"/>
                          <a14:foregroundMark x1="45263" y1="31922" x2="53509" y2="32265"/>
                          <a14:foregroundMark x1="41754" y1="31236" x2="33158" y2="38787"/>
                          <a14:foregroundMark x1="33158" y1="38787" x2="33158" y2="39703"/>
                          <a14:foregroundMark x1="30702" y1="38902" x2="38947" y2="31808"/>
                          <a14:foregroundMark x1="34035" y1="31693" x2="49123" y2="34325"/>
                          <a14:foregroundMark x1="49123" y1="34325" x2="51228" y2="33867"/>
                          <a14:foregroundMark x1="29649" y1="35355" x2="35439" y2="39474"/>
                          <a14:foregroundMark x1="33158" y1="41533" x2="43684" y2="41533"/>
                          <a14:foregroundMark x1="34035" y1="30778" x2="48772" y2="30664"/>
                          <a14:foregroundMark x1="48772" y1="30664" x2="50000" y2="30664"/>
                          <a14:foregroundMark x1="30702" y1="33295" x2="32807" y2="31465"/>
                          <a14:foregroundMark x1="28421" y1="35126" x2="32807" y2="31236"/>
                          <a14:foregroundMark x1="29298" y1="35584" x2="33860" y2="38215"/>
                          <a14:foregroundMark x1="29123" y1="33867" x2="42632" y2="30092"/>
                          <a14:foregroundMark x1="42632" y1="30092" x2="51228" y2="31693"/>
                          <a14:foregroundMark x1="49649" y1="30435" x2="50000" y2="30206"/>
                          <a14:foregroundMark x1="50000" y1="30206" x2="50000" y2="30206"/>
                          <a14:foregroundMark x1="40526" y1="30206" x2="33509" y2="31693"/>
                          <a14:foregroundMark x1="33860" y1="30664" x2="40175" y2="30435"/>
                          <a14:foregroundMark x1="34035" y1="30664" x2="41754" y2="30664"/>
                          <a14:foregroundMark x1="34737" y1="30206" x2="42105" y2="30206"/>
                          <a14:foregroundMark x1="45789" y1="39817" x2="47719" y2="35698"/>
                          <a14:foregroundMark x1="48246" y1="37529" x2="49033" y2="37109"/>
                          <a14:foregroundMark x1="50877" y1="29748" x2="53333" y2="31350"/>
                          <a14:foregroundMark x1="52807" y1="30320" x2="54912" y2="32609"/>
                          <a14:foregroundMark x1="48246" y1="36499" x2="48070" y2="37757"/>
                          <a14:foregroundMark x1="29298" y1="35240" x2="34737" y2="30549"/>
                          <a14:foregroundMark x1="28947" y1="33638" x2="34737" y2="30892"/>
                          <a14:backgroundMark x1="49605" y1="36580" x2="54035" y2="34439"/>
                        </a14:backgroundRemoval>
                      </a14:imgEffect>
                      <a14:imgEffect>
                        <a14:sharpenSoften amount="50000"/>
                      </a14:imgEffect>
                    </a14:imgLayer>
                  </a14:imgProps>
                </a:ext>
                <a:ext uri="{28A0092B-C50C-407E-A947-70E740481C1C}">
                  <a14:useLocalDpi xmlns:a14="http://schemas.microsoft.com/office/drawing/2010/main" val="0"/>
                </a:ext>
              </a:extLst>
            </a:blip>
            <a:srcRect l="28411" t="27509" r="43050" b="56780"/>
            <a:stretch/>
          </p:blipFill>
          <p:spPr bwMode="auto">
            <a:xfrm>
              <a:off x="2283357" y="1796522"/>
              <a:ext cx="957303" cy="80807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6" descr="Empty Wooden Brown Shelves Vector Cartoon Stock Vector (Royalty Free)  608937794">
              <a:extLst>
                <a:ext uri="{FF2B5EF4-FFF2-40B4-BE49-F238E27FC236}">
                  <a16:creationId xmlns:a16="http://schemas.microsoft.com/office/drawing/2014/main" xmlns="" id="{74ED4219-8745-4EB6-A0CC-87B8743662DF}"/>
                </a:ext>
              </a:extLst>
            </p:cNvPr>
            <p:cNvPicPr>
              <a:picLocks noChangeAspect="1" noChangeArrowheads="1"/>
            </p:cNvPicPr>
            <p:nvPr/>
          </p:nvPicPr>
          <p:blipFill>
            <a:blip r:embed="rId16">
              <a:extLst>
                <a:ext uri="{BEBA8EAE-BF5A-486C-A8C5-ECC9F3942E4B}">
                  <a14:imgProps xmlns:a14="http://schemas.microsoft.com/office/drawing/2010/main">
                    <a14:imgLayer r:embed="rId17">
                      <a14:imgEffect>
                        <a14:backgroundRemoval t="10000" b="90000" l="8155" r="91416">
                          <a14:foregroundMark x1="11159" y1="18929" x2="54578" y2="22397"/>
                          <a14:foregroundMark x1="80246" y1="22487" x2="87554" y2="22143"/>
                          <a14:foregroundMark x1="87554" y1="22143" x2="90558" y2="20357"/>
                          <a14:foregroundMark x1="8584" y1="47857" x2="8584" y2="47857"/>
                          <a14:foregroundMark x1="91416" y1="47857" x2="91416" y2="47857"/>
                          <a14:foregroundMark x1="8155" y1="72857" x2="87554" y2="73571"/>
                          <a14:foregroundMark x1="91416" y1="73571" x2="91416" y2="73571"/>
                          <a14:backgroundMark x1="60515" y1="24643" x2="71674" y2="24643"/>
                          <a14:backgroundMark x1="53648" y1="23571" x2="78541" y2="24643"/>
                        </a14:backgroundRemoval>
                      </a14:imgEffect>
                    </a14:imgLayer>
                  </a14:imgProps>
                </a:ext>
                <a:ext uri="{28A0092B-C50C-407E-A947-70E740481C1C}">
                  <a14:useLocalDpi xmlns:a14="http://schemas.microsoft.com/office/drawing/2010/main" val="0"/>
                </a:ext>
              </a:extLst>
            </a:blip>
            <a:srcRect/>
            <a:stretch>
              <a:fillRect/>
            </a:stretch>
          </p:blipFill>
          <p:spPr bwMode="auto">
            <a:xfrm>
              <a:off x="6676753" y="-189215"/>
              <a:ext cx="2506979" cy="301267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2" descr="10 Plants ý tưởng | nhật ký nghệ thuật, nghệ thuật chữ viết, nghệ thuật  viết chữ">
              <a:extLst>
                <a:ext uri="{FF2B5EF4-FFF2-40B4-BE49-F238E27FC236}">
                  <a16:creationId xmlns:a16="http://schemas.microsoft.com/office/drawing/2014/main" xmlns="" id="{C53890F1-742C-4417-986C-DE0D5B154037}"/>
                </a:ext>
              </a:extLst>
            </p:cNvPr>
            <p:cNvPicPr>
              <a:picLocks noChangeAspect="1" noChangeArrowheads="1"/>
            </p:cNvPicPr>
            <p:nvPr/>
          </p:nvPicPr>
          <p:blipFill rotWithShape="1">
            <a:blip r:embed="rId21">
              <a:extLst>
                <a:ext uri="{BEBA8EAE-BF5A-486C-A8C5-ECC9F3942E4B}">
                  <a14:imgProps xmlns:a14="http://schemas.microsoft.com/office/drawing/2010/main">
                    <a14:imgLayer r:embed="rId19">
                      <a14:imgEffect>
                        <a14:backgroundRemoval t="8696" b="30549" l="7895" r="27895">
                          <a14:foregroundMark x1="14035" y1="9268" x2="14035" y2="9268"/>
                          <a14:foregroundMark x1="17193" y1="8924" x2="17193" y2="8924"/>
                          <a14:foregroundMark x1="10702" y1="29863" x2="22456" y2="29634"/>
                          <a14:foregroundMark x1="14561" y1="30549" x2="20175" y2="30549"/>
                        </a14:backgroundRemoval>
                      </a14:imgEffect>
                    </a14:imgLayer>
                  </a14:imgProps>
                </a:ext>
                <a:ext uri="{28A0092B-C50C-407E-A947-70E740481C1C}">
                  <a14:useLocalDpi xmlns:a14="http://schemas.microsoft.com/office/drawing/2010/main" val="0"/>
                </a:ext>
              </a:extLst>
            </a:blip>
            <a:srcRect l="5419" t="6895" r="69590" b="67805"/>
            <a:stretch/>
          </p:blipFill>
          <p:spPr bwMode="auto">
            <a:xfrm>
              <a:off x="390108" y="491759"/>
              <a:ext cx="446992" cy="693855"/>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2" descr="10 Plants ý tưởng | nhật ký nghệ thuật, nghệ thuật chữ viết, nghệ thuật  viết chữ">
              <a:extLst>
                <a:ext uri="{FF2B5EF4-FFF2-40B4-BE49-F238E27FC236}">
                  <a16:creationId xmlns:a16="http://schemas.microsoft.com/office/drawing/2014/main" xmlns="" id="{6AEB5337-2935-4DE8-ADFC-BFDF9EE658E9}"/>
                </a:ext>
              </a:extLst>
            </p:cNvPr>
            <p:cNvPicPr>
              <a:picLocks noChangeAspect="1" noChangeArrowheads="1"/>
            </p:cNvPicPr>
            <p:nvPr/>
          </p:nvPicPr>
          <p:blipFill rotWithShape="1">
            <a:blip r:embed="rId22">
              <a:extLst>
                <a:ext uri="{BEBA8EAE-BF5A-486C-A8C5-ECC9F3942E4B}">
                  <a14:imgProps xmlns:a14="http://schemas.microsoft.com/office/drawing/2010/main">
                    <a14:imgLayer r:embed="rId19">
                      <a14:imgEffect>
                        <a14:backgroundRemoval t="4577" b="26430" l="31053" r="53860">
                          <a14:foregroundMark x1="36667" y1="26430" x2="45263" y2="25172"/>
                        </a14:backgroundRemoval>
                      </a14:imgEffect>
                    </a14:imgLayer>
                  </a14:imgProps>
                </a:ext>
                <a:ext uri="{28A0092B-C50C-407E-A947-70E740481C1C}">
                  <a14:useLocalDpi xmlns:a14="http://schemas.microsoft.com/office/drawing/2010/main" val="0"/>
                </a:ext>
              </a:extLst>
            </a:blip>
            <a:srcRect l="28388" t="2097" r="43214" b="72255"/>
            <a:stretch/>
          </p:blipFill>
          <p:spPr bwMode="auto">
            <a:xfrm>
              <a:off x="909661" y="281032"/>
              <a:ext cx="656882" cy="90972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10 Plants ý tưởng | nhật ký nghệ thuật, nghệ thuật chữ viết, nghệ thuật  viết chữ">
              <a:extLst>
                <a:ext uri="{FF2B5EF4-FFF2-40B4-BE49-F238E27FC236}">
                  <a16:creationId xmlns:a16="http://schemas.microsoft.com/office/drawing/2014/main" xmlns="" id="{47BF10EA-029E-4290-9829-22170C7B8028}"/>
                </a:ext>
              </a:extLst>
            </p:cNvPr>
            <p:cNvPicPr>
              <a:picLocks noChangeAspect="1" noChangeArrowheads="1"/>
            </p:cNvPicPr>
            <p:nvPr/>
          </p:nvPicPr>
          <p:blipFill rotWithShape="1">
            <a:blip r:embed="rId23">
              <a:extLst>
                <a:ext uri="{BEBA8EAE-BF5A-486C-A8C5-ECC9F3942E4B}">
                  <a14:imgProps xmlns:a14="http://schemas.microsoft.com/office/drawing/2010/main">
                    <a14:imgLayer r:embed="rId19">
                      <a14:imgEffect>
                        <a14:backgroundRemoval t="45538" b="69908" l="29474" r="51930">
                          <a14:foregroundMark x1="30351" y1="51259" x2="30351" y2="51259"/>
                          <a14:foregroundMark x1="31053" y1="55606" x2="31053" y2="55606"/>
                          <a14:foregroundMark x1="29649" y1="55606" x2="29649" y2="55606"/>
                          <a14:foregroundMark x1="39474" y1="68879" x2="39474" y2="68879"/>
                          <a14:foregroundMark x1="35614" y1="69451" x2="42807" y2="69908"/>
                          <a14:foregroundMark x1="35965" y1="45538" x2="35965" y2="45538"/>
                        </a14:backgroundRemoval>
                      </a14:imgEffect>
                    </a14:imgLayer>
                  </a14:imgProps>
                </a:ext>
                <a:ext uri="{28A0092B-C50C-407E-A947-70E740481C1C}">
                  <a14:useLocalDpi xmlns:a14="http://schemas.microsoft.com/office/drawing/2010/main" val="0"/>
                </a:ext>
              </a:extLst>
            </a:blip>
            <a:srcRect l="27489" t="42712" r="45188" b="27889"/>
            <a:stretch/>
          </p:blipFill>
          <p:spPr bwMode="auto">
            <a:xfrm>
              <a:off x="8049933" y="8233"/>
              <a:ext cx="731151" cy="120631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2" descr="10 Plants ý tưởng | nhật ký nghệ thuật, nghệ thuật chữ viết, nghệ thuật  viết chữ">
              <a:extLst>
                <a:ext uri="{FF2B5EF4-FFF2-40B4-BE49-F238E27FC236}">
                  <a16:creationId xmlns:a16="http://schemas.microsoft.com/office/drawing/2014/main" xmlns="" id="{59B93ED4-8FF8-4FB4-AD53-63F356262B7D}"/>
                </a:ext>
              </a:extLst>
            </p:cNvPr>
            <p:cNvPicPr>
              <a:picLocks noChangeAspect="1" noChangeArrowheads="1"/>
            </p:cNvPicPr>
            <p:nvPr/>
          </p:nvPicPr>
          <p:blipFill rotWithShape="1">
            <a:blip r:embed="rId24">
              <a:extLst>
                <a:ext uri="{BEBA8EAE-BF5A-486C-A8C5-ECC9F3942E4B}">
                  <a14:imgProps xmlns:a14="http://schemas.microsoft.com/office/drawing/2010/main">
                    <a14:imgLayer r:embed="rId19">
                      <a14:imgEffect>
                        <a14:backgroundRemoval t="8467" b="35240" l="74211" r="97018">
                          <a14:foregroundMark x1="77018" y1="8467" x2="79649" y2="10641"/>
                          <a14:foregroundMark x1="78947" y1="35240" x2="78947" y2="35240"/>
                        </a14:backgroundRemoval>
                      </a14:imgEffect>
                    </a14:imgLayer>
                  </a14:imgProps>
                </a:ext>
                <a:ext uri="{28A0092B-C50C-407E-A947-70E740481C1C}">
                  <a14:useLocalDpi xmlns:a14="http://schemas.microsoft.com/office/drawing/2010/main" val="0"/>
                </a:ext>
              </a:extLst>
            </a:blip>
            <a:srcRect l="71461" t="6504" b="61442"/>
            <a:stretch/>
          </p:blipFill>
          <p:spPr bwMode="auto">
            <a:xfrm>
              <a:off x="1707439" y="173700"/>
              <a:ext cx="613591" cy="105675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2" descr="10 Plants ý tưởng | nhật ký nghệ thuật, nghệ thuật chữ viết, nghệ thuật  viết chữ">
              <a:extLst>
                <a:ext uri="{FF2B5EF4-FFF2-40B4-BE49-F238E27FC236}">
                  <a16:creationId xmlns:a16="http://schemas.microsoft.com/office/drawing/2014/main" xmlns="" id="{07196C40-DF8B-45E6-A5E0-435F58551869}"/>
                </a:ext>
              </a:extLst>
            </p:cNvPr>
            <p:cNvPicPr>
              <a:picLocks noChangeAspect="1" noChangeArrowheads="1"/>
            </p:cNvPicPr>
            <p:nvPr/>
          </p:nvPicPr>
          <p:blipFill rotWithShape="1">
            <a:blip r:embed="rId25">
              <a:extLst>
                <a:ext uri="{BEBA8EAE-BF5A-486C-A8C5-ECC9F3942E4B}">
                  <a14:imgProps xmlns:a14="http://schemas.microsoft.com/office/drawing/2010/main">
                    <a14:imgLayer r:embed="rId19">
                      <a14:imgEffect>
                        <a14:backgroundRemoval t="76545" b="97140" l="2632" r="26140">
                          <a14:foregroundMark x1="17895" y1="76545" x2="17895" y2="76545"/>
                          <a14:foregroundMark x1="26140" y1="81693" x2="26140" y2="81693"/>
                          <a14:foregroundMark x1="26140" y1="89016" x2="26140" y2="89016"/>
                        </a14:backgroundRemoval>
                      </a14:imgEffect>
                    </a14:imgLayer>
                  </a14:imgProps>
                </a:ext>
                <a:ext uri="{28A0092B-C50C-407E-A947-70E740481C1C}">
                  <a14:useLocalDpi xmlns:a14="http://schemas.microsoft.com/office/drawing/2010/main" val="0"/>
                </a:ext>
              </a:extLst>
            </a:blip>
            <a:srcRect t="74423" r="71561"/>
            <a:stretch/>
          </p:blipFill>
          <p:spPr bwMode="auto">
            <a:xfrm>
              <a:off x="499282" y="1179026"/>
              <a:ext cx="656882" cy="905854"/>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2" descr="10 Plants ý tưởng | nhật ký nghệ thuật, nghệ thuật chữ viết, nghệ thuật  viết chữ">
              <a:extLst>
                <a:ext uri="{FF2B5EF4-FFF2-40B4-BE49-F238E27FC236}">
                  <a16:creationId xmlns:a16="http://schemas.microsoft.com/office/drawing/2014/main" xmlns="" id="{17D63DC8-00DD-4496-831D-74FC9B429D0E}"/>
                </a:ext>
              </a:extLst>
            </p:cNvPr>
            <p:cNvPicPr>
              <a:picLocks noChangeAspect="1" noChangeArrowheads="1"/>
            </p:cNvPicPr>
            <p:nvPr/>
          </p:nvPicPr>
          <p:blipFill rotWithShape="1">
            <a:blip r:embed="rId26">
              <a:extLst>
                <a:ext uri="{BEBA8EAE-BF5A-486C-A8C5-ECC9F3942E4B}">
                  <a14:imgProps xmlns:a14="http://schemas.microsoft.com/office/drawing/2010/main">
                    <a14:imgLayer r:embed="rId19">
                      <a14:imgEffect>
                        <a14:backgroundRemoval t="72998" b="91304" l="31053" r="50351">
                          <a14:foregroundMark x1="50175" y1="78719" x2="50175" y2="78719"/>
                          <a14:foregroundMark x1="37018" y1="90961" x2="46140" y2="89703"/>
                          <a14:foregroundMark x1="40351" y1="91304" x2="43860" y2="91304"/>
                        </a14:backgroundRemoval>
                      </a14:imgEffect>
                    </a14:imgLayer>
                  </a14:imgProps>
                </a:ext>
                <a:ext uri="{28A0092B-C50C-407E-A947-70E740481C1C}">
                  <a14:useLocalDpi xmlns:a14="http://schemas.microsoft.com/office/drawing/2010/main" val="0"/>
                </a:ext>
              </a:extLst>
            </a:blip>
            <a:srcRect l="28768" t="71070" r="46928" b="7690"/>
            <a:stretch/>
          </p:blipFill>
          <p:spPr bwMode="auto">
            <a:xfrm>
              <a:off x="1381980" y="1105877"/>
              <a:ext cx="601886" cy="806574"/>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2" descr="10 Plants ý tưởng | nhật ký nghệ thuật, nghệ thuật chữ viết, nghệ thuật  viết chữ">
              <a:extLst>
                <a:ext uri="{FF2B5EF4-FFF2-40B4-BE49-F238E27FC236}">
                  <a16:creationId xmlns:a16="http://schemas.microsoft.com/office/drawing/2014/main" xmlns="" id="{9227BFE5-D030-427C-9220-883A070340A3}"/>
                </a:ext>
              </a:extLst>
            </p:cNvPr>
            <p:cNvPicPr>
              <a:picLocks noChangeAspect="1" noChangeArrowheads="1"/>
            </p:cNvPicPr>
            <p:nvPr/>
          </p:nvPicPr>
          <p:blipFill rotWithShape="1">
            <a:blip r:embed="rId27">
              <a:extLst>
                <a:ext uri="{BEBA8EAE-BF5A-486C-A8C5-ECC9F3942E4B}">
                  <a14:imgProps xmlns:a14="http://schemas.microsoft.com/office/drawing/2010/main">
                    <a14:imgLayer r:embed="rId19">
                      <a14:imgEffect>
                        <a14:backgroundRemoval t="32037" b="50229" l="52632" r="72281">
                          <a14:foregroundMark x1="61930" y1="50229" x2="61930" y2="50229"/>
                          <a14:foregroundMark x1="67895" y1="32838" x2="67895" y2="32838"/>
                          <a14:foregroundMark x1="67895" y1="32037" x2="67895" y2="32037"/>
                        </a14:backgroundRemoval>
                      </a14:imgEffect>
                    </a14:imgLayer>
                  </a14:imgProps>
                </a:ext>
                <a:ext uri="{28A0092B-C50C-407E-A947-70E740481C1C}">
                  <a14:useLocalDpi xmlns:a14="http://schemas.microsoft.com/office/drawing/2010/main" val="0"/>
                </a:ext>
              </a:extLst>
            </a:blip>
            <a:srcRect l="50269" t="30417" r="25251" b="47649"/>
            <a:stretch/>
          </p:blipFill>
          <p:spPr bwMode="auto">
            <a:xfrm>
              <a:off x="6867385" y="1167202"/>
              <a:ext cx="626992" cy="861433"/>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2" descr="10 Plants ý tưởng | nhật ký nghệ thuật, nghệ thuật chữ viết, nghệ thuật  viết chữ">
              <a:extLst>
                <a:ext uri="{FF2B5EF4-FFF2-40B4-BE49-F238E27FC236}">
                  <a16:creationId xmlns:a16="http://schemas.microsoft.com/office/drawing/2014/main" xmlns="" id="{AD22DCAF-D1E9-4941-AEF1-39895B6751E4}"/>
                </a:ext>
              </a:extLst>
            </p:cNvPr>
            <p:cNvPicPr>
              <a:picLocks noChangeAspect="1" noChangeArrowheads="1"/>
            </p:cNvPicPr>
            <p:nvPr/>
          </p:nvPicPr>
          <p:blipFill rotWithShape="1">
            <a:blip r:embed="rId28">
              <a:extLst>
                <a:ext uri="{BEBA8EAE-BF5A-486C-A8C5-ECC9F3942E4B}">
                  <a14:imgProps xmlns:a14="http://schemas.microsoft.com/office/drawing/2010/main">
                    <a14:imgLayer r:embed="rId19">
                      <a14:imgEffect>
                        <a14:backgroundRemoval t="54920" b="72883" l="6316" r="25965">
                          <a14:foregroundMark x1="14035" y1="54920" x2="14035" y2="54920"/>
                          <a14:foregroundMark x1="12281" y1="72311" x2="21579" y2="72311"/>
                          <a14:foregroundMark x1="12632" y1="72883" x2="17895" y2="72883"/>
                        </a14:backgroundRemoval>
                      </a14:imgEffect>
                    </a14:imgLayer>
                  </a14:imgProps>
                </a:ext>
                <a:ext uri="{28A0092B-C50C-407E-A947-70E740481C1C}">
                  <a14:useLocalDpi xmlns:a14="http://schemas.microsoft.com/office/drawing/2010/main" val="0"/>
                </a:ext>
              </a:extLst>
            </a:blip>
            <a:srcRect l="3967" t="53214" r="71462" b="25777"/>
            <a:stretch/>
          </p:blipFill>
          <p:spPr bwMode="auto">
            <a:xfrm>
              <a:off x="7569366" y="1092494"/>
              <a:ext cx="695762" cy="91219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2" descr="10 Plants ý tưởng | nhật ký nghệ thuật, nghệ thuật chữ viết, nghệ thuật  viết chữ">
              <a:extLst>
                <a:ext uri="{FF2B5EF4-FFF2-40B4-BE49-F238E27FC236}">
                  <a16:creationId xmlns:a16="http://schemas.microsoft.com/office/drawing/2014/main" xmlns="" id="{0E069A1F-050F-4674-AB4B-6E6C3B601AA2}"/>
                </a:ext>
              </a:extLst>
            </p:cNvPr>
            <p:cNvPicPr>
              <a:picLocks noChangeAspect="1" noChangeArrowheads="1"/>
            </p:cNvPicPr>
            <p:nvPr/>
          </p:nvPicPr>
          <p:blipFill rotWithShape="1">
            <a:blip r:embed="rId29">
              <a:extLst>
                <a:ext uri="{BEBA8EAE-BF5A-486C-A8C5-ECC9F3942E4B}">
                  <a14:imgProps xmlns:a14="http://schemas.microsoft.com/office/drawing/2010/main">
                    <a14:imgLayer r:embed="rId19">
                      <a14:imgEffect>
                        <a14:backgroundRemoval t="79748" b="97712" l="74737" r="97193">
                          <a14:foregroundMark x1="77018" y1="80435" x2="77018" y2="80435"/>
                          <a14:foregroundMark x1="90175" y1="79748" x2="90175" y2="79748"/>
                        </a14:backgroundRemoval>
                      </a14:imgEffect>
                    </a14:imgLayer>
                  </a14:imgProps>
                </a:ext>
                <a:ext uri="{28A0092B-C50C-407E-A947-70E740481C1C}">
                  <a14:useLocalDpi xmlns:a14="http://schemas.microsoft.com/office/drawing/2010/main" val="0"/>
                </a:ext>
              </a:extLst>
            </a:blip>
            <a:srcRect l="72121" t="78760"/>
            <a:stretch/>
          </p:blipFill>
          <p:spPr bwMode="auto">
            <a:xfrm>
              <a:off x="8332889" y="1186525"/>
              <a:ext cx="806878" cy="1005244"/>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2" descr="10 Plants ý tưởng | nhật ký nghệ thuật, nghệ thuật chữ viết, nghệ thuật  viết chữ">
              <a:extLst>
                <a:ext uri="{FF2B5EF4-FFF2-40B4-BE49-F238E27FC236}">
                  <a16:creationId xmlns:a16="http://schemas.microsoft.com/office/drawing/2014/main" xmlns="" id="{386BEC0F-9387-4A5A-81BA-1C349859D75B}"/>
                </a:ext>
              </a:extLst>
            </p:cNvPr>
            <p:cNvPicPr>
              <a:picLocks noChangeAspect="1" noChangeArrowheads="1"/>
            </p:cNvPicPr>
            <p:nvPr/>
          </p:nvPicPr>
          <p:blipFill rotWithShape="1">
            <a:blip r:embed="rId30">
              <a:extLst>
                <a:ext uri="{BEBA8EAE-BF5A-486C-A8C5-ECC9F3942E4B}">
                  <a14:imgProps xmlns:a14="http://schemas.microsoft.com/office/drawing/2010/main">
                    <a14:imgLayer r:embed="rId19">
                      <a14:imgEffect>
                        <a14:backgroundRemoval t="34554" b="51144" l="7544" r="25088">
                          <a14:foregroundMark x1="18246" y1="34554" x2="18246" y2="34554"/>
                          <a14:foregroundMark x1="11053" y1="50915" x2="22807" y2="50458"/>
                          <a14:foregroundMark x1="16667" y1="51144" x2="18246" y2="51144"/>
                        </a14:backgroundRemoval>
                      </a14:imgEffect>
                    </a14:imgLayer>
                  </a14:imgProps>
                </a:ext>
                <a:ext uri="{28A0092B-C50C-407E-A947-70E740481C1C}">
                  <a14:useLocalDpi xmlns:a14="http://schemas.microsoft.com/office/drawing/2010/main" val="0"/>
                </a:ext>
              </a:extLst>
            </a:blip>
            <a:srcRect l="5421" t="33163" r="72627" b="47957"/>
            <a:stretch/>
          </p:blipFill>
          <p:spPr bwMode="auto">
            <a:xfrm>
              <a:off x="7216434" y="380762"/>
              <a:ext cx="618372" cy="81544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 descr="Cafe or restaurant terrace with wooden bar counter, seats, flowers and  plants. Vector cartoon set of furniture for outdoor cafeteria, chair,  bench, table, tea pot and cup isolated on white background Stock">
              <a:extLst>
                <a:ext uri="{FF2B5EF4-FFF2-40B4-BE49-F238E27FC236}">
                  <a16:creationId xmlns:a16="http://schemas.microsoft.com/office/drawing/2014/main" xmlns="" id="{C76FA0B3-07AC-44D2-9533-291D9A50A27F}"/>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25296" b="47952" l="67467" r="96385">
                          <a14:foregroundMark x1="76000" y1="27626" x2="76000" y2="27626"/>
                          <a14:foregroundMark x1="76000" y1="27626" x2="76000" y2="27626"/>
                          <a14:foregroundMark x1="76000" y1="27626" x2="76000" y2="27626"/>
                          <a14:foregroundMark x1="77077" y1="25971" x2="78846" y2="25971"/>
                          <a14:foregroundMark x1="78846" y1="26978" x2="78846" y2="26978"/>
                          <a14:foregroundMark x1="75769" y1="27626" x2="75769" y2="27194"/>
                        </a14:backgroundRemoval>
                      </a14:imgEffect>
                    </a14:imgLayer>
                  </a14:imgProps>
                </a:ext>
                <a:ext uri="{28A0092B-C50C-407E-A947-70E740481C1C}">
                  <a14:useLocalDpi xmlns:a14="http://schemas.microsoft.com/office/drawing/2010/main" val="0"/>
                </a:ext>
              </a:extLst>
            </a:blip>
            <a:srcRect l="63852" t="22464" b="49216"/>
            <a:stretch/>
          </p:blipFill>
          <p:spPr bwMode="auto">
            <a:xfrm>
              <a:off x="2563669" y="-189215"/>
              <a:ext cx="1858361" cy="1556860"/>
            </a:xfrm>
            <a:prstGeom prst="rect">
              <a:avLst/>
            </a:prstGeom>
            <a:noFill/>
            <a:extLst>
              <a:ext uri="{909E8E84-426E-40DD-AFC4-6F175D3DCCD1}">
                <a14:hiddenFill xmlns:a14="http://schemas.microsoft.com/office/drawing/2010/main">
                  <a:solidFill>
                    <a:srgbClr val="FFFFFF"/>
                  </a:solidFill>
                </a14:hiddenFill>
              </a:ext>
            </a:extLst>
          </p:spPr>
        </p:pic>
      </p:grpSp>
      <p:sp>
        <p:nvSpPr>
          <p:cNvPr id="37" name="Rectangle: Rounded Corners 36">
            <a:extLst>
              <a:ext uri="{FF2B5EF4-FFF2-40B4-BE49-F238E27FC236}">
                <a16:creationId xmlns:a16="http://schemas.microsoft.com/office/drawing/2014/main" xmlns="" id="{B081F3EB-68D1-4C92-82AD-CB7D32D809BC}"/>
              </a:ext>
            </a:extLst>
          </p:cNvPr>
          <p:cNvSpPr/>
          <p:nvPr/>
        </p:nvSpPr>
        <p:spPr>
          <a:xfrm>
            <a:off x="3863354" y="3695093"/>
            <a:ext cx="4584236" cy="2111236"/>
          </a:xfrm>
          <a:prstGeom prst="roundRect">
            <a:avLst/>
          </a:prstGeom>
          <a:solidFill>
            <a:srgbClr val="6D1C18"/>
          </a:solidFill>
          <a:ln>
            <a:solidFill>
              <a:srgbClr val="6D1C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6600" b="1"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sym typeface="Arial"/>
              </a:rPr>
              <a:t>CỦNG CỐ</a:t>
            </a:r>
          </a:p>
        </p:txBody>
      </p:sp>
    </p:spTree>
    <p:extLst>
      <p:ext uri="{BB962C8B-B14F-4D97-AF65-F5344CB8AC3E}">
        <p14:creationId xmlns:p14="http://schemas.microsoft.com/office/powerpoint/2010/main" val="11605210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xmlns="" id="{3916E34B-43DF-4ACE-9268-98720E96CC53}"/>
              </a:ext>
            </a:extLst>
          </p:cNvPr>
          <p:cNvSpPr/>
          <p:nvPr/>
        </p:nvSpPr>
        <p:spPr>
          <a:xfrm>
            <a:off x="204037" y="264121"/>
            <a:ext cx="11987963" cy="6365279"/>
          </a:xfrm>
          <a:prstGeom prst="roundRect">
            <a:avLst>
              <a:gd name="adj" fmla="val 9972"/>
            </a:avLst>
          </a:prstGeom>
          <a:solidFill>
            <a:schemeClr val="tx2">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2E8B76"/>
              </a:solidFill>
              <a:effectLst/>
              <a:uLnTx/>
              <a:uFillTx/>
              <a:latin typeface="Arial"/>
              <a:ea typeface="+mn-ea"/>
              <a:cs typeface="+mn-cs"/>
              <a:sym typeface="Arial"/>
            </a:endParaRPr>
          </a:p>
        </p:txBody>
      </p:sp>
      <p:grpSp>
        <p:nvGrpSpPr>
          <p:cNvPr id="14" name="Nhóm 95">
            <a:extLst>
              <a:ext uri="{FF2B5EF4-FFF2-40B4-BE49-F238E27FC236}">
                <a16:creationId xmlns:a16="http://schemas.microsoft.com/office/drawing/2014/main" xmlns="" id="{6C51DB4F-E551-4299-84A3-360FF7E2B992}"/>
              </a:ext>
            </a:extLst>
          </p:cNvPr>
          <p:cNvGrpSpPr/>
          <p:nvPr/>
        </p:nvGrpSpPr>
        <p:grpSpPr>
          <a:xfrm>
            <a:off x="106019" y="1447743"/>
            <a:ext cx="7673007" cy="5335059"/>
            <a:chOff x="1124976" y="1819729"/>
            <a:chExt cx="6487886" cy="4203699"/>
          </a:xfrm>
        </p:grpSpPr>
        <p:sp>
          <p:nvSpPr>
            <p:cNvPr id="15" name="Hình Bầu dục 97">
              <a:extLst>
                <a:ext uri="{FF2B5EF4-FFF2-40B4-BE49-F238E27FC236}">
                  <a16:creationId xmlns:a16="http://schemas.microsoft.com/office/drawing/2014/main" xmlns="" id="{4222508A-44EB-462C-80BB-FFF076B964BA}"/>
                </a:ext>
              </a:extLst>
            </p:cNvPr>
            <p:cNvSpPr/>
            <p:nvPr/>
          </p:nvSpPr>
          <p:spPr>
            <a:xfrm>
              <a:off x="1124976" y="3323771"/>
              <a:ext cx="6487886" cy="269965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dirty="0">
                <a:ln>
                  <a:noFill/>
                </a:ln>
                <a:solidFill>
                  <a:prstClr val="white"/>
                </a:solidFill>
                <a:effectLst/>
                <a:uLnTx/>
                <a:uFillTx/>
                <a:latin typeface="Calibri"/>
                <a:ea typeface="+mn-ea"/>
                <a:cs typeface="+mn-cs"/>
                <a:sym typeface="Arial"/>
              </a:endParaRPr>
            </a:p>
          </p:txBody>
        </p:sp>
        <p:pic>
          <p:nvPicPr>
            <p:cNvPr id="16" name="Hình ảnh 98" descr="Ảnh có chứa đồ chơi, búp bê&#10;&#10;Mô tả được tạo tự động">
              <a:extLst>
                <a:ext uri="{FF2B5EF4-FFF2-40B4-BE49-F238E27FC236}">
                  <a16:creationId xmlns:a16="http://schemas.microsoft.com/office/drawing/2014/main" xmlns="" id="{0333631B-F516-472F-99D8-442228A1FF4C}"/>
                </a:ext>
              </a:extLst>
            </p:cNvPr>
            <p:cNvPicPr>
              <a:picLocks noChangeAspect="1"/>
            </p:cNvPicPr>
            <p:nvPr/>
          </p:nvPicPr>
          <p:blipFill>
            <a:blip r:embed="rId2"/>
            <a:stretch>
              <a:fillRect/>
            </a:stretch>
          </p:blipFill>
          <p:spPr>
            <a:xfrm>
              <a:off x="1328056" y="1819729"/>
              <a:ext cx="6081725" cy="3557762"/>
            </a:xfrm>
            <a:prstGeom prst="rect">
              <a:avLst/>
            </a:prstGeom>
          </p:spPr>
        </p:pic>
      </p:grpSp>
      <p:sp>
        <p:nvSpPr>
          <p:cNvPr id="17" name="Hộp Văn bản 99">
            <a:extLst>
              <a:ext uri="{FF2B5EF4-FFF2-40B4-BE49-F238E27FC236}">
                <a16:creationId xmlns:a16="http://schemas.microsoft.com/office/drawing/2014/main" xmlns="" id="{17803AC9-830A-4432-A81B-2BC2CB58B854}"/>
              </a:ext>
            </a:extLst>
          </p:cNvPr>
          <p:cNvSpPr txBox="1"/>
          <p:nvPr/>
        </p:nvSpPr>
        <p:spPr>
          <a:xfrm>
            <a:off x="6227871" y="667199"/>
            <a:ext cx="5892261" cy="3046988"/>
          </a:xfrm>
          <a:prstGeom prst="rect">
            <a:avLst/>
          </a:prstGeom>
          <a:noFill/>
        </p:spPr>
        <p:txBody>
          <a:bodyPr wrap="square" rtlCol="0">
            <a:spAutoFit/>
          </a:bodyPr>
          <a:lstStyle/>
          <a:p>
            <a:pPr lvl="0" algn="ctr" defTabSz="1219170">
              <a:buClr>
                <a:srgbClr val="000000"/>
              </a:buClr>
            </a:pPr>
            <a:r>
              <a:rPr lang="nl-NL" sz="4800" b="1" i="1" dirty="0">
                <a:solidFill>
                  <a:srgbClr val="FF0000"/>
                </a:solidFill>
                <a:latin typeface="Calibri" panose="020F0502020204030204" pitchFamily="34" charset="0"/>
                <a:cs typeface="Calibri" panose="020F0502020204030204" pitchFamily="34" charset="0"/>
              </a:rPr>
              <a:t>Trong thực tế còn có hình ảnh nào của góc vuông, góc không vuông?</a:t>
            </a:r>
            <a:endParaRPr kumimoji="0" lang="en-US" sz="4800" b="1" i="0" u="none" strike="noStrike" kern="0" cap="none" spc="80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sym typeface="Arial"/>
            </a:endParaRPr>
          </a:p>
        </p:txBody>
      </p:sp>
    </p:spTree>
    <p:extLst>
      <p:ext uri="{BB962C8B-B14F-4D97-AF65-F5344CB8AC3E}">
        <p14:creationId xmlns:p14="http://schemas.microsoft.com/office/powerpoint/2010/main" val="1626656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7">
                                            <p:txEl>
                                              <p:pRg st="0" end="0"/>
                                            </p:txEl>
                                          </p:spTgt>
                                        </p:tgtEl>
                                        <p:attrNameLst>
                                          <p:attrName>style.visibility</p:attrName>
                                        </p:attrNameLst>
                                      </p:cBhvr>
                                      <p:to>
                                        <p:strVal val="visible"/>
                                      </p:to>
                                    </p:set>
                                    <p:animEffect transition="in" filter="barn(inVertical)">
                                      <p:cBhvr>
                                        <p:cTn id="14"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ãy kể tên các đồ vật trong thực tiễn có hình ảnh góc nhọn, góc vuông góc tù">
            <a:extLst>
              <a:ext uri="{FF2B5EF4-FFF2-40B4-BE49-F238E27FC236}">
                <a16:creationId xmlns:a16="http://schemas.microsoft.com/office/drawing/2014/main" xmlns="" id="{FEBB091D-3579-49A8-836B-F50015AD25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550" y="376238"/>
            <a:ext cx="5638800" cy="28670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ãy kể tên các đồ vật trong thực tiễn có hình ảnh góc nhọn, góc vuông góc tù">
            <a:extLst>
              <a:ext uri="{FF2B5EF4-FFF2-40B4-BE49-F238E27FC236}">
                <a16:creationId xmlns:a16="http://schemas.microsoft.com/office/drawing/2014/main" xmlns="" id="{A269A521-DA15-440A-ADC1-87CB1698EA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4813" y="3494723"/>
            <a:ext cx="4238625" cy="30384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Điểm danh 5+ bài tập giảm mỡ bụng cho nàng lười vô cùng hiệu quả">
            <a:extLst>
              <a:ext uri="{FF2B5EF4-FFF2-40B4-BE49-F238E27FC236}">
                <a16:creationId xmlns:a16="http://schemas.microsoft.com/office/drawing/2014/main" xmlns="" id="{79815585-63B6-451A-8EC2-131B9A775F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5164" y="170498"/>
            <a:ext cx="4963411" cy="30489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9396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barn(inVertical)">
                                      <p:cBhvr>
                                        <p:cTn id="7" dur="500"/>
                                        <p:tgtEl>
                                          <p:spTgt spid="1030"/>
                                        </p:tgtEl>
                                      </p:cBhvr>
                                    </p:animEffect>
                                  </p:childTnLst>
                                </p:cTn>
                              </p:par>
                              <p:par>
                                <p:cTn id="8" presetID="16" presetClass="entr" presetSubtype="21"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barn(inVertical)">
                                      <p:cBhvr>
                                        <p:cTn id="10" dur="500"/>
                                        <p:tgtEl>
                                          <p:spTgt spid="1026"/>
                                        </p:tgtEl>
                                      </p:cBhvr>
                                    </p:animEffect>
                                  </p:childTnLst>
                                </p:cTn>
                              </p:par>
                              <p:par>
                                <p:cTn id="11" presetID="16" presetClass="entr" presetSubtype="21" fill="hold" nodeType="withEffect">
                                  <p:stCondLst>
                                    <p:cond delay="0"/>
                                  </p:stCondLst>
                                  <p:childTnLst>
                                    <p:set>
                                      <p:cBhvr>
                                        <p:cTn id="12" dur="1" fill="hold">
                                          <p:stCondLst>
                                            <p:cond delay="0"/>
                                          </p:stCondLst>
                                        </p:cTn>
                                        <p:tgtEl>
                                          <p:spTgt spid="1028"/>
                                        </p:tgtEl>
                                        <p:attrNameLst>
                                          <p:attrName>style.visibility</p:attrName>
                                        </p:attrNameLst>
                                      </p:cBhvr>
                                      <p:to>
                                        <p:strVal val="visible"/>
                                      </p:to>
                                    </p:set>
                                    <p:animEffect transition="in" filter="barn(inVertical)">
                                      <p:cBhvr>
                                        <p:cTn id="13"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grpSp>
        <p:nvGrpSpPr>
          <p:cNvPr id="6" name="Group 5">
            <a:extLst>
              <a:ext uri="{FF2B5EF4-FFF2-40B4-BE49-F238E27FC236}">
                <a16:creationId xmlns:a16="http://schemas.microsoft.com/office/drawing/2014/main" xmlns="" id="{5FE572AA-60CD-4ED3-BC0D-62AF60AA5235}"/>
              </a:ext>
            </a:extLst>
          </p:cNvPr>
          <p:cNvGrpSpPr/>
          <p:nvPr/>
        </p:nvGrpSpPr>
        <p:grpSpPr>
          <a:xfrm>
            <a:off x="3458" y="-220076"/>
            <a:ext cx="12244977" cy="7141536"/>
            <a:chOff x="-1" y="-212651"/>
            <a:chExt cx="9183733" cy="5356152"/>
          </a:xfrm>
        </p:grpSpPr>
        <p:pic>
          <p:nvPicPr>
            <p:cNvPr id="22" name="Picture 4" descr="Cafe or restaurant terrace with wooden bar counter, seats, flowers and  plants. Vector cartoon set of furniture for outdoor cafeteria, chair,  bench, table, tea pot and cup isolated on white background Stock">
              <a:extLst>
                <a:ext uri="{FF2B5EF4-FFF2-40B4-BE49-F238E27FC236}">
                  <a16:creationId xmlns:a16="http://schemas.microsoft.com/office/drawing/2014/main" xmlns="" id="{CED9699E-E33B-47B9-A5C7-56CD944CA7CB}"/>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25296" b="47952" l="67467" r="96385">
                          <a14:foregroundMark x1="76000" y1="27626" x2="76000" y2="27626"/>
                          <a14:foregroundMark x1="76000" y1="27626" x2="76000" y2="27626"/>
                          <a14:foregroundMark x1="76000" y1="27626" x2="76000" y2="27626"/>
                          <a14:foregroundMark x1="77077" y1="25971" x2="78846" y2="25971"/>
                          <a14:foregroundMark x1="78846" y1="26978" x2="78846" y2="26978"/>
                          <a14:foregroundMark x1="75769" y1="27626" x2="75769" y2="27194"/>
                        </a14:backgroundRemoval>
                      </a14:imgEffect>
                    </a14:imgLayer>
                  </a14:imgProps>
                </a:ext>
                <a:ext uri="{28A0092B-C50C-407E-A947-70E740481C1C}">
                  <a14:useLocalDpi xmlns:a14="http://schemas.microsoft.com/office/drawing/2010/main" val="0"/>
                </a:ext>
              </a:extLst>
            </a:blip>
            <a:srcRect l="63852" t="22464" b="49216"/>
            <a:stretch/>
          </p:blipFill>
          <p:spPr bwMode="auto">
            <a:xfrm>
              <a:off x="5391004" y="-212651"/>
              <a:ext cx="1858361" cy="155686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ình ảnh Mặt đất Màu Xám đen Ván Gỗ đặc Vân Gỗ Vẽ Tay Vân Gỗ, Phí, Kết Cấu,  Bóng Gỗ miễn phí tải tập tin PNG PSDComment và Vector">
              <a:extLst>
                <a:ext uri="{FF2B5EF4-FFF2-40B4-BE49-F238E27FC236}">
                  <a16:creationId xmlns:a16="http://schemas.microsoft.com/office/drawing/2014/main" xmlns="" id="{06FC424B-8EA1-4FFB-8854-75CA349C1E9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52713"/>
            <a:stretch/>
          </p:blipFill>
          <p:spPr bwMode="auto">
            <a:xfrm>
              <a:off x="-1" y="4051005"/>
              <a:ext cx="9144001" cy="1092496"/>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6" descr="Empty Wooden Brown Shelves Vector Cartoon Stock Vector (Royalty Free)  608937794">
              <a:extLst>
                <a:ext uri="{FF2B5EF4-FFF2-40B4-BE49-F238E27FC236}">
                  <a16:creationId xmlns:a16="http://schemas.microsoft.com/office/drawing/2014/main" xmlns="" id="{74ED4219-8745-4EB6-A0CC-87B8743662DF}"/>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8155" r="91416">
                          <a14:foregroundMark x1="11159" y1="18929" x2="54578" y2="22397"/>
                          <a14:foregroundMark x1="80246" y1="22487" x2="87554" y2="22143"/>
                          <a14:foregroundMark x1="87554" y1="22143" x2="90558" y2="20357"/>
                          <a14:foregroundMark x1="8584" y1="47857" x2="8584" y2="47857"/>
                          <a14:foregroundMark x1="91416" y1="47857" x2="91416" y2="47857"/>
                          <a14:foregroundMark x1="8155" y1="72857" x2="87554" y2="73571"/>
                          <a14:foregroundMark x1="91416" y1="73571" x2="91416" y2="73571"/>
                          <a14:backgroundMark x1="60515" y1="24643" x2="71674" y2="24643"/>
                          <a14:backgroundMark x1="53648" y1="23571" x2="78541" y2="24643"/>
                        </a14:backgroundRemoval>
                      </a14:imgEffect>
                    </a14:imgLayer>
                  </a14:imgProps>
                </a:ext>
                <a:ext uri="{28A0092B-C50C-407E-A947-70E740481C1C}">
                  <a14:useLocalDpi xmlns:a14="http://schemas.microsoft.com/office/drawing/2010/main" val="0"/>
                </a:ext>
              </a:extLst>
            </a:blip>
            <a:srcRect/>
            <a:stretch>
              <a:fillRect/>
            </a:stretch>
          </p:blipFill>
          <p:spPr bwMode="auto">
            <a:xfrm>
              <a:off x="6676753" y="-189215"/>
              <a:ext cx="2506979" cy="3012679"/>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10 Plants ý tưởng | nhật ký nghệ thuật, nghệ thuật chữ viết, nghệ thuật  viết chữ">
              <a:extLst>
                <a:ext uri="{FF2B5EF4-FFF2-40B4-BE49-F238E27FC236}">
                  <a16:creationId xmlns:a16="http://schemas.microsoft.com/office/drawing/2014/main" xmlns="" id="{47BF10EA-029E-4290-9829-22170C7B8028}"/>
                </a:ext>
              </a:extLst>
            </p:cNvPr>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45538" b="69908" l="29474" r="51930">
                          <a14:foregroundMark x1="30351" y1="51259" x2="30351" y2="51259"/>
                          <a14:foregroundMark x1="31053" y1="55606" x2="31053" y2="55606"/>
                          <a14:foregroundMark x1="29649" y1="55606" x2="29649" y2="55606"/>
                          <a14:foregroundMark x1="39474" y1="68879" x2="39474" y2="68879"/>
                          <a14:foregroundMark x1="35614" y1="69451" x2="42807" y2="69908"/>
                          <a14:foregroundMark x1="35965" y1="45538" x2="35965" y2="45538"/>
                        </a14:backgroundRemoval>
                      </a14:imgEffect>
                    </a14:imgLayer>
                  </a14:imgProps>
                </a:ext>
                <a:ext uri="{28A0092B-C50C-407E-A947-70E740481C1C}">
                  <a14:useLocalDpi xmlns:a14="http://schemas.microsoft.com/office/drawing/2010/main" val="0"/>
                </a:ext>
              </a:extLst>
            </a:blip>
            <a:srcRect l="27489" t="42712" r="45188" b="27889"/>
            <a:stretch/>
          </p:blipFill>
          <p:spPr bwMode="auto">
            <a:xfrm>
              <a:off x="8049933" y="8233"/>
              <a:ext cx="731151" cy="120631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2" descr="10 Plants ý tưởng | nhật ký nghệ thuật, nghệ thuật chữ viết, nghệ thuật  viết chữ">
              <a:extLst>
                <a:ext uri="{FF2B5EF4-FFF2-40B4-BE49-F238E27FC236}">
                  <a16:creationId xmlns:a16="http://schemas.microsoft.com/office/drawing/2014/main" xmlns="" id="{9227BFE5-D030-427C-9220-883A070340A3}"/>
                </a:ext>
              </a:extLst>
            </p:cNvPr>
            <p:cNvPicPr>
              <a:picLocks noChangeAspect="1" noChangeArrowheads="1"/>
            </p:cNvPicPr>
            <p:nvPr/>
          </p:nvPicPr>
          <p:blipFill rotWithShape="1">
            <a:blip r:embed="rId10">
              <a:extLst>
                <a:ext uri="{BEBA8EAE-BF5A-486C-A8C5-ECC9F3942E4B}">
                  <a14:imgProps xmlns:a14="http://schemas.microsoft.com/office/drawing/2010/main">
                    <a14:imgLayer r:embed="rId9">
                      <a14:imgEffect>
                        <a14:backgroundRemoval t="32037" b="50229" l="52632" r="72281">
                          <a14:foregroundMark x1="61930" y1="50229" x2="61930" y2="50229"/>
                          <a14:foregroundMark x1="67895" y1="32838" x2="67895" y2="32838"/>
                          <a14:foregroundMark x1="67895" y1="32037" x2="67895" y2="32037"/>
                        </a14:backgroundRemoval>
                      </a14:imgEffect>
                    </a14:imgLayer>
                  </a14:imgProps>
                </a:ext>
                <a:ext uri="{28A0092B-C50C-407E-A947-70E740481C1C}">
                  <a14:useLocalDpi xmlns:a14="http://schemas.microsoft.com/office/drawing/2010/main" val="0"/>
                </a:ext>
              </a:extLst>
            </a:blip>
            <a:srcRect l="50269" t="30417" r="25251" b="47649"/>
            <a:stretch/>
          </p:blipFill>
          <p:spPr bwMode="auto">
            <a:xfrm>
              <a:off x="6867385" y="1167202"/>
              <a:ext cx="626992" cy="861433"/>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2" descr="10 Plants ý tưởng | nhật ký nghệ thuật, nghệ thuật chữ viết, nghệ thuật  viết chữ">
              <a:extLst>
                <a:ext uri="{FF2B5EF4-FFF2-40B4-BE49-F238E27FC236}">
                  <a16:creationId xmlns:a16="http://schemas.microsoft.com/office/drawing/2014/main" xmlns="" id="{AD22DCAF-D1E9-4941-AEF1-39895B6751E4}"/>
                </a:ext>
              </a:extLst>
            </p:cNvPr>
            <p:cNvPicPr>
              <a:picLocks noChangeAspect="1" noChangeArrowheads="1"/>
            </p:cNvPicPr>
            <p:nvPr/>
          </p:nvPicPr>
          <p:blipFill rotWithShape="1">
            <a:blip r:embed="rId11">
              <a:extLst>
                <a:ext uri="{BEBA8EAE-BF5A-486C-A8C5-ECC9F3942E4B}">
                  <a14:imgProps xmlns:a14="http://schemas.microsoft.com/office/drawing/2010/main">
                    <a14:imgLayer r:embed="rId9">
                      <a14:imgEffect>
                        <a14:backgroundRemoval t="54920" b="72883" l="6316" r="25965">
                          <a14:foregroundMark x1="14035" y1="54920" x2="14035" y2="54920"/>
                          <a14:foregroundMark x1="12281" y1="72311" x2="21579" y2="72311"/>
                          <a14:foregroundMark x1="12632" y1="72883" x2="17895" y2="72883"/>
                        </a14:backgroundRemoval>
                      </a14:imgEffect>
                    </a14:imgLayer>
                  </a14:imgProps>
                </a:ext>
                <a:ext uri="{28A0092B-C50C-407E-A947-70E740481C1C}">
                  <a14:useLocalDpi xmlns:a14="http://schemas.microsoft.com/office/drawing/2010/main" val="0"/>
                </a:ext>
              </a:extLst>
            </a:blip>
            <a:srcRect l="3967" t="53214" r="71462" b="25777"/>
            <a:stretch/>
          </p:blipFill>
          <p:spPr bwMode="auto">
            <a:xfrm>
              <a:off x="7569366" y="1092494"/>
              <a:ext cx="695762" cy="91219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2" descr="10 Plants ý tưởng | nhật ký nghệ thuật, nghệ thuật chữ viết, nghệ thuật  viết chữ">
              <a:extLst>
                <a:ext uri="{FF2B5EF4-FFF2-40B4-BE49-F238E27FC236}">
                  <a16:creationId xmlns:a16="http://schemas.microsoft.com/office/drawing/2014/main" xmlns="" id="{0E069A1F-050F-4674-AB4B-6E6C3B601AA2}"/>
                </a:ext>
              </a:extLst>
            </p:cNvPr>
            <p:cNvPicPr>
              <a:picLocks noChangeAspect="1" noChangeArrowheads="1"/>
            </p:cNvPicPr>
            <p:nvPr/>
          </p:nvPicPr>
          <p:blipFill rotWithShape="1">
            <a:blip r:embed="rId12">
              <a:extLst>
                <a:ext uri="{BEBA8EAE-BF5A-486C-A8C5-ECC9F3942E4B}">
                  <a14:imgProps xmlns:a14="http://schemas.microsoft.com/office/drawing/2010/main">
                    <a14:imgLayer r:embed="rId9">
                      <a14:imgEffect>
                        <a14:backgroundRemoval t="79748" b="97712" l="74737" r="97193">
                          <a14:foregroundMark x1="77018" y1="80435" x2="77018" y2="80435"/>
                          <a14:foregroundMark x1="90175" y1="79748" x2="90175" y2="79748"/>
                        </a14:backgroundRemoval>
                      </a14:imgEffect>
                    </a14:imgLayer>
                  </a14:imgProps>
                </a:ext>
                <a:ext uri="{28A0092B-C50C-407E-A947-70E740481C1C}">
                  <a14:useLocalDpi xmlns:a14="http://schemas.microsoft.com/office/drawing/2010/main" val="0"/>
                </a:ext>
              </a:extLst>
            </a:blip>
            <a:srcRect l="72121" t="78760"/>
            <a:stretch/>
          </p:blipFill>
          <p:spPr bwMode="auto">
            <a:xfrm>
              <a:off x="8332889" y="1186525"/>
              <a:ext cx="806878" cy="1005244"/>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2" descr="10 Plants ý tưởng | nhật ký nghệ thuật, nghệ thuật chữ viết, nghệ thuật  viết chữ">
              <a:extLst>
                <a:ext uri="{FF2B5EF4-FFF2-40B4-BE49-F238E27FC236}">
                  <a16:creationId xmlns:a16="http://schemas.microsoft.com/office/drawing/2014/main" xmlns="" id="{386BEC0F-9387-4A5A-81BA-1C349859D75B}"/>
                </a:ext>
              </a:extLst>
            </p:cNvPr>
            <p:cNvPicPr>
              <a:picLocks noChangeAspect="1" noChangeArrowheads="1"/>
            </p:cNvPicPr>
            <p:nvPr/>
          </p:nvPicPr>
          <p:blipFill rotWithShape="1">
            <a:blip r:embed="rId13">
              <a:extLst>
                <a:ext uri="{BEBA8EAE-BF5A-486C-A8C5-ECC9F3942E4B}">
                  <a14:imgProps xmlns:a14="http://schemas.microsoft.com/office/drawing/2010/main">
                    <a14:imgLayer r:embed="rId9">
                      <a14:imgEffect>
                        <a14:backgroundRemoval t="34554" b="51144" l="7544" r="25088">
                          <a14:foregroundMark x1="18246" y1="34554" x2="18246" y2="34554"/>
                          <a14:foregroundMark x1="11053" y1="50915" x2="22807" y2="50458"/>
                          <a14:foregroundMark x1="16667" y1="51144" x2="18246" y2="51144"/>
                        </a14:backgroundRemoval>
                      </a14:imgEffect>
                    </a14:imgLayer>
                  </a14:imgProps>
                </a:ext>
                <a:ext uri="{28A0092B-C50C-407E-A947-70E740481C1C}">
                  <a14:useLocalDpi xmlns:a14="http://schemas.microsoft.com/office/drawing/2010/main" val="0"/>
                </a:ext>
              </a:extLst>
            </a:blip>
            <a:srcRect l="5421" t="33163" r="72627" b="47957"/>
            <a:stretch/>
          </p:blipFill>
          <p:spPr bwMode="auto">
            <a:xfrm>
              <a:off x="7216434" y="380762"/>
              <a:ext cx="618372" cy="815443"/>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4" descr="Flor Agricultor Jardineiro Monda A Flores, Clipart De Jardinagem,  Garotinha, Desenhos Animados Do Jardineiro Imagem PNG e Vetor Para Download  Gratuito">
              <a:extLst>
                <a:ext uri="{FF2B5EF4-FFF2-40B4-BE49-F238E27FC236}">
                  <a16:creationId xmlns:a16="http://schemas.microsoft.com/office/drawing/2014/main" xmlns="" id="{5882D13D-DC09-4312-BC6A-0046A6148878}"/>
                </a:ext>
              </a:extLst>
            </p:cNvPr>
            <p:cNvPicPr>
              <a:picLocks noChangeAspect="1" noChangeArrowheads="1"/>
            </p:cNvPicPr>
            <p:nvPr/>
          </p:nvPicPr>
          <p:blipFill>
            <a:blip r:embed="rId14">
              <a:extLst>
                <a:ext uri="{BEBA8EAE-BF5A-486C-A8C5-ECC9F3942E4B}">
                  <a14:imgProps xmlns:a14="http://schemas.microsoft.com/office/drawing/2010/main">
                    <a14:imgLayer r:embed="rId15">
                      <a14:imgEffect>
                        <a14:backgroundRemoval t="6240" b="95788" l="10000" r="90000">
                          <a14:foregroundMark x1="40000" y1="8112" x2="53438" y2="7020"/>
                          <a14:foregroundMark x1="53438" y1="7020" x2="58906" y2="8112"/>
                          <a14:foregroundMark x1="45625" y1="90328" x2="46719" y2="95320"/>
                          <a14:foregroundMark x1="55000" y1="90484" x2="55156" y2="95788"/>
                          <a14:foregroundMark x1="47969" y1="6240" x2="53750" y2="6552"/>
                          <a14:backgroundMark x1="38594" y1="64899" x2="39688" y2="64899"/>
                          <a14:backgroundMark x1="38281" y1="64275" x2="38281" y2="64275"/>
                          <a14:backgroundMark x1="39688" y1="67239" x2="40313" y2="63495"/>
                          <a14:backgroundMark x1="40000" y1="67239" x2="40000" y2="67863"/>
                        </a14:backgroundRemoval>
                      </a14:imgEffect>
                    </a14:imgLayer>
                  </a14:imgProps>
                </a:ext>
                <a:ext uri="{28A0092B-C50C-407E-A947-70E740481C1C}">
                  <a14:useLocalDpi xmlns:a14="http://schemas.microsoft.com/office/drawing/2010/main" val="0"/>
                </a:ext>
              </a:extLst>
            </a:blip>
            <a:srcRect/>
            <a:stretch>
              <a:fillRect/>
            </a:stretch>
          </p:blipFill>
          <p:spPr bwMode="auto">
            <a:xfrm>
              <a:off x="5900840" y="538749"/>
              <a:ext cx="2942062" cy="294660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xmlns="" id="{AFAFB34D-8BAF-421A-9F29-4830CAA34FA1}"/>
                </a:ext>
              </a:extLst>
            </p:cNvPr>
            <p:cNvPicPr>
              <a:picLocks noChangeAspect="1"/>
            </p:cNvPicPr>
            <p:nvPr/>
          </p:nvPicPr>
          <p:blipFill rotWithShape="1">
            <a:blip r:embed="rId16"/>
            <a:srcRect l="16242" t="57679" r="48162" b="17089"/>
            <a:stretch/>
          </p:blipFill>
          <p:spPr>
            <a:xfrm>
              <a:off x="5391003" y="2590291"/>
              <a:ext cx="3764051" cy="1936505"/>
            </a:xfrm>
            <a:prstGeom prst="rect">
              <a:avLst/>
            </a:prstGeom>
          </p:spPr>
        </p:pic>
      </p:grpSp>
      <p:sp>
        <p:nvSpPr>
          <p:cNvPr id="34" name="Rectangle: Rounded Corners 33">
            <a:extLst>
              <a:ext uri="{FF2B5EF4-FFF2-40B4-BE49-F238E27FC236}">
                <a16:creationId xmlns:a16="http://schemas.microsoft.com/office/drawing/2014/main" xmlns="" id="{B225B1D2-1E64-4F1C-A18C-9808B7B15787}"/>
              </a:ext>
            </a:extLst>
          </p:cNvPr>
          <p:cNvSpPr/>
          <p:nvPr/>
        </p:nvSpPr>
        <p:spPr>
          <a:xfrm>
            <a:off x="431023" y="182881"/>
            <a:ext cx="6660456" cy="6492239"/>
          </a:xfrm>
          <a:prstGeom prst="roundRect">
            <a:avLst>
              <a:gd name="adj" fmla="val 9972"/>
            </a:avLst>
          </a:prstGeom>
          <a:solidFill>
            <a:schemeClr val="tx2">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2E8B76"/>
              </a:solidFill>
              <a:effectLst/>
              <a:uLnTx/>
              <a:uFillTx/>
              <a:latin typeface="Arial"/>
              <a:ea typeface="+mn-ea"/>
              <a:cs typeface="+mn-cs"/>
              <a:sym typeface="Arial"/>
            </a:endParaRPr>
          </a:p>
        </p:txBody>
      </p:sp>
      <p:pic>
        <p:nvPicPr>
          <p:cNvPr id="48" name="Picture 47">
            <a:extLst>
              <a:ext uri="{FF2B5EF4-FFF2-40B4-BE49-F238E27FC236}">
                <a16:creationId xmlns:a16="http://schemas.microsoft.com/office/drawing/2014/main" xmlns="" id="{9262A2D7-97C0-41E6-9952-E8FC991B1CC3}"/>
              </a:ext>
            </a:extLst>
          </p:cNvPr>
          <p:cNvPicPr>
            <a:picLocks noChangeAspect="1"/>
          </p:cNvPicPr>
          <p:nvPr/>
        </p:nvPicPr>
        <p:blipFill>
          <a:blip r:embed="rId17"/>
          <a:stretch>
            <a:fillRect/>
          </a:stretch>
        </p:blipFill>
        <p:spPr>
          <a:xfrm rot="737208" flipH="1">
            <a:off x="852906" y="1242406"/>
            <a:ext cx="1226661" cy="1226661"/>
          </a:xfrm>
          <a:prstGeom prst="rect">
            <a:avLst/>
          </a:prstGeom>
        </p:spPr>
      </p:pic>
      <p:pic>
        <p:nvPicPr>
          <p:cNvPr id="53" name="Picture 52">
            <a:extLst>
              <a:ext uri="{FF2B5EF4-FFF2-40B4-BE49-F238E27FC236}">
                <a16:creationId xmlns:a16="http://schemas.microsoft.com/office/drawing/2014/main" xmlns="" id="{76D0C492-2420-4E26-8182-FA480A173951}"/>
              </a:ext>
            </a:extLst>
          </p:cNvPr>
          <p:cNvPicPr>
            <a:picLocks noChangeAspect="1"/>
          </p:cNvPicPr>
          <p:nvPr/>
        </p:nvPicPr>
        <p:blipFill>
          <a:blip r:embed="rId17"/>
          <a:stretch>
            <a:fillRect/>
          </a:stretch>
        </p:blipFill>
        <p:spPr>
          <a:xfrm rot="737208" flipH="1">
            <a:off x="833342" y="3645064"/>
            <a:ext cx="1226661" cy="1226661"/>
          </a:xfrm>
          <a:prstGeom prst="rect">
            <a:avLst/>
          </a:prstGeom>
        </p:spPr>
      </p:pic>
      <p:sp>
        <p:nvSpPr>
          <p:cNvPr id="56" name="TextBox 55">
            <a:extLst>
              <a:ext uri="{FF2B5EF4-FFF2-40B4-BE49-F238E27FC236}">
                <a16:creationId xmlns:a16="http://schemas.microsoft.com/office/drawing/2014/main" xmlns="" id="{742B3E7F-5B13-44A4-B3BC-A7F361CCFE0B}"/>
              </a:ext>
            </a:extLst>
          </p:cNvPr>
          <p:cNvSpPr txBox="1"/>
          <p:nvPr/>
        </p:nvSpPr>
        <p:spPr>
          <a:xfrm>
            <a:off x="2197019" y="1376134"/>
            <a:ext cx="4457580" cy="2062103"/>
          </a:xfrm>
          <a:prstGeom prst="rect">
            <a:avLst/>
          </a:prstGeom>
          <a:noFill/>
        </p:spPr>
        <p:txBody>
          <a:bodyPr wrap="square" rtlCol="0">
            <a:spAutoFit/>
          </a:bodyPr>
          <a:lstStyle/>
          <a:p>
            <a:pPr marL="0" marR="0" lvl="0" indent="0" algn="just" defTabSz="1219170" rtl="0" eaLnBrk="1" fontAlgn="auto" latinLnBrk="0" hangingPunct="1">
              <a:spcBef>
                <a:spcPts val="0"/>
              </a:spcBef>
              <a:spcAft>
                <a:spcPts val="0"/>
              </a:spcAft>
              <a:buClr>
                <a:srgbClr val="000000"/>
              </a:buClr>
              <a:buSzTx/>
              <a:buFontTx/>
              <a:buNone/>
              <a:tabLst/>
              <a:defRPr/>
            </a:pPr>
            <a:r>
              <a:rPr kumimoji="0" lang="en-US" sz="3200" b="0" i="0" u="none" strike="noStrike" kern="0" cap="none" spc="0" normalizeH="0" baseline="0" noProof="0" dirty="0" err="1"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Chú</a:t>
            </a:r>
            <a:r>
              <a:rPr kumimoji="0" lang="en-US" sz="3200" b="0" i="0" u="none" strike="noStrike" kern="0" cap="none" spc="0" normalizeH="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 ý </a:t>
            </a:r>
            <a:r>
              <a:rPr kumimoji="0" lang="en-US" sz="3200" b="0" i="0" u="none" strike="noStrike" kern="0" cap="none" spc="0" normalizeH="0" noProof="0" dirty="0" err="1"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tìm</a:t>
            </a:r>
            <a:r>
              <a:rPr kumimoji="0" lang="en-US" sz="3200" b="0" i="0" u="none" strike="noStrike" kern="0" cap="none" spc="0" normalizeH="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 </a:t>
            </a:r>
            <a:r>
              <a:rPr kumimoji="0" lang="en-US" sz="3200" b="0" i="0" u="none" strike="noStrike" kern="0" cap="none" spc="0" normalizeH="0" noProof="0" dirty="0" err="1"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thêm</a:t>
            </a:r>
            <a:r>
              <a:rPr kumimoji="0" lang="en-US" sz="3200" b="0" i="0" u="none" strike="noStrike" kern="0" cap="none" spc="0" normalizeH="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 </a:t>
            </a:r>
            <a:r>
              <a:rPr kumimoji="0" lang="en-US" sz="3200" b="0" i="0" u="none" strike="noStrike" kern="0" cap="none" spc="0" normalizeH="0" noProof="0" dirty="0" err="1"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các</a:t>
            </a:r>
            <a:r>
              <a:rPr kumimoji="0" lang="en-US" sz="3200" b="0" i="0" u="none" strike="noStrike" kern="0" cap="none" spc="0" normalizeH="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 </a:t>
            </a:r>
            <a:r>
              <a:rPr kumimoji="0" lang="en-US" sz="3200" b="0" i="0" u="none" strike="noStrike" kern="0" cap="none" spc="0" normalizeH="0" noProof="0" dirty="0" err="1"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hình</a:t>
            </a:r>
            <a:r>
              <a:rPr kumimoji="0" lang="en-US" sz="3200" b="0" i="0" u="none" strike="noStrike" kern="0" cap="none" spc="0" normalizeH="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 </a:t>
            </a:r>
            <a:r>
              <a:rPr kumimoji="0" lang="en-US" sz="3200" b="0" i="0" u="none" strike="noStrike" kern="0" cap="none" spc="0" normalizeH="0" noProof="0" dirty="0" err="1"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ảnh</a:t>
            </a:r>
            <a:r>
              <a:rPr kumimoji="0" lang="en-US" sz="3200" b="0" i="0" u="none" strike="noStrike" kern="0" cap="none" spc="0" normalizeH="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 </a:t>
            </a:r>
            <a:r>
              <a:rPr kumimoji="0" lang="en-US" sz="3200" b="0" i="0" u="none" strike="noStrike" kern="0" cap="none" spc="0" normalizeH="0" noProof="0" dirty="0" err="1"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của</a:t>
            </a:r>
            <a:r>
              <a:rPr kumimoji="0" lang="en-US" sz="3200" b="0" i="0" u="none" strike="noStrike" kern="0" cap="none" spc="0" normalizeH="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 </a:t>
            </a:r>
            <a:r>
              <a:rPr kumimoji="0" lang="en-US" sz="3200" b="0" i="0" u="none" strike="noStrike" kern="0" cap="none" spc="0" normalizeH="0" noProof="0" dirty="0" err="1"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góc</a:t>
            </a:r>
            <a:r>
              <a:rPr kumimoji="0" lang="en-US" sz="3200" b="0" i="0" u="none" strike="noStrike" kern="0" cap="none" spc="0" normalizeH="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 </a:t>
            </a:r>
            <a:r>
              <a:rPr kumimoji="0" lang="en-US" sz="3200" b="0" i="0" u="none" strike="noStrike" kern="0" cap="none" spc="0" normalizeH="0" noProof="0" dirty="0" err="1"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vuông</a:t>
            </a:r>
            <a:r>
              <a:rPr kumimoji="0" lang="en-US" sz="3200" b="0" i="0" u="none" strike="noStrike" kern="0" cap="none" spc="0" normalizeH="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 </a:t>
            </a:r>
            <a:r>
              <a:rPr kumimoji="0" lang="en-US" sz="3200" b="0" i="0" u="none" strike="noStrike" kern="0" cap="none" spc="0" normalizeH="0" noProof="0" dirty="0" err="1"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góc</a:t>
            </a:r>
            <a:r>
              <a:rPr kumimoji="0" lang="en-US" sz="3200" b="0" i="0" u="none" strike="noStrike" kern="0" cap="none" spc="0" normalizeH="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 </a:t>
            </a:r>
            <a:r>
              <a:rPr kumimoji="0" lang="en-US" sz="3200" b="0" i="0" u="none" strike="noStrike" kern="0" cap="none" spc="0" normalizeH="0" noProof="0" dirty="0" err="1"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không</a:t>
            </a:r>
            <a:r>
              <a:rPr kumimoji="0" lang="en-US" sz="3200" b="0" i="0" u="none" strike="noStrike" kern="0" cap="none" spc="0" normalizeH="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 </a:t>
            </a:r>
            <a:r>
              <a:rPr kumimoji="0" lang="en-US" sz="3200" b="0" i="0" u="none" strike="noStrike" kern="0" cap="none" spc="0" normalizeH="0" noProof="0" dirty="0" err="1"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vuông</a:t>
            </a:r>
            <a:r>
              <a:rPr kumimoji="0" lang="en-US" sz="3200" b="0" i="0" u="none" strike="noStrike" kern="0" cap="none" spc="0" normalizeH="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 </a:t>
            </a:r>
            <a:r>
              <a:rPr kumimoji="0" lang="en-US" sz="3200" b="0" i="0" u="none" strike="noStrike" kern="0" cap="none" spc="0" normalizeH="0" noProof="0" dirty="0" err="1"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trong</a:t>
            </a:r>
            <a:r>
              <a:rPr kumimoji="0" lang="en-US" sz="3200" b="0" i="0" u="none" strike="noStrike" kern="0" cap="none" spc="0" normalizeH="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 </a:t>
            </a:r>
            <a:r>
              <a:rPr kumimoji="0" lang="en-US" sz="3200" b="0" i="0" u="none" strike="noStrike" kern="0" cap="none" spc="0" normalizeH="0" noProof="0" dirty="0" err="1"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cuộc</a:t>
            </a:r>
            <a:r>
              <a:rPr kumimoji="0" lang="en-US" sz="3200" b="0" i="0" u="none" strike="noStrike" kern="0" cap="none" spc="0" normalizeH="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 </a:t>
            </a:r>
            <a:r>
              <a:rPr kumimoji="0" lang="en-US" sz="3200" b="0" i="0" u="none" strike="noStrike" kern="0" cap="none" spc="0" normalizeH="0" noProof="0" dirty="0" err="1"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sống</a:t>
            </a:r>
            <a:r>
              <a:rPr kumimoji="0" lang="en-US" sz="3200" b="0" i="0" u="none" strike="noStrike" kern="0" cap="none" spc="0" normalizeH="0" noProof="0" dirty="0" smtClean="0">
                <a:ln>
                  <a:noFill/>
                </a:ln>
                <a:solidFill>
                  <a:srgbClr val="000000"/>
                </a:solidFill>
                <a:effectLst/>
                <a:uLnTx/>
                <a:uFillTx/>
                <a:latin typeface="Calibri" panose="020F0502020204030204" pitchFamily="34" charset="0"/>
                <a:ea typeface="+mn-ea"/>
                <a:cs typeface="Calibri" panose="020F0502020204030204" pitchFamily="34" charset="0"/>
                <a:sym typeface="Arial"/>
              </a:rPr>
              <a:t>. </a:t>
            </a:r>
            <a:endParaRPr kumimoji="0" lang="en-US" sz="32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sym typeface="Arial"/>
            </a:endParaRPr>
          </a:p>
        </p:txBody>
      </p:sp>
      <p:sp>
        <p:nvSpPr>
          <p:cNvPr id="57" name="TextBox 56">
            <a:extLst>
              <a:ext uri="{FF2B5EF4-FFF2-40B4-BE49-F238E27FC236}">
                <a16:creationId xmlns:a16="http://schemas.microsoft.com/office/drawing/2014/main" xmlns="" id="{87D3C95E-466C-4D38-B7AD-B328E05F6A09}"/>
              </a:ext>
            </a:extLst>
          </p:cNvPr>
          <p:cNvSpPr txBox="1"/>
          <p:nvPr/>
        </p:nvSpPr>
        <p:spPr>
          <a:xfrm>
            <a:off x="2176474" y="3853054"/>
            <a:ext cx="4915005" cy="1077218"/>
          </a:xfrm>
          <a:prstGeom prst="rect">
            <a:avLst/>
          </a:prstGeom>
          <a:noFill/>
        </p:spPr>
        <p:txBody>
          <a:bodyPr wrap="square" rtlCol="0">
            <a:spAutoFit/>
          </a:bodyPr>
          <a:lstStyle/>
          <a:p>
            <a:pPr marL="0" marR="0" lvl="0" indent="0" algn="just" defTabSz="1219170" rtl="0" eaLnBrk="1" fontAlgn="auto" latinLnBrk="0" hangingPunct="1">
              <a:spcBef>
                <a:spcPts val="0"/>
              </a:spcBef>
              <a:spcAft>
                <a:spcPts val="0"/>
              </a:spcAft>
              <a:buClr>
                <a:srgbClr val="000000"/>
              </a:buClr>
              <a:buSzTx/>
              <a:buFontTx/>
              <a:buNone/>
              <a:tabLst/>
              <a:defRPr/>
            </a:pPr>
            <a:r>
              <a:rPr lang="en-US" sz="3200" kern="0" dirty="0" err="1" smtClean="0">
                <a:solidFill>
                  <a:srgbClr val="000000"/>
                </a:solidFill>
                <a:latin typeface="Calibri" panose="020F0502020204030204" pitchFamily="34" charset="0"/>
                <a:cs typeface="Calibri" panose="020F0502020204030204" pitchFamily="34" charset="0"/>
                <a:sym typeface="Arial"/>
              </a:rPr>
              <a:t>Chuẩn</a:t>
            </a:r>
            <a:r>
              <a:rPr lang="en-US" sz="3200" kern="0" dirty="0" smtClean="0">
                <a:solidFill>
                  <a:srgbClr val="000000"/>
                </a:solidFill>
                <a:latin typeface="Calibri" panose="020F0502020204030204" pitchFamily="34" charset="0"/>
                <a:cs typeface="Calibri" panose="020F0502020204030204" pitchFamily="34" charset="0"/>
                <a:sym typeface="Arial"/>
              </a:rPr>
              <a:t> </a:t>
            </a:r>
            <a:r>
              <a:rPr lang="en-US" sz="3200" kern="0" dirty="0" err="1" smtClean="0">
                <a:solidFill>
                  <a:srgbClr val="000000"/>
                </a:solidFill>
                <a:latin typeface="Calibri" panose="020F0502020204030204" pitchFamily="34" charset="0"/>
                <a:cs typeface="Calibri" panose="020F0502020204030204" pitchFamily="34" charset="0"/>
                <a:sym typeface="Arial"/>
              </a:rPr>
              <a:t>bị</a:t>
            </a:r>
            <a:r>
              <a:rPr lang="en-US" sz="3200" kern="0" dirty="0" smtClean="0">
                <a:solidFill>
                  <a:srgbClr val="000000"/>
                </a:solidFill>
                <a:latin typeface="Calibri" panose="020F0502020204030204" pitchFamily="34" charset="0"/>
                <a:cs typeface="Calibri" panose="020F0502020204030204" pitchFamily="34" charset="0"/>
                <a:sym typeface="Arial"/>
              </a:rPr>
              <a:t> </a:t>
            </a:r>
            <a:r>
              <a:rPr lang="en-US" sz="3200" kern="0" dirty="0" err="1" smtClean="0">
                <a:solidFill>
                  <a:srgbClr val="000000"/>
                </a:solidFill>
                <a:latin typeface="Calibri" panose="020F0502020204030204" pitchFamily="34" charset="0"/>
                <a:cs typeface="Calibri" panose="020F0502020204030204" pitchFamily="34" charset="0"/>
                <a:sym typeface="Arial"/>
              </a:rPr>
              <a:t>bài</a:t>
            </a:r>
            <a:r>
              <a:rPr lang="en-US" sz="3200" kern="0" dirty="0" smtClean="0">
                <a:solidFill>
                  <a:srgbClr val="000000"/>
                </a:solidFill>
                <a:latin typeface="Calibri" panose="020F0502020204030204" pitchFamily="34" charset="0"/>
                <a:cs typeface="Calibri" panose="020F0502020204030204" pitchFamily="34" charset="0"/>
                <a:sym typeface="Arial"/>
              </a:rPr>
              <a:t>: </a:t>
            </a:r>
            <a:r>
              <a:rPr lang="en-US" sz="3200" kern="0" dirty="0" err="1" smtClean="0">
                <a:solidFill>
                  <a:srgbClr val="000000"/>
                </a:solidFill>
                <a:latin typeface="Calibri" panose="020F0502020204030204" pitchFamily="34" charset="0"/>
                <a:cs typeface="Calibri" panose="020F0502020204030204" pitchFamily="34" charset="0"/>
                <a:sym typeface="Arial"/>
              </a:rPr>
              <a:t>Hình</a:t>
            </a:r>
            <a:r>
              <a:rPr lang="en-US" sz="3200" kern="0" dirty="0" smtClean="0">
                <a:solidFill>
                  <a:srgbClr val="000000"/>
                </a:solidFill>
                <a:latin typeface="Calibri" panose="020F0502020204030204" pitchFamily="34" charset="0"/>
                <a:cs typeface="Calibri" panose="020F0502020204030204" pitchFamily="34" charset="0"/>
                <a:sym typeface="Arial"/>
              </a:rPr>
              <a:t> tam </a:t>
            </a:r>
            <a:r>
              <a:rPr lang="en-US" sz="3200" kern="0" dirty="0" err="1" smtClean="0">
                <a:solidFill>
                  <a:srgbClr val="000000"/>
                </a:solidFill>
                <a:latin typeface="Calibri" panose="020F0502020204030204" pitchFamily="34" charset="0"/>
                <a:cs typeface="Calibri" panose="020F0502020204030204" pitchFamily="34" charset="0"/>
                <a:sym typeface="Arial"/>
              </a:rPr>
              <a:t>giác</a:t>
            </a:r>
            <a:r>
              <a:rPr lang="en-US" sz="3200" kern="0" dirty="0" smtClean="0">
                <a:solidFill>
                  <a:srgbClr val="000000"/>
                </a:solidFill>
                <a:latin typeface="Calibri" panose="020F0502020204030204" pitchFamily="34" charset="0"/>
                <a:cs typeface="Calibri" panose="020F0502020204030204" pitchFamily="34" charset="0"/>
                <a:sym typeface="Arial"/>
              </a:rPr>
              <a:t>. </a:t>
            </a:r>
            <a:r>
              <a:rPr lang="en-US" sz="3200" kern="0" dirty="0" err="1" smtClean="0">
                <a:solidFill>
                  <a:srgbClr val="000000"/>
                </a:solidFill>
                <a:latin typeface="Calibri" panose="020F0502020204030204" pitchFamily="34" charset="0"/>
                <a:cs typeface="Calibri" panose="020F0502020204030204" pitchFamily="34" charset="0"/>
                <a:sym typeface="Arial"/>
              </a:rPr>
              <a:t>Hình</a:t>
            </a:r>
            <a:r>
              <a:rPr lang="en-US" sz="3200" kern="0" dirty="0" smtClean="0">
                <a:solidFill>
                  <a:srgbClr val="000000"/>
                </a:solidFill>
                <a:latin typeface="Calibri" panose="020F0502020204030204" pitchFamily="34" charset="0"/>
                <a:cs typeface="Calibri" panose="020F0502020204030204" pitchFamily="34" charset="0"/>
                <a:sym typeface="Arial"/>
              </a:rPr>
              <a:t> </a:t>
            </a:r>
            <a:r>
              <a:rPr lang="en-US" sz="3200" kern="0" dirty="0" err="1" smtClean="0">
                <a:solidFill>
                  <a:srgbClr val="000000"/>
                </a:solidFill>
                <a:latin typeface="Calibri" panose="020F0502020204030204" pitchFamily="34" charset="0"/>
                <a:cs typeface="Calibri" panose="020F0502020204030204" pitchFamily="34" charset="0"/>
                <a:sym typeface="Arial"/>
              </a:rPr>
              <a:t>tứ</a:t>
            </a:r>
            <a:r>
              <a:rPr lang="en-US" sz="3200" kern="0" dirty="0" smtClean="0">
                <a:solidFill>
                  <a:srgbClr val="000000"/>
                </a:solidFill>
                <a:latin typeface="Calibri" panose="020F0502020204030204" pitchFamily="34" charset="0"/>
                <a:cs typeface="Calibri" panose="020F0502020204030204" pitchFamily="34" charset="0"/>
                <a:sym typeface="Arial"/>
              </a:rPr>
              <a:t> </a:t>
            </a:r>
            <a:r>
              <a:rPr lang="en-US" sz="3200" kern="0" dirty="0" err="1" smtClean="0">
                <a:solidFill>
                  <a:srgbClr val="000000"/>
                </a:solidFill>
                <a:latin typeface="Calibri" panose="020F0502020204030204" pitchFamily="34" charset="0"/>
                <a:cs typeface="Calibri" panose="020F0502020204030204" pitchFamily="34" charset="0"/>
                <a:sym typeface="Arial"/>
              </a:rPr>
              <a:t>giác</a:t>
            </a:r>
            <a:r>
              <a:rPr lang="en-US" sz="3200" kern="0" dirty="0" smtClean="0">
                <a:solidFill>
                  <a:srgbClr val="000000"/>
                </a:solidFill>
                <a:latin typeface="Calibri" panose="020F0502020204030204" pitchFamily="34" charset="0"/>
                <a:cs typeface="Calibri" panose="020F0502020204030204" pitchFamily="34" charset="0"/>
                <a:sym typeface="Arial"/>
              </a:rPr>
              <a:t>.</a:t>
            </a:r>
            <a:endParaRPr kumimoji="0" lang="en-US" sz="3200" b="0"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a:endParaRPr>
          </a:p>
        </p:txBody>
      </p:sp>
      <p:pic>
        <p:nvPicPr>
          <p:cNvPr id="2" name="Picture 1">
            <a:extLst>
              <a:ext uri="{FF2B5EF4-FFF2-40B4-BE49-F238E27FC236}">
                <a16:creationId xmlns:a16="http://schemas.microsoft.com/office/drawing/2014/main" xmlns="" id="{400A821E-D2E8-4AC1-9079-A6B2D0524121}"/>
              </a:ext>
            </a:extLst>
          </p:cNvPr>
          <p:cNvPicPr>
            <a:picLocks noChangeAspect="1"/>
          </p:cNvPicPr>
          <p:nvPr/>
        </p:nvPicPr>
        <p:blipFill>
          <a:blip r:embed="rId18"/>
          <a:stretch>
            <a:fillRect/>
          </a:stretch>
        </p:blipFill>
        <p:spPr>
          <a:xfrm>
            <a:off x="788750" y="333335"/>
            <a:ext cx="6937849" cy="914479"/>
          </a:xfrm>
          <a:prstGeom prst="rect">
            <a:avLst/>
          </a:prstGeom>
        </p:spPr>
      </p:pic>
    </p:spTree>
    <p:extLst>
      <p:ext uri="{BB962C8B-B14F-4D97-AF65-F5344CB8AC3E}">
        <p14:creationId xmlns:p14="http://schemas.microsoft.com/office/powerpoint/2010/main" val="3450108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left)">
                                      <p:cBhvr>
                                        <p:cTn id="11" dur="500"/>
                                        <p:tgtEl>
                                          <p:spTgt spid="5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6">
                                            <p:txEl>
                                              <p:pRg st="0" end="0"/>
                                            </p:txEl>
                                          </p:spTgt>
                                        </p:tgtEl>
                                        <p:attrNameLst>
                                          <p:attrName>style.visibility</p:attrName>
                                        </p:attrNameLst>
                                      </p:cBhvr>
                                      <p:to>
                                        <p:strVal val="visible"/>
                                      </p:to>
                                    </p:set>
                                    <p:animEffect transition="in" filter="wipe(left)">
                                      <p:cBhvr>
                                        <p:cTn id="15" dur="500"/>
                                        <p:tgtEl>
                                          <p:spTgt spid="56">
                                            <p:txEl>
                                              <p:pRg st="0" end="0"/>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7">
                                            <p:txEl>
                                              <p:pRg st="0" end="0"/>
                                            </p:txEl>
                                          </p:spTgt>
                                        </p:tgtEl>
                                        <p:attrNameLst>
                                          <p:attrName>style.visibility</p:attrName>
                                        </p:attrNameLst>
                                      </p:cBhvr>
                                      <p:to>
                                        <p:strVal val="visible"/>
                                      </p:to>
                                    </p:set>
                                    <p:animEffect transition="in" filter="wipe(left)">
                                      <p:cBhvr>
                                        <p:cTn id="19" dur="500"/>
                                        <p:tgtEl>
                                          <p:spTgt spid="5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uiExpand="1" build="p"/>
      <p:bldP spid="57"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grpSp>
        <p:nvGrpSpPr>
          <p:cNvPr id="6" name="Group 5">
            <a:extLst>
              <a:ext uri="{FF2B5EF4-FFF2-40B4-BE49-F238E27FC236}">
                <a16:creationId xmlns:a16="http://schemas.microsoft.com/office/drawing/2014/main" xmlns="" id="{5FE572AA-60CD-4ED3-BC0D-62AF60AA5235}"/>
              </a:ext>
            </a:extLst>
          </p:cNvPr>
          <p:cNvGrpSpPr/>
          <p:nvPr/>
        </p:nvGrpSpPr>
        <p:grpSpPr>
          <a:xfrm>
            <a:off x="-265626" y="-283535"/>
            <a:ext cx="12716335" cy="7141536"/>
            <a:chOff x="-199220" y="-212651"/>
            <a:chExt cx="9537251" cy="5356152"/>
          </a:xfrm>
        </p:grpSpPr>
        <p:pic>
          <p:nvPicPr>
            <p:cNvPr id="35" name="Picture 4" descr="Flor Agricultor Jardineiro Monda A Flores, Clipart De Jardinagem,  Garotinha, Desenhos Animados Do Jardineiro Imagem PNG e Vetor Para Download  Gratuito">
              <a:extLst>
                <a:ext uri="{FF2B5EF4-FFF2-40B4-BE49-F238E27FC236}">
                  <a16:creationId xmlns:a16="http://schemas.microsoft.com/office/drawing/2014/main" xmlns="" id="{5882D13D-DC09-4312-BC6A-0046A6148878}"/>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6240" b="95788" l="10000" r="90000">
                          <a14:foregroundMark x1="40000" y1="8112" x2="53438" y2="7020"/>
                          <a14:foregroundMark x1="53438" y1="7020" x2="58906" y2="8112"/>
                          <a14:foregroundMark x1="45625" y1="90328" x2="46719" y2="95320"/>
                          <a14:foregroundMark x1="55000" y1="90484" x2="55156" y2="95788"/>
                          <a14:foregroundMark x1="47969" y1="6240" x2="53750" y2="6552"/>
                          <a14:backgroundMark x1="38594" y1="64899" x2="39688" y2="64899"/>
                          <a14:backgroundMark x1="38281" y1="64275" x2="38281" y2="64275"/>
                          <a14:backgroundMark x1="39688" y1="67239" x2="40313" y2="63495"/>
                          <a14:backgroundMark x1="40000" y1="67239" x2="40000" y2="67863"/>
                        </a14:backgroundRemoval>
                      </a14:imgEffect>
                    </a14:imgLayer>
                  </a14:imgProps>
                </a:ext>
                <a:ext uri="{28A0092B-C50C-407E-A947-70E740481C1C}">
                  <a14:useLocalDpi xmlns:a14="http://schemas.microsoft.com/office/drawing/2010/main" val="0"/>
                </a:ext>
              </a:extLst>
            </a:blip>
            <a:srcRect/>
            <a:stretch>
              <a:fillRect/>
            </a:stretch>
          </p:blipFill>
          <p:spPr bwMode="auto">
            <a:xfrm>
              <a:off x="3162996" y="388381"/>
              <a:ext cx="2942062" cy="294660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Cafe or restaurant terrace with wooden bar counter, seats, flowers and  plants. Vector cartoon set of furniture for outdoor cafeteria, chair,  bench, table, tea pot and cup isolated on white background Stock">
              <a:extLst>
                <a:ext uri="{FF2B5EF4-FFF2-40B4-BE49-F238E27FC236}">
                  <a16:creationId xmlns:a16="http://schemas.microsoft.com/office/drawing/2014/main" xmlns="" id="{CED9699E-E33B-47B9-A5C7-56CD944CA7CB}"/>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25296" b="47952" l="67467" r="96385">
                          <a14:foregroundMark x1="76000" y1="27626" x2="76000" y2="27626"/>
                          <a14:foregroundMark x1="76000" y1="27626" x2="76000" y2="27626"/>
                          <a14:foregroundMark x1="76000" y1="27626" x2="76000" y2="27626"/>
                          <a14:foregroundMark x1="77077" y1="25971" x2="78846" y2="25971"/>
                          <a14:foregroundMark x1="78846" y1="26978" x2="78846" y2="26978"/>
                          <a14:foregroundMark x1="75769" y1="27626" x2="75769" y2="27194"/>
                        </a14:backgroundRemoval>
                      </a14:imgEffect>
                    </a14:imgLayer>
                  </a14:imgProps>
                </a:ext>
                <a:ext uri="{28A0092B-C50C-407E-A947-70E740481C1C}">
                  <a14:useLocalDpi xmlns:a14="http://schemas.microsoft.com/office/drawing/2010/main" val="0"/>
                </a:ext>
              </a:extLst>
            </a:blip>
            <a:srcRect l="63852" t="22464" b="49216"/>
            <a:stretch/>
          </p:blipFill>
          <p:spPr bwMode="auto">
            <a:xfrm>
              <a:off x="5391004" y="-212651"/>
              <a:ext cx="1858361" cy="155686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ình ảnh Mặt đất Màu Xám đen Ván Gỗ đặc Vân Gỗ Vẽ Tay Vân Gỗ, Phí, Kết Cấu,  Bóng Gỗ miễn phí tải tập tin PNG PSDComment và Vector">
              <a:extLst>
                <a:ext uri="{FF2B5EF4-FFF2-40B4-BE49-F238E27FC236}">
                  <a16:creationId xmlns:a16="http://schemas.microsoft.com/office/drawing/2014/main" xmlns="" id="{06FC424B-8EA1-4FFB-8854-75CA349C1E9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52713"/>
            <a:stretch/>
          </p:blipFill>
          <p:spPr bwMode="auto">
            <a:xfrm>
              <a:off x="-1" y="4051005"/>
              <a:ext cx="9144001" cy="109249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xmlns="" id="{AFAFB34D-8BAF-421A-9F29-4830CAA34FA1}"/>
                </a:ext>
              </a:extLst>
            </p:cNvPr>
            <p:cNvPicPr>
              <a:picLocks noChangeAspect="1"/>
            </p:cNvPicPr>
            <p:nvPr/>
          </p:nvPicPr>
          <p:blipFill rotWithShape="1">
            <a:blip r:embed="rId8"/>
            <a:srcRect l="16242" t="57679" r="48162" b="17089"/>
            <a:stretch/>
          </p:blipFill>
          <p:spPr>
            <a:xfrm>
              <a:off x="2142459" y="2319844"/>
              <a:ext cx="4859080" cy="1936505"/>
            </a:xfrm>
            <a:prstGeom prst="rect">
              <a:avLst/>
            </a:prstGeom>
          </p:spPr>
        </p:pic>
        <p:pic>
          <p:nvPicPr>
            <p:cNvPr id="1038" name="Picture 14" descr="Hình ảnh Kệ Thuận Tiện Minh Họa Hoạt Hình Minh Họa Bằng Gỗ Gỗ Minh Họa,  Họa, Kệ, Minh Họa Hoạt Hình miễn phí tải tập tin PNG PSDComment và Vector">
              <a:extLst>
                <a:ext uri="{FF2B5EF4-FFF2-40B4-BE49-F238E27FC236}">
                  <a16:creationId xmlns:a16="http://schemas.microsoft.com/office/drawing/2014/main" xmlns="" id="{9E0A9B78-1DEF-4DF8-8976-B974870FC76C}"/>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0000" b="90000" l="10000" r="92344">
                          <a14:foregroundMark x1="90313" y1="75699" x2="92344" y2="81398"/>
                        </a14:backgroundRemoval>
                      </a14:imgEffect>
                    </a14:imgLayer>
                  </a14:imgProps>
                </a:ext>
                <a:ext uri="{28A0092B-C50C-407E-A947-70E740481C1C}">
                  <a14:useLocalDpi xmlns:a14="http://schemas.microsoft.com/office/drawing/2010/main" val="0"/>
                </a:ext>
              </a:extLst>
            </a:blip>
            <a:srcRect/>
            <a:stretch>
              <a:fillRect/>
            </a:stretch>
          </p:blipFill>
          <p:spPr bwMode="auto">
            <a:xfrm>
              <a:off x="-199220" y="1808510"/>
              <a:ext cx="2261936" cy="32864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4" descr="Hình ảnh Kệ Thuận Tiện Minh Họa Hoạt Hình Minh Họa Bằng Gỗ Gỗ Minh Họa,  Họa, Kệ, Minh Họa Hoạt Hình miễn phí tải tập tin PNG PSDComment và Vector">
              <a:extLst>
                <a:ext uri="{FF2B5EF4-FFF2-40B4-BE49-F238E27FC236}">
                  <a16:creationId xmlns:a16="http://schemas.microsoft.com/office/drawing/2014/main" xmlns="" id="{383DD8DA-D011-401D-9A90-106AFE97B8BC}"/>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0000" b="90000" l="10000" r="92344">
                          <a14:foregroundMark x1="90313" y1="75699" x2="92344" y2="8139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076095" y="1808510"/>
              <a:ext cx="2261936" cy="32864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0" descr="Decal Dán Tường Hình Cây Xương Rồng | Shopee Việt Nam">
              <a:extLst>
                <a:ext uri="{FF2B5EF4-FFF2-40B4-BE49-F238E27FC236}">
                  <a16:creationId xmlns:a16="http://schemas.microsoft.com/office/drawing/2014/main" xmlns="" id="{DCBDD0DD-0783-4DE7-88E8-C9672993DB0A}"/>
                </a:ext>
              </a:extLst>
            </p:cNvPr>
            <p:cNvPicPr>
              <a:picLocks noChangeAspect="1" noChangeArrowheads="1"/>
            </p:cNvPicPr>
            <p:nvPr/>
          </p:nvPicPr>
          <p:blipFill rotWithShape="1">
            <a:blip r:embed="rId11">
              <a:extLst>
                <a:ext uri="{BEBA8EAE-BF5A-486C-A8C5-ECC9F3942E4B}">
                  <a14:imgProps xmlns:a14="http://schemas.microsoft.com/office/drawing/2010/main">
                    <a14:imgLayer r:embed="rId12">
                      <a14:imgEffect>
                        <a14:backgroundRemoval t="3250" b="30750" l="2875" r="30500">
                          <a14:foregroundMark x1="2875" y1="7500" x2="6000" y2="20625"/>
                          <a14:foregroundMark x1="3625" y1="21625" x2="6750" y2="27375"/>
                          <a14:foregroundMark x1="3000" y1="30750" x2="3000" y2="30750"/>
                          <a14:foregroundMark x1="29500" y1="9250" x2="29500" y2="9250"/>
                          <a14:foregroundMark x1="30500" y1="10000" x2="30500" y2="10000"/>
                          <a14:foregroundMark x1="20000" y1="30125" x2="24375" y2="30125"/>
                        </a14:backgroundRemoval>
                      </a14:imgEffect>
                    </a14:imgLayer>
                  </a14:imgProps>
                </a:ext>
                <a:ext uri="{28A0092B-C50C-407E-A947-70E740481C1C}">
                  <a14:useLocalDpi xmlns:a14="http://schemas.microsoft.com/office/drawing/2010/main" val="0"/>
                </a:ext>
              </a:extLst>
            </a:blip>
            <a:srcRect r="67768" b="66786"/>
            <a:stretch/>
          </p:blipFill>
          <p:spPr bwMode="auto">
            <a:xfrm>
              <a:off x="426595" y="2112251"/>
              <a:ext cx="891841" cy="918997"/>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0" descr="Decal Dán Tường Hình Cây Xương Rồng | Shopee Việt Nam">
              <a:extLst>
                <a:ext uri="{FF2B5EF4-FFF2-40B4-BE49-F238E27FC236}">
                  <a16:creationId xmlns:a16="http://schemas.microsoft.com/office/drawing/2014/main" xmlns="" id="{7E006A40-91BF-4000-AD00-A294767726E1}"/>
                </a:ext>
              </a:extLst>
            </p:cNvPr>
            <p:cNvPicPr>
              <a:picLocks noChangeAspect="1" noChangeArrowheads="1"/>
            </p:cNvPicPr>
            <p:nvPr/>
          </p:nvPicPr>
          <p:blipFill rotWithShape="1">
            <a:blip r:embed="rId13">
              <a:extLst>
                <a:ext uri="{BEBA8EAE-BF5A-486C-A8C5-ECC9F3942E4B}">
                  <a14:imgProps xmlns:a14="http://schemas.microsoft.com/office/drawing/2010/main">
                    <a14:imgLayer r:embed="rId12">
                      <a14:imgEffect>
                        <a14:backgroundRemoval t="7500" b="30375" l="33500" r="63375">
                          <a14:foregroundMark x1="37432" y1="15268" x2="38000" y2="20000"/>
                          <a14:foregroundMark x1="37112" y1="12598" x2="37395" y2="14957"/>
                          <a14:foregroundMark x1="36500" y1="7500" x2="36816" y2="10133"/>
                          <a14:foregroundMark x1="33500" y1="18750" x2="39750" y2="26125"/>
                          <a14:foregroundMark x1="39750" y1="26125" x2="43750" y2="22875"/>
                          <a14:foregroundMark x1="53875" y1="11250" x2="58000" y2="26625"/>
                          <a14:foregroundMark x1="37000" y1="30125" x2="43125" y2="30250"/>
                          <a14:foregroundMark x1="63375" y1="24750" x2="63375" y2="24750"/>
                          <a14:backgroundMark x1="37375" y1="11250" x2="37375" y2="11250"/>
                          <a14:backgroundMark x1="36500" y1="10250" x2="37375" y2="12500"/>
                          <a14:backgroundMark x1="36750" y1="13125" x2="36750" y2="10625"/>
                          <a14:backgroundMark x1="37125" y1="12875" x2="37125" y2="11500"/>
                        </a14:backgroundRemoval>
                      </a14:imgEffect>
                    </a14:imgLayer>
                  </a14:imgProps>
                </a:ext>
                <a:ext uri="{28A0092B-C50C-407E-A947-70E740481C1C}">
                  <a14:useLocalDpi xmlns:a14="http://schemas.microsoft.com/office/drawing/2010/main" val="0"/>
                </a:ext>
              </a:extLst>
            </a:blip>
            <a:srcRect l="32232" t="4894" r="33963" b="66786"/>
            <a:stretch/>
          </p:blipFill>
          <p:spPr bwMode="auto">
            <a:xfrm>
              <a:off x="461047" y="2872413"/>
              <a:ext cx="1104317" cy="92515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0" descr="Decal Dán Tường Hình Cây Xương Rồng | Shopee Việt Nam">
              <a:extLst>
                <a:ext uri="{FF2B5EF4-FFF2-40B4-BE49-F238E27FC236}">
                  <a16:creationId xmlns:a16="http://schemas.microsoft.com/office/drawing/2014/main" xmlns="" id="{FA9692C2-66DF-4C79-AD81-43D006B7162B}"/>
                </a:ext>
              </a:extLst>
            </p:cNvPr>
            <p:cNvPicPr>
              <a:picLocks noChangeAspect="1" noChangeArrowheads="1"/>
            </p:cNvPicPr>
            <p:nvPr/>
          </p:nvPicPr>
          <p:blipFill rotWithShape="1">
            <a:blip r:embed="rId14">
              <a:extLst>
                <a:ext uri="{BEBA8EAE-BF5A-486C-A8C5-ECC9F3942E4B}">
                  <a14:imgProps xmlns:a14="http://schemas.microsoft.com/office/drawing/2010/main">
                    <a14:imgLayer r:embed="rId12">
                      <a14:imgEffect>
                        <a14:backgroundRemoval t="36250" b="58375" l="1375" r="29875">
                          <a14:foregroundMark x1="2250" y1="40625" x2="3875" y2="49500"/>
                          <a14:foregroundMark x1="1375" y1="56375" x2="11000" y2="57375"/>
                          <a14:foregroundMark x1="11000" y1="57375" x2="12750" y2="57000"/>
                          <a14:foregroundMark x1="4875" y1="53250" x2="10500" y2="53250"/>
                          <a14:foregroundMark x1="12500" y1="36250" x2="13625" y2="36250"/>
                          <a14:foregroundMark x1="22750" y1="41250" x2="25125" y2="57000"/>
                          <a14:foregroundMark x1="24375" y1="40000" x2="29375" y2="47875"/>
                          <a14:foregroundMark x1="29375" y1="47875" x2="29750" y2="49125"/>
                          <a14:foregroundMark x1="20250" y1="56500" x2="29875" y2="51125"/>
                          <a14:foregroundMark x1="20000" y1="57750" x2="27000" y2="58375"/>
                          <a14:foregroundMark x1="4250" y1="58000" x2="11125" y2="57625"/>
                        </a14:backgroundRemoval>
                      </a14:imgEffect>
                    </a14:imgLayer>
                  </a14:imgProps>
                </a:ext>
                <a:ext uri="{28A0092B-C50C-407E-A947-70E740481C1C}">
                  <a14:useLocalDpi xmlns:a14="http://schemas.microsoft.com/office/drawing/2010/main" val="0"/>
                </a:ext>
              </a:extLst>
            </a:blip>
            <a:srcRect l="-1" t="33807" r="68657" b="39939"/>
            <a:stretch/>
          </p:blipFill>
          <p:spPr bwMode="auto">
            <a:xfrm>
              <a:off x="7821883" y="2170282"/>
              <a:ext cx="958635" cy="80293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descr="Decal Dán Tường Hình Cây Xương Rồng | Shopee Việt Nam">
              <a:extLst>
                <a:ext uri="{FF2B5EF4-FFF2-40B4-BE49-F238E27FC236}">
                  <a16:creationId xmlns:a16="http://schemas.microsoft.com/office/drawing/2014/main" xmlns="" id="{2E721316-16BD-4BED-97E2-B47BBE66C7A9}"/>
                </a:ext>
              </a:extLst>
            </p:cNvPr>
            <p:cNvPicPr>
              <a:picLocks noChangeAspect="1" noChangeArrowheads="1"/>
            </p:cNvPicPr>
            <p:nvPr/>
          </p:nvPicPr>
          <p:blipFill rotWithShape="1">
            <a:blip r:embed="rId15">
              <a:extLst>
                <a:ext uri="{BEBA8EAE-BF5A-486C-A8C5-ECC9F3942E4B}">
                  <a14:imgProps xmlns:a14="http://schemas.microsoft.com/office/drawing/2010/main">
                    <a14:imgLayer r:embed="rId12">
                      <a14:imgEffect>
                        <a14:backgroundRemoval t="64500" b="96750" l="66250" r="99250">
                          <a14:foregroundMark x1="66375" y1="70125" x2="67625" y2="73625"/>
                          <a14:foregroundMark x1="70750" y1="66875" x2="71750" y2="66875"/>
                          <a14:foregroundMark x1="79000" y1="69125" x2="80250" y2="68875"/>
                          <a14:foregroundMark x1="78375" y1="76125" x2="79000" y2="76125"/>
                          <a14:foregroundMark x1="85500" y1="76375" x2="90625" y2="91875"/>
                          <a14:foregroundMark x1="85500" y1="87125" x2="91625" y2="94375"/>
                          <a14:foregroundMark x1="91625" y1="94375" x2="95125" y2="86500"/>
                          <a14:foregroundMark x1="84875" y1="87750" x2="90375" y2="95500"/>
                          <a14:foregroundMark x1="90375" y1="95500" x2="94375" y2="95500"/>
                          <a14:foregroundMark x1="96750" y1="88375" x2="96375" y2="86250"/>
                          <a14:foregroundMark x1="98000" y1="81125" x2="99250" y2="80500"/>
                          <a14:foregroundMark x1="96250" y1="90000" x2="96250" y2="91269"/>
                          <a14:foregroundMark x1="87250" y1="92250" x2="94750" y2="96242"/>
                          <a14:foregroundMark x1="93750" y1="96625" x2="87250" y2="91875"/>
                          <a14:foregroundMark x1="87250" y1="92625" x2="92250" y2="96000"/>
                          <a14:foregroundMark x1="89000" y1="96000" x2="89000" y2="93250"/>
                          <a14:foregroundMark x1="87750" y1="96000" x2="87500" y2="91625"/>
                          <a14:foregroundMark x1="87125" y1="95500" x2="86500" y2="92000"/>
                          <a14:foregroundMark x1="66375" y1="69250" x2="67250" y2="70375"/>
                          <a14:foregroundMark x1="66250" y1="71375" x2="66625" y2="75125"/>
                          <a14:foregroundMark x1="79250" y1="75750" x2="79625" y2="76125"/>
                          <a14:foregroundMark x1="95125" y1="96000" x2="95625" y2="90625"/>
                          <a14:foregroundMark x1="95750" y1="93875" x2="95750" y2="92000"/>
                          <a14:foregroundMark x1="96000" y1="94125" x2="96000" y2="91375"/>
                          <a14:foregroundMark x1="70125" y1="96750" x2="75750" y2="96750"/>
                          <a14:foregroundMark x1="88750" y1="86500" x2="91625" y2="87125"/>
                          <a14:foregroundMark x1="86250" y1="86625" x2="89625" y2="85875"/>
                          <a14:backgroundMark x1="96625" y1="91250" x2="97000" y2="98625"/>
                        </a14:backgroundRemoval>
                      </a14:imgEffect>
                    </a14:imgLayer>
                  </a14:imgProps>
                </a:ext>
                <a:ext uri="{28A0092B-C50C-407E-A947-70E740481C1C}">
                  <a14:useLocalDpi xmlns:a14="http://schemas.microsoft.com/office/drawing/2010/main" val="0"/>
                </a:ext>
              </a:extLst>
            </a:blip>
            <a:srcRect l="83494" t="60618"/>
            <a:stretch/>
          </p:blipFill>
          <p:spPr bwMode="auto">
            <a:xfrm>
              <a:off x="8083050" y="2546126"/>
              <a:ext cx="541103" cy="129104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0" descr="Decal Dán Tường Hình Cây Xương Rồng | Shopee Việt Nam">
              <a:extLst>
                <a:ext uri="{FF2B5EF4-FFF2-40B4-BE49-F238E27FC236}">
                  <a16:creationId xmlns:a16="http://schemas.microsoft.com/office/drawing/2014/main" xmlns="" id="{7083BDCD-20C7-4002-9491-5EA30F2E2D32}"/>
                </a:ext>
              </a:extLst>
            </p:cNvPr>
            <p:cNvPicPr>
              <a:picLocks noChangeAspect="1" noChangeArrowheads="1"/>
            </p:cNvPicPr>
            <p:nvPr/>
          </p:nvPicPr>
          <p:blipFill rotWithShape="1">
            <a:blip r:embed="rId15">
              <a:extLst>
                <a:ext uri="{BEBA8EAE-BF5A-486C-A8C5-ECC9F3942E4B}">
                  <a14:imgProps xmlns:a14="http://schemas.microsoft.com/office/drawing/2010/main">
                    <a14:imgLayer r:embed="rId12">
                      <a14:imgEffect>
                        <a14:backgroundRemoval t="64500" b="96750" l="66250" r="99250">
                          <a14:foregroundMark x1="66375" y1="70125" x2="67625" y2="73625"/>
                          <a14:foregroundMark x1="70750" y1="66875" x2="71750" y2="66875"/>
                          <a14:foregroundMark x1="79000" y1="69125" x2="80250" y2="68875"/>
                          <a14:foregroundMark x1="78375" y1="76125" x2="79000" y2="76125"/>
                          <a14:foregroundMark x1="85500" y1="76375" x2="90625" y2="91875"/>
                          <a14:foregroundMark x1="85500" y1="87125" x2="91625" y2="94375"/>
                          <a14:foregroundMark x1="91625" y1="94375" x2="95125" y2="86500"/>
                          <a14:foregroundMark x1="84875" y1="87750" x2="90375" y2="95500"/>
                          <a14:foregroundMark x1="90375" y1="95500" x2="94375" y2="95500"/>
                          <a14:foregroundMark x1="96750" y1="88375" x2="96375" y2="86250"/>
                          <a14:foregroundMark x1="98000" y1="81125" x2="99250" y2="80500"/>
                          <a14:foregroundMark x1="96250" y1="90000" x2="96250" y2="91269"/>
                          <a14:foregroundMark x1="87250" y1="92250" x2="94750" y2="96242"/>
                          <a14:foregroundMark x1="93750" y1="96625" x2="87250" y2="91875"/>
                          <a14:foregroundMark x1="87250" y1="92625" x2="92250" y2="96000"/>
                          <a14:foregroundMark x1="89000" y1="96000" x2="89000" y2="93250"/>
                          <a14:foregroundMark x1="87750" y1="96000" x2="87500" y2="91625"/>
                          <a14:foregroundMark x1="87125" y1="95500" x2="86500" y2="92000"/>
                          <a14:foregroundMark x1="66375" y1="69250" x2="67250" y2="70375"/>
                          <a14:foregroundMark x1="66250" y1="71375" x2="66625" y2="75125"/>
                          <a14:foregroundMark x1="79250" y1="75750" x2="79625" y2="76125"/>
                          <a14:foregroundMark x1="95125" y1="96000" x2="95625" y2="90625"/>
                          <a14:foregroundMark x1="95750" y1="93875" x2="95750" y2="92000"/>
                          <a14:foregroundMark x1="96000" y1="94125" x2="96000" y2="91375"/>
                          <a14:foregroundMark x1="70125" y1="96750" x2="75750" y2="96750"/>
                          <a14:foregroundMark x1="88750" y1="86500" x2="91625" y2="87125"/>
                          <a14:foregroundMark x1="86250" y1="86625" x2="89625" y2="85875"/>
                          <a14:backgroundMark x1="96625" y1="91250" x2="97000" y2="98625"/>
                        </a14:backgroundRemoval>
                      </a14:imgEffect>
                    </a14:imgLayer>
                  </a14:imgProps>
                </a:ext>
                <a:ext uri="{28A0092B-C50C-407E-A947-70E740481C1C}">
                  <a14:useLocalDpi xmlns:a14="http://schemas.microsoft.com/office/drawing/2010/main" val="0"/>
                </a:ext>
              </a:extLst>
            </a:blip>
            <a:srcRect l="63528" t="60618" r="16903"/>
            <a:stretch/>
          </p:blipFill>
          <p:spPr bwMode="auto">
            <a:xfrm>
              <a:off x="7538144" y="2458081"/>
              <a:ext cx="661159" cy="133057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Empty Wooden Brown Shelves Vector Cartoon Stock Vector (Royalty Free)  608937794">
              <a:extLst>
                <a:ext uri="{FF2B5EF4-FFF2-40B4-BE49-F238E27FC236}">
                  <a16:creationId xmlns:a16="http://schemas.microsoft.com/office/drawing/2014/main" xmlns="" id="{E1D578EC-2276-45CD-A0D9-F41F67EB50D2}"/>
                </a:ext>
              </a:extLst>
            </p:cNvPr>
            <p:cNvPicPr>
              <a:picLocks noChangeAspect="1" noChangeArrowheads="1"/>
            </p:cNvPicPr>
            <p:nvPr/>
          </p:nvPicPr>
          <p:blipFill>
            <a:blip r:embed="rId16">
              <a:extLst>
                <a:ext uri="{BEBA8EAE-BF5A-486C-A8C5-ECC9F3942E4B}">
                  <a14:imgProps xmlns:a14="http://schemas.microsoft.com/office/drawing/2010/main">
                    <a14:imgLayer r:embed="rId17">
                      <a14:imgEffect>
                        <a14:backgroundRemoval t="10000" b="90000" l="8155" r="91416">
                          <a14:foregroundMark x1="11159" y1="18929" x2="54578" y2="22397"/>
                          <a14:foregroundMark x1="80246" y1="22487" x2="87554" y2="22143"/>
                          <a14:foregroundMark x1="87554" y1="22143" x2="90558" y2="20357"/>
                          <a14:foregroundMark x1="8584" y1="47857" x2="8584" y2="47857"/>
                          <a14:foregroundMark x1="91416" y1="47857" x2="91416" y2="47857"/>
                          <a14:foregroundMark x1="8155" y1="72857" x2="87554" y2="73571"/>
                          <a14:foregroundMark x1="91416" y1="73571" x2="91416" y2="73571"/>
                          <a14:backgroundMark x1="60515" y1="24643" x2="71674" y2="24643"/>
                          <a14:backgroundMark x1="53648" y1="23571" x2="78541" y2="24643"/>
                        </a14:backgroundRemoval>
                      </a14:imgEffect>
                    </a14:imgLayer>
                  </a14:imgProps>
                </a:ext>
                <a:ext uri="{28A0092B-C50C-407E-A947-70E740481C1C}">
                  <a14:useLocalDpi xmlns:a14="http://schemas.microsoft.com/office/drawing/2010/main" val="0"/>
                </a:ext>
              </a:extLst>
            </a:blip>
            <a:srcRect/>
            <a:stretch>
              <a:fillRect/>
            </a:stretch>
          </p:blipFill>
          <p:spPr bwMode="auto">
            <a:xfrm>
              <a:off x="59662" y="-189215"/>
              <a:ext cx="2451999" cy="2946608"/>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2" descr="10 Plants ý tưởng | nhật ký nghệ thuật, nghệ thuật chữ viết, nghệ thuật  viết chữ">
              <a:extLst>
                <a:ext uri="{FF2B5EF4-FFF2-40B4-BE49-F238E27FC236}">
                  <a16:creationId xmlns:a16="http://schemas.microsoft.com/office/drawing/2014/main" xmlns="" id="{9806F57B-1331-489B-A469-FFA449D8FB68}"/>
                </a:ext>
              </a:extLst>
            </p:cNvPr>
            <p:cNvPicPr>
              <a:picLocks noChangeAspect="1" noChangeArrowheads="1"/>
            </p:cNvPicPr>
            <p:nvPr/>
          </p:nvPicPr>
          <p:blipFill rotWithShape="1">
            <a:blip r:embed="rId18">
              <a:extLst>
                <a:ext uri="{BEBA8EAE-BF5A-486C-A8C5-ECC9F3942E4B}">
                  <a14:imgProps xmlns:a14="http://schemas.microsoft.com/office/drawing/2010/main">
                    <a14:imgLayer r:embed="rId19">
                      <a14:imgEffect>
                        <a14:backgroundRemoval t="71053" b="96682" l="55439" r="70000">
                          <a14:foregroundMark x1="60702" y1="71968" x2="66140" y2="87414"/>
                          <a14:foregroundMark x1="65034" y1="78902" x2="68421" y2="91648"/>
                          <a14:foregroundMark x1="63860" y1="74485" x2="64398" y2="76509"/>
                          <a14:foregroundMark x1="57411" y1="80920" x2="56316" y2="90732"/>
                          <a14:foregroundMark x1="58246" y1="73455" x2="58119" y2="74595"/>
                          <a14:foregroundMark x1="67014" y1="78719" x2="68947" y2="86842"/>
                          <a14:foregroundMark x1="65789" y1="73570" x2="66443" y2="76320"/>
                          <a14:foregroundMark x1="60351" y1="71281" x2="64561" y2="71739"/>
                          <a14:foregroundMark x1="59123" y1="75057" x2="59123" y2="80664"/>
                          <a14:foregroundMark x1="55439" y1="83753" x2="56667" y2="89703"/>
                          <a14:foregroundMark x1="55965" y1="89703" x2="55614" y2="92449"/>
                          <a14:foregroundMark x1="58246" y1="93707" x2="66842" y2="93707"/>
                          <a14:foregroundMark x1="69298" y1="84783" x2="65789" y2="76545"/>
                          <a14:foregroundMark x1="67719" y1="94050" x2="69298" y2="87643"/>
                          <a14:foregroundMark x1="66140" y1="75858" x2="70000" y2="85584"/>
                          <a14:backgroundMark x1="57518" y1="75057" x2="57544" y2="74828"/>
                          <a14:backgroundMark x1="58246" y1="74600" x2="58211" y2="75057"/>
                        </a14:backgroundRemoval>
                      </a14:imgEffect>
                      <a14:imgEffect>
                        <a14:sharpenSoften amount="50000"/>
                      </a14:imgEffect>
                    </a14:imgLayer>
                  </a14:imgProps>
                </a:ext>
                <a:ext uri="{28A0092B-C50C-407E-A947-70E740481C1C}">
                  <a14:useLocalDpi xmlns:a14="http://schemas.microsoft.com/office/drawing/2010/main" val="0"/>
                </a:ext>
              </a:extLst>
            </a:blip>
            <a:srcRect l="54087" t="68439" r="29430" b="6847"/>
            <a:stretch/>
          </p:blipFill>
          <p:spPr bwMode="auto">
            <a:xfrm>
              <a:off x="6172622" y="1300927"/>
              <a:ext cx="552893" cy="127115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2" descr="10 Plants ý tưởng | nhật ký nghệ thuật, nghệ thuật chữ viết, nghệ thuật  viết chữ">
              <a:extLst>
                <a:ext uri="{FF2B5EF4-FFF2-40B4-BE49-F238E27FC236}">
                  <a16:creationId xmlns:a16="http://schemas.microsoft.com/office/drawing/2014/main" xmlns="" id="{254DED08-4F9C-43D2-A709-C8DD43182B91}"/>
                </a:ext>
              </a:extLst>
            </p:cNvPr>
            <p:cNvPicPr>
              <a:picLocks noChangeAspect="1" noChangeArrowheads="1"/>
            </p:cNvPicPr>
            <p:nvPr/>
          </p:nvPicPr>
          <p:blipFill rotWithShape="1">
            <a:blip r:embed="rId20">
              <a:extLst>
                <a:ext uri="{BEBA8EAE-BF5A-486C-A8C5-ECC9F3942E4B}">
                  <a14:imgProps xmlns:a14="http://schemas.microsoft.com/office/drawing/2010/main">
                    <a14:imgLayer r:embed="rId19">
                      <a14:imgEffect>
                        <a14:backgroundRemoval t="29062" b="41648" l="28246" r="54912">
                          <a14:foregroundMark x1="31228" y1="34783" x2="45263" y2="31922"/>
                          <a14:foregroundMark x1="45263" y1="31922" x2="53509" y2="32265"/>
                          <a14:foregroundMark x1="41754" y1="31236" x2="33158" y2="38787"/>
                          <a14:foregroundMark x1="33158" y1="38787" x2="33158" y2="39703"/>
                          <a14:foregroundMark x1="30702" y1="38902" x2="38947" y2="31808"/>
                          <a14:foregroundMark x1="34035" y1="31693" x2="49123" y2="34325"/>
                          <a14:foregroundMark x1="49123" y1="34325" x2="51228" y2="33867"/>
                          <a14:foregroundMark x1="29649" y1="35355" x2="35439" y2="39474"/>
                          <a14:foregroundMark x1="33158" y1="41533" x2="43684" y2="41533"/>
                          <a14:foregroundMark x1="34035" y1="30778" x2="48772" y2="30664"/>
                          <a14:foregroundMark x1="48772" y1="30664" x2="50000" y2="30664"/>
                          <a14:foregroundMark x1="30702" y1="33295" x2="32807" y2="31465"/>
                          <a14:foregroundMark x1="28421" y1="35126" x2="32807" y2="31236"/>
                          <a14:foregroundMark x1="29298" y1="35584" x2="33860" y2="38215"/>
                          <a14:foregroundMark x1="29123" y1="33867" x2="42632" y2="30092"/>
                          <a14:foregroundMark x1="42632" y1="30092" x2="51228" y2="31693"/>
                          <a14:foregroundMark x1="49649" y1="30435" x2="50000" y2="30206"/>
                          <a14:foregroundMark x1="50000" y1="30206" x2="50000" y2="30206"/>
                          <a14:foregroundMark x1="40526" y1="30206" x2="33509" y2="31693"/>
                          <a14:foregroundMark x1="33860" y1="30664" x2="40175" y2="30435"/>
                          <a14:foregroundMark x1="34035" y1="30664" x2="41754" y2="30664"/>
                          <a14:foregroundMark x1="34737" y1="30206" x2="42105" y2="30206"/>
                          <a14:foregroundMark x1="45789" y1="39817" x2="47719" y2="35698"/>
                          <a14:foregroundMark x1="48246" y1="37529" x2="49033" y2="37109"/>
                          <a14:foregroundMark x1="50877" y1="29748" x2="53333" y2="31350"/>
                          <a14:foregroundMark x1="52807" y1="30320" x2="54912" y2="32609"/>
                          <a14:foregroundMark x1="48246" y1="36499" x2="48070" y2="37757"/>
                          <a14:foregroundMark x1="29298" y1="35240" x2="34737" y2="30549"/>
                          <a14:foregroundMark x1="28947" y1="33638" x2="34737" y2="30892"/>
                          <a14:backgroundMark x1="49605" y1="36580" x2="54035" y2="34439"/>
                        </a14:backgroundRemoval>
                      </a14:imgEffect>
                      <a14:imgEffect>
                        <a14:sharpenSoften amount="50000"/>
                      </a14:imgEffect>
                    </a14:imgLayer>
                  </a14:imgProps>
                </a:ext>
                <a:ext uri="{28A0092B-C50C-407E-A947-70E740481C1C}">
                  <a14:useLocalDpi xmlns:a14="http://schemas.microsoft.com/office/drawing/2010/main" val="0"/>
                </a:ext>
              </a:extLst>
            </a:blip>
            <a:srcRect l="28411" t="27509" r="43050" b="56780"/>
            <a:stretch/>
          </p:blipFill>
          <p:spPr bwMode="auto">
            <a:xfrm>
              <a:off x="2283357" y="1796522"/>
              <a:ext cx="957303" cy="80807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6" descr="Empty Wooden Brown Shelves Vector Cartoon Stock Vector (Royalty Free)  608937794">
              <a:extLst>
                <a:ext uri="{FF2B5EF4-FFF2-40B4-BE49-F238E27FC236}">
                  <a16:creationId xmlns:a16="http://schemas.microsoft.com/office/drawing/2014/main" xmlns="" id="{74ED4219-8745-4EB6-A0CC-87B8743662DF}"/>
                </a:ext>
              </a:extLst>
            </p:cNvPr>
            <p:cNvPicPr>
              <a:picLocks noChangeAspect="1" noChangeArrowheads="1"/>
            </p:cNvPicPr>
            <p:nvPr/>
          </p:nvPicPr>
          <p:blipFill>
            <a:blip r:embed="rId16">
              <a:extLst>
                <a:ext uri="{BEBA8EAE-BF5A-486C-A8C5-ECC9F3942E4B}">
                  <a14:imgProps xmlns:a14="http://schemas.microsoft.com/office/drawing/2010/main">
                    <a14:imgLayer r:embed="rId17">
                      <a14:imgEffect>
                        <a14:backgroundRemoval t="10000" b="90000" l="8155" r="91416">
                          <a14:foregroundMark x1="11159" y1="18929" x2="54578" y2="22397"/>
                          <a14:foregroundMark x1="80246" y1="22487" x2="87554" y2="22143"/>
                          <a14:foregroundMark x1="87554" y1="22143" x2="90558" y2="20357"/>
                          <a14:foregroundMark x1="8584" y1="47857" x2="8584" y2="47857"/>
                          <a14:foregroundMark x1="91416" y1="47857" x2="91416" y2="47857"/>
                          <a14:foregroundMark x1="8155" y1="72857" x2="87554" y2="73571"/>
                          <a14:foregroundMark x1="91416" y1="73571" x2="91416" y2="73571"/>
                          <a14:backgroundMark x1="60515" y1="24643" x2="71674" y2="24643"/>
                          <a14:backgroundMark x1="53648" y1="23571" x2="78541" y2="24643"/>
                        </a14:backgroundRemoval>
                      </a14:imgEffect>
                    </a14:imgLayer>
                  </a14:imgProps>
                </a:ext>
                <a:ext uri="{28A0092B-C50C-407E-A947-70E740481C1C}">
                  <a14:useLocalDpi xmlns:a14="http://schemas.microsoft.com/office/drawing/2010/main" val="0"/>
                </a:ext>
              </a:extLst>
            </a:blip>
            <a:srcRect/>
            <a:stretch>
              <a:fillRect/>
            </a:stretch>
          </p:blipFill>
          <p:spPr bwMode="auto">
            <a:xfrm>
              <a:off x="6676753" y="-189215"/>
              <a:ext cx="2506979" cy="301267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2" descr="10 Plants ý tưởng | nhật ký nghệ thuật, nghệ thuật chữ viết, nghệ thuật  viết chữ">
              <a:extLst>
                <a:ext uri="{FF2B5EF4-FFF2-40B4-BE49-F238E27FC236}">
                  <a16:creationId xmlns:a16="http://schemas.microsoft.com/office/drawing/2014/main" xmlns="" id="{C53890F1-742C-4417-986C-DE0D5B154037}"/>
                </a:ext>
              </a:extLst>
            </p:cNvPr>
            <p:cNvPicPr>
              <a:picLocks noChangeAspect="1" noChangeArrowheads="1"/>
            </p:cNvPicPr>
            <p:nvPr/>
          </p:nvPicPr>
          <p:blipFill rotWithShape="1">
            <a:blip r:embed="rId21">
              <a:extLst>
                <a:ext uri="{BEBA8EAE-BF5A-486C-A8C5-ECC9F3942E4B}">
                  <a14:imgProps xmlns:a14="http://schemas.microsoft.com/office/drawing/2010/main">
                    <a14:imgLayer r:embed="rId19">
                      <a14:imgEffect>
                        <a14:backgroundRemoval t="8696" b="30549" l="7895" r="27895">
                          <a14:foregroundMark x1="14035" y1="9268" x2="14035" y2="9268"/>
                          <a14:foregroundMark x1="17193" y1="8924" x2="17193" y2="8924"/>
                          <a14:foregroundMark x1="10702" y1="29863" x2="22456" y2="29634"/>
                          <a14:foregroundMark x1="14561" y1="30549" x2="20175" y2="30549"/>
                        </a14:backgroundRemoval>
                      </a14:imgEffect>
                    </a14:imgLayer>
                  </a14:imgProps>
                </a:ext>
                <a:ext uri="{28A0092B-C50C-407E-A947-70E740481C1C}">
                  <a14:useLocalDpi xmlns:a14="http://schemas.microsoft.com/office/drawing/2010/main" val="0"/>
                </a:ext>
              </a:extLst>
            </a:blip>
            <a:srcRect l="5419" t="6895" r="69590" b="67805"/>
            <a:stretch/>
          </p:blipFill>
          <p:spPr bwMode="auto">
            <a:xfrm>
              <a:off x="390108" y="491759"/>
              <a:ext cx="446992" cy="693855"/>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2" descr="10 Plants ý tưởng | nhật ký nghệ thuật, nghệ thuật chữ viết, nghệ thuật  viết chữ">
              <a:extLst>
                <a:ext uri="{FF2B5EF4-FFF2-40B4-BE49-F238E27FC236}">
                  <a16:creationId xmlns:a16="http://schemas.microsoft.com/office/drawing/2014/main" xmlns="" id="{6AEB5337-2935-4DE8-ADFC-BFDF9EE658E9}"/>
                </a:ext>
              </a:extLst>
            </p:cNvPr>
            <p:cNvPicPr>
              <a:picLocks noChangeAspect="1" noChangeArrowheads="1"/>
            </p:cNvPicPr>
            <p:nvPr/>
          </p:nvPicPr>
          <p:blipFill rotWithShape="1">
            <a:blip r:embed="rId22">
              <a:extLst>
                <a:ext uri="{BEBA8EAE-BF5A-486C-A8C5-ECC9F3942E4B}">
                  <a14:imgProps xmlns:a14="http://schemas.microsoft.com/office/drawing/2010/main">
                    <a14:imgLayer r:embed="rId19">
                      <a14:imgEffect>
                        <a14:backgroundRemoval t="4577" b="26430" l="31053" r="53860">
                          <a14:foregroundMark x1="36667" y1="26430" x2="45263" y2="25172"/>
                        </a14:backgroundRemoval>
                      </a14:imgEffect>
                    </a14:imgLayer>
                  </a14:imgProps>
                </a:ext>
                <a:ext uri="{28A0092B-C50C-407E-A947-70E740481C1C}">
                  <a14:useLocalDpi xmlns:a14="http://schemas.microsoft.com/office/drawing/2010/main" val="0"/>
                </a:ext>
              </a:extLst>
            </a:blip>
            <a:srcRect l="28388" t="2097" r="43214" b="72255"/>
            <a:stretch/>
          </p:blipFill>
          <p:spPr bwMode="auto">
            <a:xfrm>
              <a:off x="909661" y="281032"/>
              <a:ext cx="656882" cy="90972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10 Plants ý tưởng | nhật ký nghệ thuật, nghệ thuật chữ viết, nghệ thuật  viết chữ">
              <a:extLst>
                <a:ext uri="{FF2B5EF4-FFF2-40B4-BE49-F238E27FC236}">
                  <a16:creationId xmlns:a16="http://schemas.microsoft.com/office/drawing/2014/main" xmlns="" id="{47BF10EA-029E-4290-9829-22170C7B8028}"/>
                </a:ext>
              </a:extLst>
            </p:cNvPr>
            <p:cNvPicPr>
              <a:picLocks noChangeAspect="1" noChangeArrowheads="1"/>
            </p:cNvPicPr>
            <p:nvPr/>
          </p:nvPicPr>
          <p:blipFill rotWithShape="1">
            <a:blip r:embed="rId23">
              <a:extLst>
                <a:ext uri="{BEBA8EAE-BF5A-486C-A8C5-ECC9F3942E4B}">
                  <a14:imgProps xmlns:a14="http://schemas.microsoft.com/office/drawing/2010/main">
                    <a14:imgLayer r:embed="rId19">
                      <a14:imgEffect>
                        <a14:backgroundRemoval t="45538" b="69908" l="29474" r="51930">
                          <a14:foregroundMark x1="30351" y1="51259" x2="30351" y2="51259"/>
                          <a14:foregroundMark x1="31053" y1="55606" x2="31053" y2="55606"/>
                          <a14:foregroundMark x1="29649" y1="55606" x2="29649" y2="55606"/>
                          <a14:foregroundMark x1="39474" y1="68879" x2="39474" y2="68879"/>
                          <a14:foregroundMark x1="35614" y1="69451" x2="42807" y2="69908"/>
                          <a14:foregroundMark x1="35965" y1="45538" x2="35965" y2="45538"/>
                        </a14:backgroundRemoval>
                      </a14:imgEffect>
                    </a14:imgLayer>
                  </a14:imgProps>
                </a:ext>
                <a:ext uri="{28A0092B-C50C-407E-A947-70E740481C1C}">
                  <a14:useLocalDpi xmlns:a14="http://schemas.microsoft.com/office/drawing/2010/main" val="0"/>
                </a:ext>
              </a:extLst>
            </a:blip>
            <a:srcRect l="27489" t="42712" r="45188" b="27889"/>
            <a:stretch/>
          </p:blipFill>
          <p:spPr bwMode="auto">
            <a:xfrm>
              <a:off x="8049933" y="8233"/>
              <a:ext cx="731151" cy="120631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2" descr="10 Plants ý tưởng | nhật ký nghệ thuật, nghệ thuật chữ viết, nghệ thuật  viết chữ">
              <a:extLst>
                <a:ext uri="{FF2B5EF4-FFF2-40B4-BE49-F238E27FC236}">
                  <a16:creationId xmlns:a16="http://schemas.microsoft.com/office/drawing/2014/main" xmlns="" id="{59B93ED4-8FF8-4FB4-AD53-63F356262B7D}"/>
                </a:ext>
              </a:extLst>
            </p:cNvPr>
            <p:cNvPicPr>
              <a:picLocks noChangeAspect="1" noChangeArrowheads="1"/>
            </p:cNvPicPr>
            <p:nvPr/>
          </p:nvPicPr>
          <p:blipFill rotWithShape="1">
            <a:blip r:embed="rId24">
              <a:extLst>
                <a:ext uri="{BEBA8EAE-BF5A-486C-A8C5-ECC9F3942E4B}">
                  <a14:imgProps xmlns:a14="http://schemas.microsoft.com/office/drawing/2010/main">
                    <a14:imgLayer r:embed="rId19">
                      <a14:imgEffect>
                        <a14:backgroundRemoval t="8467" b="35240" l="74211" r="97018">
                          <a14:foregroundMark x1="77018" y1="8467" x2="79649" y2="10641"/>
                          <a14:foregroundMark x1="78947" y1="35240" x2="78947" y2="35240"/>
                        </a14:backgroundRemoval>
                      </a14:imgEffect>
                    </a14:imgLayer>
                  </a14:imgProps>
                </a:ext>
                <a:ext uri="{28A0092B-C50C-407E-A947-70E740481C1C}">
                  <a14:useLocalDpi xmlns:a14="http://schemas.microsoft.com/office/drawing/2010/main" val="0"/>
                </a:ext>
              </a:extLst>
            </a:blip>
            <a:srcRect l="71461" t="6504" b="61442"/>
            <a:stretch/>
          </p:blipFill>
          <p:spPr bwMode="auto">
            <a:xfrm>
              <a:off x="1707439" y="173700"/>
              <a:ext cx="613591" cy="105675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2" descr="10 Plants ý tưởng | nhật ký nghệ thuật, nghệ thuật chữ viết, nghệ thuật  viết chữ">
              <a:extLst>
                <a:ext uri="{FF2B5EF4-FFF2-40B4-BE49-F238E27FC236}">
                  <a16:creationId xmlns:a16="http://schemas.microsoft.com/office/drawing/2014/main" xmlns="" id="{07196C40-DF8B-45E6-A5E0-435F58551869}"/>
                </a:ext>
              </a:extLst>
            </p:cNvPr>
            <p:cNvPicPr>
              <a:picLocks noChangeAspect="1" noChangeArrowheads="1"/>
            </p:cNvPicPr>
            <p:nvPr/>
          </p:nvPicPr>
          <p:blipFill rotWithShape="1">
            <a:blip r:embed="rId25">
              <a:extLst>
                <a:ext uri="{BEBA8EAE-BF5A-486C-A8C5-ECC9F3942E4B}">
                  <a14:imgProps xmlns:a14="http://schemas.microsoft.com/office/drawing/2010/main">
                    <a14:imgLayer r:embed="rId19">
                      <a14:imgEffect>
                        <a14:backgroundRemoval t="76545" b="97140" l="2632" r="26140">
                          <a14:foregroundMark x1="17895" y1="76545" x2="17895" y2="76545"/>
                          <a14:foregroundMark x1="26140" y1="81693" x2="26140" y2="81693"/>
                          <a14:foregroundMark x1="26140" y1="89016" x2="26140" y2="89016"/>
                        </a14:backgroundRemoval>
                      </a14:imgEffect>
                    </a14:imgLayer>
                  </a14:imgProps>
                </a:ext>
                <a:ext uri="{28A0092B-C50C-407E-A947-70E740481C1C}">
                  <a14:useLocalDpi xmlns:a14="http://schemas.microsoft.com/office/drawing/2010/main" val="0"/>
                </a:ext>
              </a:extLst>
            </a:blip>
            <a:srcRect t="74423" r="71561"/>
            <a:stretch/>
          </p:blipFill>
          <p:spPr bwMode="auto">
            <a:xfrm>
              <a:off x="499282" y="1179026"/>
              <a:ext cx="656882" cy="905854"/>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2" descr="10 Plants ý tưởng | nhật ký nghệ thuật, nghệ thuật chữ viết, nghệ thuật  viết chữ">
              <a:extLst>
                <a:ext uri="{FF2B5EF4-FFF2-40B4-BE49-F238E27FC236}">
                  <a16:creationId xmlns:a16="http://schemas.microsoft.com/office/drawing/2014/main" xmlns="" id="{17D63DC8-00DD-4496-831D-74FC9B429D0E}"/>
                </a:ext>
              </a:extLst>
            </p:cNvPr>
            <p:cNvPicPr>
              <a:picLocks noChangeAspect="1" noChangeArrowheads="1"/>
            </p:cNvPicPr>
            <p:nvPr/>
          </p:nvPicPr>
          <p:blipFill rotWithShape="1">
            <a:blip r:embed="rId26">
              <a:extLst>
                <a:ext uri="{BEBA8EAE-BF5A-486C-A8C5-ECC9F3942E4B}">
                  <a14:imgProps xmlns:a14="http://schemas.microsoft.com/office/drawing/2010/main">
                    <a14:imgLayer r:embed="rId19">
                      <a14:imgEffect>
                        <a14:backgroundRemoval t="72998" b="91304" l="31053" r="50351">
                          <a14:foregroundMark x1="50175" y1="78719" x2="50175" y2="78719"/>
                          <a14:foregroundMark x1="37018" y1="90961" x2="46140" y2="89703"/>
                          <a14:foregroundMark x1="40351" y1="91304" x2="43860" y2="91304"/>
                        </a14:backgroundRemoval>
                      </a14:imgEffect>
                    </a14:imgLayer>
                  </a14:imgProps>
                </a:ext>
                <a:ext uri="{28A0092B-C50C-407E-A947-70E740481C1C}">
                  <a14:useLocalDpi xmlns:a14="http://schemas.microsoft.com/office/drawing/2010/main" val="0"/>
                </a:ext>
              </a:extLst>
            </a:blip>
            <a:srcRect l="28768" t="71070" r="46928" b="7690"/>
            <a:stretch/>
          </p:blipFill>
          <p:spPr bwMode="auto">
            <a:xfrm>
              <a:off x="1381980" y="1105877"/>
              <a:ext cx="601886" cy="806574"/>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2" descr="10 Plants ý tưởng | nhật ký nghệ thuật, nghệ thuật chữ viết, nghệ thuật  viết chữ">
              <a:extLst>
                <a:ext uri="{FF2B5EF4-FFF2-40B4-BE49-F238E27FC236}">
                  <a16:creationId xmlns:a16="http://schemas.microsoft.com/office/drawing/2014/main" xmlns="" id="{9227BFE5-D030-427C-9220-883A070340A3}"/>
                </a:ext>
              </a:extLst>
            </p:cNvPr>
            <p:cNvPicPr>
              <a:picLocks noChangeAspect="1" noChangeArrowheads="1"/>
            </p:cNvPicPr>
            <p:nvPr/>
          </p:nvPicPr>
          <p:blipFill rotWithShape="1">
            <a:blip r:embed="rId27">
              <a:extLst>
                <a:ext uri="{BEBA8EAE-BF5A-486C-A8C5-ECC9F3942E4B}">
                  <a14:imgProps xmlns:a14="http://schemas.microsoft.com/office/drawing/2010/main">
                    <a14:imgLayer r:embed="rId19">
                      <a14:imgEffect>
                        <a14:backgroundRemoval t="32037" b="50229" l="52632" r="72281">
                          <a14:foregroundMark x1="61930" y1="50229" x2="61930" y2="50229"/>
                          <a14:foregroundMark x1="67895" y1="32838" x2="67895" y2="32838"/>
                          <a14:foregroundMark x1="67895" y1="32037" x2="67895" y2="32037"/>
                        </a14:backgroundRemoval>
                      </a14:imgEffect>
                    </a14:imgLayer>
                  </a14:imgProps>
                </a:ext>
                <a:ext uri="{28A0092B-C50C-407E-A947-70E740481C1C}">
                  <a14:useLocalDpi xmlns:a14="http://schemas.microsoft.com/office/drawing/2010/main" val="0"/>
                </a:ext>
              </a:extLst>
            </a:blip>
            <a:srcRect l="50269" t="30417" r="25251" b="47649"/>
            <a:stretch/>
          </p:blipFill>
          <p:spPr bwMode="auto">
            <a:xfrm>
              <a:off x="6867385" y="1167202"/>
              <a:ext cx="626992" cy="861433"/>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2" descr="10 Plants ý tưởng | nhật ký nghệ thuật, nghệ thuật chữ viết, nghệ thuật  viết chữ">
              <a:extLst>
                <a:ext uri="{FF2B5EF4-FFF2-40B4-BE49-F238E27FC236}">
                  <a16:creationId xmlns:a16="http://schemas.microsoft.com/office/drawing/2014/main" xmlns="" id="{AD22DCAF-D1E9-4941-AEF1-39895B6751E4}"/>
                </a:ext>
              </a:extLst>
            </p:cNvPr>
            <p:cNvPicPr>
              <a:picLocks noChangeAspect="1" noChangeArrowheads="1"/>
            </p:cNvPicPr>
            <p:nvPr/>
          </p:nvPicPr>
          <p:blipFill rotWithShape="1">
            <a:blip r:embed="rId28">
              <a:extLst>
                <a:ext uri="{BEBA8EAE-BF5A-486C-A8C5-ECC9F3942E4B}">
                  <a14:imgProps xmlns:a14="http://schemas.microsoft.com/office/drawing/2010/main">
                    <a14:imgLayer r:embed="rId19">
                      <a14:imgEffect>
                        <a14:backgroundRemoval t="54920" b="72883" l="6316" r="25965">
                          <a14:foregroundMark x1="14035" y1="54920" x2="14035" y2="54920"/>
                          <a14:foregroundMark x1="12281" y1="72311" x2="21579" y2="72311"/>
                          <a14:foregroundMark x1="12632" y1="72883" x2="17895" y2="72883"/>
                        </a14:backgroundRemoval>
                      </a14:imgEffect>
                    </a14:imgLayer>
                  </a14:imgProps>
                </a:ext>
                <a:ext uri="{28A0092B-C50C-407E-A947-70E740481C1C}">
                  <a14:useLocalDpi xmlns:a14="http://schemas.microsoft.com/office/drawing/2010/main" val="0"/>
                </a:ext>
              </a:extLst>
            </a:blip>
            <a:srcRect l="3967" t="53214" r="71462" b="25777"/>
            <a:stretch/>
          </p:blipFill>
          <p:spPr bwMode="auto">
            <a:xfrm>
              <a:off x="7569366" y="1092494"/>
              <a:ext cx="695762" cy="91219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2" descr="10 Plants ý tưởng | nhật ký nghệ thuật, nghệ thuật chữ viết, nghệ thuật  viết chữ">
              <a:extLst>
                <a:ext uri="{FF2B5EF4-FFF2-40B4-BE49-F238E27FC236}">
                  <a16:creationId xmlns:a16="http://schemas.microsoft.com/office/drawing/2014/main" xmlns="" id="{0E069A1F-050F-4674-AB4B-6E6C3B601AA2}"/>
                </a:ext>
              </a:extLst>
            </p:cNvPr>
            <p:cNvPicPr>
              <a:picLocks noChangeAspect="1" noChangeArrowheads="1"/>
            </p:cNvPicPr>
            <p:nvPr/>
          </p:nvPicPr>
          <p:blipFill rotWithShape="1">
            <a:blip r:embed="rId29">
              <a:extLst>
                <a:ext uri="{BEBA8EAE-BF5A-486C-A8C5-ECC9F3942E4B}">
                  <a14:imgProps xmlns:a14="http://schemas.microsoft.com/office/drawing/2010/main">
                    <a14:imgLayer r:embed="rId19">
                      <a14:imgEffect>
                        <a14:backgroundRemoval t="79748" b="97712" l="74737" r="97193">
                          <a14:foregroundMark x1="77018" y1="80435" x2="77018" y2="80435"/>
                          <a14:foregroundMark x1="90175" y1="79748" x2="90175" y2="79748"/>
                        </a14:backgroundRemoval>
                      </a14:imgEffect>
                    </a14:imgLayer>
                  </a14:imgProps>
                </a:ext>
                <a:ext uri="{28A0092B-C50C-407E-A947-70E740481C1C}">
                  <a14:useLocalDpi xmlns:a14="http://schemas.microsoft.com/office/drawing/2010/main" val="0"/>
                </a:ext>
              </a:extLst>
            </a:blip>
            <a:srcRect l="72121" t="78760"/>
            <a:stretch/>
          </p:blipFill>
          <p:spPr bwMode="auto">
            <a:xfrm>
              <a:off x="8332889" y="1186525"/>
              <a:ext cx="806878" cy="1005244"/>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2" descr="10 Plants ý tưởng | nhật ký nghệ thuật, nghệ thuật chữ viết, nghệ thuật  viết chữ">
              <a:extLst>
                <a:ext uri="{FF2B5EF4-FFF2-40B4-BE49-F238E27FC236}">
                  <a16:creationId xmlns:a16="http://schemas.microsoft.com/office/drawing/2014/main" xmlns="" id="{386BEC0F-9387-4A5A-81BA-1C349859D75B}"/>
                </a:ext>
              </a:extLst>
            </p:cNvPr>
            <p:cNvPicPr>
              <a:picLocks noChangeAspect="1" noChangeArrowheads="1"/>
            </p:cNvPicPr>
            <p:nvPr/>
          </p:nvPicPr>
          <p:blipFill rotWithShape="1">
            <a:blip r:embed="rId30">
              <a:extLst>
                <a:ext uri="{BEBA8EAE-BF5A-486C-A8C5-ECC9F3942E4B}">
                  <a14:imgProps xmlns:a14="http://schemas.microsoft.com/office/drawing/2010/main">
                    <a14:imgLayer r:embed="rId19">
                      <a14:imgEffect>
                        <a14:backgroundRemoval t="34554" b="51144" l="7544" r="25088">
                          <a14:foregroundMark x1="18246" y1="34554" x2="18246" y2="34554"/>
                          <a14:foregroundMark x1="11053" y1="50915" x2="22807" y2="50458"/>
                          <a14:foregroundMark x1="16667" y1="51144" x2="18246" y2="51144"/>
                        </a14:backgroundRemoval>
                      </a14:imgEffect>
                    </a14:imgLayer>
                  </a14:imgProps>
                </a:ext>
                <a:ext uri="{28A0092B-C50C-407E-A947-70E740481C1C}">
                  <a14:useLocalDpi xmlns:a14="http://schemas.microsoft.com/office/drawing/2010/main" val="0"/>
                </a:ext>
              </a:extLst>
            </a:blip>
            <a:srcRect l="5421" t="33163" r="72627" b="47957"/>
            <a:stretch/>
          </p:blipFill>
          <p:spPr bwMode="auto">
            <a:xfrm>
              <a:off x="7216434" y="380762"/>
              <a:ext cx="618372" cy="81544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 descr="Cafe or restaurant terrace with wooden bar counter, seats, flowers and  plants. Vector cartoon set of furniture for outdoor cafeteria, chair,  bench, table, tea pot and cup isolated on white background Stock">
              <a:extLst>
                <a:ext uri="{FF2B5EF4-FFF2-40B4-BE49-F238E27FC236}">
                  <a16:creationId xmlns:a16="http://schemas.microsoft.com/office/drawing/2014/main" xmlns="" id="{C76FA0B3-07AC-44D2-9533-291D9A50A27F}"/>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25296" b="47952" l="67467" r="96385">
                          <a14:foregroundMark x1="76000" y1="27626" x2="76000" y2="27626"/>
                          <a14:foregroundMark x1="76000" y1="27626" x2="76000" y2="27626"/>
                          <a14:foregroundMark x1="76000" y1="27626" x2="76000" y2="27626"/>
                          <a14:foregroundMark x1="77077" y1="25971" x2="78846" y2="25971"/>
                          <a14:foregroundMark x1="78846" y1="26978" x2="78846" y2="26978"/>
                          <a14:foregroundMark x1="75769" y1="27626" x2="75769" y2="27194"/>
                        </a14:backgroundRemoval>
                      </a14:imgEffect>
                    </a14:imgLayer>
                  </a14:imgProps>
                </a:ext>
                <a:ext uri="{28A0092B-C50C-407E-A947-70E740481C1C}">
                  <a14:useLocalDpi xmlns:a14="http://schemas.microsoft.com/office/drawing/2010/main" val="0"/>
                </a:ext>
              </a:extLst>
            </a:blip>
            <a:srcRect l="63852" t="22464" b="49216"/>
            <a:stretch/>
          </p:blipFill>
          <p:spPr bwMode="auto">
            <a:xfrm>
              <a:off x="2563669" y="-189215"/>
              <a:ext cx="1858361" cy="1556860"/>
            </a:xfrm>
            <a:prstGeom prst="rect">
              <a:avLst/>
            </a:prstGeom>
            <a:noFill/>
            <a:extLst>
              <a:ext uri="{909E8E84-426E-40DD-AFC4-6F175D3DCCD1}">
                <a14:hiddenFill xmlns:a14="http://schemas.microsoft.com/office/drawing/2010/main">
                  <a:solidFill>
                    <a:srgbClr val="FFFFFF"/>
                  </a:solidFill>
                </a14:hiddenFill>
              </a:ext>
            </a:extLst>
          </p:spPr>
        </p:pic>
      </p:grpSp>
      <p:sp>
        <p:nvSpPr>
          <p:cNvPr id="37" name="Rectangle: Rounded Corners 36">
            <a:extLst>
              <a:ext uri="{FF2B5EF4-FFF2-40B4-BE49-F238E27FC236}">
                <a16:creationId xmlns:a16="http://schemas.microsoft.com/office/drawing/2014/main" xmlns="" id="{B081F3EB-68D1-4C92-82AD-CB7D32D809BC}"/>
              </a:ext>
            </a:extLst>
          </p:cNvPr>
          <p:cNvSpPr/>
          <p:nvPr/>
        </p:nvSpPr>
        <p:spPr>
          <a:xfrm>
            <a:off x="3954832" y="3371864"/>
            <a:ext cx="4584236" cy="2111236"/>
          </a:xfrm>
          <a:prstGeom prst="roundRect">
            <a:avLst/>
          </a:prstGeom>
          <a:solidFill>
            <a:schemeClr val="accent3"/>
          </a:solidFill>
          <a:ln>
            <a:solidFill>
              <a:srgbClr val="6D1C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7200" b="1" i="0" u="none" strike="noStrike" kern="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sym typeface="Arial"/>
              </a:rPr>
              <a:t>KHỞI ĐỘNG</a:t>
            </a:r>
          </a:p>
        </p:txBody>
      </p:sp>
    </p:spTree>
    <p:extLst>
      <p:ext uri="{BB962C8B-B14F-4D97-AF65-F5344CB8AC3E}">
        <p14:creationId xmlns:p14="http://schemas.microsoft.com/office/powerpoint/2010/main" val="26868365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Landscape Drawing Cartoon, PNG, 1506x522px, Landscape, Cartoon, Drawing,  Grass, Green Download Free">
            <a:extLst>
              <a:ext uri="{FF2B5EF4-FFF2-40B4-BE49-F238E27FC236}">
                <a16:creationId xmlns:a16="http://schemas.microsoft.com/office/drawing/2014/main" xmlns="" id="{79704444-E1C4-472A-A9B5-6A56B1956048}"/>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9155" b="93662" l="5244" r="95976">
                        <a14:foregroundMark x1="5244" y1="65493" x2="12561" y2="70423"/>
                        <a14:foregroundMark x1="27561" y1="94014" x2="61585" y2="88380"/>
                        <a14:foregroundMark x1="92317" y1="71127" x2="95976" y2="60211"/>
                      </a14:backgroundRemoval>
                    </a14:imgEffect>
                  </a14:imgLayer>
                </a14:imgProps>
              </a:ext>
              <a:ext uri="{28A0092B-C50C-407E-A947-70E740481C1C}">
                <a14:useLocalDpi xmlns:a14="http://schemas.microsoft.com/office/drawing/2010/main" val="0"/>
              </a:ext>
            </a:extLst>
          </a:blip>
          <a:srcRect/>
          <a:stretch>
            <a:fillRect/>
          </a:stretch>
        </p:blipFill>
        <p:spPr bwMode="auto">
          <a:xfrm>
            <a:off x="4512207" y="3832135"/>
            <a:ext cx="10414000" cy="36068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artoon Garden Shop 2004451 Vector Art at Vecteezy">
            <a:extLst>
              <a:ext uri="{FF2B5EF4-FFF2-40B4-BE49-F238E27FC236}">
                <a16:creationId xmlns:a16="http://schemas.microsoft.com/office/drawing/2014/main" xmlns="" id="{3798CFF0-1B21-4108-9641-41B8AC9BA0AA}"/>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816" b="97245" l="3083" r="99711">
                        <a14:foregroundMark x1="2023" y1="32653" x2="14644" y2="15102"/>
                        <a14:foregroundMark x1="14644" y1="15102" x2="12717" y2="6837"/>
                        <a14:foregroundMark x1="3179" y1="27857" x2="13102" y2="30000"/>
                        <a14:foregroundMark x1="10983" y1="1429" x2="83719" y2="32245"/>
                        <a14:foregroundMark x1="24663" y1="3061" x2="65607" y2="7653"/>
                        <a14:foregroundMark x1="65607" y1="7653" x2="89114" y2="23469"/>
                        <a14:foregroundMark x1="89114" y1="23469" x2="99807" y2="32857"/>
                        <a14:foregroundMark x1="17823" y1="11735" x2="73507" y2="12653"/>
                        <a14:foregroundMark x1="73507" y1="12653" x2="82852" y2="10714"/>
                        <a14:foregroundMark x1="82852" y1="10714" x2="83044" y2="1020"/>
                        <a14:foregroundMark x1="83044" y1="1020" x2="59730" y2="3061"/>
                        <a14:foregroundMark x1="79865" y1="7041" x2="11753" y2="8061"/>
                        <a14:foregroundMark x1="57418" y1="4388" x2="77938" y2="5816"/>
                        <a14:foregroundMark x1="17245" y1="49388" x2="31888" y2="77143"/>
                        <a14:foregroundMark x1="31888" y1="77143" x2="42582" y2="89388"/>
                        <a14:foregroundMark x1="42582" y1="89388" x2="54528" y2="91122"/>
                        <a14:foregroundMark x1="24855" y1="45306" x2="40462" y2="68878"/>
                        <a14:foregroundMark x1="30058" y1="40714" x2="42582" y2="57653"/>
                        <a14:foregroundMark x1="51541" y1="46327" x2="75048" y2="45918"/>
                        <a14:foregroundMark x1="75048" y1="45918" x2="84200" y2="48367"/>
                        <a14:foregroundMark x1="84200" y1="48367" x2="88632" y2="66939"/>
                        <a14:foregroundMark x1="75530" y1="42551" x2="84393" y2="76531"/>
                        <a14:foregroundMark x1="73796" y1="55612" x2="74566" y2="85000"/>
                        <a14:foregroundMark x1="67919" y1="62245" x2="60116" y2="70612"/>
                        <a14:foregroundMark x1="60116" y1="70612" x2="57996" y2="77551"/>
                        <a14:foregroundMark x1="52312" y1="63673" x2="74759" y2="64490"/>
                        <a14:foregroundMark x1="59538" y1="53776" x2="53661" y2="45816"/>
                        <a14:foregroundMark x1="53661" y1="45816" x2="50771" y2="55102"/>
                        <a14:foregroundMark x1="50771" y1="55102" x2="50771" y2="55408"/>
                        <a14:foregroundMark x1="59538" y1="44286" x2="49422" y2="44796"/>
                        <a14:foregroundMark x1="49422" y1="44796" x2="47688" y2="55714"/>
                        <a14:foregroundMark x1="47688" y1="55714" x2="48844" y2="61429"/>
                        <a14:foregroundMark x1="59152" y1="56224" x2="65992" y2="57857"/>
                        <a14:foregroundMark x1="50000" y1="65714" x2="52312" y2="73163"/>
                        <a14:foregroundMark x1="58189" y1="75408" x2="58189" y2="75408"/>
                        <a14:foregroundMark x1="58189" y1="75408" x2="58189" y2="75408"/>
                        <a14:foregroundMark x1="47495" y1="76327" x2="47881" y2="58469"/>
                        <a14:foregroundMark x1="46724" y1="60204" x2="47206" y2="71224"/>
                        <a14:foregroundMark x1="47206" y1="71224" x2="55491" y2="75102"/>
                        <a14:foregroundMark x1="55491" y1="75102" x2="57611" y2="74796"/>
                        <a14:foregroundMark x1="54528" y1="75000" x2="48844" y2="77143"/>
                        <a14:foregroundMark x1="41618" y1="96327" x2="61079" y2="95816"/>
                        <a14:foregroundMark x1="61079" y1="95816" x2="73507" y2="97245"/>
                        <a14:foregroundMark x1="73507" y1="97245" x2="85742" y2="96531"/>
                        <a14:foregroundMark x1="5491" y1="93061" x2="14066" y2="95306"/>
                        <a14:foregroundMark x1="14066" y1="95306" x2="15414" y2="92449"/>
                      </a14:backgroundRemoval>
                    </a14:imgEffect>
                  </a14:imgLayer>
                </a14:imgProps>
              </a:ext>
              <a:ext uri="{28A0092B-C50C-407E-A947-70E740481C1C}">
                <a14:useLocalDpi xmlns:a14="http://schemas.microsoft.com/office/drawing/2010/main" val="0"/>
              </a:ext>
            </a:extLst>
          </a:blip>
          <a:srcRect/>
          <a:stretch>
            <a:fillRect/>
          </a:stretch>
        </p:blipFill>
        <p:spPr bwMode="auto">
          <a:xfrm>
            <a:off x="1821456" y="103407"/>
            <a:ext cx="8137793" cy="665118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Vẽ Adobe Họa Hoạt Hình - Phim hoạt hình vẽ nho cây cỏ xanh và hoa png tải  về - Miễn phí trong suốt Nhà Máy png Tải về.">
            <a:extLst>
              <a:ext uri="{FF2B5EF4-FFF2-40B4-BE49-F238E27FC236}">
                <a16:creationId xmlns:a16="http://schemas.microsoft.com/office/drawing/2014/main" xmlns="" id="{03182C96-9CDC-485F-9E5D-E4559C8C711B}"/>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486" b="94730" l="5667" r="90000">
                        <a14:foregroundMark x1="6889" y1="86351" x2="18222" y2="86216"/>
                        <a14:foregroundMark x1="18222" y1="86216" x2="63111" y2="94730"/>
                        <a14:foregroundMark x1="5667" y1="86622" x2="9222" y2="86351"/>
                        <a14:foregroundMark x1="46667" y1="71892" x2="46667" y2="71892"/>
                        <a14:foregroundMark x1="49333" y1="68243" x2="51889" y2="71486"/>
                        <a14:foregroundMark x1="65000" y1="66216" x2="65444" y2="69730"/>
                        <a14:foregroundMark x1="43000" y1="74865" x2="46444" y2="76757"/>
                        <a14:foregroundMark x1="76206" y1="26892" x2="76222" y2="27432"/>
                        <a14:foregroundMark x1="76129" y1="24227" x2="76151" y2="25000"/>
                        <a14:foregroundMark x1="75889" y1="2011" x2="75889" y2="1486"/>
                        <a14:foregroundMark x1="73111" y1="35541" x2="73778" y2="35405"/>
                        <a14:foregroundMark x1="68333" y1="46892" x2="69556" y2="46892"/>
                        <a14:foregroundMark x1="77667" y1="46486" x2="77889" y2="47162"/>
                        <a14:foregroundMark x1="80111" y1="49595" x2="80111" y2="49595"/>
                        <a14:foregroundMark x1="80111" y1="49595" x2="80111" y2="49595"/>
                        <a14:foregroundMark x1="71111" y1="53784" x2="71111" y2="53784"/>
                        <a14:foregroundMark x1="71111" y1="53784" x2="71111" y2="53784"/>
                        <a14:foregroundMark x1="71889" y1="49459" x2="72444" y2="50000"/>
                        <a14:foregroundMark x1="69889" y1="43784" x2="69889" y2="43784"/>
                        <a14:foregroundMark x1="69889" y1="43784" x2="69889" y2="43784"/>
                        <a14:backgroundMark x1="75889" y1="6216" x2="75889" y2="4595"/>
                        <a14:backgroundMark x1="75889" y1="8108" x2="75889" y2="4324"/>
                        <a14:backgroundMark x1="76000" y1="17162" x2="74667" y2="8919"/>
                        <a14:backgroundMark x1="75667" y1="14730" x2="75556" y2="10135"/>
                        <a14:backgroundMark x1="76333" y1="14730" x2="75667" y2="11622"/>
                        <a14:backgroundMark x1="76222" y1="12162" x2="74778" y2="8649"/>
                        <a14:backgroundMark x1="75667" y1="18784" x2="75667" y2="13378"/>
                        <a14:backgroundMark x1="76333" y1="23514" x2="77222" y2="19595"/>
                        <a14:backgroundMark x1="76000" y1="22703" x2="77667" y2="20000"/>
                        <a14:backgroundMark x1="75889" y1="21081" x2="77222" y2="18649"/>
                        <a14:backgroundMark x1="75667" y1="2027" x2="76667" y2="22703"/>
                        <a14:backgroundMark x1="76667" y1="22703" x2="76667" y2="8919"/>
                        <a14:backgroundMark x1="75111" y1="22568" x2="76333" y2="21757"/>
                        <a14:backgroundMark x1="76000" y1="27973" x2="77000" y2="23919"/>
                        <a14:backgroundMark x1="76222" y1="25000" x2="76222" y2="26892"/>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1130961" y="1877038"/>
            <a:ext cx="6765257" cy="556189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xmlns="" id="{0FA0EB25-1F9F-4FDD-9BCE-8A9160B11064}"/>
              </a:ext>
            </a:extLst>
          </p:cNvPr>
          <p:cNvSpPr/>
          <p:nvPr/>
        </p:nvSpPr>
        <p:spPr>
          <a:xfrm>
            <a:off x="3566160" y="3977640"/>
            <a:ext cx="838200" cy="198120"/>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2E8B76"/>
              </a:solidFill>
              <a:effectLst/>
              <a:uLnTx/>
              <a:uFillTx/>
              <a:latin typeface="Arial"/>
              <a:ea typeface="+mn-ea"/>
              <a:cs typeface="+mn-cs"/>
              <a:sym typeface="Arial"/>
            </a:endParaRPr>
          </a:p>
        </p:txBody>
      </p:sp>
      <p:sp>
        <p:nvSpPr>
          <p:cNvPr id="3" name="TextBox 2">
            <a:extLst>
              <a:ext uri="{FF2B5EF4-FFF2-40B4-BE49-F238E27FC236}">
                <a16:creationId xmlns:a16="http://schemas.microsoft.com/office/drawing/2014/main" xmlns="" id="{D8F46A36-A24C-4B75-AE32-0579A9CF75A3}"/>
              </a:ext>
            </a:extLst>
          </p:cNvPr>
          <p:cNvSpPr txBox="1"/>
          <p:nvPr/>
        </p:nvSpPr>
        <p:spPr>
          <a:xfrm>
            <a:off x="3466230" y="3832135"/>
            <a:ext cx="1037463" cy="502766"/>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vi-VN" sz="2667" b="0" i="0" u="none" strike="noStrike" kern="0" cap="none" spc="0" normalizeH="0" baseline="0" noProof="0">
                <a:ln>
                  <a:noFill/>
                </a:ln>
                <a:solidFill>
                  <a:srgbClr val="002060"/>
                </a:solidFill>
                <a:effectLst/>
                <a:uLnTx/>
                <a:uFillTx/>
                <a:latin typeface="Pattaya" panose="00000500000000000000" pitchFamily="2" charset="-34"/>
                <a:ea typeface="+mn-ea"/>
                <a:cs typeface="Pattaya" panose="00000500000000000000" pitchFamily="2" charset="-34"/>
                <a:sym typeface="Arial"/>
              </a:rPr>
              <a:t>Closed</a:t>
            </a:r>
            <a:endParaRPr kumimoji="0" lang="en-US" sz="2667" b="0" i="0" u="none" strike="noStrike" kern="0" cap="none" spc="0" normalizeH="0" baseline="0" noProof="0" dirty="0">
              <a:ln>
                <a:noFill/>
              </a:ln>
              <a:solidFill>
                <a:srgbClr val="002060"/>
              </a:solidFill>
              <a:effectLst/>
              <a:uLnTx/>
              <a:uFillTx/>
              <a:latin typeface="Pattaya" panose="00000500000000000000" pitchFamily="2" charset="-34"/>
              <a:ea typeface="+mn-ea"/>
              <a:cs typeface="Pattaya" panose="00000500000000000000" pitchFamily="2" charset="-34"/>
              <a:sym typeface="Arial"/>
            </a:endParaRPr>
          </a:p>
        </p:txBody>
      </p:sp>
      <p:grpSp>
        <p:nvGrpSpPr>
          <p:cNvPr id="10" name="Group 9">
            <a:extLst>
              <a:ext uri="{FF2B5EF4-FFF2-40B4-BE49-F238E27FC236}">
                <a16:creationId xmlns:a16="http://schemas.microsoft.com/office/drawing/2014/main" xmlns="" id="{9F480181-B730-4935-AE22-EC2D35FFF75F}"/>
              </a:ext>
            </a:extLst>
          </p:cNvPr>
          <p:cNvGrpSpPr/>
          <p:nvPr/>
        </p:nvGrpSpPr>
        <p:grpSpPr>
          <a:xfrm>
            <a:off x="2049947" y="1446665"/>
            <a:ext cx="7184815" cy="3744259"/>
            <a:chOff x="4149463" y="8204395"/>
            <a:chExt cx="7193902" cy="2808194"/>
          </a:xfrm>
        </p:grpSpPr>
        <p:sp>
          <p:nvSpPr>
            <p:cNvPr id="11" name="TextBox 10">
              <a:extLst>
                <a:ext uri="{FF2B5EF4-FFF2-40B4-BE49-F238E27FC236}">
                  <a16:creationId xmlns:a16="http://schemas.microsoft.com/office/drawing/2014/main" xmlns="" id="{54DEFFEB-A1D2-4E96-B815-02B211CE3C60}"/>
                </a:ext>
              </a:extLst>
            </p:cNvPr>
            <p:cNvSpPr txBox="1"/>
            <p:nvPr/>
          </p:nvSpPr>
          <p:spPr>
            <a:xfrm>
              <a:off x="4149463" y="8204395"/>
              <a:ext cx="7193902" cy="2789658"/>
            </a:xfrm>
            <a:prstGeom prst="rect">
              <a:avLst/>
            </a:prstGeom>
            <a:noFill/>
          </p:spPr>
          <p:txBody>
            <a:bodyPr wrap="square" rtlCol="0">
              <a:spAutoFit/>
            </a:bodyPr>
            <a:lstStyle/>
            <a:p>
              <a:pPr marL="0" marR="0" lvl="0" indent="0" algn="ctr" defTabSz="1219170" rtl="0" eaLnBrk="1" fontAlgn="auto" latinLnBrk="0" hangingPunct="1">
                <a:lnSpc>
                  <a:spcPct val="130000"/>
                </a:lnSpc>
                <a:spcBef>
                  <a:spcPts val="0"/>
                </a:spcBef>
                <a:spcAft>
                  <a:spcPts val="0"/>
                </a:spcAft>
                <a:buClr>
                  <a:srgbClr val="000000"/>
                </a:buClr>
                <a:buSzTx/>
                <a:buFontTx/>
                <a:buNone/>
                <a:tabLst/>
                <a:defRPr/>
              </a:pPr>
              <a:r>
                <a:rPr kumimoji="0" lang="en-US" sz="9600" b="1" i="0" u="none" strike="noStrike" kern="0" cap="none" spc="0" normalizeH="0" baseline="0" noProof="0" dirty="0">
                  <a:ln w="330200">
                    <a:solidFill>
                      <a:srgbClr val="FFFFFF"/>
                    </a:solidFill>
                    <a:prstDash val="solid"/>
                  </a:ln>
                  <a:solidFill>
                    <a:srgbClr val="FFFFFF"/>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TẠM BIỆT VÀ HẸN GẶP LẠI</a:t>
              </a:r>
            </a:p>
          </p:txBody>
        </p:sp>
        <p:sp>
          <p:nvSpPr>
            <p:cNvPr id="12" name="TextBox 11">
              <a:extLst>
                <a:ext uri="{FF2B5EF4-FFF2-40B4-BE49-F238E27FC236}">
                  <a16:creationId xmlns:a16="http://schemas.microsoft.com/office/drawing/2014/main" xmlns="" id="{CCF152D6-3AED-49BF-8C94-A9C27BE4A455}"/>
                </a:ext>
              </a:extLst>
            </p:cNvPr>
            <p:cNvSpPr txBox="1"/>
            <p:nvPr/>
          </p:nvSpPr>
          <p:spPr>
            <a:xfrm>
              <a:off x="4149463" y="8222931"/>
              <a:ext cx="7193902" cy="2789658"/>
            </a:xfrm>
            <a:prstGeom prst="rect">
              <a:avLst/>
            </a:prstGeom>
            <a:noFill/>
          </p:spPr>
          <p:txBody>
            <a:bodyPr wrap="square" rtlCol="0">
              <a:spAutoFit/>
            </a:bodyPr>
            <a:lstStyle/>
            <a:p>
              <a:pPr marL="0" marR="0" lvl="0" indent="0" algn="ctr" defTabSz="1219170" rtl="0" eaLnBrk="1" fontAlgn="auto" latinLnBrk="0" hangingPunct="1">
                <a:lnSpc>
                  <a:spcPct val="130000"/>
                </a:lnSpc>
                <a:spcBef>
                  <a:spcPts val="0"/>
                </a:spcBef>
                <a:spcAft>
                  <a:spcPts val="0"/>
                </a:spcAft>
                <a:buClr>
                  <a:srgbClr val="000000"/>
                </a:buClr>
                <a:buSzTx/>
                <a:buFontTx/>
                <a:buNone/>
                <a:tabLst/>
                <a:defRPr/>
              </a:pPr>
              <a:r>
                <a:rPr kumimoji="0" lang="en-US" sz="9600" b="1" i="0" u="none" strike="noStrike" kern="0" cap="none" spc="0" normalizeH="0" baseline="0" noProof="0" dirty="0">
                  <a:ln w="28575">
                    <a:solidFill>
                      <a:srgbClr val="002060"/>
                    </a:solidFill>
                    <a:prstDash val="solid"/>
                  </a:ln>
                  <a:solidFill>
                    <a:srgbClr val="99FF99"/>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T</a:t>
              </a:r>
              <a:r>
                <a:rPr kumimoji="0" lang="en-US" sz="9600" b="1" i="0" u="none" strike="noStrike" kern="0" cap="none" spc="0" normalizeH="0" baseline="0" noProof="0" dirty="0">
                  <a:ln w="28575">
                    <a:solidFill>
                      <a:srgbClr val="002060"/>
                    </a:solidFill>
                    <a:prstDash val="solid"/>
                  </a:ln>
                  <a:solidFill>
                    <a:srgbClr val="FFFF99"/>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Ạ</a:t>
              </a:r>
              <a:r>
                <a:rPr kumimoji="0" lang="en-US" sz="9600" b="1" i="0" u="none" strike="noStrike" kern="0" cap="none" spc="0" normalizeH="0" baseline="0" noProof="0" dirty="0">
                  <a:ln w="28575">
                    <a:solidFill>
                      <a:srgbClr val="002060"/>
                    </a:solidFill>
                    <a:prstDash val="solid"/>
                  </a:ln>
                  <a:solidFill>
                    <a:srgbClr val="FF9999"/>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M</a:t>
              </a:r>
              <a:r>
                <a:rPr kumimoji="0" lang="en-US" sz="9600" b="1" i="0" u="none" strike="noStrike" kern="0" cap="none" spc="0" normalizeH="0" baseline="0" noProof="0" dirty="0">
                  <a:ln w="28575">
                    <a:solidFill>
                      <a:srgbClr val="002060"/>
                    </a:solidFill>
                    <a:prstDash val="solid"/>
                  </a:ln>
                  <a:solidFill>
                    <a:srgbClr val="2BC7B3"/>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 </a:t>
              </a:r>
              <a:r>
                <a:rPr kumimoji="0" lang="en-US" sz="9600" b="1" i="0" u="none" strike="noStrike" kern="0" cap="none" spc="0" normalizeH="0" baseline="0" noProof="0" dirty="0">
                  <a:ln w="28575">
                    <a:solidFill>
                      <a:srgbClr val="002060"/>
                    </a:solidFill>
                    <a:prstDash val="solid"/>
                  </a:ln>
                  <a:solidFill>
                    <a:srgbClr val="CC99FF"/>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B</a:t>
              </a:r>
              <a:r>
                <a:rPr kumimoji="0" lang="en-US" sz="9600" b="1" i="0" u="none" strike="noStrike" kern="0" cap="none" spc="0" normalizeH="0" baseline="0" noProof="0" dirty="0">
                  <a:ln w="28575">
                    <a:solidFill>
                      <a:srgbClr val="002060"/>
                    </a:solidFill>
                    <a:prstDash val="solid"/>
                  </a:ln>
                  <a:solidFill>
                    <a:srgbClr val="FF9999"/>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I</a:t>
              </a:r>
              <a:r>
                <a:rPr kumimoji="0" lang="en-US" sz="9600" b="1" i="0" u="none" strike="noStrike" kern="0" cap="none" spc="0" normalizeH="0" baseline="0" noProof="0" dirty="0">
                  <a:ln w="28575">
                    <a:solidFill>
                      <a:srgbClr val="002060"/>
                    </a:solidFill>
                    <a:prstDash val="solid"/>
                  </a:ln>
                  <a:solidFill>
                    <a:srgbClr val="66FFFF"/>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Ệ</a:t>
              </a:r>
              <a:r>
                <a:rPr kumimoji="0" lang="en-US" sz="9600" b="1" i="0" u="none" strike="noStrike" kern="0" cap="none" spc="0" normalizeH="0" baseline="0" noProof="0" dirty="0">
                  <a:ln w="28575">
                    <a:solidFill>
                      <a:srgbClr val="002060"/>
                    </a:solidFill>
                    <a:prstDash val="solid"/>
                  </a:ln>
                  <a:solidFill>
                    <a:srgbClr val="FFCC66"/>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T </a:t>
              </a:r>
              <a:r>
                <a:rPr kumimoji="0" lang="en-US" sz="9600" b="1" i="0" u="none" strike="noStrike" kern="0" cap="none" spc="0" normalizeH="0" baseline="0" noProof="0" dirty="0">
                  <a:ln w="28575">
                    <a:solidFill>
                      <a:srgbClr val="002060"/>
                    </a:solidFill>
                    <a:prstDash val="solid"/>
                  </a:ln>
                  <a:solidFill>
                    <a:srgbClr val="99FF99"/>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V</a:t>
              </a:r>
              <a:r>
                <a:rPr kumimoji="0" lang="en-US" sz="9600" b="1" i="0" u="none" strike="noStrike" kern="0" cap="none" spc="0" normalizeH="0" baseline="0" noProof="0" dirty="0">
                  <a:ln w="28575">
                    <a:solidFill>
                      <a:srgbClr val="002060"/>
                    </a:solidFill>
                    <a:prstDash val="solid"/>
                  </a:ln>
                  <a:solidFill>
                    <a:srgbClr val="CC99FF"/>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À</a:t>
              </a:r>
              <a:r>
                <a:rPr kumimoji="0" lang="en-US" sz="9600" b="1" i="0" u="none" strike="noStrike" kern="0" cap="none" spc="0" normalizeH="0" baseline="0" noProof="0" dirty="0">
                  <a:ln w="28575">
                    <a:solidFill>
                      <a:srgbClr val="002060"/>
                    </a:solidFill>
                    <a:prstDash val="solid"/>
                  </a:ln>
                  <a:solidFill>
                    <a:srgbClr val="2BC7B3"/>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 </a:t>
              </a:r>
              <a:r>
                <a:rPr kumimoji="0" lang="en-US" sz="9600" b="1" i="0" u="none" strike="noStrike" kern="0" cap="none" spc="0" normalizeH="0" baseline="0" noProof="0" dirty="0">
                  <a:ln w="28575">
                    <a:solidFill>
                      <a:srgbClr val="002060"/>
                    </a:solidFill>
                    <a:prstDash val="solid"/>
                  </a:ln>
                  <a:solidFill>
                    <a:srgbClr val="FFFF99"/>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H</a:t>
              </a:r>
              <a:r>
                <a:rPr kumimoji="0" lang="en-US" sz="9600" b="1" i="0" u="none" strike="noStrike" kern="0" cap="none" spc="0" normalizeH="0" baseline="0" noProof="0" dirty="0">
                  <a:ln w="28575">
                    <a:solidFill>
                      <a:srgbClr val="002060"/>
                    </a:solidFill>
                    <a:prstDash val="solid"/>
                  </a:ln>
                  <a:solidFill>
                    <a:srgbClr val="66FFFF"/>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Ẹ</a:t>
              </a:r>
              <a:r>
                <a:rPr kumimoji="0" lang="en-US" sz="9600" b="1" i="0" u="none" strike="noStrike" kern="0" cap="none" spc="0" normalizeH="0" baseline="0" noProof="0" dirty="0">
                  <a:ln w="28575">
                    <a:solidFill>
                      <a:srgbClr val="002060"/>
                    </a:solidFill>
                    <a:prstDash val="solid"/>
                  </a:ln>
                  <a:solidFill>
                    <a:srgbClr val="FFCC66"/>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N </a:t>
              </a:r>
              <a:r>
                <a:rPr kumimoji="0" lang="en-US" sz="9600" b="1" i="0" u="none" strike="noStrike" kern="0" cap="none" spc="0" normalizeH="0" baseline="0" noProof="0" dirty="0">
                  <a:ln w="28575">
                    <a:solidFill>
                      <a:srgbClr val="002060"/>
                    </a:solidFill>
                    <a:prstDash val="solid"/>
                  </a:ln>
                  <a:solidFill>
                    <a:srgbClr val="99FF99"/>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G</a:t>
              </a:r>
              <a:r>
                <a:rPr kumimoji="0" lang="en-US" sz="9600" b="1" i="0" u="none" strike="noStrike" kern="0" cap="none" spc="0" normalizeH="0" baseline="0" noProof="0" dirty="0">
                  <a:ln w="28575">
                    <a:solidFill>
                      <a:srgbClr val="002060"/>
                    </a:solidFill>
                    <a:prstDash val="solid"/>
                  </a:ln>
                  <a:solidFill>
                    <a:srgbClr val="FFFF99"/>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Ặ</a:t>
              </a:r>
              <a:r>
                <a:rPr kumimoji="0" lang="en-US" sz="9600" b="1" i="0" u="none" strike="noStrike" kern="0" cap="none" spc="0" normalizeH="0" baseline="0" noProof="0" dirty="0">
                  <a:ln w="28575">
                    <a:solidFill>
                      <a:srgbClr val="002060"/>
                    </a:solidFill>
                    <a:prstDash val="solid"/>
                  </a:ln>
                  <a:solidFill>
                    <a:srgbClr val="FF9999"/>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P</a:t>
              </a:r>
              <a:r>
                <a:rPr kumimoji="0" lang="en-US" sz="9600" b="1" i="0" u="none" strike="noStrike" kern="0" cap="none" spc="0" normalizeH="0" baseline="0" noProof="0" dirty="0">
                  <a:ln w="28575">
                    <a:solidFill>
                      <a:srgbClr val="002060"/>
                    </a:solidFill>
                    <a:prstDash val="solid"/>
                  </a:ln>
                  <a:solidFill>
                    <a:srgbClr val="2BC7B3"/>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 </a:t>
              </a:r>
              <a:r>
                <a:rPr kumimoji="0" lang="en-US" sz="9600" b="1" i="0" u="none" strike="noStrike" kern="0" cap="none" spc="0" normalizeH="0" baseline="0" noProof="0" dirty="0">
                  <a:ln w="28575">
                    <a:solidFill>
                      <a:srgbClr val="002060"/>
                    </a:solidFill>
                    <a:prstDash val="solid"/>
                  </a:ln>
                  <a:solidFill>
                    <a:srgbClr val="CC99FF"/>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L</a:t>
              </a:r>
              <a:r>
                <a:rPr kumimoji="0" lang="en-US" sz="9600" b="1" i="0" u="none" strike="noStrike" kern="0" cap="none" spc="0" normalizeH="0" baseline="0" noProof="0" dirty="0">
                  <a:ln w="28575">
                    <a:solidFill>
                      <a:srgbClr val="002060"/>
                    </a:solidFill>
                    <a:prstDash val="solid"/>
                  </a:ln>
                  <a:solidFill>
                    <a:srgbClr val="66FFFF"/>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Ạ</a:t>
              </a:r>
              <a:r>
                <a:rPr kumimoji="0" lang="en-US" sz="9600" b="1" i="0" u="none" strike="noStrike" kern="0" cap="none" spc="0" normalizeH="0" baseline="0" noProof="0" dirty="0">
                  <a:ln w="28575">
                    <a:solidFill>
                      <a:srgbClr val="002060"/>
                    </a:solidFill>
                    <a:prstDash val="solid"/>
                  </a:ln>
                  <a:solidFill>
                    <a:srgbClr val="FFCC66"/>
                  </a:solidFill>
                  <a:effectLst>
                    <a:outerShdw blurRad="12700" dist="38100" dir="2700000" algn="tl" rotWithShape="0">
                      <a:srgbClr val="2BC7B3">
                        <a:lumMod val="60000"/>
                        <a:lumOff val="40000"/>
                      </a:srgbClr>
                    </a:outerShdw>
                  </a:effectLst>
                  <a:uLnTx/>
                  <a:uFillTx/>
                  <a:latin typeface="SVN-Poky's" panose="020B0606040200020203" pitchFamily="34" charset="0"/>
                  <a:ea typeface="+mn-ea"/>
                  <a:cs typeface="Arial"/>
                  <a:sym typeface="Arial"/>
                </a:rPr>
                <a:t>I </a:t>
              </a:r>
            </a:p>
          </p:txBody>
        </p:sp>
      </p:grpSp>
      <p:pic>
        <p:nvPicPr>
          <p:cNvPr id="13" name="Picture 4" descr="Flor Agricultor Jardineiro Monda A Flores, Clipart De Jardinagem,  Garotinha, Desenhos Animados Do Jardineiro Imagem PNG e Vetor Para Download  Gratuito">
            <a:extLst>
              <a:ext uri="{FF2B5EF4-FFF2-40B4-BE49-F238E27FC236}">
                <a16:creationId xmlns:a16="http://schemas.microsoft.com/office/drawing/2014/main" xmlns="" id="{9219B237-4343-4FC5-A17C-628E68C185B5}"/>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6240" b="95788" l="10000" r="90000">
                        <a14:foregroundMark x1="40000" y1="8112" x2="53438" y2="7020"/>
                        <a14:foregroundMark x1="53438" y1="7020" x2="58906" y2="8112"/>
                        <a14:foregroundMark x1="45625" y1="90328" x2="46719" y2="95320"/>
                        <a14:foregroundMark x1="55000" y1="90484" x2="55156" y2="95788"/>
                        <a14:foregroundMark x1="47969" y1="6240" x2="53750" y2="6552"/>
                        <a14:backgroundMark x1="38594" y1="64899" x2="39688" y2="64899"/>
                        <a14:backgroundMark x1="38281" y1="64275" x2="38281" y2="64275"/>
                        <a14:backgroundMark x1="39688" y1="67239" x2="40313" y2="63495"/>
                        <a14:backgroundMark x1="40000" y1="67239" x2="40000" y2="67863"/>
                      </a14:backgroundRemoval>
                    </a14:imgEffect>
                  </a14:imgLayer>
                </a14:imgProps>
              </a:ext>
              <a:ext uri="{28A0092B-C50C-407E-A947-70E740481C1C}">
                <a14:useLocalDpi xmlns:a14="http://schemas.microsoft.com/office/drawing/2010/main" val="0"/>
              </a:ext>
            </a:extLst>
          </a:blip>
          <a:srcRect/>
          <a:stretch>
            <a:fillRect/>
          </a:stretch>
        </p:blipFill>
        <p:spPr bwMode="auto">
          <a:xfrm>
            <a:off x="8988917" y="3251233"/>
            <a:ext cx="3922749" cy="3928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3316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29C13047-4591-9F06-E5C2-7732976EF6F5}"/>
              </a:ext>
            </a:extLst>
          </p:cNvPr>
          <p:cNvPicPr>
            <a:picLocks noChangeAspect="1"/>
          </p:cNvPicPr>
          <p:nvPr/>
        </p:nvPicPr>
        <p:blipFill>
          <a:blip r:embed="rId3"/>
          <a:stretch>
            <a:fillRect/>
          </a:stretch>
        </p:blipFill>
        <p:spPr>
          <a:xfrm>
            <a:off x="92845" y="1154996"/>
            <a:ext cx="12004064" cy="2274005"/>
          </a:xfrm>
          <a:prstGeom prst="rect">
            <a:avLst/>
          </a:prstGeom>
        </p:spPr>
      </p:pic>
      <p:sp>
        <p:nvSpPr>
          <p:cNvPr id="2" name="Title 1">
            <a:extLst>
              <a:ext uri="{FF2B5EF4-FFF2-40B4-BE49-F238E27FC236}">
                <a16:creationId xmlns:a16="http://schemas.microsoft.com/office/drawing/2014/main" xmlns="" id="{10953EEF-F055-9E3C-C745-FAC5F6A9A3B2}"/>
              </a:ext>
            </a:extLst>
          </p:cNvPr>
          <p:cNvSpPr>
            <a:spLocks noGrp="1"/>
          </p:cNvSpPr>
          <p:nvPr>
            <p:ph type="title"/>
          </p:nvPr>
        </p:nvSpPr>
        <p:spPr>
          <a:xfrm>
            <a:off x="1576618" y="4516487"/>
            <a:ext cx="8653754" cy="763600"/>
          </a:xfrm>
        </p:spPr>
        <p:txBody>
          <a:bodyPr/>
          <a:lstStyle/>
          <a:p>
            <a:r>
              <a:rPr lang="en-US" sz="8000" dirty="0" err="1">
                <a:latin typeface="+mj-lt"/>
              </a:rPr>
              <a:t>Thử</a:t>
            </a:r>
            <a:r>
              <a:rPr lang="en-US" sz="8000" dirty="0">
                <a:latin typeface="+mj-lt"/>
              </a:rPr>
              <a:t> </a:t>
            </a:r>
            <a:r>
              <a:rPr lang="en-US" sz="8000" dirty="0" err="1">
                <a:latin typeface="+mj-lt"/>
              </a:rPr>
              <a:t>tài</a:t>
            </a:r>
            <a:r>
              <a:rPr lang="en-US" sz="8000" dirty="0">
                <a:latin typeface="+mj-lt"/>
              </a:rPr>
              <a:t> </a:t>
            </a:r>
            <a:r>
              <a:rPr lang="en-US" sz="8000" dirty="0" err="1">
                <a:latin typeface="+mj-lt"/>
              </a:rPr>
              <a:t>đoán</a:t>
            </a:r>
            <a:r>
              <a:rPr lang="en-US" sz="8000" dirty="0">
                <a:latin typeface="+mj-lt"/>
              </a:rPr>
              <a:t> </a:t>
            </a:r>
            <a:r>
              <a:rPr lang="en-US" sz="8000" dirty="0" err="1">
                <a:latin typeface="+mj-lt"/>
              </a:rPr>
              <a:t>tên</a:t>
            </a:r>
            <a:r>
              <a:rPr lang="en-US" sz="8000" dirty="0">
                <a:latin typeface="+mj-lt"/>
              </a:rPr>
              <a:t> </a:t>
            </a:r>
            <a:r>
              <a:rPr lang="en-US" sz="8000" dirty="0" err="1">
                <a:latin typeface="+mj-lt"/>
              </a:rPr>
              <a:t>đồ</a:t>
            </a:r>
            <a:r>
              <a:rPr lang="en-US" sz="8000" dirty="0">
                <a:latin typeface="+mj-lt"/>
              </a:rPr>
              <a:t> </a:t>
            </a:r>
            <a:r>
              <a:rPr lang="en-US" sz="8000" dirty="0" err="1">
                <a:latin typeface="+mj-lt"/>
              </a:rPr>
              <a:t>dùng</a:t>
            </a:r>
            <a:r>
              <a:rPr lang="en-US" sz="8000" dirty="0">
                <a:latin typeface="+mj-lt"/>
              </a:rPr>
              <a:t> </a:t>
            </a:r>
            <a:r>
              <a:rPr lang="en-US" sz="8000" dirty="0" err="1">
                <a:latin typeface="+mj-lt"/>
              </a:rPr>
              <a:t>học</a:t>
            </a:r>
            <a:r>
              <a:rPr lang="en-US" sz="8000" dirty="0">
                <a:latin typeface="+mj-lt"/>
              </a:rPr>
              <a:t> </a:t>
            </a:r>
            <a:r>
              <a:rPr lang="en-US" sz="8000" dirty="0" err="1">
                <a:latin typeface="+mj-lt"/>
              </a:rPr>
              <a:t>tập</a:t>
            </a:r>
            <a:endParaRPr lang="en-US" sz="8000" dirty="0">
              <a:latin typeface="+mj-lt"/>
            </a:endParaRPr>
          </a:p>
        </p:txBody>
      </p:sp>
      <p:sp>
        <p:nvSpPr>
          <p:cNvPr id="3" name="Subtitle 2">
            <a:extLst>
              <a:ext uri="{FF2B5EF4-FFF2-40B4-BE49-F238E27FC236}">
                <a16:creationId xmlns:a16="http://schemas.microsoft.com/office/drawing/2014/main" xmlns="" id="{C50394CF-1C29-4DBC-1C96-0DB3F487FE29}"/>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2669052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ompa Thiên Long C-02">
            <a:extLst>
              <a:ext uri="{FF2B5EF4-FFF2-40B4-BE49-F238E27FC236}">
                <a16:creationId xmlns:a16="http://schemas.microsoft.com/office/drawing/2014/main" xmlns="" id="{9DEEE659-D066-4F6A-7C6B-D21ED64AA4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7282" y="394058"/>
            <a:ext cx="5238750" cy="52387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xmlns="" id="{C5C2C6E1-5D88-0334-359B-5FC4DA741DD9}"/>
              </a:ext>
            </a:extLst>
          </p:cNvPr>
          <p:cNvPicPr>
            <a:picLocks noChangeAspect="1"/>
          </p:cNvPicPr>
          <p:nvPr/>
        </p:nvPicPr>
        <p:blipFill rotWithShape="1">
          <a:blip r:embed="rId4">
            <a:extLst>
              <a:ext uri="{28A0092B-C50C-407E-A947-70E740481C1C}">
                <a14:useLocalDpi xmlns:a14="http://schemas.microsoft.com/office/drawing/2010/main" val="0"/>
              </a:ext>
            </a:extLst>
          </a:blip>
          <a:srcRect b="12355"/>
          <a:stretch/>
        </p:blipFill>
        <p:spPr>
          <a:xfrm>
            <a:off x="3533700" y="2084945"/>
            <a:ext cx="2585472" cy="1864622"/>
          </a:xfrm>
          <a:prstGeom prst="rect">
            <a:avLst/>
          </a:prstGeom>
        </p:spPr>
      </p:pic>
      <p:pic>
        <p:nvPicPr>
          <p:cNvPr id="5" name="Picture 4">
            <a:extLst>
              <a:ext uri="{FF2B5EF4-FFF2-40B4-BE49-F238E27FC236}">
                <a16:creationId xmlns:a16="http://schemas.microsoft.com/office/drawing/2014/main" xmlns="" id="{388F38BC-5B5E-307F-6CAE-F3194EA7D5F3}"/>
              </a:ext>
            </a:extLst>
          </p:cNvPr>
          <p:cNvPicPr>
            <a:picLocks noChangeAspect="1"/>
          </p:cNvPicPr>
          <p:nvPr/>
        </p:nvPicPr>
        <p:blipFill rotWithShape="1">
          <a:blip r:embed="rId5">
            <a:extLst>
              <a:ext uri="{28A0092B-C50C-407E-A947-70E740481C1C}">
                <a14:useLocalDpi xmlns:a14="http://schemas.microsoft.com/office/drawing/2010/main" val="0"/>
              </a:ext>
            </a:extLst>
          </a:blip>
          <a:srcRect b="10390"/>
          <a:stretch/>
        </p:blipFill>
        <p:spPr>
          <a:xfrm>
            <a:off x="1896655" y="1624145"/>
            <a:ext cx="2127475" cy="2316842"/>
          </a:xfrm>
          <a:prstGeom prst="rect">
            <a:avLst/>
          </a:prstGeom>
        </p:spPr>
      </p:pic>
      <p:pic>
        <p:nvPicPr>
          <p:cNvPr id="6" name="Picture 5">
            <a:extLst>
              <a:ext uri="{FF2B5EF4-FFF2-40B4-BE49-F238E27FC236}">
                <a16:creationId xmlns:a16="http://schemas.microsoft.com/office/drawing/2014/main" xmlns="" id="{D287ABAA-43AB-023B-9061-24C5EF87B4CD}"/>
              </a:ext>
            </a:extLst>
          </p:cNvPr>
          <p:cNvPicPr>
            <a:picLocks noChangeAspect="1"/>
          </p:cNvPicPr>
          <p:nvPr/>
        </p:nvPicPr>
        <p:blipFill rotWithShape="1">
          <a:blip r:embed="rId6">
            <a:extLst>
              <a:ext uri="{28A0092B-C50C-407E-A947-70E740481C1C}">
                <a14:useLocalDpi xmlns:a14="http://schemas.microsoft.com/office/drawing/2010/main" val="0"/>
              </a:ext>
            </a:extLst>
          </a:blip>
          <a:srcRect t="9795"/>
          <a:stretch/>
        </p:blipFill>
        <p:spPr>
          <a:xfrm>
            <a:off x="3960948" y="256625"/>
            <a:ext cx="2120087" cy="2338907"/>
          </a:xfrm>
          <a:prstGeom prst="rect">
            <a:avLst/>
          </a:prstGeom>
        </p:spPr>
      </p:pic>
      <p:pic>
        <p:nvPicPr>
          <p:cNvPr id="7" name="Picture 6">
            <a:extLst>
              <a:ext uri="{FF2B5EF4-FFF2-40B4-BE49-F238E27FC236}">
                <a16:creationId xmlns:a16="http://schemas.microsoft.com/office/drawing/2014/main" xmlns="" id="{5AD83442-20C0-EDA4-CB9C-8851532F8B32}"/>
              </a:ext>
            </a:extLst>
          </p:cNvPr>
          <p:cNvPicPr>
            <a:picLocks noChangeAspect="1"/>
          </p:cNvPicPr>
          <p:nvPr/>
        </p:nvPicPr>
        <p:blipFill rotWithShape="1">
          <a:blip r:embed="rId7">
            <a:extLst>
              <a:ext uri="{28A0092B-C50C-407E-A947-70E740481C1C}">
                <a14:useLocalDpi xmlns:a14="http://schemas.microsoft.com/office/drawing/2010/main" val="0"/>
              </a:ext>
            </a:extLst>
          </a:blip>
          <a:srcRect t="11936"/>
          <a:stretch/>
        </p:blipFill>
        <p:spPr>
          <a:xfrm>
            <a:off x="1838630" y="256624"/>
            <a:ext cx="2585472" cy="1873522"/>
          </a:xfrm>
          <a:prstGeom prst="rect">
            <a:avLst/>
          </a:prstGeom>
        </p:spPr>
      </p:pic>
      <p:pic>
        <p:nvPicPr>
          <p:cNvPr id="8" name="Picture 7">
            <a:extLst>
              <a:ext uri="{FF2B5EF4-FFF2-40B4-BE49-F238E27FC236}">
                <a16:creationId xmlns:a16="http://schemas.microsoft.com/office/drawing/2014/main" xmlns="" id="{14FA6C97-4F36-E792-5E98-8AA5D712EABF}"/>
              </a:ext>
            </a:extLst>
          </p:cNvPr>
          <p:cNvPicPr>
            <a:picLocks noChangeAspect="1"/>
          </p:cNvPicPr>
          <p:nvPr/>
        </p:nvPicPr>
        <p:blipFill rotWithShape="1">
          <a:blip r:embed="rId4">
            <a:extLst>
              <a:ext uri="{28A0092B-C50C-407E-A947-70E740481C1C}">
                <a14:useLocalDpi xmlns:a14="http://schemas.microsoft.com/office/drawing/2010/main" val="0"/>
              </a:ext>
            </a:extLst>
          </a:blip>
          <a:srcRect b="12355"/>
          <a:stretch/>
        </p:blipFill>
        <p:spPr>
          <a:xfrm>
            <a:off x="7767897" y="2051583"/>
            <a:ext cx="2585472" cy="1864622"/>
          </a:xfrm>
          <a:prstGeom prst="rect">
            <a:avLst/>
          </a:prstGeom>
        </p:spPr>
      </p:pic>
      <p:pic>
        <p:nvPicPr>
          <p:cNvPr id="9" name="Picture 8">
            <a:extLst>
              <a:ext uri="{FF2B5EF4-FFF2-40B4-BE49-F238E27FC236}">
                <a16:creationId xmlns:a16="http://schemas.microsoft.com/office/drawing/2014/main" xmlns="" id="{62012DB8-BDB1-9464-1601-6D605EA74F5E}"/>
              </a:ext>
            </a:extLst>
          </p:cNvPr>
          <p:cNvPicPr>
            <a:picLocks noChangeAspect="1"/>
          </p:cNvPicPr>
          <p:nvPr/>
        </p:nvPicPr>
        <p:blipFill rotWithShape="1">
          <a:blip r:embed="rId5">
            <a:extLst>
              <a:ext uri="{28A0092B-C50C-407E-A947-70E740481C1C}">
                <a14:useLocalDpi xmlns:a14="http://schemas.microsoft.com/office/drawing/2010/main" val="0"/>
              </a:ext>
            </a:extLst>
          </a:blip>
          <a:srcRect b="10390"/>
          <a:stretch/>
        </p:blipFill>
        <p:spPr>
          <a:xfrm>
            <a:off x="6095308" y="1598381"/>
            <a:ext cx="2127475" cy="2316842"/>
          </a:xfrm>
          <a:prstGeom prst="rect">
            <a:avLst/>
          </a:prstGeom>
        </p:spPr>
      </p:pic>
      <p:pic>
        <p:nvPicPr>
          <p:cNvPr id="10" name="Picture 9">
            <a:extLst>
              <a:ext uri="{FF2B5EF4-FFF2-40B4-BE49-F238E27FC236}">
                <a16:creationId xmlns:a16="http://schemas.microsoft.com/office/drawing/2014/main" xmlns="" id="{4385E07E-B9CB-A138-A4AC-FC5CAAEC5F13}"/>
              </a:ext>
            </a:extLst>
          </p:cNvPr>
          <p:cNvPicPr>
            <a:picLocks noChangeAspect="1"/>
          </p:cNvPicPr>
          <p:nvPr/>
        </p:nvPicPr>
        <p:blipFill rotWithShape="1">
          <a:blip r:embed="rId6">
            <a:extLst>
              <a:ext uri="{28A0092B-C50C-407E-A947-70E740481C1C}">
                <a14:useLocalDpi xmlns:a14="http://schemas.microsoft.com/office/drawing/2010/main" val="0"/>
              </a:ext>
            </a:extLst>
          </a:blip>
          <a:srcRect t="9795"/>
          <a:stretch/>
        </p:blipFill>
        <p:spPr>
          <a:xfrm>
            <a:off x="8233283" y="202328"/>
            <a:ext cx="2120087" cy="2338907"/>
          </a:xfrm>
          <a:prstGeom prst="rect">
            <a:avLst/>
          </a:prstGeom>
        </p:spPr>
      </p:pic>
      <p:pic>
        <p:nvPicPr>
          <p:cNvPr id="11" name="Picture 10">
            <a:extLst>
              <a:ext uri="{FF2B5EF4-FFF2-40B4-BE49-F238E27FC236}">
                <a16:creationId xmlns:a16="http://schemas.microsoft.com/office/drawing/2014/main" xmlns="" id="{B446B225-E190-0649-CDFA-1B68DE370B97}"/>
              </a:ext>
            </a:extLst>
          </p:cNvPr>
          <p:cNvPicPr>
            <a:picLocks noChangeAspect="1"/>
          </p:cNvPicPr>
          <p:nvPr/>
        </p:nvPicPr>
        <p:blipFill rotWithShape="1">
          <a:blip r:embed="rId7">
            <a:extLst>
              <a:ext uri="{28A0092B-C50C-407E-A947-70E740481C1C}">
                <a14:useLocalDpi xmlns:a14="http://schemas.microsoft.com/office/drawing/2010/main" val="0"/>
              </a:ext>
            </a:extLst>
          </a:blip>
          <a:srcRect t="11936"/>
          <a:stretch/>
        </p:blipFill>
        <p:spPr>
          <a:xfrm>
            <a:off x="6092247" y="191310"/>
            <a:ext cx="2585472" cy="1873522"/>
          </a:xfrm>
          <a:prstGeom prst="rect">
            <a:avLst/>
          </a:prstGeom>
        </p:spPr>
      </p:pic>
      <p:pic>
        <p:nvPicPr>
          <p:cNvPr id="12" name="Picture 11">
            <a:extLst>
              <a:ext uri="{FF2B5EF4-FFF2-40B4-BE49-F238E27FC236}">
                <a16:creationId xmlns:a16="http://schemas.microsoft.com/office/drawing/2014/main" xmlns="" id="{EB2C1916-70E7-3FCD-3288-84836E94B373}"/>
              </a:ext>
            </a:extLst>
          </p:cNvPr>
          <p:cNvPicPr>
            <a:picLocks noChangeAspect="1"/>
          </p:cNvPicPr>
          <p:nvPr/>
        </p:nvPicPr>
        <p:blipFill rotWithShape="1">
          <a:blip r:embed="rId6">
            <a:extLst>
              <a:ext uri="{28A0092B-C50C-407E-A947-70E740481C1C}">
                <a14:useLocalDpi xmlns:a14="http://schemas.microsoft.com/office/drawing/2010/main" val="0"/>
              </a:ext>
            </a:extLst>
          </a:blip>
          <a:srcRect t="10341" b="16398"/>
          <a:stretch/>
        </p:blipFill>
        <p:spPr>
          <a:xfrm>
            <a:off x="3987995" y="3872603"/>
            <a:ext cx="2120087" cy="1899547"/>
          </a:xfrm>
          <a:prstGeom prst="rect">
            <a:avLst/>
          </a:prstGeom>
        </p:spPr>
      </p:pic>
      <p:pic>
        <p:nvPicPr>
          <p:cNvPr id="13" name="Picture 12">
            <a:extLst>
              <a:ext uri="{FF2B5EF4-FFF2-40B4-BE49-F238E27FC236}">
                <a16:creationId xmlns:a16="http://schemas.microsoft.com/office/drawing/2014/main" xmlns="" id="{D1108518-047D-EA55-CFDB-B26BAB164B14}"/>
              </a:ext>
            </a:extLst>
          </p:cNvPr>
          <p:cNvPicPr>
            <a:picLocks noChangeAspect="1"/>
          </p:cNvPicPr>
          <p:nvPr/>
        </p:nvPicPr>
        <p:blipFill rotWithShape="1">
          <a:blip r:embed="rId7">
            <a:extLst>
              <a:ext uri="{28A0092B-C50C-407E-A947-70E740481C1C}">
                <a14:useLocalDpi xmlns:a14="http://schemas.microsoft.com/office/drawing/2010/main" val="0"/>
              </a:ext>
            </a:extLst>
          </a:blip>
          <a:srcRect t="12604"/>
          <a:stretch/>
        </p:blipFill>
        <p:spPr>
          <a:xfrm>
            <a:off x="1871933" y="3867131"/>
            <a:ext cx="2585472" cy="1859337"/>
          </a:xfrm>
          <a:prstGeom prst="rect">
            <a:avLst/>
          </a:prstGeom>
        </p:spPr>
      </p:pic>
      <p:pic>
        <p:nvPicPr>
          <p:cNvPr id="14" name="Picture 13">
            <a:extLst>
              <a:ext uri="{FF2B5EF4-FFF2-40B4-BE49-F238E27FC236}">
                <a16:creationId xmlns:a16="http://schemas.microsoft.com/office/drawing/2014/main" xmlns="" id="{CA49C157-501B-B66F-89B8-9EEB2F9E9A4D}"/>
              </a:ext>
            </a:extLst>
          </p:cNvPr>
          <p:cNvPicPr>
            <a:picLocks noChangeAspect="1"/>
          </p:cNvPicPr>
          <p:nvPr/>
        </p:nvPicPr>
        <p:blipFill rotWithShape="1">
          <a:blip r:embed="rId6">
            <a:extLst>
              <a:ext uri="{28A0092B-C50C-407E-A947-70E740481C1C}">
                <a14:useLocalDpi xmlns:a14="http://schemas.microsoft.com/office/drawing/2010/main" val="0"/>
              </a:ext>
            </a:extLst>
          </a:blip>
          <a:srcRect t="10341" b="17239"/>
          <a:stretch/>
        </p:blipFill>
        <p:spPr>
          <a:xfrm>
            <a:off x="8166990" y="3872587"/>
            <a:ext cx="2120087" cy="1877745"/>
          </a:xfrm>
          <a:prstGeom prst="rect">
            <a:avLst/>
          </a:prstGeom>
        </p:spPr>
      </p:pic>
      <p:pic>
        <p:nvPicPr>
          <p:cNvPr id="15" name="Picture 14">
            <a:extLst>
              <a:ext uri="{FF2B5EF4-FFF2-40B4-BE49-F238E27FC236}">
                <a16:creationId xmlns:a16="http://schemas.microsoft.com/office/drawing/2014/main" xmlns="" id="{1C38922D-335E-2997-F5F2-75C5C0546963}"/>
              </a:ext>
            </a:extLst>
          </p:cNvPr>
          <p:cNvPicPr>
            <a:picLocks noChangeAspect="1"/>
          </p:cNvPicPr>
          <p:nvPr/>
        </p:nvPicPr>
        <p:blipFill rotWithShape="1">
          <a:blip r:embed="rId7">
            <a:extLst>
              <a:ext uri="{28A0092B-C50C-407E-A947-70E740481C1C}">
                <a14:useLocalDpi xmlns:a14="http://schemas.microsoft.com/office/drawing/2010/main" val="0"/>
              </a:ext>
            </a:extLst>
          </a:blip>
          <a:srcRect t="12604"/>
          <a:stretch/>
        </p:blipFill>
        <p:spPr>
          <a:xfrm>
            <a:off x="6065188" y="3892700"/>
            <a:ext cx="2585472" cy="1859337"/>
          </a:xfrm>
          <a:prstGeom prst="rect">
            <a:avLst/>
          </a:prstGeom>
        </p:spPr>
      </p:pic>
      <p:sp>
        <p:nvSpPr>
          <p:cNvPr id="17" name="Rectangle 16">
            <a:extLst>
              <a:ext uri="{FF2B5EF4-FFF2-40B4-BE49-F238E27FC236}">
                <a16:creationId xmlns:a16="http://schemas.microsoft.com/office/drawing/2014/main" xmlns="" id="{1F20DDAC-4622-CF5F-E6E1-E6A4649FDEA5}"/>
              </a:ext>
            </a:extLst>
          </p:cNvPr>
          <p:cNvSpPr/>
          <p:nvPr/>
        </p:nvSpPr>
        <p:spPr>
          <a:xfrm>
            <a:off x="2148908" y="5620269"/>
            <a:ext cx="7832560" cy="1352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pPr>
            <a:r>
              <a:rPr lang="en-US" sz="4800" kern="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Com pa</a:t>
            </a:r>
          </a:p>
        </p:txBody>
      </p:sp>
    </p:spTree>
    <p:extLst>
      <p:ext uri="{BB962C8B-B14F-4D97-AF65-F5344CB8AC3E}">
        <p14:creationId xmlns:p14="http://schemas.microsoft.com/office/powerpoint/2010/main" val="1897335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14"/>
                                        </p:tgtEl>
                                        <p:attrNameLst>
                                          <p:attrName>ppt_x</p:attrName>
                                        </p:attrNameLst>
                                      </p:cBhvr>
                                      <p:tavLst>
                                        <p:tav tm="0">
                                          <p:val>
                                            <p:strVal val="ppt_x"/>
                                          </p:val>
                                        </p:tav>
                                        <p:tav tm="100000">
                                          <p:val>
                                            <p:strVal val="ppt_x"/>
                                          </p:val>
                                        </p:tav>
                                      </p:tavLst>
                                    </p:anim>
                                    <p:anim calcmode="lin" valueType="num">
                                      <p:cBhvr additive="base">
                                        <p:cTn id="7" dur="500"/>
                                        <p:tgtEl>
                                          <p:spTgt spid="14"/>
                                        </p:tgtEl>
                                        <p:attrNameLst>
                                          <p:attrName>ppt_y</p:attrName>
                                        </p:attrNameLst>
                                      </p:cBhvr>
                                      <p:tavLst>
                                        <p:tav tm="0">
                                          <p:val>
                                            <p:strVal val="ppt_y"/>
                                          </p:val>
                                        </p:tav>
                                        <p:tav tm="100000">
                                          <p:val>
                                            <p:strVal val="1+ppt_h/2"/>
                                          </p:val>
                                        </p:tav>
                                      </p:tavLst>
                                    </p:anim>
                                    <p:set>
                                      <p:cBhvr>
                                        <p:cTn id="8" dur="1" fill="hold">
                                          <p:stCondLst>
                                            <p:cond delay="499"/>
                                          </p:stCondLst>
                                        </p:cTn>
                                        <p:tgtEl>
                                          <p:spTgt spid="1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15"/>
                                        </p:tgtEl>
                                        <p:attrNameLst>
                                          <p:attrName>ppt_x</p:attrName>
                                        </p:attrNameLst>
                                      </p:cBhvr>
                                      <p:tavLst>
                                        <p:tav tm="0">
                                          <p:val>
                                            <p:strVal val="ppt_x"/>
                                          </p:val>
                                        </p:tav>
                                        <p:tav tm="100000">
                                          <p:val>
                                            <p:strVal val="ppt_x"/>
                                          </p:val>
                                        </p:tav>
                                      </p:tavLst>
                                    </p:anim>
                                    <p:anim calcmode="lin" valueType="num">
                                      <p:cBhvr additive="base">
                                        <p:cTn id="13" dur="500"/>
                                        <p:tgtEl>
                                          <p:spTgt spid="15"/>
                                        </p:tgtEl>
                                        <p:attrNameLst>
                                          <p:attrName>ppt_y</p:attrName>
                                        </p:attrNameLst>
                                      </p:cBhvr>
                                      <p:tavLst>
                                        <p:tav tm="0">
                                          <p:val>
                                            <p:strVal val="ppt_y"/>
                                          </p:val>
                                        </p:tav>
                                        <p:tav tm="100000">
                                          <p:val>
                                            <p:strVal val="1+ppt_h/2"/>
                                          </p:val>
                                        </p:tav>
                                      </p:tavLst>
                                    </p:anim>
                                    <p:set>
                                      <p:cBhvr>
                                        <p:cTn id="14" dur="1" fill="hold">
                                          <p:stCondLst>
                                            <p:cond delay="499"/>
                                          </p:stCondLst>
                                        </p:cTn>
                                        <p:tgtEl>
                                          <p:spTgt spid="1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12"/>
                                        </p:tgtEl>
                                        <p:attrNameLst>
                                          <p:attrName>ppt_x</p:attrName>
                                        </p:attrNameLst>
                                      </p:cBhvr>
                                      <p:tavLst>
                                        <p:tav tm="0">
                                          <p:val>
                                            <p:strVal val="ppt_x"/>
                                          </p:val>
                                        </p:tav>
                                        <p:tav tm="100000">
                                          <p:val>
                                            <p:strVal val="ppt_x"/>
                                          </p:val>
                                        </p:tav>
                                      </p:tavLst>
                                    </p:anim>
                                    <p:anim calcmode="lin" valueType="num">
                                      <p:cBhvr additive="base">
                                        <p:cTn id="19" dur="500"/>
                                        <p:tgtEl>
                                          <p:spTgt spid="12"/>
                                        </p:tgtEl>
                                        <p:attrNameLst>
                                          <p:attrName>ppt_y</p:attrName>
                                        </p:attrNameLst>
                                      </p:cBhvr>
                                      <p:tavLst>
                                        <p:tav tm="0">
                                          <p:val>
                                            <p:strVal val="ppt_y"/>
                                          </p:val>
                                        </p:tav>
                                        <p:tav tm="100000">
                                          <p:val>
                                            <p:strVal val="1+ppt_h/2"/>
                                          </p:val>
                                        </p:tav>
                                      </p:tavLst>
                                    </p:anim>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13"/>
                                        </p:tgtEl>
                                        <p:attrNameLst>
                                          <p:attrName>ppt_x</p:attrName>
                                        </p:attrNameLst>
                                      </p:cBhvr>
                                      <p:tavLst>
                                        <p:tav tm="0">
                                          <p:val>
                                            <p:strVal val="ppt_x"/>
                                          </p:val>
                                        </p:tav>
                                        <p:tav tm="100000">
                                          <p:val>
                                            <p:strVal val="ppt_x"/>
                                          </p:val>
                                        </p:tav>
                                      </p:tavLst>
                                    </p:anim>
                                    <p:anim calcmode="lin" valueType="num">
                                      <p:cBhvr additive="base">
                                        <p:cTn id="25" dur="500"/>
                                        <p:tgtEl>
                                          <p:spTgt spid="13"/>
                                        </p:tgtEl>
                                        <p:attrNameLst>
                                          <p:attrName>ppt_y</p:attrName>
                                        </p:attrNameLst>
                                      </p:cBhvr>
                                      <p:tavLst>
                                        <p:tav tm="0">
                                          <p:val>
                                            <p:strVal val="ppt_y"/>
                                          </p:val>
                                        </p:tav>
                                        <p:tav tm="100000">
                                          <p:val>
                                            <p:strVal val="1+ppt_h/2"/>
                                          </p:val>
                                        </p:tav>
                                      </p:tavLst>
                                    </p:anim>
                                    <p:set>
                                      <p:cBhvr>
                                        <p:cTn id="26" dur="1" fill="hold">
                                          <p:stCondLst>
                                            <p:cond delay="499"/>
                                          </p:stCondLst>
                                        </p:cTn>
                                        <p:tgtEl>
                                          <p:spTgt spid="13"/>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5"/>
                                        </p:tgtEl>
                                        <p:attrNameLst>
                                          <p:attrName>ppt_x</p:attrName>
                                        </p:attrNameLst>
                                      </p:cBhvr>
                                      <p:tavLst>
                                        <p:tav tm="0">
                                          <p:val>
                                            <p:strVal val="ppt_x"/>
                                          </p:val>
                                        </p:tav>
                                        <p:tav tm="100000">
                                          <p:val>
                                            <p:strVal val="ppt_x"/>
                                          </p:val>
                                        </p:tav>
                                      </p:tavLst>
                                    </p:anim>
                                    <p:anim calcmode="lin" valueType="num">
                                      <p:cBhvr additive="base">
                                        <p:cTn id="31" dur="500"/>
                                        <p:tgtEl>
                                          <p:spTgt spid="5"/>
                                        </p:tgtEl>
                                        <p:attrNameLst>
                                          <p:attrName>ppt_y</p:attrName>
                                        </p:attrNameLst>
                                      </p:cBhvr>
                                      <p:tavLst>
                                        <p:tav tm="0">
                                          <p:val>
                                            <p:strVal val="ppt_y"/>
                                          </p:val>
                                        </p:tav>
                                        <p:tav tm="100000">
                                          <p:val>
                                            <p:strVal val="1+ppt_h/2"/>
                                          </p:val>
                                        </p:tav>
                                      </p:tavLst>
                                    </p:anim>
                                    <p:set>
                                      <p:cBhvr>
                                        <p:cTn id="32" dur="1" fill="hold">
                                          <p:stCondLst>
                                            <p:cond delay="499"/>
                                          </p:stCondLst>
                                        </p:cTn>
                                        <p:tgtEl>
                                          <p:spTgt spid="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4"/>
                                        </p:tgtEl>
                                        <p:attrNameLst>
                                          <p:attrName>ppt_x</p:attrName>
                                        </p:attrNameLst>
                                      </p:cBhvr>
                                      <p:tavLst>
                                        <p:tav tm="0">
                                          <p:val>
                                            <p:strVal val="ppt_x"/>
                                          </p:val>
                                        </p:tav>
                                        <p:tav tm="100000">
                                          <p:val>
                                            <p:strVal val="ppt_x"/>
                                          </p:val>
                                        </p:tav>
                                      </p:tavLst>
                                    </p:anim>
                                    <p:anim calcmode="lin" valueType="num">
                                      <p:cBhvr additive="base">
                                        <p:cTn id="37" dur="500"/>
                                        <p:tgtEl>
                                          <p:spTgt spid="4"/>
                                        </p:tgtEl>
                                        <p:attrNameLst>
                                          <p:attrName>ppt_y</p:attrName>
                                        </p:attrNameLst>
                                      </p:cBhvr>
                                      <p:tavLst>
                                        <p:tav tm="0">
                                          <p:val>
                                            <p:strVal val="ppt_y"/>
                                          </p:val>
                                        </p:tav>
                                        <p:tav tm="100000">
                                          <p:val>
                                            <p:strVal val="1+ppt_h/2"/>
                                          </p:val>
                                        </p:tav>
                                      </p:tavLst>
                                    </p:anim>
                                    <p:set>
                                      <p:cBhvr>
                                        <p:cTn id="38" dur="1" fill="hold">
                                          <p:stCondLst>
                                            <p:cond delay="499"/>
                                          </p:stCondLst>
                                        </p:cTn>
                                        <p:tgtEl>
                                          <p:spTgt spid="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9"/>
                                        </p:tgtEl>
                                        <p:attrNameLst>
                                          <p:attrName>ppt_x</p:attrName>
                                        </p:attrNameLst>
                                      </p:cBhvr>
                                      <p:tavLst>
                                        <p:tav tm="0">
                                          <p:val>
                                            <p:strVal val="ppt_x"/>
                                          </p:val>
                                        </p:tav>
                                        <p:tav tm="100000">
                                          <p:val>
                                            <p:strVal val="ppt_x"/>
                                          </p:val>
                                        </p:tav>
                                      </p:tavLst>
                                    </p:anim>
                                    <p:anim calcmode="lin" valueType="num">
                                      <p:cBhvr additive="base">
                                        <p:cTn id="43" dur="500"/>
                                        <p:tgtEl>
                                          <p:spTgt spid="9"/>
                                        </p:tgtEl>
                                        <p:attrNameLst>
                                          <p:attrName>ppt_y</p:attrName>
                                        </p:attrNameLst>
                                      </p:cBhvr>
                                      <p:tavLst>
                                        <p:tav tm="0">
                                          <p:val>
                                            <p:strVal val="ppt_y"/>
                                          </p:val>
                                        </p:tav>
                                        <p:tav tm="100000">
                                          <p:val>
                                            <p:strVal val="1+ppt_h/2"/>
                                          </p:val>
                                        </p:tav>
                                      </p:tavLst>
                                    </p:anim>
                                    <p:set>
                                      <p:cBhvr>
                                        <p:cTn id="44" dur="1" fill="hold">
                                          <p:stCondLst>
                                            <p:cond delay="499"/>
                                          </p:stCondLst>
                                        </p:cTn>
                                        <p:tgtEl>
                                          <p:spTgt spid="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8"/>
                                        </p:tgtEl>
                                        <p:attrNameLst>
                                          <p:attrName>ppt_x</p:attrName>
                                        </p:attrNameLst>
                                      </p:cBhvr>
                                      <p:tavLst>
                                        <p:tav tm="0">
                                          <p:val>
                                            <p:strVal val="ppt_x"/>
                                          </p:val>
                                        </p:tav>
                                        <p:tav tm="100000">
                                          <p:val>
                                            <p:strVal val="ppt_x"/>
                                          </p:val>
                                        </p:tav>
                                      </p:tavLst>
                                    </p:anim>
                                    <p:anim calcmode="lin" valueType="num">
                                      <p:cBhvr additive="base">
                                        <p:cTn id="49" dur="500"/>
                                        <p:tgtEl>
                                          <p:spTgt spid="8"/>
                                        </p:tgtEl>
                                        <p:attrNameLst>
                                          <p:attrName>ppt_y</p:attrName>
                                        </p:attrNameLst>
                                      </p:cBhvr>
                                      <p:tavLst>
                                        <p:tav tm="0">
                                          <p:val>
                                            <p:strVal val="ppt_y"/>
                                          </p:val>
                                        </p:tav>
                                        <p:tav tm="100000">
                                          <p:val>
                                            <p:strVal val="1+ppt_h/2"/>
                                          </p:val>
                                        </p:tav>
                                      </p:tavLst>
                                    </p:anim>
                                    <p:set>
                                      <p:cBhvr>
                                        <p:cTn id="50" dur="1" fill="hold">
                                          <p:stCondLst>
                                            <p:cond delay="499"/>
                                          </p:stCondLst>
                                        </p:cTn>
                                        <p:tgtEl>
                                          <p:spTgt spid="8"/>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nodeType="clickEffect">
                                  <p:stCondLst>
                                    <p:cond delay="0"/>
                                  </p:stCondLst>
                                  <p:childTnLst>
                                    <p:anim calcmode="lin" valueType="num">
                                      <p:cBhvr additive="base">
                                        <p:cTn id="54" dur="500"/>
                                        <p:tgtEl>
                                          <p:spTgt spid="10"/>
                                        </p:tgtEl>
                                        <p:attrNameLst>
                                          <p:attrName>ppt_x</p:attrName>
                                        </p:attrNameLst>
                                      </p:cBhvr>
                                      <p:tavLst>
                                        <p:tav tm="0">
                                          <p:val>
                                            <p:strVal val="ppt_x"/>
                                          </p:val>
                                        </p:tav>
                                        <p:tav tm="100000">
                                          <p:val>
                                            <p:strVal val="ppt_x"/>
                                          </p:val>
                                        </p:tav>
                                      </p:tavLst>
                                    </p:anim>
                                    <p:anim calcmode="lin" valueType="num">
                                      <p:cBhvr additive="base">
                                        <p:cTn id="55" dur="500"/>
                                        <p:tgtEl>
                                          <p:spTgt spid="10"/>
                                        </p:tgtEl>
                                        <p:attrNameLst>
                                          <p:attrName>ppt_y</p:attrName>
                                        </p:attrNameLst>
                                      </p:cBhvr>
                                      <p:tavLst>
                                        <p:tav tm="0">
                                          <p:val>
                                            <p:strVal val="ppt_y"/>
                                          </p:val>
                                        </p:tav>
                                        <p:tav tm="100000">
                                          <p:val>
                                            <p:strVal val="1+ppt_h/2"/>
                                          </p:val>
                                        </p:tav>
                                      </p:tavLst>
                                    </p:anim>
                                    <p:set>
                                      <p:cBhvr>
                                        <p:cTn id="56" dur="1" fill="hold">
                                          <p:stCondLst>
                                            <p:cond delay="499"/>
                                          </p:stCondLst>
                                        </p:cTn>
                                        <p:tgtEl>
                                          <p:spTgt spid="10"/>
                                        </p:tgtEl>
                                        <p:attrNameLst>
                                          <p:attrName>style.visibility</p:attrName>
                                        </p:attrNameLst>
                                      </p:cBhvr>
                                      <p:to>
                                        <p:strVal val="hidden"/>
                                      </p:to>
                                    </p:set>
                                  </p:childTnLst>
                                </p:cTn>
                              </p:par>
                              <p:par>
                                <p:cTn id="57" presetID="2" presetClass="exit" presetSubtype="4" fill="hold" nodeType="withEffect">
                                  <p:stCondLst>
                                    <p:cond delay="0"/>
                                  </p:stCondLst>
                                  <p:childTnLst>
                                    <p:anim calcmode="lin" valueType="num">
                                      <p:cBhvr additive="base">
                                        <p:cTn id="58" dur="500"/>
                                        <p:tgtEl>
                                          <p:spTgt spid="11"/>
                                        </p:tgtEl>
                                        <p:attrNameLst>
                                          <p:attrName>ppt_x</p:attrName>
                                        </p:attrNameLst>
                                      </p:cBhvr>
                                      <p:tavLst>
                                        <p:tav tm="0">
                                          <p:val>
                                            <p:strVal val="ppt_x"/>
                                          </p:val>
                                        </p:tav>
                                        <p:tav tm="100000">
                                          <p:val>
                                            <p:strVal val="ppt_x"/>
                                          </p:val>
                                        </p:tav>
                                      </p:tavLst>
                                    </p:anim>
                                    <p:anim calcmode="lin" valueType="num">
                                      <p:cBhvr additive="base">
                                        <p:cTn id="59" dur="500"/>
                                        <p:tgtEl>
                                          <p:spTgt spid="11"/>
                                        </p:tgtEl>
                                        <p:attrNameLst>
                                          <p:attrName>ppt_y</p:attrName>
                                        </p:attrNameLst>
                                      </p:cBhvr>
                                      <p:tavLst>
                                        <p:tav tm="0">
                                          <p:val>
                                            <p:strVal val="ppt_y"/>
                                          </p:val>
                                        </p:tav>
                                        <p:tav tm="100000">
                                          <p:val>
                                            <p:strVal val="1+ppt_h/2"/>
                                          </p:val>
                                        </p:tav>
                                      </p:tavLst>
                                    </p:anim>
                                    <p:set>
                                      <p:cBhvr>
                                        <p:cTn id="60" dur="1" fill="hold">
                                          <p:stCondLst>
                                            <p:cond delay="499"/>
                                          </p:stCondLst>
                                        </p:cTn>
                                        <p:tgtEl>
                                          <p:spTgt spid="11"/>
                                        </p:tgtEl>
                                        <p:attrNameLst>
                                          <p:attrName>style.visibility</p:attrName>
                                        </p:attrNameLst>
                                      </p:cBhvr>
                                      <p:to>
                                        <p:strVal val="hidden"/>
                                      </p:to>
                                    </p:set>
                                  </p:childTnLst>
                                </p:cTn>
                              </p:par>
                              <p:par>
                                <p:cTn id="61" presetID="2" presetClass="exit" presetSubtype="4" fill="hold" nodeType="withEffect">
                                  <p:stCondLst>
                                    <p:cond delay="0"/>
                                  </p:stCondLst>
                                  <p:childTnLst>
                                    <p:anim calcmode="lin" valueType="num">
                                      <p:cBhvr additive="base">
                                        <p:cTn id="62" dur="500"/>
                                        <p:tgtEl>
                                          <p:spTgt spid="6"/>
                                        </p:tgtEl>
                                        <p:attrNameLst>
                                          <p:attrName>ppt_x</p:attrName>
                                        </p:attrNameLst>
                                      </p:cBhvr>
                                      <p:tavLst>
                                        <p:tav tm="0">
                                          <p:val>
                                            <p:strVal val="ppt_x"/>
                                          </p:val>
                                        </p:tav>
                                        <p:tav tm="100000">
                                          <p:val>
                                            <p:strVal val="ppt_x"/>
                                          </p:val>
                                        </p:tav>
                                      </p:tavLst>
                                    </p:anim>
                                    <p:anim calcmode="lin" valueType="num">
                                      <p:cBhvr additive="base">
                                        <p:cTn id="63" dur="500"/>
                                        <p:tgtEl>
                                          <p:spTgt spid="6"/>
                                        </p:tgtEl>
                                        <p:attrNameLst>
                                          <p:attrName>ppt_y</p:attrName>
                                        </p:attrNameLst>
                                      </p:cBhvr>
                                      <p:tavLst>
                                        <p:tav tm="0">
                                          <p:val>
                                            <p:strVal val="ppt_y"/>
                                          </p:val>
                                        </p:tav>
                                        <p:tav tm="100000">
                                          <p:val>
                                            <p:strVal val="1+ppt_h/2"/>
                                          </p:val>
                                        </p:tav>
                                      </p:tavLst>
                                    </p:anim>
                                    <p:set>
                                      <p:cBhvr>
                                        <p:cTn id="64" dur="1" fill="hold">
                                          <p:stCondLst>
                                            <p:cond delay="499"/>
                                          </p:stCondLst>
                                        </p:cTn>
                                        <p:tgtEl>
                                          <p:spTgt spid="6"/>
                                        </p:tgtEl>
                                        <p:attrNameLst>
                                          <p:attrName>style.visibility</p:attrName>
                                        </p:attrNameLst>
                                      </p:cBhvr>
                                      <p:to>
                                        <p:strVal val="hidden"/>
                                      </p:to>
                                    </p:set>
                                  </p:childTnLst>
                                </p:cTn>
                              </p:par>
                              <p:par>
                                <p:cTn id="65" presetID="2" presetClass="exit" presetSubtype="4" fill="hold" nodeType="withEffect">
                                  <p:stCondLst>
                                    <p:cond delay="0"/>
                                  </p:stCondLst>
                                  <p:childTnLst>
                                    <p:anim calcmode="lin" valueType="num">
                                      <p:cBhvr additive="base">
                                        <p:cTn id="66" dur="500"/>
                                        <p:tgtEl>
                                          <p:spTgt spid="7"/>
                                        </p:tgtEl>
                                        <p:attrNameLst>
                                          <p:attrName>ppt_x</p:attrName>
                                        </p:attrNameLst>
                                      </p:cBhvr>
                                      <p:tavLst>
                                        <p:tav tm="0">
                                          <p:val>
                                            <p:strVal val="ppt_x"/>
                                          </p:val>
                                        </p:tav>
                                        <p:tav tm="100000">
                                          <p:val>
                                            <p:strVal val="ppt_x"/>
                                          </p:val>
                                        </p:tav>
                                      </p:tavLst>
                                    </p:anim>
                                    <p:anim calcmode="lin" valueType="num">
                                      <p:cBhvr additive="base">
                                        <p:cTn id="67" dur="500"/>
                                        <p:tgtEl>
                                          <p:spTgt spid="7"/>
                                        </p:tgtEl>
                                        <p:attrNameLst>
                                          <p:attrName>ppt_y</p:attrName>
                                        </p:attrNameLst>
                                      </p:cBhvr>
                                      <p:tavLst>
                                        <p:tav tm="0">
                                          <p:val>
                                            <p:strVal val="ppt_y"/>
                                          </p:val>
                                        </p:tav>
                                        <p:tav tm="100000">
                                          <p:val>
                                            <p:strVal val="1+ppt_h/2"/>
                                          </p:val>
                                        </p:tav>
                                      </p:tavLst>
                                    </p:anim>
                                    <p:set>
                                      <p:cBhvr>
                                        <p:cTn id="68" dur="1" fill="hold">
                                          <p:stCondLst>
                                            <p:cond delay="499"/>
                                          </p:stCondLst>
                                        </p:cTn>
                                        <p:tgtEl>
                                          <p:spTgt spid="7"/>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500"/>
                                        <p:tgtEl>
                                          <p:spTgt spid="17"/>
                                        </p:tgtEl>
                                      </p:cBhvr>
                                    </p:animEffect>
                                  </p:childTnLst>
                                  <p:subTnLst>
                                    <p:audio>
                                      <p:cMediaNode>
                                        <p:cTn display="0" masterRel="sameClick">
                                          <p:stCondLst>
                                            <p:cond evt="begin" delay="0">
                                              <p:tn val="71"/>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Nơi bán Bút chì gỗ 2B Thiên Long GP02 giá rẻ nhất tháng 08/2022">
            <a:extLst>
              <a:ext uri="{FF2B5EF4-FFF2-40B4-BE49-F238E27FC236}">
                <a16:creationId xmlns:a16="http://schemas.microsoft.com/office/drawing/2014/main" xmlns="" id="{4BE5AE98-6D7C-CA05-C254-E9D5E9645B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8052" y="399130"/>
            <a:ext cx="5068391" cy="506839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xmlns="" id="{C5C2C6E1-5D88-0334-359B-5FC4DA741DD9}"/>
              </a:ext>
            </a:extLst>
          </p:cNvPr>
          <p:cNvPicPr>
            <a:picLocks noChangeAspect="1"/>
          </p:cNvPicPr>
          <p:nvPr/>
        </p:nvPicPr>
        <p:blipFill rotWithShape="1">
          <a:blip r:embed="rId4">
            <a:extLst>
              <a:ext uri="{28A0092B-C50C-407E-A947-70E740481C1C}">
                <a14:useLocalDpi xmlns:a14="http://schemas.microsoft.com/office/drawing/2010/main" val="0"/>
              </a:ext>
            </a:extLst>
          </a:blip>
          <a:srcRect b="12355"/>
          <a:stretch/>
        </p:blipFill>
        <p:spPr>
          <a:xfrm>
            <a:off x="3533700" y="2084945"/>
            <a:ext cx="2585472" cy="1864622"/>
          </a:xfrm>
          <a:prstGeom prst="rect">
            <a:avLst/>
          </a:prstGeom>
        </p:spPr>
      </p:pic>
      <p:pic>
        <p:nvPicPr>
          <p:cNvPr id="5" name="Picture 4">
            <a:extLst>
              <a:ext uri="{FF2B5EF4-FFF2-40B4-BE49-F238E27FC236}">
                <a16:creationId xmlns:a16="http://schemas.microsoft.com/office/drawing/2014/main" xmlns="" id="{388F38BC-5B5E-307F-6CAE-F3194EA7D5F3}"/>
              </a:ext>
            </a:extLst>
          </p:cNvPr>
          <p:cNvPicPr>
            <a:picLocks noChangeAspect="1"/>
          </p:cNvPicPr>
          <p:nvPr/>
        </p:nvPicPr>
        <p:blipFill rotWithShape="1">
          <a:blip r:embed="rId5">
            <a:extLst>
              <a:ext uri="{28A0092B-C50C-407E-A947-70E740481C1C}">
                <a14:useLocalDpi xmlns:a14="http://schemas.microsoft.com/office/drawing/2010/main" val="0"/>
              </a:ext>
            </a:extLst>
          </a:blip>
          <a:srcRect b="10390"/>
          <a:stretch/>
        </p:blipFill>
        <p:spPr>
          <a:xfrm>
            <a:off x="1896655" y="1624145"/>
            <a:ext cx="2127475" cy="2316842"/>
          </a:xfrm>
          <a:prstGeom prst="rect">
            <a:avLst/>
          </a:prstGeom>
        </p:spPr>
      </p:pic>
      <p:pic>
        <p:nvPicPr>
          <p:cNvPr id="6" name="Picture 5">
            <a:extLst>
              <a:ext uri="{FF2B5EF4-FFF2-40B4-BE49-F238E27FC236}">
                <a16:creationId xmlns:a16="http://schemas.microsoft.com/office/drawing/2014/main" xmlns="" id="{D287ABAA-43AB-023B-9061-24C5EF87B4CD}"/>
              </a:ext>
            </a:extLst>
          </p:cNvPr>
          <p:cNvPicPr>
            <a:picLocks noChangeAspect="1"/>
          </p:cNvPicPr>
          <p:nvPr/>
        </p:nvPicPr>
        <p:blipFill rotWithShape="1">
          <a:blip r:embed="rId6">
            <a:extLst>
              <a:ext uri="{28A0092B-C50C-407E-A947-70E740481C1C}">
                <a14:useLocalDpi xmlns:a14="http://schemas.microsoft.com/office/drawing/2010/main" val="0"/>
              </a:ext>
            </a:extLst>
          </a:blip>
          <a:srcRect t="9795"/>
          <a:stretch/>
        </p:blipFill>
        <p:spPr>
          <a:xfrm>
            <a:off x="3960948" y="256625"/>
            <a:ext cx="2120087" cy="2338907"/>
          </a:xfrm>
          <a:prstGeom prst="rect">
            <a:avLst/>
          </a:prstGeom>
        </p:spPr>
      </p:pic>
      <p:pic>
        <p:nvPicPr>
          <p:cNvPr id="7" name="Picture 6">
            <a:extLst>
              <a:ext uri="{FF2B5EF4-FFF2-40B4-BE49-F238E27FC236}">
                <a16:creationId xmlns:a16="http://schemas.microsoft.com/office/drawing/2014/main" xmlns="" id="{5AD83442-20C0-EDA4-CB9C-8851532F8B32}"/>
              </a:ext>
            </a:extLst>
          </p:cNvPr>
          <p:cNvPicPr>
            <a:picLocks noChangeAspect="1"/>
          </p:cNvPicPr>
          <p:nvPr/>
        </p:nvPicPr>
        <p:blipFill rotWithShape="1">
          <a:blip r:embed="rId7">
            <a:extLst>
              <a:ext uri="{28A0092B-C50C-407E-A947-70E740481C1C}">
                <a14:useLocalDpi xmlns:a14="http://schemas.microsoft.com/office/drawing/2010/main" val="0"/>
              </a:ext>
            </a:extLst>
          </a:blip>
          <a:srcRect t="11936"/>
          <a:stretch/>
        </p:blipFill>
        <p:spPr>
          <a:xfrm>
            <a:off x="1838630" y="256624"/>
            <a:ext cx="2585472" cy="1873522"/>
          </a:xfrm>
          <a:prstGeom prst="rect">
            <a:avLst/>
          </a:prstGeom>
        </p:spPr>
      </p:pic>
      <p:pic>
        <p:nvPicPr>
          <p:cNvPr id="8" name="Picture 7">
            <a:extLst>
              <a:ext uri="{FF2B5EF4-FFF2-40B4-BE49-F238E27FC236}">
                <a16:creationId xmlns:a16="http://schemas.microsoft.com/office/drawing/2014/main" xmlns="" id="{14FA6C97-4F36-E792-5E98-8AA5D712EABF}"/>
              </a:ext>
            </a:extLst>
          </p:cNvPr>
          <p:cNvPicPr>
            <a:picLocks noChangeAspect="1"/>
          </p:cNvPicPr>
          <p:nvPr/>
        </p:nvPicPr>
        <p:blipFill rotWithShape="1">
          <a:blip r:embed="rId4">
            <a:extLst>
              <a:ext uri="{28A0092B-C50C-407E-A947-70E740481C1C}">
                <a14:useLocalDpi xmlns:a14="http://schemas.microsoft.com/office/drawing/2010/main" val="0"/>
              </a:ext>
            </a:extLst>
          </a:blip>
          <a:srcRect b="12355"/>
          <a:stretch/>
        </p:blipFill>
        <p:spPr>
          <a:xfrm>
            <a:off x="7767897" y="2051583"/>
            <a:ext cx="2585472" cy="1864622"/>
          </a:xfrm>
          <a:prstGeom prst="rect">
            <a:avLst/>
          </a:prstGeom>
        </p:spPr>
      </p:pic>
      <p:pic>
        <p:nvPicPr>
          <p:cNvPr id="9" name="Picture 8">
            <a:extLst>
              <a:ext uri="{FF2B5EF4-FFF2-40B4-BE49-F238E27FC236}">
                <a16:creationId xmlns:a16="http://schemas.microsoft.com/office/drawing/2014/main" xmlns="" id="{62012DB8-BDB1-9464-1601-6D605EA74F5E}"/>
              </a:ext>
            </a:extLst>
          </p:cNvPr>
          <p:cNvPicPr>
            <a:picLocks noChangeAspect="1"/>
          </p:cNvPicPr>
          <p:nvPr/>
        </p:nvPicPr>
        <p:blipFill rotWithShape="1">
          <a:blip r:embed="rId5">
            <a:extLst>
              <a:ext uri="{28A0092B-C50C-407E-A947-70E740481C1C}">
                <a14:useLocalDpi xmlns:a14="http://schemas.microsoft.com/office/drawing/2010/main" val="0"/>
              </a:ext>
            </a:extLst>
          </a:blip>
          <a:srcRect b="10390"/>
          <a:stretch/>
        </p:blipFill>
        <p:spPr>
          <a:xfrm>
            <a:off x="6118803" y="1579615"/>
            <a:ext cx="2127475" cy="2316842"/>
          </a:xfrm>
          <a:prstGeom prst="rect">
            <a:avLst/>
          </a:prstGeom>
        </p:spPr>
      </p:pic>
      <p:pic>
        <p:nvPicPr>
          <p:cNvPr id="10" name="Picture 9">
            <a:extLst>
              <a:ext uri="{FF2B5EF4-FFF2-40B4-BE49-F238E27FC236}">
                <a16:creationId xmlns:a16="http://schemas.microsoft.com/office/drawing/2014/main" xmlns="" id="{4385E07E-B9CB-A138-A4AC-FC5CAAEC5F13}"/>
              </a:ext>
            </a:extLst>
          </p:cNvPr>
          <p:cNvPicPr>
            <a:picLocks noChangeAspect="1"/>
          </p:cNvPicPr>
          <p:nvPr/>
        </p:nvPicPr>
        <p:blipFill rotWithShape="1">
          <a:blip r:embed="rId6">
            <a:extLst>
              <a:ext uri="{28A0092B-C50C-407E-A947-70E740481C1C}">
                <a14:useLocalDpi xmlns:a14="http://schemas.microsoft.com/office/drawing/2010/main" val="0"/>
              </a:ext>
            </a:extLst>
          </a:blip>
          <a:srcRect t="9795"/>
          <a:stretch/>
        </p:blipFill>
        <p:spPr>
          <a:xfrm>
            <a:off x="8233283" y="202328"/>
            <a:ext cx="2120087" cy="2338907"/>
          </a:xfrm>
          <a:prstGeom prst="rect">
            <a:avLst/>
          </a:prstGeom>
        </p:spPr>
      </p:pic>
      <p:pic>
        <p:nvPicPr>
          <p:cNvPr id="11" name="Picture 10">
            <a:extLst>
              <a:ext uri="{FF2B5EF4-FFF2-40B4-BE49-F238E27FC236}">
                <a16:creationId xmlns:a16="http://schemas.microsoft.com/office/drawing/2014/main" xmlns="" id="{B446B225-E190-0649-CDFA-1B68DE370B97}"/>
              </a:ext>
            </a:extLst>
          </p:cNvPr>
          <p:cNvPicPr>
            <a:picLocks noChangeAspect="1"/>
          </p:cNvPicPr>
          <p:nvPr/>
        </p:nvPicPr>
        <p:blipFill rotWithShape="1">
          <a:blip r:embed="rId7">
            <a:extLst>
              <a:ext uri="{28A0092B-C50C-407E-A947-70E740481C1C}">
                <a14:useLocalDpi xmlns:a14="http://schemas.microsoft.com/office/drawing/2010/main" val="0"/>
              </a:ext>
            </a:extLst>
          </a:blip>
          <a:srcRect t="11936"/>
          <a:stretch/>
        </p:blipFill>
        <p:spPr>
          <a:xfrm>
            <a:off x="6092247" y="191310"/>
            <a:ext cx="2585472" cy="1873522"/>
          </a:xfrm>
          <a:prstGeom prst="rect">
            <a:avLst/>
          </a:prstGeom>
        </p:spPr>
      </p:pic>
      <p:pic>
        <p:nvPicPr>
          <p:cNvPr id="12" name="Picture 11">
            <a:extLst>
              <a:ext uri="{FF2B5EF4-FFF2-40B4-BE49-F238E27FC236}">
                <a16:creationId xmlns:a16="http://schemas.microsoft.com/office/drawing/2014/main" xmlns="" id="{EB2C1916-70E7-3FCD-3288-84836E94B373}"/>
              </a:ext>
            </a:extLst>
          </p:cNvPr>
          <p:cNvPicPr>
            <a:picLocks noChangeAspect="1"/>
          </p:cNvPicPr>
          <p:nvPr/>
        </p:nvPicPr>
        <p:blipFill rotWithShape="1">
          <a:blip r:embed="rId6">
            <a:extLst>
              <a:ext uri="{28A0092B-C50C-407E-A947-70E740481C1C}">
                <a14:useLocalDpi xmlns:a14="http://schemas.microsoft.com/office/drawing/2010/main" val="0"/>
              </a:ext>
            </a:extLst>
          </a:blip>
          <a:srcRect t="10341" b="16398"/>
          <a:stretch/>
        </p:blipFill>
        <p:spPr>
          <a:xfrm>
            <a:off x="3987995" y="3872603"/>
            <a:ext cx="2120087" cy="1899547"/>
          </a:xfrm>
          <a:prstGeom prst="rect">
            <a:avLst/>
          </a:prstGeom>
        </p:spPr>
      </p:pic>
      <p:pic>
        <p:nvPicPr>
          <p:cNvPr id="13" name="Picture 12">
            <a:extLst>
              <a:ext uri="{FF2B5EF4-FFF2-40B4-BE49-F238E27FC236}">
                <a16:creationId xmlns:a16="http://schemas.microsoft.com/office/drawing/2014/main" xmlns="" id="{D1108518-047D-EA55-CFDB-B26BAB164B14}"/>
              </a:ext>
            </a:extLst>
          </p:cNvPr>
          <p:cNvPicPr>
            <a:picLocks noChangeAspect="1"/>
          </p:cNvPicPr>
          <p:nvPr/>
        </p:nvPicPr>
        <p:blipFill rotWithShape="1">
          <a:blip r:embed="rId7">
            <a:extLst>
              <a:ext uri="{28A0092B-C50C-407E-A947-70E740481C1C}">
                <a14:useLocalDpi xmlns:a14="http://schemas.microsoft.com/office/drawing/2010/main" val="0"/>
              </a:ext>
            </a:extLst>
          </a:blip>
          <a:srcRect t="12604"/>
          <a:stretch/>
        </p:blipFill>
        <p:spPr>
          <a:xfrm>
            <a:off x="1871933" y="3867131"/>
            <a:ext cx="2585472" cy="1859337"/>
          </a:xfrm>
          <a:prstGeom prst="rect">
            <a:avLst/>
          </a:prstGeom>
        </p:spPr>
      </p:pic>
      <p:pic>
        <p:nvPicPr>
          <p:cNvPr id="14" name="Picture 13">
            <a:extLst>
              <a:ext uri="{FF2B5EF4-FFF2-40B4-BE49-F238E27FC236}">
                <a16:creationId xmlns:a16="http://schemas.microsoft.com/office/drawing/2014/main" xmlns="" id="{CA49C157-501B-B66F-89B8-9EEB2F9E9A4D}"/>
              </a:ext>
            </a:extLst>
          </p:cNvPr>
          <p:cNvPicPr>
            <a:picLocks noChangeAspect="1"/>
          </p:cNvPicPr>
          <p:nvPr/>
        </p:nvPicPr>
        <p:blipFill rotWithShape="1">
          <a:blip r:embed="rId6">
            <a:extLst>
              <a:ext uri="{28A0092B-C50C-407E-A947-70E740481C1C}">
                <a14:useLocalDpi xmlns:a14="http://schemas.microsoft.com/office/drawing/2010/main" val="0"/>
              </a:ext>
            </a:extLst>
          </a:blip>
          <a:srcRect t="10341" b="17239"/>
          <a:stretch/>
        </p:blipFill>
        <p:spPr>
          <a:xfrm>
            <a:off x="8166990" y="3872587"/>
            <a:ext cx="2120087" cy="1877745"/>
          </a:xfrm>
          <a:prstGeom prst="rect">
            <a:avLst/>
          </a:prstGeom>
        </p:spPr>
      </p:pic>
      <p:pic>
        <p:nvPicPr>
          <p:cNvPr id="15" name="Picture 14">
            <a:extLst>
              <a:ext uri="{FF2B5EF4-FFF2-40B4-BE49-F238E27FC236}">
                <a16:creationId xmlns:a16="http://schemas.microsoft.com/office/drawing/2014/main" xmlns="" id="{1C38922D-335E-2997-F5F2-75C5C0546963}"/>
              </a:ext>
            </a:extLst>
          </p:cNvPr>
          <p:cNvPicPr>
            <a:picLocks noChangeAspect="1"/>
          </p:cNvPicPr>
          <p:nvPr/>
        </p:nvPicPr>
        <p:blipFill rotWithShape="1">
          <a:blip r:embed="rId7">
            <a:extLst>
              <a:ext uri="{28A0092B-C50C-407E-A947-70E740481C1C}">
                <a14:useLocalDpi xmlns:a14="http://schemas.microsoft.com/office/drawing/2010/main" val="0"/>
              </a:ext>
            </a:extLst>
          </a:blip>
          <a:srcRect t="12604"/>
          <a:stretch/>
        </p:blipFill>
        <p:spPr>
          <a:xfrm>
            <a:off x="6065188" y="3892700"/>
            <a:ext cx="2585472" cy="1859337"/>
          </a:xfrm>
          <a:prstGeom prst="rect">
            <a:avLst/>
          </a:prstGeom>
        </p:spPr>
      </p:pic>
      <p:sp>
        <p:nvSpPr>
          <p:cNvPr id="17" name="Rectangle 16">
            <a:extLst>
              <a:ext uri="{FF2B5EF4-FFF2-40B4-BE49-F238E27FC236}">
                <a16:creationId xmlns:a16="http://schemas.microsoft.com/office/drawing/2014/main" xmlns="" id="{1F20DDAC-4622-CF5F-E6E1-E6A4649FDEA5}"/>
              </a:ext>
            </a:extLst>
          </p:cNvPr>
          <p:cNvSpPr/>
          <p:nvPr/>
        </p:nvSpPr>
        <p:spPr>
          <a:xfrm>
            <a:off x="2148908" y="5620269"/>
            <a:ext cx="7832560" cy="1352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pPr>
            <a:r>
              <a:rPr lang="en-US" sz="4800" kern="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Bút chì</a:t>
            </a:r>
          </a:p>
        </p:txBody>
      </p:sp>
    </p:spTree>
    <p:extLst>
      <p:ext uri="{BB962C8B-B14F-4D97-AF65-F5344CB8AC3E}">
        <p14:creationId xmlns:p14="http://schemas.microsoft.com/office/powerpoint/2010/main" val="3347242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14"/>
                                        </p:tgtEl>
                                        <p:attrNameLst>
                                          <p:attrName>ppt_x</p:attrName>
                                        </p:attrNameLst>
                                      </p:cBhvr>
                                      <p:tavLst>
                                        <p:tav tm="0">
                                          <p:val>
                                            <p:strVal val="ppt_x"/>
                                          </p:val>
                                        </p:tav>
                                        <p:tav tm="100000">
                                          <p:val>
                                            <p:strVal val="ppt_x"/>
                                          </p:val>
                                        </p:tav>
                                      </p:tavLst>
                                    </p:anim>
                                    <p:anim calcmode="lin" valueType="num">
                                      <p:cBhvr additive="base">
                                        <p:cTn id="7" dur="500"/>
                                        <p:tgtEl>
                                          <p:spTgt spid="14"/>
                                        </p:tgtEl>
                                        <p:attrNameLst>
                                          <p:attrName>ppt_y</p:attrName>
                                        </p:attrNameLst>
                                      </p:cBhvr>
                                      <p:tavLst>
                                        <p:tav tm="0">
                                          <p:val>
                                            <p:strVal val="ppt_y"/>
                                          </p:val>
                                        </p:tav>
                                        <p:tav tm="100000">
                                          <p:val>
                                            <p:strVal val="1+ppt_h/2"/>
                                          </p:val>
                                        </p:tav>
                                      </p:tavLst>
                                    </p:anim>
                                    <p:set>
                                      <p:cBhvr>
                                        <p:cTn id="8" dur="1" fill="hold">
                                          <p:stCondLst>
                                            <p:cond delay="499"/>
                                          </p:stCondLst>
                                        </p:cTn>
                                        <p:tgtEl>
                                          <p:spTgt spid="1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15"/>
                                        </p:tgtEl>
                                        <p:attrNameLst>
                                          <p:attrName>ppt_x</p:attrName>
                                        </p:attrNameLst>
                                      </p:cBhvr>
                                      <p:tavLst>
                                        <p:tav tm="0">
                                          <p:val>
                                            <p:strVal val="ppt_x"/>
                                          </p:val>
                                        </p:tav>
                                        <p:tav tm="100000">
                                          <p:val>
                                            <p:strVal val="ppt_x"/>
                                          </p:val>
                                        </p:tav>
                                      </p:tavLst>
                                    </p:anim>
                                    <p:anim calcmode="lin" valueType="num">
                                      <p:cBhvr additive="base">
                                        <p:cTn id="13" dur="500"/>
                                        <p:tgtEl>
                                          <p:spTgt spid="15"/>
                                        </p:tgtEl>
                                        <p:attrNameLst>
                                          <p:attrName>ppt_y</p:attrName>
                                        </p:attrNameLst>
                                      </p:cBhvr>
                                      <p:tavLst>
                                        <p:tav tm="0">
                                          <p:val>
                                            <p:strVal val="ppt_y"/>
                                          </p:val>
                                        </p:tav>
                                        <p:tav tm="100000">
                                          <p:val>
                                            <p:strVal val="1+ppt_h/2"/>
                                          </p:val>
                                        </p:tav>
                                      </p:tavLst>
                                    </p:anim>
                                    <p:set>
                                      <p:cBhvr>
                                        <p:cTn id="14" dur="1" fill="hold">
                                          <p:stCondLst>
                                            <p:cond delay="499"/>
                                          </p:stCondLst>
                                        </p:cTn>
                                        <p:tgtEl>
                                          <p:spTgt spid="1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12"/>
                                        </p:tgtEl>
                                        <p:attrNameLst>
                                          <p:attrName>ppt_x</p:attrName>
                                        </p:attrNameLst>
                                      </p:cBhvr>
                                      <p:tavLst>
                                        <p:tav tm="0">
                                          <p:val>
                                            <p:strVal val="ppt_x"/>
                                          </p:val>
                                        </p:tav>
                                        <p:tav tm="100000">
                                          <p:val>
                                            <p:strVal val="ppt_x"/>
                                          </p:val>
                                        </p:tav>
                                      </p:tavLst>
                                    </p:anim>
                                    <p:anim calcmode="lin" valueType="num">
                                      <p:cBhvr additive="base">
                                        <p:cTn id="19" dur="500"/>
                                        <p:tgtEl>
                                          <p:spTgt spid="12"/>
                                        </p:tgtEl>
                                        <p:attrNameLst>
                                          <p:attrName>ppt_y</p:attrName>
                                        </p:attrNameLst>
                                      </p:cBhvr>
                                      <p:tavLst>
                                        <p:tav tm="0">
                                          <p:val>
                                            <p:strVal val="ppt_y"/>
                                          </p:val>
                                        </p:tav>
                                        <p:tav tm="100000">
                                          <p:val>
                                            <p:strVal val="1+ppt_h/2"/>
                                          </p:val>
                                        </p:tav>
                                      </p:tavLst>
                                    </p:anim>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13"/>
                                        </p:tgtEl>
                                        <p:attrNameLst>
                                          <p:attrName>ppt_x</p:attrName>
                                        </p:attrNameLst>
                                      </p:cBhvr>
                                      <p:tavLst>
                                        <p:tav tm="0">
                                          <p:val>
                                            <p:strVal val="ppt_x"/>
                                          </p:val>
                                        </p:tav>
                                        <p:tav tm="100000">
                                          <p:val>
                                            <p:strVal val="ppt_x"/>
                                          </p:val>
                                        </p:tav>
                                      </p:tavLst>
                                    </p:anim>
                                    <p:anim calcmode="lin" valueType="num">
                                      <p:cBhvr additive="base">
                                        <p:cTn id="25" dur="500"/>
                                        <p:tgtEl>
                                          <p:spTgt spid="13"/>
                                        </p:tgtEl>
                                        <p:attrNameLst>
                                          <p:attrName>ppt_y</p:attrName>
                                        </p:attrNameLst>
                                      </p:cBhvr>
                                      <p:tavLst>
                                        <p:tav tm="0">
                                          <p:val>
                                            <p:strVal val="ppt_y"/>
                                          </p:val>
                                        </p:tav>
                                        <p:tav tm="100000">
                                          <p:val>
                                            <p:strVal val="1+ppt_h/2"/>
                                          </p:val>
                                        </p:tav>
                                      </p:tavLst>
                                    </p:anim>
                                    <p:set>
                                      <p:cBhvr>
                                        <p:cTn id="26" dur="1" fill="hold">
                                          <p:stCondLst>
                                            <p:cond delay="499"/>
                                          </p:stCondLst>
                                        </p:cTn>
                                        <p:tgtEl>
                                          <p:spTgt spid="13"/>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5"/>
                                        </p:tgtEl>
                                        <p:attrNameLst>
                                          <p:attrName>ppt_x</p:attrName>
                                        </p:attrNameLst>
                                      </p:cBhvr>
                                      <p:tavLst>
                                        <p:tav tm="0">
                                          <p:val>
                                            <p:strVal val="ppt_x"/>
                                          </p:val>
                                        </p:tav>
                                        <p:tav tm="100000">
                                          <p:val>
                                            <p:strVal val="ppt_x"/>
                                          </p:val>
                                        </p:tav>
                                      </p:tavLst>
                                    </p:anim>
                                    <p:anim calcmode="lin" valueType="num">
                                      <p:cBhvr additive="base">
                                        <p:cTn id="31" dur="500"/>
                                        <p:tgtEl>
                                          <p:spTgt spid="5"/>
                                        </p:tgtEl>
                                        <p:attrNameLst>
                                          <p:attrName>ppt_y</p:attrName>
                                        </p:attrNameLst>
                                      </p:cBhvr>
                                      <p:tavLst>
                                        <p:tav tm="0">
                                          <p:val>
                                            <p:strVal val="ppt_y"/>
                                          </p:val>
                                        </p:tav>
                                        <p:tav tm="100000">
                                          <p:val>
                                            <p:strVal val="1+ppt_h/2"/>
                                          </p:val>
                                        </p:tav>
                                      </p:tavLst>
                                    </p:anim>
                                    <p:set>
                                      <p:cBhvr>
                                        <p:cTn id="32" dur="1" fill="hold">
                                          <p:stCondLst>
                                            <p:cond delay="499"/>
                                          </p:stCondLst>
                                        </p:cTn>
                                        <p:tgtEl>
                                          <p:spTgt spid="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4"/>
                                        </p:tgtEl>
                                        <p:attrNameLst>
                                          <p:attrName>ppt_x</p:attrName>
                                        </p:attrNameLst>
                                      </p:cBhvr>
                                      <p:tavLst>
                                        <p:tav tm="0">
                                          <p:val>
                                            <p:strVal val="ppt_x"/>
                                          </p:val>
                                        </p:tav>
                                        <p:tav tm="100000">
                                          <p:val>
                                            <p:strVal val="ppt_x"/>
                                          </p:val>
                                        </p:tav>
                                      </p:tavLst>
                                    </p:anim>
                                    <p:anim calcmode="lin" valueType="num">
                                      <p:cBhvr additive="base">
                                        <p:cTn id="37" dur="500"/>
                                        <p:tgtEl>
                                          <p:spTgt spid="4"/>
                                        </p:tgtEl>
                                        <p:attrNameLst>
                                          <p:attrName>ppt_y</p:attrName>
                                        </p:attrNameLst>
                                      </p:cBhvr>
                                      <p:tavLst>
                                        <p:tav tm="0">
                                          <p:val>
                                            <p:strVal val="ppt_y"/>
                                          </p:val>
                                        </p:tav>
                                        <p:tav tm="100000">
                                          <p:val>
                                            <p:strVal val="1+ppt_h/2"/>
                                          </p:val>
                                        </p:tav>
                                      </p:tavLst>
                                    </p:anim>
                                    <p:set>
                                      <p:cBhvr>
                                        <p:cTn id="38" dur="1" fill="hold">
                                          <p:stCondLst>
                                            <p:cond delay="499"/>
                                          </p:stCondLst>
                                        </p:cTn>
                                        <p:tgtEl>
                                          <p:spTgt spid="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9"/>
                                        </p:tgtEl>
                                        <p:attrNameLst>
                                          <p:attrName>ppt_x</p:attrName>
                                        </p:attrNameLst>
                                      </p:cBhvr>
                                      <p:tavLst>
                                        <p:tav tm="0">
                                          <p:val>
                                            <p:strVal val="ppt_x"/>
                                          </p:val>
                                        </p:tav>
                                        <p:tav tm="100000">
                                          <p:val>
                                            <p:strVal val="ppt_x"/>
                                          </p:val>
                                        </p:tav>
                                      </p:tavLst>
                                    </p:anim>
                                    <p:anim calcmode="lin" valueType="num">
                                      <p:cBhvr additive="base">
                                        <p:cTn id="43" dur="500"/>
                                        <p:tgtEl>
                                          <p:spTgt spid="9"/>
                                        </p:tgtEl>
                                        <p:attrNameLst>
                                          <p:attrName>ppt_y</p:attrName>
                                        </p:attrNameLst>
                                      </p:cBhvr>
                                      <p:tavLst>
                                        <p:tav tm="0">
                                          <p:val>
                                            <p:strVal val="ppt_y"/>
                                          </p:val>
                                        </p:tav>
                                        <p:tav tm="100000">
                                          <p:val>
                                            <p:strVal val="1+ppt_h/2"/>
                                          </p:val>
                                        </p:tav>
                                      </p:tavLst>
                                    </p:anim>
                                    <p:set>
                                      <p:cBhvr>
                                        <p:cTn id="44" dur="1" fill="hold">
                                          <p:stCondLst>
                                            <p:cond delay="499"/>
                                          </p:stCondLst>
                                        </p:cTn>
                                        <p:tgtEl>
                                          <p:spTgt spid="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8"/>
                                        </p:tgtEl>
                                        <p:attrNameLst>
                                          <p:attrName>ppt_x</p:attrName>
                                        </p:attrNameLst>
                                      </p:cBhvr>
                                      <p:tavLst>
                                        <p:tav tm="0">
                                          <p:val>
                                            <p:strVal val="ppt_x"/>
                                          </p:val>
                                        </p:tav>
                                        <p:tav tm="100000">
                                          <p:val>
                                            <p:strVal val="ppt_x"/>
                                          </p:val>
                                        </p:tav>
                                      </p:tavLst>
                                    </p:anim>
                                    <p:anim calcmode="lin" valueType="num">
                                      <p:cBhvr additive="base">
                                        <p:cTn id="49" dur="500"/>
                                        <p:tgtEl>
                                          <p:spTgt spid="8"/>
                                        </p:tgtEl>
                                        <p:attrNameLst>
                                          <p:attrName>ppt_y</p:attrName>
                                        </p:attrNameLst>
                                      </p:cBhvr>
                                      <p:tavLst>
                                        <p:tav tm="0">
                                          <p:val>
                                            <p:strVal val="ppt_y"/>
                                          </p:val>
                                        </p:tav>
                                        <p:tav tm="100000">
                                          <p:val>
                                            <p:strVal val="1+ppt_h/2"/>
                                          </p:val>
                                        </p:tav>
                                      </p:tavLst>
                                    </p:anim>
                                    <p:set>
                                      <p:cBhvr>
                                        <p:cTn id="50" dur="1" fill="hold">
                                          <p:stCondLst>
                                            <p:cond delay="499"/>
                                          </p:stCondLst>
                                        </p:cTn>
                                        <p:tgtEl>
                                          <p:spTgt spid="8"/>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nodeType="clickEffect">
                                  <p:stCondLst>
                                    <p:cond delay="0"/>
                                  </p:stCondLst>
                                  <p:childTnLst>
                                    <p:anim calcmode="lin" valueType="num">
                                      <p:cBhvr additive="base">
                                        <p:cTn id="54" dur="500"/>
                                        <p:tgtEl>
                                          <p:spTgt spid="10"/>
                                        </p:tgtEl>
                                        <p:attrNameLst>
                                          <p:attrName>ppt_x</p:attrName>
                                        </p:attrNameLst>
                                      </p:cBhvr>
                                      <p:tavLst>
                                        <p:tav tm="0">
                                          <p:val>
                                            <p:strVal val="ppt_x"/>
                                          </p:val>
                                        </p:tav>
                                        <p:tav tm="100000">
                                          <p:val>
                                            <p:strVal val="ppt_x"/>
                                          </p:val>
                                        </p:tav>
                                      </p:tavLst>
                                    </p:anim>
                                    <p:anim calcmode="lin" valueType="num">
                                      <p:cBhvr additive="base">
                                        <p:cTn id="55" dur="500"/>
                                        <p:tgtEl>
                                          <p:spTgt spid="10"/>
                                        </p:tgtEl>
                                        <p:attrNameLst>
                                          <p:attrName>ppt_y</p:attrName>
                                        </p:attrNameLst>
                                      </p:cBhvr>
                                      <p:tavLst>
                                        <p:tav tm="0">
                                          <p:val>
                                            <p:strVal val="ppt_y"/>
                                          </p:val>
                                        </p:tav>
                                        <p:tav tm="100000">
                                          <p:val>
                                            <p:strVal val="1+ppt_h/2"/>
                                          </p:val>
                                        </p:tav>
                                      </p:tavLst>
                                    </p:anim>
                                    <p:set>
                                      <p:cBhvr>
                                        <p:cTn id="56" dur="1" fill="hold">
                                          <p:stCondLst>
                                            <p:cond delay="499"/>
                                          </p:stCondLst>
                                        </p:cTn>
                                        <p:tgtEl>
                                          <p:spTgt spid="10"/>
                                        </p:tgtEl>
                                        <p:attrNameLst>
                                          <p:attrName>style.visibility</p:attrName>
                                        </p:attrNameLst>
                                      </p:cBhvr>
                                      <p:to>
                                        <p:strVal val="hidden"/>
                                      </p:to>
                                    </p:set>
                                  </p:childTnLst>
                                </p:cTn>
                              </p:par>
                              <p:par>
                                <p:cTn id="57" presetID="2" presetClass="exit" presetSubtype="4" fill="hold" nodeType="withEffect">
                                  <p:stCondLst>
                                    <p:cond delay="0"/>
                                  </p:stCondLst>
                                  <p:childTnLst>
                                    <p:anim calcmode="lin" valueType="num">
                                      <p:cBhvr additive="base">
                                        <p:cTn id="58" dur="500"/>
                                        <p:tgtEl>
                                          <p:spTgt spid="11"/>
                                        </p:tgtEl>
                                        <p:attrNameLst>
                                          <p:attrName>ppt_x</p:attrName>
                                        </p:attrNameLst>
                                      </p:cBhvr>
                                      <p:tavLst>
                                        <p:tav tm="0">
                                          <p:val>
                                            <p:strVal val="ppt_x"/>
                                          </p:val>
                                        </p:tav>
                                        <p:tav tm="100000">
                                          <p:val>
                                            <p:strVal val="ppt_x"/>
                                          </p:val>
                                        </p:tav>
                                      </p:tavLst>
                                    </p:anim>
                                    <p:anim calcmode="lin" valueType="num">
                                      <p:cBhvr additive="base">
                                        <p:cTn id="59" dur="500"/>
                                        <p:tgtEl>
                                          <p:spTgt spid="11"/>
                                        </p:tgtEl>
                                        <p:attrNameLst>
                                          <p:attrName>ppt_y</p:attrName>
                                        </p:attrNameLst>
                                      </p:cBhvr>
                                      <p:tavLst>
                                        <p:tav tm="0">
                                          <p:val>
                                            <p:strVal val="ppt_y"/>
                                          </p:val>
                                        </p:tav>
                                        <p:tav tm="100000">
                                          <p:val>
                                            <p:strVal val="1+ppt_h/2"/>
                                          </p:val>
                                        </p:tav>
                                      </p:tavLst>
                                    </p:anim>
                                    <p:set>
                                      <p:cBhvr>
                                        <p:cTn id="60" dur="1" fill="hold">
                                          <p:stCondLst>
                                            <p:cond delay="499"/>
                                          </p:stCondLst>
                                        </p:cTn>
                                        <p:tgtEl>
                                          <p:spTgt spid="11"/>
                                        </p:tgtEl>
                                        <p:attrNameLst>
                                          <p:attrName>style.visibility</p:attrName>
                                        </p:attrNameLst>
                                      </p:cBhvr>
                                      <p:to>
                                        <p:strVal val="hidden"/>
                                      </p:to>
                                    </p:set>
                                  </p:childTnLst>
                                </p:cTn>
                              </p:par>
                              <p:par>
                                <p:cTn id="61" presetID="2" presetClass="exit" presetSubtype="4" fill="hold" nodeType="withEffect">
                                  <p:stCondLst>
                                    <p:cond delay="0"/>
                                  </p:stCondLst>
                                  <p:childTnLst>
                                    <p:anim calcmode="lin" valueType="num">
                                      <p:cBhvr additive="base">
                                        <p:cTn id="62" dur="500"/>
                                        <p:tgtEl>
                                          <p:spTgt spid="6"/>
                                        </p:tgtEl>
                                        <p:attrNameLst>
                                          <p:attrName>ppt_x</p:attrName>
                                        </p:attrNameLst>
                                      </p:cBhvr>
                                      <p:tavLst>
                                        <p:tav tm="0">
                                          <p:val>
                                            <p:strVal val="ppt_x"/>
                                          </p:val>
                                        </p:tav>
                                        <p:tav tm="100000">
                                          <p:val>
                                            <p:strVal val="ppt_x"/>
                                          </p:val>
                                        </p:tav>
                                      </p:tavLst>
                                    </p:anim>
                                    <p:anim calcmode="lin" valueType="num">
                                      <p:cBhvr additive="base">
                                        <p:cTn id="63" dur="500"/>
                                        <p:tgtEl>
                                          <p:spTgt spid="6"/>
                                        </p:tgtEl>
                                        <p:attrNameLst>
                                          <p:attrName>ppt_y</p:attrName>
                                        </p:attrNameLst>
                                      </p:cBhvr>
                                      <p:tavLst>
                                        <p:tav tm="0">
                                          <p:val>
                                            <p:strVal val="ppt_y"/>
                                          </p:val>
                                        </p:tav>
                                        <p:tav tm="100000">
                                          <p:val>
                                            <p:strVal val="1+ppt_h/2"/>
                                          </p:val>
                                        </p:tav>
                                      </p:tavLst>
                                    </p:anim>
                                    <p:set>
                                      <p:cBhvr>
                                        <p:cTn id="64" dur="1" fill="hold">
                                          <p:stCondLst>
                                            <p:cond delay="499"/>
                                          </p:stCondLst>
                                        </p:cTn>
                                        <p:tgtEl>
                                          <p:spTgt spid="6"/>
                                        </p:tgtEl>
                                        <p:attrNameLst>
                                          <p:attrName>style.visibility</p:attrName>
                                        </p:attrNameLst>
                                      </p:cBhvr>
                                      <p:to>
                                        <p:strVal val="hidden"/>
                                      </p:to>
                                    </p:set>
                                  </p:childTnLst>
                                </p:cTn>
                              </p:par>
                              <p:par>
                                <p:cTn id="65" presetID="2" presetClass="exit" presetSubtype="4" fill="hold" nodeType="withEffect">
                                  <p:stCondLst>
                                    <p:cond delay="0"/>
                                  </p:stCondLst>
                                  <p:childTnLst>
                                    <p:anim calcmode="lin" valueType="num">
                                      <p:cBhvr additive="base">
                                        <p:cTn id="66" dur="500"/>
                                        <p:tgtEl>
                                          <p:spTgt spid="7"/>
                                        </p:tgtEl>
                                        <p:attrNameLst>
                                          <p:attrName>ppt_x</p:attrName>
                                        </p:attrNameLst>
                                      </p:cBhvr>
                                      <p:tavLst>
                                        <p:tav tm="0">
                                          <p:val>
                                            <p:strVal val="ppt_x"/>
                                          </p:val>
                                        </p:tav>
                                        <p:tav tm="100000">
                                          <p:val>
                                            <p:strVal val="ppt_x"/>
                                          </p:val>
                                        </p:tav>
                                      </p:tavLst>
                                    </p:anim>
                                    <p:anim calcmode="lin" valueType="num">
                                      <p:cBhvr additive="base">
                                        <p:cTn id="67" dur="500"/>
                                        <p:tgtEl>
                                          <p:spTgt spid="7"/>
                                        </p:tgtEl>
                                        <p:attrNameLst>
                                          <p:attrName>ppt_y</p:attrName>
                                        </p:attrNameLst>
                                      </p:cBhvr>
                                      <p:tavLst>
                                        <p:tav tm="0">
                                          <p:val>
                                            <p:strVal val="ppt_y"/>
                                          </p:val>
                                        </p:tav>
                                        <p:tav tm="100000">
                                          <p:val>
                                            <p:strVal val="1+ppt_h/2"/>
                                          </p:val>
                                        </p:tav>
                                      </p:tavLst>
                                    </p:anim>
                                    <p:set>
                                      <p:cBhvr>
                                        <p:cTn id="68" dur="1" fill="hold">
                                          <p:stCondLst>
                                            <p:cond delay="499"/>
                                          </p:stCondLst>
                                        </p:cTn>
                                        <p:tgtEl>
                                          <p:spTgt spid="7"/>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500"/>
                                        <p:tgtEl>
                                          <p:spTgt spid="17"/>
                                        </p:tgtEl>
                                      </p:cBhvr>
                                    </p:animEffect>
                                  </p:childTnLst>
                                  <p:subTnLst>
                                    <p:audio>
                                      <p:cMediaNode>
                                        <p:cTn display="0" masterRel="sameClick">
                                          <p:stCondLst>
                                            <p:cond evt="begin" delay="0">
                                              <p:tn val="71"/>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Thước Eke Gỗ Hình Thú 10Cm - Giao Mẫu Ngẫu Nhiên - Thước kẻ - Compa Tác giả  OEM | SachDayRoi.com">
            <a:extLst>
              <a:ext uri="{FF2B5EF4-FFF2-40B4-BE49-F238E27FC236}">
                <a16:creationId xmlns:a16="http://schemas.microsoft.com/office/drawing/2014/main" xmlns="" id="{75A803F8-4BF0-B69C-12D4-50017FF68354}"/>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15806" r="22706"/>
          <a:stretch/>
        </p:blipFill>
        <p:spPr bwMode="auto">
          <a:xfrm>
            <a:off x="4533467" y="256624"/>
            <a:ext cx="3345228" cy="544039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xmlns="" id="{C5C2C6E1-5D88-0334-359B-5FC4DA741DD9}"/>
              </a:ext>
            </a:extLst>
          </p:cNvPr>
          <p:cNvPicPr>
            <a:picLocks noChangeAspect="1"/>
          </p:cNvPicPr>
          <p:nvPr/>
        </p:nvPicPr>
        <p:blipFill rotWithShape="1">
          <a:blip r:embed="rId5">
            <a:extLst>
              <a:ext uri="{28A0092B-C50C-407E-A947-70E740481C1C}">
                <a14:useLocalDpi xmlns:a14="http://schemas.microsoft.com/office/drawing/2010/main" val="0"/>
              </a:ext>
            </a:extLst>
          </a:blip>
          <a:srcRect b="12355"/>
          <a:stretch/>
        </p:blipFill>
        <p:spPr>
          <a:xfrm>
            <a:off x="3533700" y="2084945"/>
            <a:ext cx="2585472" cy="1864622"/>
          </a:xfrm>
          <a:prstGeom prst="rect">
            <a:avLst/>
          </a:prstGeom>
        </p:spPr>
      </p:pic>
      <p:pic>
        <p:nvPicPr>
          <p:cNvPr id="5" name="Picture 4">
            <a:extLst>
              <a:ext uri="{FF2B5EF4-FFF2-40B4-BE49-F238E27FC236}">
                <a16:creationId xmlns:a16="http://schemas.microsoft.com/office/drawing/2014/main" xmlns="" id="{388F38BC-5B5E-307F-6CAE-F3194EA7D5F3}"/>
              </a:ext>
            </a:extLst>
          </p:cNvPr>
          <p:cNvPicPr>
            <a:picLocks noChangeAspect="1"/>
          </p:cNvPicPr>
          <p:nvPr/>
        </p:nvPicPr>
        <p:blipFill rotWithShape="1">
          <a:blip r:embed="rId6">
            <a:extLst>
              <a:ext uri="{28A0092B-C50C-407E-A947-70E740481C1C}">
                <a14:useLocalDpi xmlns:a14="http://schemas.microsoft.com/office/drawing/2010/main" val="0"/>
              </a:ext>
            </a:extLst>
          </a:blip>
          <a:srcRect b="10390"/>
          <a:stretch/>
        </p:blipFill>
        <p:spPr>
          <a:xfrm>
            <a:off x="1896655" y="1624145"/>
            <a:ext cx="2127475" cy="2316842"/>
          </a:xfrm>
          <a:prstGeom prst="rect">
            <a:avLst/>
          </a:prstGeom>
        </p:spPr>
      </p:pic>
      <p:pic>
        <p:nvPicPr>
          <p:cNvPr id="6" name="Picture 5">
            <a:extLst>
              <a:ext uri="{FF2B5EF4-FFF2-40B4-BE49-F238E27FC236}">
                <a16:creationId xmlns:a16="http://schemas.microsoft.com/office/drawing/2014/main" xmlns="" id="{D287ABAA-43AB-023B-9061-24C5EF87B4CD}"/>
              </a:ext>
            </a:extLst>
          </p:cNvPr>
          <p:cNvPicPr>
            <a:picLocks noChangeAspect="1"/>
          </p:cNvPicPr>
          <p:nvPr/>
        </p:nvPicPr>
        <p:blipFill rotWithShape="1">
          <a:blip r:embed="rId7">
            <a:extLst>
              <a:ext uri="{28A0092B-C50C-407E-A947-70E740481C1C}">
                <a14:useLocalDpi xmlns:a14="http://schemas.microsoft.com/office/drawing/2010/main" val="0"/>
              </a:ext>
            </a:extLst>
          </a:blip>
          <a:srcRect t="9795"/>
          <a:stretch/>
        </p:blipFill>
        <p:spPr>
          <a:xfrm>
            <a:off x="3960948" y="256625"/>
            <a:ext cx="2120087" cy="2338907"/>
          </a:xfrm>
          <a:prstGeom prst="rect">
            <a:avLst/>
          </a:prstGeom>
        </p:spPr>
      </p:pic>
      <p:pic>
        <p:nvPicPr>
          <p:cNvPr id="7" name="Picture 6">
            <a:extLst>
              <a:ext uri="{FF2B5EF4-FFF2-40B4-BE49-F238E27FC236}">
                <a16:creationId xmlns:a16="http://schemas.microsoft.com/office/drawing/2014/main" xmlns="" id="{5AD83442-20C0-EDA4-CB9C-8851532F8B32}"/>
              </a:ext>
            </a:extLst>
          </p:cNvPr>
          <p:cNvPicPr>
            <a:picLocks noChangeAspect="1"/>
          </p:cNvPicPr>
          <p:nvPr/>
        </p:nvPicPr>
        <p:blipFill rotWithShape="1">
          <a:blip r:embed="rId8">
            <a:extLst>
              <a:ext uri="{28A0092B-C50C-407E-A947-70E740481C1C}">
                <a14:useLocalDpi xmlns:a14="http://schemas.microsoft.com/office/drawing/2010/main" val="0"/>
              </a:ext>
            </a:extLst>
          </a:blip>
          <a:srcRect t="11936"/>
          <a:stretch/>
        </p:blipFill>
        <p:spPr>
          <a:xfrm>
            <a:off x="1838630" y="256624"/>
            <a:ext cx="2585472" cy="1873522"/>
          </a:xfrm>
          <a:prstGeom prst="rect">
            <a:avLst/>
          </a:prstGeom>
        </p:spPr>
      </p:pic>
      <p:pic>
        <p:nvPicPr>
          <p:cNvPr id="8" name="Picture 7">
            <a:extLst>
              <a:ext uri="{FF2B5EF4-FFF2-40B4-BE49-F238E27FC236}">
                <a16:creationId xmlns:a16="http://schemas.microsoft.com/office/drawing/2014/main" xmlns="" id="{14FA6C97-4F36-E792-5E98-8AA5D712EABF}"/>
              </a:ext>
            </a:extLst>
          </p:cNvPr>
          <p:cNvPicPr>
            <a:picLocks noChangeAspect="1"/>
          </p:cNvPicPr>
          <p:nvPr/>
        </p:nvPicPr>
        <p:blipFill rotWithShape="1">
          <a:blip r:embed="rId5">
            <a:extLst>
              <a:ext uri="{28A0092B-C50C-407E-A947-70E740481C1C}">
                <a14:useLocalDpi xmlns:a14="http://schemas.microsoft.com/office/drawing/2010/main" val="0"/>
              </a:ext>
            </a:extLst>
          </a:blip>
          <a:srcRect b="12355"/>
          <a:stretch/>
        </p:blipFill>
        <p:spPr>
          <a:xfrm>
            <a:off x="7767897" y="2051583"/>
            <a:ext cx="2585472" cy="1864622"/>
          </a:xfrm>
          <a:prstGeom prst="rect">
            <a:avLst/>
          </a:prstGeom>
        </p:spPr>
      </p:pic>
      <p:pic>
        <p:nvPicPr>
          <p:cNvPr id="9" name="Picture 8">
            <a:extLst>
              <a:ext uri="{FF2B5EF4-FFF2-40B4-BE49-F238E27FC236}">
                <a16:creationId xmlns:a16="http://schemas.microsoft.com/office/drawing/2014/main" xmlns="" id="{62012DB8-BDB1-9464-1601-6D605EA74F5E}"/>
              </a:ext>
            </a:extLst>
          </p:cNvPr>
          <p:cNvPicPr>
            <a:picLocks noChangeAspect="1"/>
          </p:cNvPicPr>
          <p:nvPr/>
        </p:nvPicPr>
        <p:blipFill rotWithShape="1">
          <a:blip r:embed="rId6">
            <a:extLst>
              <a:ext uri="{28A0092B-C50C-407E-A947-70E740481C1C}">
                <a14:useLocalDpi xmlns:a14="http://schemas.microsoft.com/office/drawing/2010/main" val="0"/>
              </a:ext>
            </a:extLst>
          </a:blip>
          <a:srcRect b="10390"/>
          <a:stretch/>
        </p:blipFill>
        <p:spPr>
          <a:xfrm>
            <a:off x="6106131" y="1605611"/>
            <a:ext cx="2127475" cy="2316842"/>
          </a:xfrm>
          <a:prstGeom prst="rect">
            <a:avLst/>
          </a:prstGeom>
        </p:spPr>
      </p:pic>
      <p:pic>
        <p:nvPicPr>
          <p:cNvPr id="10" name="Picture 9">
            <a:extLst>
              <a:ext uri="{FF2B5EF4-FFF2-40B4-BE49-F238E27FC236}">
                <a16:creationId xmlns:a16="http://schemas.microsoft.com/office/drawing/2014/main" xmlns="" id="{4385E07E-B9CB-A138-A4AC-FC5CAAEC5F13}"/>
              </a:ext>
            </a:extLst>
          </p:cNvPr>
          <p:cNvPicPr>
            <a:picLocks noChangeAspect="1"/>
          </p:cNvPicPr>
          <p:nvPr/>
        </p:nvPicPr>
        <p:blipFill rotWithShape="1">
          <a:blip r:embed="rId7">
            <a:extLst>
              <a:ext uri="{28A0092B-C50C-407E-A947-70E740481C1C}">
                <a14:useLocalDpi xmlns:a14="http://schemas.microsoft.com/office/drawing/2010/main" val="0"/>
              </a:ext>
            </a:extLst>
          </a:blip>
          <a:srcRect t="9795"/>
          <a:stretch/>
        </p:blipFill>
        <p:spPr>
          <a:xfrm>
            <a:off x="8233283" y="202328"/>
            <a:ext cx="2120087" cy="2338907"/>
          </a:xfrm>
          <a:prstGeom prst="rect">
            <a:avLst/>
          </a:prstGeom>
        </p:spPr>
      </p:pic>
      <p:pic>
        <p:nvPicPr>
          <p:cNvPr id="11" name="Picture 10">
            <a:extLst>
              <a:ext uri="{FF2B5EF4-FFF2-40B4-BE49-F238E27FC236}">
                <a16:creationId xmlns:a16="http://schemas.microsoft.com/office/drawing/2014/main" xmlns="" id="{B446B225-E190-0649-CDFA-1B68DE370B97}"/>
              </a:ext>
            </a:extLst>
          </p:cNvPr>
          <p:cNvPicPr>
            <a:picLocks noChangeAspect="1"/>
          </p:cNvPicPr>
          <p:nvPr/>
        </p:nvPicPr>
        <p:blipFill rotWithShape="1">
          <a:blip r:embed="rId8">
            <a:extLst>
              <a:ext uri="{28A0092B-C50C-407E-A947-70E740481C1C}">
                <a14:useLocalDpi xmlns:a14="http://schemas.microsoft.com/office/drawing/2010/main" val="0"/>
              </a:ext>
            </a:extLst>
          </a:blip>
          <a:srcRect t="11936"/>
          <a:stretch/>
        </p:blipFill>
        <p:spPr>
          <a:xfrm>
            <a:off x="6092247" y="191310"/>
            <a:ext cx="2585472" cy="1873522"/>
          </a:xfrm>
          <a:prstGeom prst="rect">
            <a:avLst/>
          </a:prstGeom>
        </p:spPr>
      </p:pic>
      <p:pic>
        <p:nvPicPr>
          <p:cNvPr id="12" name="Picture 11">
            <a:extLst>
              <a:ext uri="{FF2B5EF4-FFF2-40B4-BE49-F238E27FC236}">
                <a16:creationId xmlns:a16="http://schemas.microsoft.com/office/drawing/2014/main" xmlns="" id="{EB2C1916-70E7-3FCD-3288-84836E94B373}"/>
              </a:ext>
            </a:extLst>
          </p:cNvPr>
          <p:cNvPicPr>
            <a:picLocks noChangeAspect="1"/>
          </p:cNvPicPr>
          <p:nvPr/>
        </p:nvPicPr>
        <p:blipFill rotWithShape="1">
          <a:blip r:embed="rId7">
            <a:extLst>
              <a:ext uri="{28A0092B-C50C-407E-A947-70E740481C1C}">
                <a14:useLocalDpi xmlns:a14="http://schemas.microsoft.com/office/drawing/2010/main" val="0"/>
              </a:ext>
            </a:extLst>
          </a:blip>
          <a:srcRect t="10341" b="16398"/>
          <a:stretch/>
        </p:blipFill>
        <p:spPr>
          <a:xfrm>
            <a:off x="3987995" y="3872603"/>
            <a:ext cx="2120087" cy="1899547"/>
          </a:xfrm>
          <a:prstGeom prst="rect">
            <a:avLst/>
          </a:prstGeom>
        </p:spPr>
      </p:pic>
      <p:pic>
        <p:nvPicPr>
          <p:cNvPr id="13" name="Picture 12">
            <a:extLst>
              <a:ext uri="{FF2B5EF4-FFF2-40B4-BE49-F238E27FC236}">
                <a16:creationId xmlns:a16="http://schemas.microsoft.com/office/drawing/2014/main" xmlns="" id="{D1108518-047D-EA55-CFDB-B26BAB164B14}"/>
              </a:ext>
            </a:extLst>
          </p:cNvPr>
          <p:cNvPicPr>
            <a:picLocks noChangeAspect="1"/>
          </p:cNvPicPr>
          <p:nvPr/>
        </p:nvPicPr>
        <p:blipFill rotWithShape="1">
          <a:blip r:embed="rId8">
            <a:extLst>
              <a:ext uri="{28A0092B-C50C-407E-A947-70E740481C1C}">
                <a14:useLocalDpi xmlns:a14="http://schemas.microsoft.com/office/drawing/2010/main" val="0"/>
              </a:ext>
            </a:extLst>
          </a:blip>
          <a:srcRect t="12604"/>
          <a:stretch/>
        </p:blipFill>
        <p:spPr>
          <a:xfrm>
            <a:off x="1871933" y="3867131"/>
            <a:ext cx="2585472" cy="1859337"/>
          </a:xfrm>
          <a:prstGeom prst="rect">
            <a:avLst/>
          </a:prstGeom>
        </p:spPr>
      </p:pic>
      <p:pic>
        <p:nvPicPr>
          <p:cNvPr id="14" name="Picture 13">
            <a:extLst>
              <a:ext uri="{FF2B5EF4-FFF2-40B4-BE49-F238E27FC236}">
                <a16:creationId xmlns:a16="http://schemas.microsoft.com/office/drawing/2014/main" xmlns="" id="{CA49C157-501B-B66F-89B8-9EEB2F9E9A4D}"/>
              </a:ext>
            </a:extLst>
          </p:cNvPr>
          <p:cNvPicPr>
            <a:picLocks noChangeAspect="1"/>
          </p:cNvPicPr>
          <p:nvPr/>
        </p:nvPicPr>
        <p:blipFill rotWithShape="1">
          <a:blip r:embed="rId7">
            <a:extLst>
              <a:ext uri="{28A0092B-C50C-407E-A947-70E740481C1C}">
                <a14:useLocalDpi xmlns:a14="http://schemas.microsoft.com/office/drawing/2010/main" val="0"/>
              </a:ext>
            </a:extLst>
          </a:blip>
          <a:srcRect t="10341" b="17239"/>
          <a:stretch/>
        </p:blipFill>
        <p:spPr>
          <a:xfrm>
            <a:off x="8166990" y="3872587"/>
            <a:ext cx="2120087" cy="1877745"/>
          </a:xfrm>
          <a:prstGeom prst="rect">
            <a:avLst/>
          </a:prstGeom>
        </p:spPr>
      </p:pic>
      <p:pic>
        <p:nvPicPr>
          <p:cNvPr id="15" name="Picture 14">
            <a:extLst>
              <a:ext uri="{FF2B5EF4-FFF2-40B4-BE49-F238E27FC236}">
                <a16:creationId xmlns:a16="http://schemas.microsoft.com/office/drawing/2014/main" xmlns="" id="{1C38922D-335E-2997-F5F2-75C5C0546963}"/>
              </a:ext>
            </a:extLst>
          </p:cNvPr>
          <p:cNvPicPr>
            <a:picLocks noChangeAspect="1"/>
          </p:cNvPicPr>
          <p:nvPr/>
        </p:nvPicPr>
        <p:blipFill rotWithShape="1">
          <a:blip r:embed="rId8">
            <a:extLst>
              <a:ext uri="{28A0092B-C50C-407E-A947-70E740481C1C}">
                <a14:useLocalDpi xmlns:a14="http://schemas.microsoft.com/office/drawing/2010/main" val="0"/>
              </a:ext>
            </a:extLst>
          </a:blip>
          <a:srcRect t="12604"/>
          <a:stretch/>
        </p:blipFill>
        <p:spPr>
          <a:xfrm>
            <a:off x="6065188" y="3892700"/>
            <a:ext cx="2585472" cy="1859337"/>
          </a:xfrm>
          <a:prstGeom prst="rect">
            <a:avLst/>
          </a:prstGeom>
        </p:spPr>
      </p:pic>
      <p:sp>
        <p:nvSpPr>
          <p:cNvPr id="17" name="Rectangle 16">
            <a:extLst>
              <a:ext uri="{FF2B5EF4-FFF2-40B4-BE49-F238E27FC236}">
                <a16:creationId xmlns:a16="http://schemas.microsoft.com/office/drawing/2014/main" xmlns="" id="{1F20DDAC-4622-CF5F-E6E1-E6A4649FDEA5}"/>
              </a:ext>
            </a:extLst>
          </p:cNvPr>
          <p:cNvSpPr/>
          <p:nvPr/>
        </p:nvSpPr>
        <p:spPr>
          <a:xfrm>
            <a:off x="2148908" y="5620269"/>
            <a:ext cx="7832560" cy="1352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000000"/>
              </a:buClr>
            </a:pPr>
            <a:r>
              <a:rPr lang="en-US" sz="4800" kern="0">
                <a:solidFill>
                  <a:srgbClr val="000000"/>
                </a:solidFill>
                <a:latin typeface="Arial-Rounded" panose="020B0500000000000000" pitchFamily="34" charset="0"/>
                <a:ea typeface="Arial-Rounded" panose="020B0500000000000000" pitchFamily="34" charset="0"/>
                <a:cs typeface="Arial-Rounded" panose="020B0500000000000000" pitchFamily="34" charset="0"/>
                <a:sym typeface="Arial"/>
              </a:rPr>
              <a:t>Ê ke</a:t>
            </a:r>
          </a:p>
        </p:txBody>
      </p:sp>
    </p:spTree>
    <p:extLst>
      <p:ext uri="{BB962C8B-B14F-4D97-AF65-F5344CB8AC3E}">
        <p14:creationId xmlns:p14="http://schemas.microsoft.com/office/powerpoint/2010/main" val="3617310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14"/>
                                        </p:tgtEl>
                                        <p:attrNameLst>
                                          <p:attrName>ppt_x</p:attrName>
                                        </p:attrNameLst>
                                      </p:cBhvr>
                                      <p:tavLst>
                                        <p:tav tm="0">
                                          <p:val>
                                            <p:strVal val="ppt_x"/>
                                          </p:val>
                                        </p:tav>
                                        <p:tav tm="100000">
                                          <p:val>
                                            <p:strVal val="ppt_x"/>
                                          </p:val>
                                        </p:tav>
                                      </p:tavLst>
                                    </p:anim>
                                    <p:anim calcmode="lin" valueType="num">
                                      <p:cBhvr additive="base">
                                        <p:cTn id="7" dur="500"/>
                                        <p:tgtEl>
                                          <p:spTgt spid="14"/>
                                        </p:tgtEl>
                                        <p:attrNameLst>
                                          <p:attrName>ppt_y</p:attrName>
                                        </p:attrNameLst>
                                      </p:cBhvr>
                                      <p:tavLst>
                                        <p:tav tm="0">
                                          <p:val>
                                            <p:strVal val="ppt_y"/>
                                          </p:val>
                                        </p:tav>
                                        <p:tav tm="100000">
                                          <p:val>
                                            <p:strVal val="1+ppt_h/2"/>
                                          </p:val>
                                        </p:tav>
                                      </p:tavLst>
                                    </p:anim>
                                    <p:set>
                                      <p:cBhvr>
                                        <p:cTn id="8" dur="1" fill="hold">
                                          <p:stCondLst>
                                            <p:cond delay="499"/>
                                          </p:stCondLst>
                                        </p:cTn>
                                        <p:tgtEl>
                                          <p:spTgt spid="1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15"/>
                                        </p:tgtEl>
                                        <p:attrNameLst>
                                          <p:attrName>ppt_x</p:attrName>
                                        </p:attrNameLst>
                                      </p:cBhvr>
                                      <p:tavLst>
                                        <p:tav tm="0">
                                          <p:val>
                                            <p:strVal val="ppt_x"/>
                                          </p:val>
                                        </p:tav>
                                        <p:tav tm="100000">
                                          <p:val>
                                            <p:strVal val="ppt_x"/>
                                          </p:val>
                                        </p:tav>
                                      </p:tavLst>
                                    </p:anim>
                                    <p:anim calcmode="lin" valueType="num">
                                      <p:cBhvr additive="base">
                                        <p:cTn id="13" dur="500"/>
                                        <p:tgtEl>
                                          <p:spTgt spid="15"/>
                                        </p:tgtEl>
                                        <p:attrNameLst>
                                          <p:attrName>ppt_y</p:attrName>
                                        </p:attrNameLst>
                                      </p:cBhvr>
                                      <p:tavLst>
                                        <p:tav tm="0">
                                          <p:val>
                                            <p:strVal val="ppt_y"/>
                                          </p:val>
                                        </p:tav>
                                        <p:tav tm="100000">
                                          <p:val>
                                            <p:strVal val="1+ppt_h/2"/>
                                          </p:val>
                                        </p:tav>
                                      </p:tavLst>
                                    </p:anim>
                                    <p:set>
                                      <p:cBhvr>
                                        <p:cTn id="14" dur="1" fill="hold">
                                          <p:stCondLst>
                                            <p:cond delay="499"/>
                                          </p:stCondLst>
                                        </p:cTn>
                                        <p:tgtEl>
                                          <p:spTgt spid="1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12"/>
                                        </p:tgtEl>
                                        <p:attrNameLst>
                                          <p:attrName>ppt_x</p:attrName>
                                        </p:attrNameLst>
                                      </p:cBhvr>
                                      <p:tavLst>
                                        <p:tav tm="0">
                                          <p:val>
                                            <p:strVal val="ppt_x"/>
                                          </p:val>
                                        </p:tav>
                                        <p:tav tm="100000">
                                          <p:val>
                                            <p:strVal val="ppt_x"/>
                                          </p:val>
                                        </p:tav>
                                      </p:tavLst>
                                    </p:anim>
                                    <p:anim calcmode="lin" valueType="num">
                                      <p:cBhvr additive="base">
                                        <p:cTn id="19" dur="500"/>
                                        <p:tgtEl>
                                          <p:spTgt spid="12"/>
                                        </p:tgtEl>
                                        <p:attrNameLst>
                                          <p:attrName>ppt_y</p:attrName>
                                        </p:attrNameLst>
                                      </p:cBhvr>
                                      <p:tavLst>
                                        <p:tav tm="0">
                                          <p:val>
                                            <p:strVal val="ppt_y"/>
                                          </p:val>
                                        </p:tav>
                                        <p:tav tm="100000">
                                          <p:val>
                                            <p:strVal val="1+ppt_h/2"/>
                                          </p:val>
                                        </p:tav>
                                      </p:tavLst>
                                    </p:anim>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13"/>
                                        </p:tgtEl>
                                        <p:attrNameLst>
                                          <p:attrName>ppt_x</p:attrName>
                                        </p:attrNameLst>
                                      </p:cBhvr>
                                      <p:tavLst>
                                        <p:tav tm="0">
                                          <p:val>
                                            <p:strVal val="ppt_x"/>
                                          </p:val>
                                        </p:tav>
                                        <p:tav tm="100000">
                                          <p:val>
                                            <p:strVal val="ppt_x"/>
                                          </p:val>
                                        </p:tav>
                                      </p:tavLst>
                                    </p:anim>
                                    <p:anim calcmode="lin" valueType="num">
                                      <p:cBhvr additive="base">
                                        <p:cTn id="25" dur="500"/>
                                        <p:tgtEl>
                                          <p:spTgt spid="13"/>
                                        </p:tgtEl>
                                        <p:attrNameLst>
                                          <p:attrName>ppt_y</p:attrName>
                                        </p:attrNameLst>
                                      </p:cBhvr>
                                      <p:tavLst>
                                        <p:tav tm="0">
                                          <p:val>
                                            <p:strVal val="ppt_y"/>
                                          </p:val>
                                        </p:tav>
                                        <p:tav tm="100000">
                                          <p:val>
                                            <p:strVal val="1+ppt_h/2"/>
                                          </p:val>
                                        </p:tav>
                                      </p:tavLst>
                                    </p:anim>
                                    <p:set>
                                      <p:cBhvr>
                                        <p:cTn id="26" dur="1" fill="hold">
                                          <p:stCondLst>
                                            <p:cond delay="499"/>
                                          </p:stCondLst>
                                        </p:cTn>
                                        <p:tgtEl>
                                          <p:spTgt spid="13"/>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5"/>
                                        </p:tgtEl>
                                        <p:attrNameLst>
                                          <p:attrName>ppt_x</p:attrName>
                                        </p:attrNameLst>
                                      </p:cBhvr>
                                      <p:tavLst>
                                        <p:tav tm="0">
                                          <p:val>
                                            <p:strVal val="ppt_x"/>
                                          </p:val>
                                        </p:tav>
                                        <p:tav tm="100000">
                                          <p:val>
                                            <p:strVal val="ppt_x"/>
                                          </p:val>
                                        </p:tav>
                                      </p:tavLst>
                                    </p:anim>
                                    <p:anim calcmode="lin" valueType="num">
                                      <p:cBhvr additive="base">
                                        <p:cTn id="31" dur="500"/>
                                        <p:tgtEl>
                                          <p:spTgt spid="5"/>
                                        </p:tgtEl>
                                        <p:attrNameLst>
                                          <p:attrName>ppt_y</p:attrName>
                                        </p:attrNameLst>
                                      </p:cBhvr>
                                      <p:tavLst>
                                        <p:tav tm="0">
                                          <p:val>
                                            <p:strVal val="ppt_y"/>
                                          </p:val>
                                        </p:tav>
                                        <p:tav tm="100000">
                                          <p:val>
                                            <p:strVal val="1+ppt_h/2"/>
                                          </p:val>
                                        </p:tav>
                                      </p:tavLst>
                                    </p:anim>
                                    <p:set>
                                      <p:cBhvr>
                                        <p:cTn id="32" dur="1" fill="hold">
                                          <p:stCondLst>
                                            <p:cond delay="499"/>
                                          </p:stCondLst>
                                        </p:cTn>
                                        <p:tgtEl>
                                          <p:spTgt spid="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4"/>
                                        </p:tgtEl>
                                        <p:attrNameLst>
                                          <p:attrName>ppt_x</p:attrName>
                                        </p:attrNameLst>
                                      </p:cBhvr>
                                      <p:tavLst>
                                        <p:tav tm="0">
                                          <p:val>
                                            <p:strVal val="ppt_x"/>
                                          </p:val>
                                        </p:tav>
                                        <p:tav tm="100000">
                                          <p:val>
                                            <p:strVal val="ppt_x"/>
                                          </p:val>
                                        </p:tav>
                                      </p:tavLst>
                                    </p:anim>
                                    <p:anim calcmode="lin" valueType="num">
                                      <p:cBhvr additive="base">
                                        <p:cTn id="37" dur="500"/>
                                        <p:tgtEl>
                                          <p:spTgt spid="4"/>
                                        </p:tgtEl>
                                        <p:attrNameLst>
                                          <p:attrName>ppt_y</p:attrName>
                                        </p:attrNameLst>
                                      </p:cBhvr>
                                      <p:tavLst>
                                        <p:tav tm="0">
                                          <p:val>
                                            <p:strVal val="ppt_y"/>
                                          </p:val>
                                        </p:tav>
                                        <p:tav tm="100000">
                                          <p:val>
                                            <p:strVal val="1+ppt_h/2"/>
                                          </p:val>
                                        </p:tav>
                                      </p:tavLst>
                                    </p:anim>
                                    <p:set>
                                      <p:cBhvr>
                                        <p:cTn id="38" dur="1" fill="hold">
                                          <p:stCondLst>
                                            <p:cond delay="499"/>
                                          </p:stCondLst>
                                        </p:cTn>
                                        <p:tgtEl>
                                          <p:spTgt spid="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9"/>
                                        </p:tgtEl>
                                        <p:attrNameLst>
                                          <p:attrName>ppt_x</p:attrName>
                                        </p:attrNameLst>
                                      </p:cBhvr>
                                      <p:tavLst>
                                        <p:tav tm="0">
                                          <p:val>
                                            <p:strVal val="ppt_x"/>
                                          </p:val>
                                        </p:tav>
                                        <p:tav tm="100000">
                                          <p:val>
                                            <p:strVal val="ppt_x"/>
                                          </p:val>
                                        </p:tav>
                                      </p:tavLst>
                                    </p:anim>
                                    <p:anim calcmode="lin" valueType="num">
                                      <p:cBhvr additive="base">
                                        <p:cTn id="43" dur="500"/>
                                        <p:tgtEl>
                                          <p:spTgt spid="9"/>
                                        </p:tgtEl>
                                        <p:attrNameLst>
                                          <p:attrName>ppt_y</p:attrName>
                                        </p:attrNameLst>
                                      </p:cBhvr>
                                      <p:tavLst>
                                        <p:tav tm="0">
                                          <p:val>
                                            <p:strVal val="ppt_y"/>
                                          </p:val>
                                        </p:tav>
                                        <p:tav tm="100000">
                                          <p:val>
                                            <p:strVal val="1+ppt_h/2"/>
                                          </p:val>
                                        </p:tav>
                                      </p:tavLst>
                                    </p:anim>
                                    <p:set>
                                      <p:cBhvr>
                                        <p:cTn id="44" dur="1" fill="hold">
                                          <p:stCondLst>
                                            <p:cond delay="499"/>
                                          </p:stCondLst>
                                        </p:cTn>
                                        <p:tgtEl>
                                          <p:spTgt spid="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8"/>
                                        </p:tgtEl>
                                        <p:attrNameLst>
                                          <p:attrName>ppt_x</p:attrName>
                                        </p:attrNameLst>
                                      </p:cBhvr>
                                      <p:tavLst>
                                        <p:tav tm="0">
                                          <p:val>
                                            <p:strVal val="ppt_x"/>
                                          </p:val>
                                        </p:tav>
                                        <p:tav tm="100000">
                                          <p:val>
                                            <p:strVal val="ppt_x"/>
                                          </p:val>
                                        </p:tav>
                                      </p:tavLst>
                                    </p:anim>
                                    <p:anim calcmode="lin" valueType="num">
                                      <p:cBhvr additive="base">
                                        <p:cTn id="49" dur="500"/>
                                        <p:tgtEl>
                                          <p:spTgt spid="8"/>
                                        </p:tgtEl>
                                        <p:attrNameLst>
                                          <p:attrName>ppt_y</p:attrName>
                                        </p:attrNameLst>
                                      </p:cBhvr>
                                      <p:tavLst>
                                        <p:tav tm="0">
                                          <p:val>
                                            <p:strVal val="ppt_y"/>
                                          </p:val>
                                        </p:tav>
                                        <p:tav tm="100000">
                                          <p:val>
                                            <p:strVal val="1+ppt_h/2"/>
                                          </p:val>
                                        </p:tav>
                                      </p:tavLst>
                                    </p:anim>
                                    <p:set>
                                      <p:cBhvr>
                                        <p:cTn id="50" dur="1" fill="hold">
                                          <p:stCondLst>
                                            <p:cond delay="499"/>
                                          </p:stCondLst>
                                        </p:cTn>
                                        <p:tgtEl>
                                          <p:spTgt spid="8"/>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nodeType="clickEffect">
                                  <p:stCondLst>
                                    <p:cond delay="0"/>
                                  </p:stCondLst>
                                  <p:childTnLst>
                                    <p:anim calcmode="lin" valueType="num">
                                      <p:cBhvr additive="base">
                                        <p:cTn id="54" dur="500"/>
                                        <p:tgtEl>
                                          <p:spTgt spid="10"/>
                                        </p:tgtEl>
                                        <p:attrNameLst>
                                          <p:attrName>ppt_x</p:attrName>
                                        </p:attrNameLst>
                                      </p:cBhvr>
                                      <p:tavLst>
                                        <p:tav tm="0">
                                          <p:val>
                                            <p:strVal val="ppt_x"/>
                                          </p:val>
                                        </p:tav>
                                        <p:tav tm="100000">
                                          <p:val>
                                            <p:strVal val="ppt_x"/>
                                          </p:val>
                                        </p:tav>
                                      </p:tavLst>
                                    </p:anim>
                                    <p:anim calcmode="lin" valueType="num">
                                      <p:cBhvr additive="base">
                                        <p:cTn id="55" dur="500"/>
                                        <p:tgtEl>
                                          <p:spTgt spid="10"/>
                                        </p:tgtEl>
                                        <p:attrNameLst>
                                          <p:attrName>ppt_y</p:attrName>
                                        </p:attrNameLst>
                                      </p:cBhvr>
                                      <p:tavLst>
                                        <p:tav tm="0">
                                          <p:val>
                                            <p:strVal val="ppt_y"/>
                                          </p:val>
                                        </p:tav>
                                        <p:tav tm="100000">
                                          <p:val>
                                            <p:strVal val="1+ppt_h/2"/>
                                          </p:val>
                                        </p:tav>
                                      </p:tavLst>
                                    </p:anim>
                                    <p:set>
                                      <p:cBhvr>
                                        <p:cTn id="56" dur="1" fill="hold">
                                          <p:stCondLst>
                                            <p:cond delay="499"/>
                                          </p:stCondLst>
                                        </p:cTn>
                                        <p:tgtEl>
                                          <p:spTgt spid="10"/>
                                        </p:tgtEl>
                                        <p:attrNameLst>
                                          <p:attrName>style.visibility</p:attrName>
                                        </p:attrNameLst>
                                      </p:cBhvr>
                                      <p:to>
                                        <p:strVal val="hidden"/>
                                      </p:to>
                                    </p:set>
                                  </p:childTnLst>
                                </p:cTn>
                              </p:par>
                              <p:par>
                                <p:cTn id="57" presetID="2" presetClass="exit" presetSubtype="4" fill="hold" nodeType="withEffect">
                                  <p:stCondLst>
                                    <p:cond delay="0"/>
                                  </p:stCondLst>
                                  <p:childTnLst>
                                    <p:anim calcmode="lin" valueType="num">
                                      <p:cBhvr additive="base">
                                        <p:cTn id="58" dur="500"/>
                                        <p:tgtEl>
                                          <p:spTgt spid="11"/>
                                        </p:tgtEl>
                                        <p:attrNameLst>
                                          <p:attrName>ppt_x</p:attrName>
                                        </p:attrNameLst>
                                      </p:cBhvr>
                                      <p:tavLst>
                                        <p:tav tm="0">
                                          <p:val>
                                            <p:strVal val="ppt_x"/>
                                          </p:val>
                                        </p:tav>
                                        <p:tav tm="100000">
                                          <p:val>
                                            <p:strVal val="ppt_x"/>
                                          </p:val>
                                        </p:tav>
                                      </p:tavLst>
                                    </p:anim>
                                    <p:anim calcmode="lin" valueType="num">
                                      <p:cBhvr additive="base">
                                        <p:cTn id="59" dur="500"/>
                                        <p:tgtEl>
                                          <p:spTgt spid="11"/>
                                        </p:tgtEl>
                                        <p:attrNameLst>
                                          <p:attrName>ppt_y</p:attrName>
                                        </p:attrNameLst>
                                      </p:cBhvr>
                                      <p:tavLst>
                                        <p:tav tm="0">
                                          <p:val>
                                            <p:strVal val="ppt_y"/>
                                          </p:val>
                                        </p:tav>
                                        <p:tav tm="100000">
                                          <p:val>
                                            <p:strVal val="1+ppt_h/2"/>
                                          </p:val>
                                        </p:tav>
                                      </p:tavLst>
                                    </p:anim>
                                    <p:set>
                                      <p:cBhvr>
                                        <p:cTn id="60" dur="1" fill="hold">
                                          <p:stCondLst>
                                            <p:cond delay="499"/>
                                          </p:stCondLst>
                                        </p:cTn>
                                        <p:tgtEl>
                                          <p:spTgt spid="11"/>
                                        </p:tgtEl>
                                        <p:attrNameLst>
                                          <p:attrName>style.visibility</p:attrName>
                                        </p:attrNameLst>
                                      </p:cBhvr>
                                      <p:to>
                                        <p:strVal val="hidden"/>
                                      </p:to>
                                    </p:set>
                                  </p:childTnLst>
                                </p:cTn>
                              </p:par>
                              <p:par>
                                <p:cTn id="61" presetID="2" presetClass="exit" presetSubtype="4" fill="hold" nodeType="withEffect">
                                  <p:stCondLst>
                                    <p:cond delay="0"/>
                                  </p:stCondLst>
                                  <p:childTnLst>
                                    <p:anim calcmode="lin" valueType="num">
                                      <p:cBhvr additive="base">
                                        <p:cTn id="62" dur="500"/>
                                        <p:tgtEl>
                                          <p:spTgt spid="6"/>
                                        </p:tgtEl>
                                        <p:attrNameLst>
                                          <p:attrName>ppt_x</p:attrName>
                                        </p:attrNameLst>
                                      </p:cBhvr>
                                      <p:tavLst>
                                        <p:tav tm="0">
                                          <p:val>
                                            <p:strVal val="ppt_x"/>
                                          </p:val>
                                        </p:tav>
                                        <p:tav tm="100000">
                                          <p:val>
                                            <p:strVal val="ppt_x"/>
                                          </p:val>
                                        </p:tav>
                                      </p:tavLst>
                                    </p:anim>
                                    <p:anim calcmode="lin" valueType="num">
                                      <p:cBhvr additive="base">
                                        <p:cTn id="63" dur="500"/>
                                        <p:tgtEl>
                                          <p:spTgt spid="6"/>
                                        </p:tgtEl>
                                        <p:attrNameLst>
                                          <p:attrName>ppt_y</p:attrName>
                                        </p:attrNameLst>
                                      </p:cBhvr>
                                      <p:tavLst>
                                        <p:tav tm="0">
                                          <p:val>
                                            <p:strVal val="ppt_y"/>
                                          </p:val>
                                        </p:tav>
                                        <p:tav tm="100000">
                                          <p:val>
                                            <p:strVal val="1+ppt_h/2"/>
                                          </p:val>
                                        </p:tav>
                                      </p:tavLst>
                                    </p:anim>
                                    <p:set>
                                      <p:cBhvr>
                                        <p:cTn id="64" dur="1" fill="hold">
                                          <p:stCondLst>
                                            <p:cond delay="499"/>
                                          </p:stCondLst>
                                        </p:cTn>
                                        <p:tgtEl>
                                          <p:spTgt spid="6"/>
                                        </p:tgtEl>
                                        <p:attrNameLst>
                                          <p:attrName>style.visibility</p:attrName>
                                        </p:attrNameLst>
                                      </p:cBhvr>
                                      <p:to>
                                        <p:strVal val="hidden"/>
                                      </p:to>
                                    </p:set>
                                  </p:childTnLst>
                                </p:cTn>
                              </p:par>
                              <p:par>
                                <p:cTn id="65" presetID="2" presetClass="exit" presetSubtype="4" fill="hold" nodeType="withEffect">
                                  <p:stCondLst>
                                    <p:cond delay="0"/>
                                  </p:stCondLst>
                                  <p:childTnLst>
                                    <p:anim calcmode="lin" valueType="num">
                                      <p:cBhvr additive="base">
                                        <p:cTn id="66" dur="500"/>
                                        <p:tgtEl>
                                          <p:spTgt spid="7"/>
                                        </p:tgtEl>
                                        <p:attrNameLst>
                                          <p:attrName>ppt_x</p:attrName>
                                        </p:attrNameLst>
                                      </p:cBhvr>
                                      <p:tavLst>
                                        <p:tav tm="0">
                                          <p:val>
                                            <p:strVal val="ppt_x"/>
                                          </p:val>
                                        </p:tav>
                                        <p:tav tm="100000">
                                          <p:val>
                                            <p:strVal val="ppt_x"/>
                                          </p:val>
                                        </p:tav>
                                      </p:tavLst>
                                    </p:anim>
                                    <p:anim calcmode="lin" valueType="num">
                                      <p:cBhvr additive="base">
                                        <p:cTn id="67" dur="500"/>
                                        <p:tgtEl>
                                          <p:spTgt spid="7"/>
                                        </p:tgtEl>
                                        <p:attrNameLst>
                                          <p:attrName>ppt_y</p:attrName>
                                        </p:attrNameLst>
                                      </p:cBhvr>
                                      <p:tavLst>
                                        <p:tav tm="0">
                                          <p:val>
                                            <p:strVal val="ppt_y"/>
                                          </p:val>
                                        </p:tav>
                                        <p:tav tm="100000">
                                          <p:val>
                                            <p:strVal val="1+ppt_h/2"/>
                                          </p:val>
                                        </p:tav>
                                      </p:tavLst>
                                    </p:anim>
                                    <p:set>
                                      <p:cBhvr>
                                        <p:cTn id="68" dur="1" fill="hold">
                                          <p:stCondLst>
                                            <p:cond delay="499"/>
                                          </p:stCondLst>
                                        </p:cTn>
                                        <p:tgtEl>
                                          <p:spTgt spid="7"/>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500"/>
                                        <p:tgtEl>
                                          <p:spTgt spid="17"/>
                                        </p:tgtEl>
                                      </p:cBhvr>
                                    </p:animEffect>
                                  </p:childTnLst>
                                  <p:subTnLst>
                                    <p:audio>
                                      <p:cMediaNode>
                                        <p:cTn display="0" masterRel="sameClick">
                                          <p:stCondLst>
                                            <p:cond evt="begin" delay="0">
                                              <p:tn val="71"/>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grpSp>
        <p:nvGrpSpPr>
          <p:cNvPr id="6" name="Group 5">
            <a:extLst>
              <a:ext uri="{FF2B5EF4-FFF2-40B4-BE49-F238E27FC236}">
                <a16:creationId xmlns:a16="http://schemas.microsoft.com/office/drawing/2014/main" xmlns="" id="{5FE572AA-60CD-4ED3-BC0D-62AF60AA5235}"/>
              </a:ext>
            </a:extLst>
          </p:cNvPr>
          <p:cNvGrpSpPr/>
          <p:nvPr/>
        </p:nvGrpSpPr>
        <p:grpSpPr>
          <a:xfrm>
            <a:off x="-265626" y="-283535"/>
            <a:ext cx="12716335" cy="7141536"/>
            <a:chOff x="-199219" y="-212651"/>
            <a:chExt cx="9537249" cy="5356153"/>
          </a:xfrm>
        </p:grpSpPr>
        <p:pic>
          <p:nvPicPr>
            <p:cNvPr id="35" name="Picture 4" descr="Flor Agricultor Jardineiro Monda A Flores, Clipart De Jardinagem,  Garotinha, Desenhos Animados Do Jardineiro Imagem PNG e Vetor Para Download  Gratuito">
              <a:extLst>
                <a:ext uri="{FF2B5EF4-FFF2-40B4-BE49-F238E27FC236}">
                  <a16:creationId xmlns:a16="http://schemas.microsoft.com/office/drawing/2014/main" xmlns="" id="{5882D13D-DC09-4312-BC6A-0046A6148878}"/>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6240" b="95788" l="10000" r="90000">
                          <a14:foregroundMark x1="40000" y1="8112" x2="53438" y2="7020"/>
                          <a14:foregroundMark x1="53438" y1="7020" x2="58906" y2="8112"/>
                          <a14:foregroundMark x1="45625" y1="90328" x2="46719" y2="95320"/>
                          <a14:foregroundMark x1="55000" y1="90484" x2="55156" y2="95788"/>
                          <a14:foregroundMark x1="47969" y1="6240" x2="53750" y2="6552"/>
                          <a14:backgroundMark x1="38594" y1="64899" x2="39688" y2="64899"/>
                          <a14:backgroundMark x1="38281" y1="64275" x2="38281" y2="64275"/>
                          <a14:backgroundMark x1="39688" y1="67239" x2="40313" y2="63495"/>
                          <a14:backgroundMark x1="40000" y1="67239" x2="40000" y2="67863"/>
                        </a14:backgroundRemoval>
                      </a14:imgEffect>
                    </a14:imgLayer>
                  </a14:imgProps>
                </a:ext>
                <a:ext uri="{28A0092B-C50C-407E-A947-70E740481C1C}">
                  <a14:useLocalDpi xmlns:a14="http://schemas.microsoft.com/office/drawing/2010/main" val="0"/>
                </a:ext>
              </a:extLst>
            </a:blip>
            <a:srcRect/>
            <a:stretch>
              <a:fillRect/>
            </a:stretch>
          </p:blipFill>
          <p:spPr bwMode="auto">
            <a:xfrm>
              <a:off x="3162996" y="388381"/>
              <a:ext cx="2942061" cy="294660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Cafe or restaurant terrace with wooden bar counter, seats, flowers and  plants. Vector cartoon set of furniture for outdoor cafeteria, chair,  bench, table, tea pot and cup isolated on white background Stock">
              <a:extLst>
                <a:ext uri="{FF2B5EF4-FFF2-40B4-BE49-F238E27FC236}">
                  <a16:creationId xmlns:a16="http://schemas.microsoft.com/office/drawing/2014/main" xmlns="" id="{CED9699E-E33B-47B9-A5C7-56CD944CA7CB}"/>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25296" b="47952" l="67467" r="96385">
                          <a14:foregroundMark x1="76000" y1="27626" x2="76000" y2="27626"/>
                          <a14:foregroundMark x1="76000" y1="27626" x2="76000" y2="27626"/>
                          <a14:foregroundMark x1="76000" y1="27626" x2="76000" y2="27626"/>
                          <a14:foregroundMark x1="77077" y1="25971" x2="78846" y2="25971"/>
                          <a14:foregroundMark x1="78846" y1="26978" x2="78846" y2="26978"/>
                          <a14:foregroundMark x1="75769" y1="27626" x2="75769" y2="27194"/>
                        </a14:backgroundRemoval>
                      </a14:imgEffect>
                    </a14:imgLayer>
                  </a14:imgProps>
                </a:ext>
                <a:ext uri="{28A0092B-C50C-407E-A947-70E740481C1C}">
                  <a14:useLocalDpi xmlns:a14="http://schemas.microsoft.com/office/drawing/2010/main" val="0"/>
                </a:ext>
              </a:extLst>
            </a:blip>
            <a:srcRect l="63852" t="22464" b="49216"/>
            <a:stretch/>
          </p:blipFill>
          <p:spPr bwMode="auto">
            <a:xfrm>
              <a:off x="5391004" y="-212651"/>
              <a:ext cx="1858361" cy="155686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ình ảnh Mặt đất Màu Xám đen Ván Gỗ đặc Vân Gỗ Vẽ Tay Vân Gỗ, Phí, Kết Cấu,  Bóng Gỗ miễn phí tải tập tin PNG PSDComment và Vector">
              <a:extLst>
                <a:ext uri="{FF2B5EF4-FFF2-40B4-BE49-F238E27FC236}">
                  <a16:creationId xmlns:a16="http://schemas.microsoft.com/office/drawing/2014/main" xmlns="" id="{06FC424B-8EA1-4FFB-8854-75CA349C1E9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52713"/>
            <a:stretch/>
          </p:blipFill>
          <p:spPr bwMode="auto">
            <a:xfrm>
              <a:off x="0" y="4051006"/>
              <a:ext cx="9143999" cy="109249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xmlns="" id="{AFAFB34D-8BAF-421A-9F29-4830CAA34FA1}"/>
                </a:ext>
              </a:extLst>
            </p:cNvPr>
            <p:cNvPicPr>
              <a:picLocks noChangeAspect="1"/>
            </p:cNvPicPr>
            <p:nvPr/>
          </p:nvPicPr>
          <p:blipFill rotWithShape="1">
            <a:blip r:embed="rId8"/>
            <a:srcRect l="16242" t="57679" r="48162" b="17089"/>
            <a:stretch/>
          </p:blipFill>
          <p:spPr>
            <a:xfrm>
              <a:off x="2062717" y="2571751"/>
              <a:ext cx="4859079" cy="1936506"/>
            </a:xfrm>
            <a:prstGeom prst="rect">
              <a:avLst/>
            </a:prstGeom>
          </p:spPr>
        </p:pic>
        <p:pic>
          <p:nvPicPr>
            <p:cNvPr id="1038" name="Picture 14" descr="Hình ảnh Kệ Thuận Tiện Minh Họa Hoạt Hình Minh Họa Bằng Gỗ Gỗ Minh Họa,  Họa, Kệ, Minh Họa Hoạt Hình miễn phí tải tập tin PNG PSDComment và Vector">
              <a:extLst>
                <a:ext uri="{FF2B5EF4-FFF2-40B4-BE49-F238E27FC236}">
                  <a16:creationId xmlns:a16="http://schemas.microsoft.com/office/drawing/2014/main" xmlns="" id="{9E0A9B78-1DEF-4DF8-8976-B974870FC76C}"/>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0000" b="90000" l="10000" r="92344">
                          <a14:foregroundMark x1="90313" y1="75699" x2="92344" y2="81398"/>
                        </a14:backgroundRemoval>
                      </a14:imgEffect>
                    </a14:imgLayer>
                  </a14:imgProps>
                </a:ext>
                <a:ext uri="{28A0092B-C50C-407E-A947-70E740481C1C}">
                  <a14:useLocalDpi xmlns:a14="http://schemas.microsoft.com/office/drawing/2010/main" val="0"/>
                </a:ext>
              </a:extLst>
            </a:blip>
            <a:srcRect/>
            <a:stretch>
              <a:fillRect/>
            </a:stretch>
          </p:blipFill>
          <p:spPr bwMode="auto">
            <a:xfrm>
              <a:off x="-199219" y="1808510"/>
              <a:ext cx="2261936" cy="328640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4" descr="Hình ảnh Kệ Thuận Tiện Minh Họa Hoạt Hình Minh Họa Bằng Gỗ Gỗ Minh Họa,  Họa, Kệ, Minh Họa Hoạt Hình miễn phí tải tập tin PNG PSDComment và Vector">
              <a:extLst>
                <a:ext uri="{FF2B5EF4-FFF2-40B4-BE49-F238E27FC236}">
                  <a16:creationId xmlns:a16="http://schemas.microsoft.com/office/drawing/2014/main" xmlns="" id="{383DD8DA-D011-401D-9A90-106AFE97B8BC}"/>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0000" b="90000" l="10000" r="92344">
                          <a14:foregroundMark x1="90313" y1="75699" x2="92344" y2="81398"/>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7076094" y="1808510"/>
              <a:ext cx="2261936" cy="328640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0" descr="Decal Dán Tường Hình Cây Xương Rồng | Shopee Việt Nam">
              <a:extLst>
                <a:ext uri="{FF2B5EF4-FFF2-40B4-BE49-F238E27FC236}">
                  <a16:creationId xmlns:a16="http://schemas.microsoft.com/office/drawing/2014/main" xmlns="" id="{DCBDD0DD-0783-4DE7-88E8-C9672993DB0A}"/>
                </a:ext>
              </a:extLst>
            </p:cNvPr>
            <p:cNvPicPr>
              <a:picLocks noChangeAspect="1" noChangeArrowheads="1"/>
            </p:cNvPicPr>
            <p:nvPr/>
          </p:nvPicPr>
          <p:blipFill rotWithShape="1">
            <a:blip r:embed="rId11">
              <a:extLst>
                <a:ext uri="{BEBA8EAE-BF5A-486C-A8C5-ECC9F3942E4B}">
                  <a14:imgProps xmlns:a14="http://schemas.microsoft.com/office/drawing/2010/main">
                    <a14:imgLayer r:embed="rId12">
                      <a14:imgEffect>
                        <a14:backgroundRemoval t="3250" b="30750" l="2875" r="30500">
                          <a14:foregroundMark x1="2875" y1="7500" x2="6000" y2="20625"/>
                          <a14:foregroundMark x1="3625" y1="21625" x2="6750" y2="27375"/>
                          <a14:foregroundMark x1="3000" y1="30750" x2="3000" y2="30750"/>
                          <a14:foregroundMark x1="29500" y1="9250" x2="29500" y2="9250"/>
                          <a14:foregroundMark x1="30500" y1="10000" x2="30500" y2="10000"/>
                          <a14:foregroundMark x1="20000" y1="30125" x2="24375" y2="30125"/>
                        </a14:backgroundRemoval>
                      </a14:imgEffect>
                    </a14:imgLayer>
                  </a14:imgProps>
                </a:ext>
                <a:ext uri="{28A0092B-C50C-407E-A947-70E740481C1C}">
                  <a14:useLocalDpi xmlns:a14="http://schemas.microsoft.com/office/drawing/2010/main" val="0"/>
                </a:ext>
              </a:extLst>
            </a:blip>
            <a:srcRect r="67768" b="66786"/>
            <a:stretch/>
          </p:blipFill>
          <p:spPr bwMode="auto">
            <a:xfrm>
              <a:off x="426596" y="2112251"/>
              <a:ext cx="891841" cy="918997"/>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0" descr="Decal Dán Tường Hình Cây Xương Rồng | Shopee Việt Nam">
              <a:extLst>
                <a:ext uri="{FF2B5EF4-FFF2-40B4-BE49-F238E27FC236}">
                  <a16:creationId xmlns:a16="http://schemas.microsoft.com/office/drawing/2014/main" xmlns="" id="{7E006A40-91BF-4000-AD00-A294767726E1}"/>
                </a:ext>
              </a:extLst>
            </p:cNvPr>
            <p:cNvPicPr>
              <a:picLocks noChangeAspect="1" noChangeArrowheads="1"/>
            </p:cNvPicPr>
            <p:nvPr/>
          </p:nvPicPr>
          <p:blipFill rotWithShape="1">
            <a:blip r:embed="rId13">
              <a:extLst>
                <a:ext uri="{BEBA8EAE-BF5A-486C-A8C5-ECC9F3942E4B}">
                  <a14:imgProps xmlns:a14="http://schemas.microsoft.com/office/drawing/2010/main">
                    <a14:imgLayer r:embed="rId12">
                      <a14:imgEffect>
                        <a14:backgroundRemoval t="7500" b="30375" l="33500" r="63375">
                          <a14:foregroundMark x1="37432" y1="15268" x2="38000" y2="20000"/>
                          <a14:foregroundMark x1="37112" y1="12598" x2="37395" y2="14957"/>
                          <a14:foregroundMark x1="36500" y1="7500" x2="36816" y2="10133"/>
                          <a14:foregroundMark x1="33500" y1="18750" x2="39750" y2="26125"/>
                          <a14:foregroundMark x1="39750" y1="26125" x2="43750" y2="22875"/>
                          <a14:foregroundMark x1="53875" y1="11250" x2="58000" y2="26625"/>
                          <a14:foregroundMark x1="37000" y1="30125" x2="43125" y2="30250"/>
                          <a14:foregroundMark x1="63375" y1="24750" x2="63375" y2="24750"/>
                          <a14:backgroundMark x1="37375" y1="11250" x2="37375" y2="11250"/>
                          <a14:backgroundMark x1="36500" y1="10250" x2="37375" y2="12500"/>
                          <a14:backgroundMark x1="36750" y1="13125" x2="36750" y2="10625"/>
                          <a14:backgroundMark x1="37125" y1="12875" x2="37125" y2="11500"/>
                        </a14:backgroundRemoval>
                      </a14:imgEffect>
                    </a14:imgLayer>
                  </a14:imgProps>
                </a:ext>
                <a:ext uri="{28A0092B-C50C-407E-A947-70E740481C1C}">
                  <a14:useLocalDpi xmlns:a14="http://schemas.microsoft.com/office/drawing/2010/main" val="0"/>
                </a:ext>
              </a:extLst>
            </a:blip>
            <a:srcRect l="32232" t="4894" r="33963" b="66786"/>
            <a:stretch/>
          </p:blipFill>
          <p:spPr bwMode="auto">
            <a:xfrm>
              <a:off x="461048" y="2872414"/>
              <a:ext cx="1104317" cy="92515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0" descr="Decal Dán Tường Hình Cây Xương Rồng | Shopee Việt Nam">
              <a:extLst>
                <a:ext uri="{FF2B5EF4-FFF2-40B4-BE49-F238E27FC236}">
                  <a16:creationId xmlns:a16="http://schemas.microsoft.com/office/drawing/2014/main" xmlns="" id="{FA9692C2-66DF-4C79-AD81-43D006B7162B}"/>
                </a:ext>
              </a:extLst>
            </p:cNvPr>
            <p:cNvPicPr>
              <a:picLocks noChangeAspect="1" noChangeArrowheads="1"/>
            </p:cNvPicPr>
            <p:nvPr/>
          </p:nvPicPr>
          <p:blipFill rotWithShape="1">
            <a:blip r:embed="rId14">
              <a:extLst>
                <a:ext uri="{BEBA8EAE-BF5A-486C-A8C5-ECC9F3942E4B}">
                  <a14:imgProps xmlns:a14="http://schemas.microsoft.com/office/drawing/2010/main">
                    <a14:imgLayer r:embed="rId12">
                      <a14:imgEffect>
                        <a14:backgroundRemoval t="36250" b="58375" l="1375" r="29875">
                          <a14:foregroundMark x1="2250" y1="40625" x2="3875" y2="49500"/>
                          <a14:foregroundMark x1="1375" y1="56375" x2="11000" y2="57375"/>
                          <a14:foregroundMark x1="11000" y1="57375" x2="12750" y2="57000"/>
                          <a14:foregroundMark x1="4875" y1="53250" x2="10500" y2="53250"/>
                          <a14:foregroundMark x1="12500" y1="36250" x2="13625" y2="36250"/>
                          <a14:foregroundMark x1="22750" y1="41250" x2="25125" y2="57000"/>
                          <a14:foregroundMark x1="24375" y1="40000" x2="29375" y2="47875"/>
                          <a14:foregroundMark x1="29375" y1="47875" x2="29750" y2="49125"/>
                          <a14:foregroundMark x1="20250" y1="56500" x2="29875" y2="51125"/>
                          <a14:foregroundMark x1="20000" y1="57750" x2="27000" y2="58375"/>
                          <a14:foregroundMark x1="4250" y1="58000" x2="11125" y2="57625"/>
                        </a14:backgroundRemoval>
                      </a14:imgEffect>
                    </a14:imgLayer>
                  </a14:imgProps>
                </a:ext>
                <a:ext uri="{28A0092B-C50C-407E-A947-70E740481C1C}">
                  <a14:useLocalDpi xmlns:a14="http://schemas.microsoft.com/office/drawing/2010/main" val="0"/>
                </a:ext>
              </a:extLst>
            </a:blip>
            <a:srcRect l="-1" t="33807" r="68657" b="39939"/>
            <a:stretch/>
          </p:blipFill>
          <p:spPr bwMode="auto">
            <a:xfrm>
              <a:off x="7821882" y="2170282"/>
              <a:ext cx="958635" cy="80293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descr="Decal Dán Tường Hình Cây Xương Rồng | Shopee Việt Nam">
              <a:extLst>
                <a:ext uri="{FF2B5EF4-FFF2-40B4-BE49-F238E27FC236}">
                  <a16:creationId xmlns:a16="http://schemas.microsoft.com/office/drawing/2014/main" xmlns="" id="{2E721316-16BD-4BED-97E2-B47BBE66C7A9}"/>
                </a:ext>
              </a:extLst>
            </p:cNvPr>
            <p:cNvPicPr>
              <a:picLocks noChangeAspect="1" noChangeArrowheads="1"/>
            </p:cNvPicPr>
            <p:nvPr/>
          </p:nvPicPr>
          <p:blipFill rotWithShape="1">
            <a:blip r:embed="rId15">
              <a:extLst>
                <a:ext uri="{BEBA8EAE-BF5A-486C-A8C5-ECC9F3942E4B}">
                  <a14:imgProps xmlns:a14="http://schemas.microsoft.com/office/drawing/2010/main">
                    <a14:imgLayer r:embed="rId12">
                      <a14:imgEffect>
                        <a14:backgroundRemoval t="64500" b="96750" l="66250" r="99250">
                          <a14:foregroundMark x1="66375" y1="70125" x2="67625" y2="73625"/>
                          <a14:foregroundMark x1="70750" y1="66875" x2="71750" y2="66875"/>
                          <a14:foregroundMark x1="79000" y1="69125" x2="80250" y2="68875"/>
                          <a14:foregroundMark x1="78375" y1="76125" x2="79000" y2="76125"/>
                          <a14:foregroundMark x1="85500" y1="76375" x2="90625" y2="91875"/>
                          <a14:foregroundMark x1="85500" y1="87125" x2="91625" y2="94375"/>
                          <a14:foregroundMark x1="91625" y1="94375" x2="95125" y2="86500"/>
                          <a14:foregroundMark x1="84875" y1="87750" x2="90375" y2="95500"/>
                          <a14:foregroundMark x1="90375" y1="95500" x2="94375" y2="95500"/>
                          <a14:foregroundMark x1="96750" y1="88375" x2="96375" y2="86250"/>
                          <a14:foregroundMark x1="98000" y1="81125" x2="99250" y2="80500"/>
                          <a14:foregroundMark x1="96250" y1="90000" x2="96250" y2="91269"/>
                          <a14:foregroundMark x1="87250" y1="92250" x2="94750" y2="96242"/>
                          <a14:foregroundMark x1="93750" y1="96625" x2="87250" y2="91875"/>
                          <a14:foregroundMark x1="87250" y1="92625" x2="92250" y2="96000"/>
                          <a14:foregroundMark x1="89000" y1="96000" x2="89000" y2="93250"/>
                          <a14:foregroundMark x1="87750" y1="96000" x2="87500" y2="91625"/>
                          <a14:foregroundMark x1="87125" y1="95500" x2="86500" y2="92000"/>
                          <a14:foregroundMark x1="66375" y1="69250" x2="67250" y2="70375"/>
                          <a14:foregroundMark x1="66250" y1="71375" x2="66625" y2="75125"/>
                          <a14:foregroundMark x1="79250" y1="75750" x2="79625" y2="76125"/>
                          <a14:foregroundMark x1="95125" y1="96000" x2="95625" y2="90625"/>
                          <a14:foregroundMark x1="95750" y1="93875" x2="95750" y2="92000"/>
                          <a14:foregroundMark x1="96000" y1="94125" x2="96000" y2="91375"/>
                          <a14:foregroundMark x1="70125" y1="96750" x2="75750" y2="96750"/>
                          <a14:foregroundMark x1="88750" y1="86500" x2="91625" y2="87125"/>
                          <a14:foregroundMark x1="86250" y1="86625" x2="89625" y2="85875"/>
                          <a14:backgroundMark x1="96625" y1="91250" x2="97000" y2="98625"/>
                        </a14:backgroundRemoval>
                      </a14:imgEffect>
                    </a14:imgLayer>
                  </a14:imgProps>
                </a:ext>
                <a:ext uri="{28A0092B-C50C-407E-A947-70E740481C1C}">
                  <a14:useLocalDpi xmlns:a14="http://schemas.microsoft.com/office/drawing/2010/main" val="0"/>
                </a:ext>
              </a:extLst>
            </a:blip>
            <a:srcRect l="83494" t="60618"/>
            <a:stretch/>
          </p:blipFill>
          <p:spPr bwMode="auto">
            <a:xfrm>
              <a:off x="8083049" y="2546126"/>
              <a:ext cx="541103" cy="129104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0" descr="Decal Dán Tường Hình Cây Xương Rồng | Shopee Việt Nam">
              <a:extLst>
                <a:ext uri="{FF2B5EF4-FFF2-40B4-BE49-F238E27FC236}">
                  <a16:creationId xmlns:a16="http://schemas.microsoft.com/office/drawing/2014/main" xmlns="" id="{7083BDCD-20C7-4002-9491-5EA30F2E2D32}"/>
                </a:ext>
              </a:extLst>
            </p:cNvPr>
            <p:cNvPicPr>
              <a:picLocks noChangeAspect="1" noChangeArrowheads="1"/>
            </p:cNvPicPr>
            <p:nvPr/>
          </p:nvPicPr>
          <p:blipFill rotWithShape="1">
            <a:blip r:embed="rId15">
              <a:extLst>
                <a:ext uri="{BEBA8EAE-BF5A-486C-A8C5-ECC9F3942E4B}">
                  <a14:imgProps xmlns:a14="http://schemas.microsoft.com/office/drawing/2010/main">
                    <a14:imgLayer r:embed="rId12">
                      <a14:imgEffect>
                        <a14:backgroundRemoval t="64500" b="96750" l="66250" r="99250">
                          <a14:foregroundMark x1="66375" y1="70125" x2="67625" y2="73625"/>
                          <a14:foregroundMark x1="70750" y1="66875" x2="71750" y2="66875"/>
                          <a14:foregroundMark x1="79000" y1="69125" x2="80250" y2="68875"/>
                          <a14:foregroundMark x1="78375" y1="76125" x2="79000" y2="76125"/>
                          <a14:foregroundMark x1="85500" y1="76375" x2="90625" y2="91875"/>
                          <a14:foregroundMark x1="85500" y1="87125" x2="91625" y2="94375"/>
                          <a14:foregroundMark x1="91625" y1="94375" x2="95125" y2="86500"/>
                          <a14:foregroundMark x1="84875" y1="87750" x2="90375" y2="95500"/>
                          <a14:foregroundMark x1="90375" y1="95500" x2="94375" y2="95500"/>
                          <a14:foregroundMark x1="96750" y1="88375" x2="96375" y2="86250"/>
                          <a14:foregroundMark x1="98000" y1="81125" x2="99250" y2="80500"/>
                          <a14:foregroundMark x1="96250" y1="90000" x2="96250" y2="91269"/>
                          <a14:foregroundMark x1="87250" y1="92250" x2="94750" y2="96242"/>
                          <a14:foregroundMark x1="93750" y1="96625" x2="87250" y2="91875"/>
                          <a14:foregroundMark x1="87250" y1="92625" x2="92250" y2="96000"/>
                          <a14:foregroundMark x1="89000" y1="96000" x2="89000" y2="93250"/>
                          <a14:foregroundMark x1="87750" y1="96000" x2="87500" y2="91625"/>
                          <a14:foregroundMark x1="87125" y1="95500" x2="86500" y2="92000"/>
                          <a14:foregroundMark x1="66375" y1="69250" x2="67250" y2="70375"/>
                          <a14:foregroundMark x1="66250" y1="71375" x2="66625" y2="75125"/>
                          <a14:foregroundMark x1="79250" y1="75750" x2="79625" y2="76125"/>
                          <a14:foregroundMark x1="95125" y1="96000" x2="95625" y2="90625"/>
                          <a14:foregroundMark x1="95750" y1="93875" x2="95750" y2="92000"/>
                          <a14:foregroundMark x1="96000" y1="94125" x2="96000" y2="91375"/>
                          <a14:foregroundMark x1="70125" y1="96750" x2="75750" y2="96750"/>
                          <a14:foregroundMark x1="88750" y1="86500" x2="91625" y2="87125"/>
                          <a14:foregroundMark x1="86250" y1="86625" x2="89625" y2="85875"/>
                          <a14:backgroundMark x1="96625" y1="91250" x2="97000" y2="98625"/>
                        </a14:backgroundRemoval>
                      </a14:imgEffect>
                    </a14:imgLayer>
                  </a14:imgProps>
                </a:ext>
                <a:ext uri="{28A0092B-C50C-407E-A947-70E740481C1C}">
                  <a14:useLocalDpi xmlns:a14="http://schemas.microsoft.com/office/drawing/2010/main" val="0"/>
                </a:ext>
              </a:extLst>
            </a:blip>
            <a:srcRect l="63528" t="60618" r="16903"/>
            <a:stretch/>
          </p:blipFill>
          <p:spPr bwMode="auto">
            <a:xfrm>
              <a:off x="7538144" y="2458081"/>
              <a:ext cx="661159" cy="133057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Empty Wooden Brown Shelves Vector Cartoon Stock Vector (Royalty Free)  608937794">
              <a:extLst>
                <a:ext uri="{FF2B5EF4-FFF2-40B4-BE49-F238E27FC236}">
                  <a16:creationId xmlns:a16="http://schemas.microsoft.com/office/drawing/2014/main" xmlns="" id="{E1D578EC-2276-45CD-A0D9-F41F67EB50D2}"/>
                </a:ext>
              </a:extLst>
            </p:cNvPr>
            <p:cNvPicPr>
              <a:picLocks noChangeAspect="1" noChangeArrowheads="1"/>
            </p:cNvPicPr>
            <p:nvPr/>
          </p:nvPicPr>
          <p:blipFill>
            <a:blip r:embed="rId16">
              <a:extLst>
                <a:ext uri="{BEBA8EAE-BF5A-486C-A8C5-ECC9F3942E4B}">
                  <a14:imgProps xmlns:a14="http://schemas.microsoft.com/office/drawing/2010/main">
                    <a14:imgLayer r:embed="rId17">
                      <a14:imgEffect>
                        <a14:backgroundRemoval t="10000" b="90000" l="8155" r="91416">
                          <a14:foregroundMark x1="11159" y1="18929" x2="54578" y2="22397"/>
                          <a14:foregroundMark x1="80246" y1="22487" x2="87554" y2="22143"/>
                          <a14:foregroundMark x1="87554" y1="22143" x2="90558" y2="20357"/>
                          <a14:foregroundMark x1="8584" y1="47857" x2="8584" y2="47857"/>
                          <a14:foregroundMark x1="91416" y1="47857" x2="91416" y2="47857"/>
                          <a14:foregroundMark x1="8155" y1="72857" x2="87554" y2="73571"/>
                          <a14:foregroundMark x1="91416" y1="73571" x2="91416" y2="73571"/>
                          <a14:backgroundMark x1="60515" y1="24643" x2="71674" y2="24643"/>
                          <a14:backgroundMark x1="53648" y1="23571" x2="78541" y2="24643"/>
                        </a14:backgroundRemoval>
                      </a14:imgEffect>
                    </a14:imgLayer>
                  </a14:imgProps>
                </a:ext>
                <a:ext uri="{28A0092B-C50C-407E-A947-70E740481C1C}">
                  <a14:useLocalDpi xmlns:a14="http://schemas.microsoft.com/office/drawing/2010/main" val="0"/>
                </a:ext>
              </a:extLst>
            </a:blip>
            <a:srcRect/>
            <a:stretch>
              <a:fillRect/>
            </a:stretch>
          </p:blipFill>
          <p:spPr bwMode="auto">
            <a:xfrm>
              <a:off x="59663" y="-189215"/>
              <a:ext cx="2451998" cy="2946608"/>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2" descr="10 Plants ý tưởng | nhật ký nghệ thuật, nghệ thuật chữ viết, nghệ thuật  viết chữ">
              <a:extLst>
                <a:ext uri="{FF2B5EF4-FFF2-40B4-BE49-F238E27FC236}">
                  <a16:creationId xmlns:a16="http://schemas.microsoft.com/office/drawing/2014/main" xmlns="" id="{9806F57B-1331-489B-A469-FFA449D8FB68}"/>
                </a:ext>
              </a:extLst>
            </p:cNvPr>
            <p:cNvPicPr>
              <a:picLocks noChangeAspect="1" noChangeArrowheads="1"/>
            </p:cNvPicPr>
            <p:nvPr/>
          </p:nvPicPr>
          <p:blipFill rotWithShape="1">
            <a:blip r:embed="rId18">
              <a:extLst>
                <a:ext uri="{BEBA8EAE-BF5A-486C-A8C5-ECC9F3942E4B}">
                  <a14:imgProps xmlns:a14="http://schemas.microsoft.com/office/drawing/2010/main">
                    <a14:imgLayer r:embed="rId19">
                      <a14:imgEffect>
                        <a14:backgroundRemoval t="71053" b="96682" l="55439" r="70000">
                          <a14:foregroundMark x1="60702" y1="71968" x2="66140" y2="87414"/>
                          <a14:foregroundMark x1="65034" y1="78902" x2="68421" y2="91648"/>
                          <a14:foregroundMark x1="63860" y1="74485" x2="64398" y2="76509"/>
                          <a14:foregroundMark x1="57411" y1="80920" x2="56316" y2="90732"/>
                          <a14:foregroundMark x1="58246" y1="73455" x2="58119" y2="74595"/>
                          <a14:foregroundMark x1="67014" y1="78719" x2="68947" y2="86842"/>
                          <a14:foregroundMark x1="65789" y1="73570" x2="66443" y2="76320"/>
                          <a14:foregroundMark x1="60351" y1="71281" x2="64561" y2="71739"/>
                          <a14:foregroundMark x1="59123" y1="75057" x2="59123" y2="80664"/>
                          <a14:foregroundMark x1="55439" y1="83753" x2="56667" y2="89703"/>
                          <a14:foregroundMark x1="55965" y1="89703" x2="55614" y2="92449"/>
                          <a14:foregroundMark x1="58246" y1="93707" x2="66842" y2="93707"/>
                          <a14:foregroundMark x1="69298" y1="84783" x2="65789" y2="76545"/>
                          <a14:foregroundMark x1="67719" y1="94050" x2="69298" y2="87643"/>
                          <a14:foregroundMark x1="66140" y1="75858" x2="70000" y2="85584"/>
                          <a14:backgroundMark x1="57518" y1="75057" x2="57544" y2="74828"/>
                          <a14:backgroundMark x1="58246" y1="74600" x2="58211" y2="75057"/>
                        </a14:backgroundRemoval>
                      </a14:imgEffect>
                      <a14:imgEffect>
                        <a14:sharpenSoften amount="50000"/>
                      </a14:imgEffect>
                    </a14:imgLayer>
                  </a14:imgProps>
                </a:ext>
                <a:ext uri="{28A0092B-C50C-407E-A947-70E740481C1C}">
                  <a14:useLocalDpi xmlns:a14="http://schemas.microsoft.com/office/drawing/2010/main" val="0"/>
                </a:ext>
              </a:extLst>
            </a:blip>
            <a:srcRect l="54087" t="68439" r="29430" b="6847"/>
            <a:stretch/>
          </p:blipFill>
          <p:spPr bwMode="auto">
            <a:xfrm>
              <a:off x="6172622" y="1300927"/>
              <a:ext cx="552893" cy="127115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2" descr="10 Plants ý tưởng | nhật ký nghệ thuật, nghệ thuật chữ viết, nghệ thuật  viết chữ">
              <a:extLst>
                <a:ext uri="{FF2B5EF4-FFF2-40B4-BE49-F238E27FC236}">
                  <a16:creationId xmlns:a16="http://schemas.microsoft.com/office/drawing/2014/main" xmlns="" id="{254DED08-4F9C-43D2-A709-C8DD43182B91}"/>
                </a:ext>
              </a:extLst>
            </p:cNvPr>
            <p:cNvPicPr>
              <a:picLocks noChangeAspect="1" noChangeArrowheads="1"/>
            </p:cNvPicPr>
            <p:nvPr/>
          </p:nvPicPr>
          <p:blipFill rotWithShape="1">
            <a:blip r:embed="rId20">
              <a:extLst>
                <a:ext uri="{BEBA8EAE-BF5A-486C-A8C5-ECC9F3942E4B}">
                  <a14:imgProps xmlns:a14="http://schemas.microsoft.com/office/drawing/2010/main">
                    <a14:imgLayer r:embed="rId19">
                      <a14:imgEffect>
                        <a14:backgroundRemoval t="29062" b="41648" l="28246" r="54912">
                          <a14:foregroundMark x1="31228" y1="34783" x2="45263" y2="31922"/>
                          <a14:foregroundMark x1="45263" y1="31922" x2="53509" y2="32265"/>
                          <a14:foregroundMark x1="41754" y1="31236" x2="33158" y2="38787"/>
                          <a14:foregroundMark x1="33158" y1="38787" x2="33158" y2="39703"/>
                          <a14:foregroundMark x1="30702" y1="38902" x2="38947" y2="31808"/>
                          <a14:foregroundMark x1="34035" y1="31693" x2="49123" y2="34325"/>
                          <a14:foregroundMark x1="49123" y1="34325" x2="51228" y2="33867"/>
                          <a14:foregroundMark x1="29649" y1="35355" x2="35439" y2="39474"/>
                          <a14:foregroundMark x1="33158" y1="41533" x2="43684" y2="41533"/>
                          <a14:foregroundMark x1="34035" y1="30778" x2="48772" y2="30664"/>
                          <a14:foregroundMark x1="48772" y1="30664" x2="50000" y2="30664"/>
                          <a14:foregroundMark x1="30702" y1="33295" x2="32807" y2="31465"/>
                          <a14:foregroundMark x1="28421" y1="35126" x2="32807" y2="31236"/>
                          <a14:foregroundMark x1="29298" y1="35584" x2="33860" y2="38215"/>
                          <a14:foregroundMark x1="29123" y1="33867" x2="42632" y2="30092"/>
                          <a14:foregroundMark x1="42632" y1="30092" x2="51228" y2="31693"/>
                          <a14:foregroundMark x1="49649" y1="30435" x2="50000" y2="30206"/>
                          <a14:foregroundMark x1="50000" y1="30206" x2="50000" y2="30206"/>
                          <a14:foregroundMark x1="40526" y1="30206" x2="33509" y2="31693"/>
                          <a14:foregroundMark x1="33860" y1="30664" x2="40175" y2="30435"/>
                          <a14:foregroundMark x1="34035" y1="30664" x2="41754" y2="30664"/>
                          <a14:foregroundMark x1="34737" y1="30206" x2="42105" y2="30206"/>
                          <a14:foregroundMark x1="45789" y1="39817" x2="47719" y2="35698"/>
                          <a14:foregroundMark x1="48246" y1="37529" x2="49033" y2="37109"/>
                          <a14:foregroundMark x1="50877" y1="29748" x2="53333" y2="31350"/>
                          <a14:foregroundMark x1="52807" y1="30320" x2="54912" y2="32609"/>
                          <a14:foregroundMark x1="48246" y1="36499" x2="48070" y2="37757"/>
                          <a14:foregroundMark x1="29298" y1="35240" x2="34737" y2="30549"/>
                          <a14:foregroundMark x1="28947" y1="33638" x2="34737" y2="30892"/>
                          <a14:backgroundMark x1="49605" y1="36580" x2="54035" y2="34439"/>
                        </a14:backgroundRemoval>
                      </a14:imgEffect>
                      <a14:imgEffect>
                        <a14:sharpenSoften amount="50000"/>
                      </a14:imgEffect>
                    </a14:imgLayer>
                  </a14:imgProps>
                </a:ext>
                <a:ext uri="{28A0092B-C50C-407E-A947-70E740481C1C}">
                  <a14:useLocalDpi xmlns:a14="http://schemas.microsoft.com/office/drawing/2010/main" val="0"/>
                </a:ext>
              </a:extLst>
            </a:blip>
            <a:srcRect l="28411" t="27509" r="43050" b="56780"/>
            <a:stretch/>
          </p:blipFill>
          <p:spPr bwMode="auto">
            <a:xfrm>
              <a:off x="2283358" y="1796522"/>
              <a:ext cx="957303" cy="80807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6" descr="Empty Wooden Brown Shelves Vector Cartoon Stock Vector (Royalty Free)  608937794">
              <a:extLst>
                <a:ext uri="{FF2B5EF4-FFF2-40B4-BE49-F238E27FC236}">
                  <a16:creationId xmlns:a16="http://schemas.microsoft.com/office/drawing/2014/main" xmlns="" id="{74ED4219-8745-4EB6-A0CC-87B8743662DF}"/>
                </a:ext>
              </a:extLst>
            </p:cNvPr>
            <p:cNvPicPr>
              <a:picLocks noChangeAspect="1" noChangeArrowheads="1"/>
            </p:cNvPicPr>
            <p:nvPr/>
          </p:nvPicPr>
          <p:blipFill>
            <a:blip r:embed="rId16">
              <a:extLst>
                <a:ext uri="{BEBA8EAE-BF5A-486C-A8C5-ECC9F3942E4B}">
                  <a14:imgProps xmlns:a14="http://schemas.microsoft.com/office/drawing/2010/main">
                    <a14:imgLayer r:embed="rId17">
                      <a14:imgEffect>
                        <a14:backgroundRemoval t="10000" b="90000" l="8155" r="91416">
                          <a14:foregroundMark x1="11159" y1="18929" x2="54578" y2="22397"/>
                          <a14:foregroundMark x1="80246" y1="22487" x2="87554" y2="22143"/>
                          <a14:foregroundMark x1="87554" y1="22143" x2="90558" y2="20357"/>
                          <a14:foregroundMark x1="8584" y1="47857" x2="8584" y2="47857"/>
                          <a14:foregroundMark x1="91416" y1="47857" x2="91416" y2="47857"/>
                          <a14:foregroundMark x1="8155" y1="72857" x2="87554" y2="73571"/>
                          <a14:foregroundMark x1="91416" y1="73571" x2="91416" y2="73571"/>
                          <a14:backgroundMark x1="60515" y1="24643" x2="71674" y2="24643"/>
                          <a14:backgroundMark x1="53648" y1="23571" x2="78541" y2="24643"/>
                        </a14:backgroundRemoval>
                      </a14:imgEffect>
                    </a14:imgLayer>
                  </a14:imgProps>
                </a:ext>
                <a:ext uri="{28A0092B-C50C-407E-A947-70E740481C1C}">
                  <a14:useLocalDpi xmlns:a14="http://schemas.microsoft.com/office/drawing/2010/main" val="0"/>
                </a:ext>
              </a:extLst>
            </a:blip>
            <a:srcRect/>
            <a:stretch>
              <a:fillRect/>
            </a:stretch>
          </p:blipFill>
          <p:spPr bwMode="auto">
            <a:xfrm>
              <a:off x="6676752" y="-189215"/>
              <a:ext cx="2506979" cy="301267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2" descr="10 Plants ý tưởng | nhật ký nghệ thuật, nghệ thuật chữ viết, nghệ thuật  viết chữ">
              <a:extLst>
                <a:ext uri="{FF2B5EF4-FFF2-40B4-BE49-F238E27FC236}">
                  <a16:creationId xmlns:a16="http://schemas.microsoft.com/office/drawing/2014/main" xmlns="" id="{C53890F1-742C-4417-986C-DE0D5B154037}"/>
                </a:ext>
              </a:extLst>
            </p:cNvPr>
            <p:cNvPicPr>
              <a:picLocks noChangeAspect="1" noChangeArrowheads="1"/>
            </p:cNvPicPr>
            <p:nvPr/>
          </p:nvPicPr>
          <p:blipFill rotWithShape="1">
            <a:blip r:embed="rId21">
              <a:extLst>
                <a:ext uri="{BEBA8EAE-BF5A-486C-A8C5-ECC9F3942E4B}">
                  <a14:imgProps xmlns:a14="http://schemas.microsoft.com/office/drawing/2010/main">
                    <a14:imgLayer r:embed="rId19">
                      <a14:imgEffect>
                        <a14:backgroundRemoval t="8696" b="30549" l="7895" r="27895">
                          <a14:foregroundMark x1="14035" y1="9268" x2="14035" y2="9268"/>
                          <a14:foregroundMark x1="17193" y1="8924" x2="17193" y2="8924"/>
                          <a14:foregroundMark x1="10702" y1="29863" x2="22456" y2="29634"/>
                          <a14:foregroundMark x1="14561" y1="30549" x2="20175" y2="30549"/>
                        </a14:backgroundRemoval>
                      </a14:imgEffect>
                    </a14:imgLayer>
                  </a14:imgProps>
                </a:ext>
                <a:ext uri="{28A0092B-C50C-407E-A947-70E740481C1C}">
                  <a14:useLocalDpi xmlns:a14="http://schemas.microsoft.com/office/drawing/2010/main" val="0"/>
                </a:ext>
              </a:extLst>
            </a:blip>
            <a:srcRect l="5419" t="6895" r="69590" b="67805"/>
            <a:stretch/>
          </p:blipFill>
          <p:spPr bwMode="auto">
            <a:xfrm>
              <a:off x="390109" y="491759"/>
              <a:ext cx="446992" cy="693855"/>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2" descr="10 Plants ý tưởng | nhật ký nghệ thuật, nghệ thuật chữ viết, nghệ thuật  viết chữ">
              <a:extLst>
                <a:ext uri="{FF2B5EF4-FFF2-40B4-BE49-F238E27FC236}">
                  <a16:creationId xmlns:a16="http://schemas.microsoft.com/office/drawing/2014/main" xmlns="" id="{6AEB5337-2935-4DE8-ADFC-BFDF9EE658E9}"/>
                </a:ext>
              </a:extLst>
            </p:cNvPr>
            <p:cNvPicPr>
              <a:picLocks noChangeAspect="1" noChangeArrowheads="1"/>
            </p:cNvPicPr>
            <p:nvPr/>
          </p:nvPicPr>
          <p:blipFill rotWithShape="1">
            <a:blip r:embed="rId22">
              <a:extLst>
                <a:ext uri="{BEBA8EAE-BF5A-486C-A8C5-ECC9F3942E4B}">
                  <a14:imgProps xmlns:a14="http://schemas.microsoft.com/office/drawing/2010/main">
                    <a14:imgLayer r:embed="rId19">
                      <a14:imgEffect>
                        <a14:backgroundRemoval t="4577" b="26430" l="31053" r="53860">
                          <a14:foregroundMark x1="36667" y1="26430" x2="45263" y2="25172"/>
                        </a14:backgroundRemoval>
                      </a14:imgEffect>
                    </a14:imgLayer>
                  </a14:imgProps>
                </a:ext>
                <a:ext uri="{28A0092B-C50C-407E-A947-70E740481C1C}">
                  <a14:useLocalDpi xmlns:a14="http://schemas.microsoft.com/office/drawing/2010/main" val="0"/>
                </a:ext>
              </a:extLst>
            </a:blip>
            <a:srcRect l="28388" t="2097" r="43214" b="72255"/>
            <a:stretch/>
          </p:blipFill>
          <p:spPr bwMode="auto">
            <a:xfrm>
              <a:off x="909662" y="281032"/>
              <a:ext cx="656882" cy="90972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10 Plants ý tưởng | nhật ký nghệ thuật, nghệ thuật chữ viết, nghệ thuật  viết chữ">
              <a:extLst>
                <a:ext uri="{FF2B5EF4-FFF2-40B4-BE49-F238E27FC236}">
                  <a16:creationId xmlns:a16="http://schemas.microsoft.com/office/drawing/2014/main" xmlns="" id="{47BF10EA-029E-4290-9829-22170C7B8028}"/>
                </a:ext>
              </a:extLst>
            </p:cNvPr>
            <p:cNvPicPr>
              <a:picLocks noChangeAspect="1" noChangeArrowheads="1"/>
            </p:cNvPicPr>
            <p:nvPr/>
          </p:nvPicPr>
          <p:blipFill rotWithShape="1">
            <a:blip r:embed="rId23">
              <a:extLst>
                <a:ext uri="{BEBA8EAE-BF5A-486C-A8C5-ECC9F3942E4B}">
                  <a14:imgProps xmlns:a14="http://schemas.microsoft.com/office/drawing/2010/main">
                    <a14:imgLayer r:embed="rId19">
                      <a14:imgEffect>
                        <a14:backgroundRemoval t="45538" b="69908" l="29474" r="51930">
                          <a14:foregroundMark x1="30351" y1="51259" x2="30351" y2="51259"/>
                          <a14:foregroundMark x1="31053" y1="55606" x2="31053" y2="55606"/>
                          <a14:foregroundMark x1="29649" y1="55606" x2="29649" y2="55606"/>
                          <a14:foregroundMark x1="39474" y1="68879" x2="39474" y2="68879"/>
                          <a14:foregroundMark x1="35614" y1="69451" x2="42807" y2="69908"/>
                          <a14:foregroundMark x1="35965" y1="45538" x2="35965" y2="45538"/>
                        </a14:backgroundRemoval>
                      </a14:imgEffect>
                    </a14:imgLayer>
                  </a14:imgProps>
                </a:ext>
                <a:ext uri="{28A0092B-C50C-407E-A947-70E740481C1C}">
                  <a14:useLocalDpi xmlns:a14="http://schemas.microsoft.com/office/drawing/2010/main" val="0"/>
                </a:ext>
              </a:extLst>
            </a:blip>
            <a:srcRect l="27489" t="42712" r="45188" b="27889"/>
            <a:stretch/>
          </p:blipFill>
          <p:spPr bwMode="auto">
            <a:xfrm>
              <a:off x="8049932" y="8233"/>
              <a:ext cx="731151" cy="120631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2" descr="10 Plants ý tưởng | nhật ký nghệ thuật, nghệ thuật chữ viết, nghệ thuật  viết chữ">
              <a:extLst>
                <a:ext uri="{FF2B5EF4-FFF2-40B4-BE49-F238E27FC236}">
                  <a16:creationId xmlns:a16="http://schemas.microsoft.com/office/drawing/2014/main" xmlns="" id="{59B93ED4-8FF8-4FB4-AD53-63F356262B7D}"/>
                </a:ext>
              </a:extLst>
            </p:cNvPr>
            <p:cNvPicPr>
              <a:picLocks noChangeAspect="1" noChangeArrowheads="1"/>
            </p:cNvPicPr>
            <p:nvPr/>
          </p:nvPicPr>
          <p:blipFill rotWithShape="1">
            <a:blip r:embed="rId24">
              <a:extLst>
                <a:ext uri="{BEBA8EAE-BF5A-486C-A8C5-ECC9F3942E4B}">
                  <a14:imgProps xmlns:a14="http://schemas.microsoft.com/office/drawing/2010/main">
                    <a14:imgLayer r:embed="rId19">
                      <a14:imgEffect>
                        <a14:backgroundRemoval t="8467" b="35240" l="74211" r="97018">
                          <a14:foregroundMark x1="77018" y1="8467" x2="79649" y2="10641"/>
                          <a14:foregroundMark x1="78947" y1="35240" x2="78947" y2="35240"/>
                        </a14:backgroundRemoval>
                      </a14:imgEffect>
                    </a14:imgLayer>
                  </a14:imgProps>
                </a:ext>
                <a:ext uri="{28A0092B-C50C-407E-A947-70E740481C1C}">
                  <a14:useLocalDpi xmlns:a14="http://schemas.microsoft.com/office/drawing/2010/main" val="0"/>
                </a:ext>
              </a:extLst>
            </a:blip>
            <a:srcRect l="71461" t="6504" b="61442"/>
            <a:stretch/>
          </p:blipFill>
          <p:spPr bwMode="auto">
            <a:xfrm>
              <a:off x="1707440" y="173700"/>
              <a:ext cx="613591" cy="105675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2" descr="10 Plants ý tưởng | nhật ký nghệ thuật, nghệ thuật chữ viết, nghệ thuật  viết chữ">
              <a:extLst>
                <a:ext uri="{FF2B5EF4-FFF2-40B4-BE49-F238E27FC236}">
                  <a16:creationId xmlns:a16="http://schemas.microsoft.com/office/drawing/2014/main" xmlns="" id="{07196C40-DF8B-45E6-A5E0-435F58551869}"/>
                </a:ext>
              </a:extLst>
            </p:cNvPr>
            <p:cNvPicPr>
              <a:picLocks noChangeAspect="1" noChangeArrowheads="1"/>
            </p:cNvPicPr>
            <p:nvPr/>
          </p:nvPicPr>
          <p:blipFill rotWithShape="1">
            <a:blip r:embed="rId25">
              <a:extLst>
                <a:ext uri="{BEBA8EAE-BF5A-486C-A8C5-ECC9F3942E4B}">
                  <a14:imgProps xmlns:a14="http://schemas.microsoft.com/office/drawing/2010/main">
                    <a14:imgLayer r:embed="rId19">
                      <a14:imgEffect>
                        <a14:backgroundRemoval t="76545" b="97140" l="2632" r="26140">
                          <a14:foregroundMark x1="17895" y1="76545" x2="17895" y2="76545"/>
                          <a14:foregroundMark x1="26140" y1="81693" x2="26140" y2="81693"/>
                          <a14:foregroundMark x1="26140" y1="89016" x2="26140" y2="89016"/>
                        </a14:backgroundRemoval>
                      </a14:imgEffect>
                    </a14:imgLayer>
                  </a14:imgProps>
                </a:ext>
                <a:ext uri="{28A0092B-C50C-407E-A947-70E740481C1C}">
                  <a14:useLocalDpi xmlns:a14="http://schemas.microsoft.com/office/drawing/2010/main" val="0"/>
                </a:ext>
              </a:extLst>
            </a:blip>
            <a:srcRect t="74423" r="71561"/>
            <a:stretch/>
          </p:blipFill>
          <p:spPr bwMode="auto">
            <a:xfrm>
              <a:off x="499283" y="1179026"/>
              <a:ext cx="656882" cy="905854"/>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2" descr="10 Plants ý tưởng | nhật ký nghệ thuật, nghệ thuật chữ viết, nghệ thuật  viết chữ">
              <a:extLst>
                <a:ext uri="{FF2B5EF4-FFF2-40B4-BE49-F238E27FC236}">
                  <a16:creationId xmlns:a16="http://schemas.microsoft.com/office/drawing/2014/main" xmlns="" id="{17D63DC8-00DD-4496-831D-74FC9B429D0E}"/>
                </a:ext>
              </a:extLst>
            </p:cNvPr>
            <p:cNvPicPr>
              <a:picLocks noChangeAspect="1" noChangeArrowheads="1"/>
            </p:cNvPicPr>
            <p:nvPr/>
          </p:nvPicPr>
          <p:blipFill rotWithShape="1">
            <a:blip r:embed="rId26">
              <a:extLst>
                <a:ext uri="{BEBA8EAE-BF5A-486C-A8C5-ECC9F3942E4B}">
                  <a14:imgProps xmlns:a14="http://schemas.microsoft.com/office/drawing/2010/main">
                    <a14:imgLayer r:embed="rId19">
                      <a14:imgEffect>
                        <a14:backgroundRemoval t="72998" b="91304" l="31053" r="50351">
                          <a14:foregroundMark x1="50175" y1="78719" x2="50175" y2="78719"/>
                          <a14:foregroundMark x1="37018" y1="90961" x2="46140" y2="89703"/>
                          <a14:foregroundMark x1="40351" y1="91304" x2="43860" y2="91304"/>
                        </a14:backgroundRemoval>
                      </a14:imgEffect>
                    </a14:imgLayer>
                  </a14:imgProps>
                </a:ext>
                <a:ext uri="{28A0092B-C50C-407E-A947-70E740481C1C}">
                  <a14:useLocalDpi xmlns:a14="http://schemas.microsoft.com/office/drawing/2010/main" val="0"/>
                </a:ext>
              </a:extLst>
            </a:blip>
            <a:srcRect l="28768" t="71070" r="46928" b="7690"/>
            <a:stretch/>
          </p:blipFill>
          <p:spPr bwMode="auto">
            <a:xfrm>
              <a:off x="1381980" y="1105877"/>
              <a:ext cx="601886" cy="806574"/>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2" descr="10 Plants ý tưởng | nhật ký nghệ thuật, nghệ thuật chữ viết, nghệ thuật  viết chữ">
              <a:extLst>
                <a:ext uri="{FF2B5EF4-FFF2-40B4-BE49-F238E27FC236}">
                  <a16:creationId xmlns:a16="http://schemas.microsoft.com/office/drawing/2014/main" xmlns="" id="{9227BFE5-D030-427C-9220-883A070340A3}"/>
                </a:ext>
              </a:extLst>
            </p:cNvPr>
            <p:cNvPicPr>
              <a:picLocks noChangeAspect="1" noChangeArrowheads="1"/>
            </p:cNvPicPr>
            <p:nvPr/>
          </p:nvPicPr>
          <p:blipFill rotWithShape="1">
            <a:blip r:embed="rId27">
              <a:extLst>
                <a:ext uri="{BEBA8EAE-BF5A-486C-A8C5-ECC9F3942E4B}">
                  <a14:imgProps xmlns:a14="http://schemas.microsoft.com/office/drawing/2010/main">
                    <a14:imgLayer r:embed="rId19">
                      <a14:imgEffect>
                        <a14:backgroundRemoval t="32037" b="50229" l="52632" r="72281">
                          <a14:foregroundMark x1="61930" y1="50229" x2="61930" y2="50229"/>
                          <a14:foregroundMark x1="67895" y1="32838" x2="67895" y2="32838"/>
                          <a14:foregroundMark x1="67895" y1="32037" x2="67895" y2="32037"/>
                        </a14:backgroundRemoval>
                      </a14:imgEffect>
                    </a14:imgLayer>
                  </a14:imgProps>
                </a:ext>
                <a:ext uri="{28A0092B-C50C-407E-A947-70E740481C1C}">
                  <a14:useLocalDpi xmlns:a14="http://schemas.microsoft.com/office/drawing/2010/main" val="0"/>
                </a:ext>
              </a:extLst>
            </a:blip>
            <a:srcRect l="50269" t="30417" r="25251" b="47649"/>
            <a:stretch/>
          </p:blipFill>
          <p:spPr bwMode="auto">
            <a:xfrm>
              <a:off x="6867384" y="1167202"/>
              <a:ext cx="626992" cy="861433"/>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2" descr="10 Plants ý tưởng | nhật ký nghệ thuật, nghệ thuật chữ viết, nghệ thuật  viết chữ">
              <a:extLst>
                <a:ext uri="{FF2B5EF4-FFF2-40B4-BE49-F238E27FC236}">
                  <a16:creationId xmlns:a16="http://schemas.microsoft.com/office/drawing/2014/main" xmlns="" id="{AD22DCAF-D1E9-4941-AEF1-39895B6751E4}"/>
                </a:ext>
              </a:extLst>
            </p:cNvPr>
            <p:cNvPicPr>
              <a:picLocks noChangeAspect="1" noChangeArrowheads="1"/>
            </p:cNvPicPr>
            <p:nvPr/>
          </p:nvPicPr>
          <p:blipFill rotWithShape="1">
            <a:blip r:embed="rId28">
              <a:extLst>
                <a:ext uri="{BEBA8EAE-BF5A-486C-A8C5-ECC9F3942E4B}">
                  <a14:imgProps xmlns:a14="http://schemas.microsoft.com/office/drawing/2010/main">
                    <a14:imgLayer r:embed="rId19">
                      <a14:imgEffect>
                        <a14:backgroundRemoval t="54920" b="72883" l="6316" r="25965">
                          <a14:foregroundMark x1="14035" y1="54920" x2="14035" y2="54920"/>
                          <a14:foregroundMark x1="12281" y1="72311" x2="21579" y2="72311"/>
                          <a14:foregroundMark x1="12632" y1="72883" x2="17895" y2="72883"/>
                        </a14:backgroundRemoval>
                      </a14:imgEffect>
                    </a14:imgLayer>
                  </a14:imgProps>
                </a:ext>
                <a:ext uri="{28A0092B-C50C-407E-A947-70E740481C1C}">
                  <a14:useLocalDpi xmlns:a14="http://schemas.microsoft.com/office/drawing/2010/main" val="0"/>
                </a:ext>
              </a:extLst>
            </a:blip>
            <a:srcRect l="3967" t="53214" r="71462" b="25777"/>
            <a:stretch/>
          </p:blipFill>
          <p:spPr bwMode="auto">
            <a:xfrm>
              <a:off x="7569365" y="1092494"/>
              <a:ext cx="695762" cy="91219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12" descr="10 Plants ý tưởng | nhật ký nghệ thuật, nghệ thuật chữ viết, nghệ thuật  viết chữ">
              <a:extLst>
                <a:ext uri="{FF2B5EF4-FFF2-40B4-BE49-F238E27FC236}">
                  <a16:creationId xmlns:a16="http://schemas.microsoft.com/office/drawing/2014/main" xmlns="" id="{0E069A1F-050F-4674-AB4B-6E6C3B601AA2}"/>
                </a:ext>
              </a:extLst>
            </p:cNvPr>
            <p:cNvPicPr>
              <a:picLocks noChangeAspect="1" noChangeArrowheads="1"/>
            </p:cNvPicPr>
            <p:nvPr/>
          </p:nvPicPr>
          <p:blipFill rotWithShape="1">
            <a:blip r:embed="rId29">
              <a:extLst>
                <a:ext uri="{BEBA8EAE-BF5A-486C-A8C5-ECC9F3942E4B}">
                  <a14:imgProps xmlns:a14="http://schemas.microsoft.com/office/drawing/2010/main">
                    <a14:imgLayer r:embed="rId19">
                      <a14:imgEffect>
                        <a14:backgroundRemoval t="79748" b="97712" l="74737" r="97193">
                          <a14:foregroundMark x1="77018" y1="80435" x2="77018" y2="80435"/>
                          <a14:foregroundMark x1="90175" y1="79748" x2="90175" y2="79748"/>
                        </a14:backgroundRemoval>
                      </a14:imgEffect>
                    </a14:imgLayer>
                  </a14:imgProps>
                </a:ext>
                <a:ext uri="{28A0092B-C50C-407E-A947-70E740481C1C}">
                  <a14:useLocalDpi xmlns:a14="http://schemas.microsoft.com/office/drawing/2010/main" val="0"/>
                </a:ext>
              </a:extLst>
            </a:blip>
            <a:srcRect l="72121" t="78760"/>
            <a:stretch/>
          </p:blipFill>
          <p:spPr bwMode="auto">
            <a:xfrm>
              <a:off x="8332888" y="1186525"/>
              <a:ext cx="806878" cy="1005244"/>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12" descr="10 Plants ý tưởng | nhật ký nghệ thuật, nghệ thuật chữ viết, nghệ thuật  viết chữ">
              <a:extLst>
                <a:ext uri="{FF2B5EF4-FFF2-40B4-BE49-F238E27FC236}">
                  <a16:creationId xmlns:a16="http://schemas.microsoft.com/office/drawing/2014/main" xmlns="" id="{386BEC0F-9387-4A5A-81BA-1C349859D75B}"/>
                </a:ext>
              </a:extLst>
            </p:cNvPr>
            <p:cNvPicPr>
              <a:picLocks noChangeAspect="1" noChangeArrowheads="1"/>
            </p:cNvPicPr>
            <p:nvPr/>
          </p:nvPicPr>
          <p:blipFill rotWithShape="1">
            <a:blip r:embed="rId30">
              <a:extLst>
                <a:ext uri="{BEBA8EAE-BF5A-486C-A8C5-ECC9F3942E4B}">
                  <a14:imgProps xmlns:a14="http://schemas.microsoft.com/office/drawing/2010/main">
                    <a14:imgLayer r:embed="rId19">
                      <a14:imgEffect>
                        <a14:backgroundRemoval t="34554" b="51144" l="7544" r="25088">
                          <a14:foregroundMark x1="18246" y1="34554" x2="18246" y2="34554"/>
                          <a14:foregroundMark x1="11053" y1="50915" x2="22807" y2="50458"/>
                          <a14:foregroundMark x1="16667" y1="51144" x2="18246" y2="51144"/>
                        </a14:backgroundRemoval>
                      </a14:imgEffect>
                    </a14:imgLayer>
                  </a14:imgProps>
                </a:ext>
                <a:ext uri="{28A0092B-C50C-407E-A947-70E740481C1C}">
                  <a14:useLocalDpi xmlns:a14="http://schemas.microsoft.com/office/drawing/2010/main" val="0"/>
                </a:ext>
              </a:extLst>
            </a:blip>
            <a:srcRect l="5421" t="33163" r="72627" b="47957"/>
            <a:stretch/>
          </p:blipFill>
          <p:spPr bwMode="auto">
            <a:xfrm>
              <a:off x="7216434" y="380762"/>
              <a:ext cx="618372" cy="81544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 descr="Cafe or restaurant terrace with wooden bar counter, seats, flowers and  plants. Vector cartoon set of furniture for outdoor cafeteria, chair,  bench, table, tea pot and cup isolated on white background Stock">
              <a:extLst>
                <a:ext uri="{FF2B5EF4-FFF2-40B4-BE49-F238E27FC236}">
                  <a16:creationId xmlns:a16="http://schemas.microsoft.com/office/drawing/2014/main" xmlns="" id="{C76FA0B3-07AC-44D2-9533-291D9A50A27F}"/>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25296" b="47952" l="67467" r="96385">
                          <a14:foregroundMark x1="76000" y1="27626" x2="76000" y2="27626"/>
                          <a14:foregroundMark x1="76000" y1="27626" x2="76000" y2="27626"/>
                          <a14:foregroundMark x1="76000" y1="27626" x2="76000" y2="27626"/>
                          <a14:foregroundMark x1="77077" y1="25971" x2="78846" y2="25971"/>
                          <a14:foregroundMark x1="78846" y1="26978" x2="78846" y2="26978"/>
                          <a14:foregroundMark x1="75769" y1="27626" x2="75769" y2="27194"/>
                        </a14:backgroundRemoval>
                      </a14:imgEffect>
                    </a14:imgLayer>
                  </a14:imgProps>
                </a:ext>
                <a:ext uri="{28A0092B-C50C-407E-A947-70E740481C1C}">
                  <a14:useLocalDpi xmlns:a14="http://schemas.microsoft.com/office/drawing/2010/main" val="0"/>
                </a:ext>
              </a:extLst>
            </a:blip>
            <a:srcRect l="63852" t="22464" b="49216"/>
            <a:stretch/>
          </p:blipFill>
          <p:spPr bwMode="auto">
            <a:xfrm>
              <a:off x="2563669" y="-189215"/>
              <a:ext cx="1858361" cy="1556860"/>
            </a:xfrm>
            <a:prstGeom prst="rect">
              <a:avLst/>
            </a:prstGeom>
            <a:noFill/>
            <a:extLst>
              <a:ext uri="{909E8E84-426E-40DD-AFC4-6F175D3DCCD1}">
                <a14:hiddenFill xmlns:a14="http://schemas.microsoft.com/office/drawing/2010/main">
                  <a:solidFill>
                    <a:srgbClr val="FFFFFF"/>
                  </a:solidFill>
                </a14:hiddenFill>
              </a:ext>
            </a:extLst>
          </p:spPr>
        </p:pic>
      </p:grpSp>
      <p:sp>
        <p:nvSpPr>
          <p:cNvPr id="37" name="Rectangle: Rounded Corners 36">
            <a:extLst>
              <a:ext uri="{FF2B5EF4-FFF2-40B4-BE49-F238E27FC236}">
                <a16:creationId xmlns:a16="http://schemas.microsoft.com/office/drawing/2014/main" xmlns="" id="{B081F3EB-68D1-4C92-82AD-CB7D32D809BC}"/>
              </a:ext>
            </a:extLst>
          </p:cNvPr>
          <p:cNvSpPr/>
          <p:nvPr/>
        </p:nvSpPr>
        <p:spPr>
          <a:xfrm>
            <a:off x="3048000" y="3611926"/>
            <a:ext cx="6076949" cy="2369774"/>
          </a:xfrm>
          <a:prstGeom prst="roundRect">
            <a:avLst/>
          </a:prstGeom>
          <a:solidFill>
            <a:schemeClr val="accent3"/>
          </a:solidFill>
          <a:ln>
            <a:solidFill>
              <a:srgbClr val="6D1C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8000" b="1" i="0" u="none" strike="noStrike" kern="0" cap="none" spc="0" normalizeH="0" baseline="0" noProof="0" dirty="0" err="1">
                <a:ln>
                  <a:noFill/>
                </a:ln>
                <a:solidFill>
                  <a:srgbClr val="FF0000"/>
                </a:solidFill>
                <a:effectLst/>
                <a:uLnTx/>
                <a:uFillTx/>
                <a:latin typeface="#9Slide07 IcielLa Chic Pro Shad" panose="02000506090000020004" pitchFamily="2" charset="0"/>
                <a:ea typeface="+mn-ea"/>
                <a:cs typeface="+mn-cs"/>
                <a:sym typeface="Arial"/>
              </a:rPr>
              <a:t>Thực</a:t>
            </a:r>
            <a:r>
              <a:rPr kumimoji="0" lang="en-US" sz="8000" b="1" i="0" u="none" strike="noStrike" kern="0" cap="none" spc="0" normalizeH="0" baseline="0" noProof="0" dirty="0">
                <a:ln>
                  <a:noFill/>
                </a:ln>
                <a:solidFill>
                  <a:srgbClr val="FF0000"/>
                </a:solidFill>
                <a:effectLst/>
                <a:uLnTx/>
                <a:uFillTx/>
                <a:latin typeface="#9Slide07 IcielLa Chic Pro Shad" panose="02000506090000020004" pitchFamily="2" charset="0"/>
                <a:ea typeface="+mn-ea"/>
                <a:cs typeface="+mn-cs"/>
                <a:sym typeface="Arial"/>
              </a:rPr>
              <a:t> </a:t>
            </a:r>
            <a:r>
              <a:rPr kumimoji="0" lang="en-US" sz="8000" b="1" i="0" u="none" strike="noStrike" kern="0" cap="none" spc="0" normalizeH="0" baseline="0" noProof="0" dirty="0" err="1">
                <a:ln>
                  <a:noFill/>
                </a:ln>
                <a:solidFill>
                  <a:srgbClr val="FF0000"/>
                </a:solidFill>
                <a:effectLst/>
                <a:uLnTx/>
                <a:uFillTx/>
                <a:latin typeface="#9Slide07 IcielLa Chic Pro Shad" panose="02000506090000020004" pitchFamily="2" charset="0"/>
                <a:ea typeface="+mn-ea"/>
                <a:cs typeface="+mn-cs"/>
                <a:sym typeface="Arial"/>
              </a:rPr>
              <a:t>hành</a:t>
            </a:r>
            <a:r>
              <a:rPr kumimoji="0" lang="en-US" sz="8000" b="1" i="0" u="none" strike="noStrike" kern="0" cap="none" spc="0" normalizeH="0" baseline="0" noProof="0" dirty="0">
                <a:ln>
                  <a:noFill/>
                </a:ln>
                <a:solidFill>
                  <a:srgbClr val="FF0000"/>
                </a:solidFill>
                <a:effectLst/>
                <a:uLnTx/>
                <a:uFillTx/>
                <a:latin typeface="#9Slide07 IcielLa Chic Pro Shad" panose="02000506090000020004" pitchFamily="2" charset="0"/>
                <a:ea typeface="+mn-ea"/>
                <a:cs typeface="+mn-cs"/>
                <a:sym typeface="Arial"/>
              </a:rPr>
              <a:t> – </a:t>
            </a:r>
            <a:r>
              <a:rPr kumimoji="0" lang="en-US" sz="8000" b="1" i="0" u="none" strike="noStrike" kern="0" cap="none" spc="0" normalizeH="0" baseline="0" noProof="0" dirty="0" err="1">
                <a:ln>
                  <a:noFill/>
                </a:ln>
                <a:solidFill>
                  <a:srgbClr val="FF0000"/>
                </a:solidFill>
                <a:effectLst/>
                <a:uLnTx/>
                <a:uFillTx/>
                <a:latin typeface="#9Slide07 IcielLa Chic Pro Shad" panose="02000506090000020004" pitchFamily="2" charset="0"/>
                <a:ea typeface="+mn-ea"/>
                <a:cs typeface="+mn-cs"/>
                <a:sym typeface="Arial"/>
              </a:rPr>
              <a:t>luyện</a:t>
            </a:r>
            <a:r>
              <a:rPr kumimoji="0" lang="en-US" sz="8000" b="1" i="0" u="none" strike="noStrike" kern="0" cap="none" spc="0" normalizeH="0" baseline="0" noProof="0" dirty="0">
                <a:ln>
                  <a:noFill/>
                </a:ln>
                <a:solidFill>
                  <a:srgbClr val="FF0000"/>
                </a:solidFill>
                <a:effectLst/>
                <a:uLnTx/>
                <a:uFillTx/>
                <a:latin typeface="#9Slide07 IcielLa Chic Pro Shad" panose="02000506090000020004" pitchFamily="2" charset="0"/>
                <a:ea typeface="+mn-ea"/>
                <a:cs typeface="+mn-cs"/>
                <a:sym typeface="Arial"/>
              </a:rPr>
              <a:t> </a:t>
            </a:r>
            <a:r>
              <a:rPr kumimoji="0" lang="en-US" sz="8000" b="1" i="0" u="none" strike="noStrike" kern="0" cap="none" spc="0" normalizeH="0" baseline="0" noProof="0" dirty="0" err="1">
                <a:ln>
                  <a:noFill/>
                </a:ln>
                <a:solidFill>
                  <a:srgbClr val="FF0000"/>
                </a:solidFill>
                <a:effectLst/>
                <a:uLnTx/>
                <a:uFillTx/>
                <a:latin typeface="#9Slide07 IcielLa Chic Pro Shad" panose="02000506090000020004" pitchFamily="2" charset="0"/>
                <a:ea typeface="+mn-ea"/>
                <a:cs typeface="+mn-cs"/>
                <a:sym typeface="Arial"/>
              </a:rPr>
              <a:t>tập</a:t>
            </a:r>
            <a:endParaRPr kumimoji="0" lang="en-US" sz="8000" b="1" i="0" u="none" strike="noStrike" kern="0" cap="none" spc="0" normalizeH="0" baseline="0" noProof="0" dirty="0">
              <a:ln>
                <a:noFill/>
              </a:ln>
              <a:solidFill>
                <a:srgbClr val="FF0000"/>
              </a:solidFill>
              <a:effectLst/>
              <a:uLnTx/>
              <a:uFillTx/>
              <a:latin typeface="#9Slide07 IcielLa Chic Pro Shad" panose="02000506090000020004" pitchFamily="2" charset="0"/>
              <a:ea typeface="+mn-ea"/>
              <a:cs typeface="+mn-cs"/>
              <a:sym typeface="Arial"/>
            </a:endParaRPr>
          </a:p>
        </p:txBody>
      </p:sp>
    </p:spTree>
    <p:extLst>
      <p:ext uri="{BB962C8B-B14F-4D97-AF65-F5344CB8AC3E}">
        <p14:creationId xmlns:p14="http://schemas.microsoft.com/office/powerpoint/2010/main" val="10420830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2" name="组合 721"/>
          <p:cNvGrpSpPr/>
          <p:nvPr/>
        </p:nvGrpSpPr>
        <p:grpSpPr>
          <a:xfrm>
            <a:off x="0" y="-144654"/>
            <a:ext cx="12214765" cy="7102759"/>
            <a:chOff x="0" y="-144654"/>
            <a:chExt cx="12214765" cy="7102759"/>
          </a:xfrm>
        </p:grpSpPr>
        <p:sp>
          <p:nvSpPr>
            <p:cNvPr id="433" name="Freeform 318"/>
            <p:cNvSpPr>
              <a:spLocks/>
            </p:cNvSpPr>
            <p:nvPr/>
          </p:nvSpPr>
          <p:spPr bwMode="auto">
            <a:xfrm rot="16200000">
              <a:off x="750809" y="979932"/>
              <a:ext cx="1168649" cy="1168649"/>
            </a:xfrm>
            <a:custGeom>
              <a:avLst/>
              <a:gdLst>
                <a:gd name="T0" fmla="*/ 183 w 201"/>
                <a:gd name="T1" fmla="*/ 133 h 201"/>
                <a:gd name="T2" fmla="*/ 132 w 201"/>
                <a:gd name="T3" fmla="*/ 18 h 201"/>
                <a:gd name="T4" fmla="*/ 17 w 201"/>
                <a:gd name="T5" fmla="*/ 69 h 201"/>
                <a:gd name="T6" fmla="*/ 68 w 201"/>
                <a:gd name="T7" fmla="*/ 184 h 201"/>
                <a:gd name="T8" fmla="*/ 183 w 201"/>
                <a:gd name="T9" fmla="*/ 133 h 201"/>
              </a:gdLst>
              <a:ahLst/>
              <a:cxnLst>
                <a:cxn ang="0">
                  <a:pos x="T0" y="T1"/>
                </a:cxn>
                <a:cxn ang="0">
                  <a:pos x="T2" y="T3"/>
                </a:cxn>
                <a:cxn ang="0">
                  <a:pos x="T4" y="T5"/>
                </a:cxn>
                <a:cxn ang="0">
                  <a:pos x="T6" y="T7"/>
                </a:cxn>
                <a:cxn ang="0">
                  <a:pos x="T8" y="T9"/>
                </a:cxn>
              </a:cxnLst>
              <a:rect l="0" t="0" r="r" b="b"/>
              <a:pathLst>
                <a:path w="201" h="201">
                  <a:moveTo>
                    <a:pt x="183" y="133"/>
                  </a:moveTo>
                  <a:cubicBezTo>
                    <a:pt x="201" y="87"/>
                    <a:pt x="178" y="35"/>
                    <a:pt x="132" y="18"/>
                  </a:cubicBezTo>
                  <a:cubicBezTo>
                    <a:pt x="86" y="0"/>
                    <a:pt x="35" y="23"/>
                    <a:pt x="17" y="69"/>
                  </a:cubicBezTo>
                  <a:cubicBezTo>
                    <a:pt x="0" y="115"/>
                    <a:pt x="23" y="166"/>
                    <a:pt x="68" y="184"/>
                  </a:cubicBezTo>
                  <a:cubicBezTo>
                    <a:pt x="114" y="201"/>
                    <a:pt x="165" y="178"/>
                    <a:pt x="183" y="133"/>
                  </a:cubicBezTo>
                  <a:close/>
                </a:path>
              </a:pathLst>
            </a:custGeom>
            <a:solidFill>
              <a:srgbClr val="EFB2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4" name="Freeform 319"/>
            <p:cNvSpPr>
              <a:spLocks/>
            </p:cNvSpPr>
            <p:nvPr/>
          </p:nvSpPr>
          <p:spPr bwMode="auto">
            <a:xfrm rot="16200000">
              <a:off x="739928" y="1258493"/>
              <a:ext cx="970610" cy="574532"/>
            </a:xfrm>
            <a:custGeom>
              <a:avLst/>
              <a:gdLst>
                <a:gd name="T0" fmla="*/ 30 w 167"/>
                <a:gd name="T1" fmla="*/ 0 h 99"/>
                <a:gd name="T2" fmla="*/ 160 w 167"/>
                <a:gd name="T3" fmla="*/ 46 h 99"/>
                <a:gd name="T4" fmla="*/ 161 w 167"/>
                <a:gd name="T5" fmla="*/ 85 h 99"/>
                <a:gd name="T6" fmla="*/ 0 w 167"/>
                <a:gd name="T7" fmla="*/ 44 h 99"/>
                <a:gd name="T8" fmla="*/ 30 w 167"/>
                <a:gd name="T9" fmla="*/ 0 h 99"/>
              </a:gdLst>
              <a:ahLst/>
              <a:cxnLst>
                <a:cxn ang="0">
                  <a:pos x="T0" y="T1"/>
                </a:cxn>
                <a:cxn ang="0">
                  <a:pos x="T2" y="T3"/>
                </a:cxn>
                <a:cxn ang="0">
                  <a:pos x="T4" y="T5"/>
                </a:cxn>
                <a:cxn ang="0">
                  <a:pos x="T6" y="T7"/>
                </a:cxn>
                <a:cxn ang="0">
                  <a:pos x="T8" y="T9"/>
                </a:cxn>
              </a:cxnLst>
              <a:rect l="0" t="0" r="r" b="b"/>
              <a:pathLst>
                <a:path w="167" h="99">
                  <a:moveTo>
                    <a:pt x="30" y="0"/>
                  </a:moveTo>
                  <a:cubicBezTo>
                    <a:pt x="30" y="0"/>
                    <a:pt x="90" y="51"/>
                    <a:pt x="160" y="46"/>
                  </a:cubicBezTo>
                  <a:cubicBezTo>
                    <a:pt x="160" y="46"/>
                    <a:pt x="167" y="62"/>
                    <a:pt x="161" y="85"/>
                  </a:cubicBezTo>
                  <a:cubicBezTo>
                    <a:pt x="161" y="85"/>
                    <a:pt x="82" y="99"/>
                    <a:pt x="0" y="44"/>
                  </a:cubicBezTo>
                  <a:cubicBezTo>
                    <a:pt x="0" y="44"/>
                    <a:pt x="6" y="17"/>
                    <a:pt x="30" y="0"/>
                  </a:cubicBezTo>
                  <a:close/>
                </a:path>
              </a:pathLst>
            </a:custGeom>
            <a:solidFill>
              <a:srgbClr val="EFBD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5" name="Freeform 320"/>
            <p:cNvSpPr>
              <a:spLocks/>
            </p:cNvSpPr>
            <p:nvPr/>
          </p:nvSpPr>
          <p:spPr bwMode="auto">
            <a:xfrm rot="16200000">
              <a:off x="951025" y="1389068"/>
              <a:ext cx="948847" cy="383021"/>
            </a:xfrm>
            <a:custGeom>
              <a:avLst/>
              <a:gdLst>
                <a:gd name="T0" fmla="*/ 0 w 163"/>
                <a:gd name="T1" fmla="*/ 0 h 66"/>
                <a:gd name="T2" fmla="*/ 163 w 163"/>
                <a:gd name="T3" fmla="*/ 39 h 66"/>
                <a:gd name="T4" fmla="*/ 153 w 163"/>
                <a:gd name="T5" fmla="*/ 66 h 66"/>
                <a:gd name="T6" fmla="*/ 0 w 163"/>
                <a:gd name="T7" fmla="*/ 8 h 66"/>
                <a:gd name="T8" fmla="*/ 0 w 163"/>
                <a:gd name="T9" fmla="*/ 0 h 66"/>
              </a:gdLst>
              <a:ahLst/>
              <a:cxnLst>
                <a:cxn ang="0">
                  <a:pos x="T0" y="T1"/>
                </a:cxn>
                <a:cxn ang="0">
                  <a:pos x="T2" y="T3"/>
                </a:cxn>
                <a:cxn ang="0">
                  <a:pos x="T4" y="T5"/>
                </a:cxn>
                <a:cxn ang="0">
                  <a:pos x="T6" y="T7"/>
                </a:cxn>
                <a:cxn ang="0">
                  <a:pos x="T8" y="T9"/>
                </a:cxn>
              </a:cxnLst>
              <a:rect l="0" t="0" r="r" b="b"/>
              <a:pathLst>
                <a:path w="163" h="66">
                  <a:moveTo>
                    <a:pt x="0" y="0"/>
                  </a:moveTo>
                  <a:cubicBezTo>
                    <a:pt x="0" y="0"/>
                    <a:pt x="79" y="53"/>
                    <a:pt x="163" y="39"/>
                  </a:cubicBezTo>
                  <a:cubicBezTo>
                    <a:pt x="163" y="39"/>
                    <a:pt x="163" y="50"/>
                    <a:pt x="153" y="66"/>
                  </a:cubicBezTo>
                  <a:cubicBezTo>
                    <a:pt x="153" y="66"/>
                    <a:pt x="32" y="63"/>
                    <a:pt x="0" y="8"/>
                  </a:cubicBezTo>
                  <a:lnTo>
                    <a:pt x="0" y="0"/>
                  </a:lnTo>
                  <a:close/>
                </a:path>
              </a:pathLst>
            </a:custGeom>
            <a:solidFill>
              <a:srgbClr val="EFC4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6" name="Freeform 321"/>
            <p:cNvSpPr>
              <a:spLocks/>
            </p:cNvSpPr>
            <p:nvPr/>
          </p:nvSpPr>
          <p:spPr bwMode="auto">
            <a:xfrm rot="16200000">
              <a:off x="1126213" y="1424977"/>
              <a:ext cx="872679" cy="400431"/>
            </a:xfrm>
            <a:custGeom>
              <a:avLst/>
              <a:gdLst>
                <a:gd name="T0" fmla="*/ 150 w 150"/>
                <a:gd name="T1" fmla="*/ 50 h 69"/>
                <a:gd name="T2" fmla="*/ 0 w 150"/>
                <a:gd name="T3" fmla="*/ 0 h 69"/>
                <a:gd name="T4" fmla="*/ 5 w 150"/>
                <a:gd name="T5" fmla="*/ 22 h 69"/>
                <a:gd name="T6" fmla="*/ 141 w 150"/>
                <a:gd name="T7" fmla="*/ 58 h 69"/>
                <a:gd name="T8" fmla="*/ 150 w 150"/>
                <a:gd name="T9" fmla="*/ 50 h 69"/>
              </a:gdLst>
              <a:ahLst/>
              <a:cxnLst>
                <a:cxn ang="0">
                  <a:pos x="T0" y="T1"/>
                </a:cxn>
                <a:cxn ang="0">
                  <a:pos x="T2" y="T3"/>
                </a:cxn>
                <a:cxn ang="0">
                  <a:pos x="T4" y="T5"/>
                </a:cxn>
                <a:cxn ang="0">
                  <a:pos x="T6" y="T7"/>
                </a:cxn>
                <a:cxn ang="0">
                  <a:pos x="T8" y="T9"/>
                </a:cxn>
              </a:cxnLst>
              <a:rect l="0" t="0" r="r" b="b"/>
              <a:pathLst>
                <a:path w="150" h="69">
                  <a:moveTo>
                    <a:pt x="150" y="50"/>
                  </a:moveTo>
                  <a:cubicBezTo>
                    <a:pt x="150" y="50"/>
                    <a:pt x="35" y="44"/>
                    <a:pt x="0" y="0"/>
                  </a:cubicBezTo>
                  <a:cubicBezTo>
                    <a:pt x="0" y="0"/>
                    <a:pt x="2" y="16"/>
                    <a:pt x="5" y="22"/>
                  </a:cubicBezTo>
                  <a:cubicBezTo>
                    <a:pt x="5" y="22"/>
                    <a:pt x="72" y="69"/>
                    <a:pt x="141" y="58"/>
                  </a:cubicBezTo>
                  <a:cubicBezTo>
                    <a:pt x="141" y="58"/>
                    <a:pt x="146" y="56"/>
                    <a:pt x="150" y="50"/>
                  </a:cubicBezTo>
                  <a:close/>
                </a:path>
              </a:pathLst>
            </a:custGeom>
            <a:solidFill>
              <a:srgbClr val="EFCE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7" name="Freeform 322"/>
            <p:cNvSpPr>
              <a:spLocks/>
            </p:cNvSpPr>
            <p:nvPr/>
          </p:nvSpPr>
          <p:spPr bwMode="auto">
            <a:xfrm rot="16200000">
              <a:off x="1341662" y="1464149"/>
              <a:ext cx="737751" cy="361258"/>
            </a:xfrm>
            <a:custGeom>
              <a:avLst/>
              <a:gdLst>
                <a:gd name="T0" fmla="*/ 0 w 127"/>
                <a:gd name="T1" fmla="*/ 0 h 62"/>
                <a:gd name="T2" fmla="*/ 127 w 127"/>
                <a:gd name="T3" fmla="*/ 35 h 62"/>
                <a:gd name="T4" fmla="*/ 0 w 127"/>
                <a:gd name="T5" fmla="*/ 0 h 62"/>
              </a:gdLst>
              <a:ahLst/>
              <a:cxnLst>
                <a:cxn ang="0">
                  <a:pos x="T0" y="T1"/>
                </a:cxn>
                <a:cxn ang="0">
                  <a:pos x="T2" y="T3"/>
                </a:cxn>
                <a:cxn ang="0">
                  <a:pos x="T4" y="T5"/>
                </a:cxn>
              </a:cxnLst>
              <a:rect l="0" t="0" r="r" b="b"/>
              <a:pathLst>
                <a:path w="127" h="62">
                  <a:moveTo>
                    <a:pt x="0" y="0"/>
                  </a:moveTo>
                  <a:cubicBezTo>
                    <a:pt x="0" y="0"/>
                    <a:pt x="62" y="46"/>
                    <a:pt x="127" y="35"/>
                  </a:cubicBezTo>
                  <a:cubicBezTo>
                    <a:pt x="127" y="35"/>
                    <a:pt x="50" y="62"/>
                    <a:pt x="0" y="0"/>
                  </a:cubicBezTo>
                  <a:close/>
                </a:path>
              </a:pathLst>
            </a:custGeom>
            <a:solidFill>
              <a:srgbClr val="EFDB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8" name="Freeform 323"/>
            <p:cNvSpPr>
              <a:spLocks/>
            </p:cNvSpPr>
            <p:nvPr/>
          </p:nvSpPr>
          <p:spPr bwMode="auto">
            <a:xfrm rot="16200000">
              <a:off x="1463533" y="1494617"/>
              <a:ext cx="639819" cy="319910"/>
            </a:xfrm>
            <a:custGeom>
              <a:avLst/>
              <a:gdLst>
                <a:gd name="T0" fmla="*/ 0 w 110"/>
                <a:gd name="T1" fmla="*/ 0 h 55"/>
                <a:gd name="T2" fmla="*/ 110 w 110"/>
                <a:gd name="T3" fmla="*/ 26 h 55"/>
                <a:gd name="T4" fmla="*/ 0 w 110"/>
                <a:gd name="T5" fmla="*/ 0 h 55"/>
              </a:gdLst>
              <a:ahLst/>
              <a:cxnLst>
                <a:cxn ang="0">
                  <a:pos x="T0" y="T1"/>
                </a:cxn>
                <a:cxn ang="0">
                  <a:pos x="T2" y="T3"/>
                </a:cxn>
                <a:cxn ang="0">
                  <a:pos x="T4" y="T5"/>
                </a:cxn>
              </a:cxnLst>
              <a:rect l="0" t="0" r="r" b="b"/>
              <a:pathLst>
                <a:path w="110" h="55">
                  <a:moveTo>
                    <a:pt x="0" y="0"/>
                  </a:moveTo>
                  <a:cubicBezTo>
                    <a:pt x="0" y="0"/>
                    <a:pt x="46" y="41"/>
                    <a:pt x="110" y="26"/>
                  </a:cubicBezTo>
                  <a:cubicBezTo>
                    <a:pt x="110" y="26"/>
                    <a:pt x="46" y="55"/>
                    <a:pt x="0" y="0"/>
                  </a:cubicBezTo>
                  <a:close/>
                </a:path>
              </a:pathLst>
            </a:custGeom>
            <a:solidFill>
              <a:srgbClr val="EFE3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9" name="Freeform 324"/>
            <p:cNvSpPr>
              <a:spLocks/>
            </p:cNvSpPr>
            <p:nvPr/>
          </p:nvSpPr>
          <p:spPr bwMode="auto">
            <a:xfrm rot="16200000">
              <a:off x="698579" y="1310723"/>
              <a:ext cx="685521" cy="289442"/>
            </a:xfrm>
            <a:custGeom>
              <a:avLst/>
              <a:gdLst>
                <a:gd name="T0" fmla="*/ 0 w 118"/>
                <a:gd name="T1" fmla="*/ 4 h 50"/>
                <a:gd name="T2" fmla="*/ 118 w 118"/>
                <a:gd name="T3" fmla="*/ 47 h 50"/>
                <a:gd name="T4" fmla="*/ 112 w 118"/>
                <a:gd name="T5" fmla="*/ 33 h 50"/>
                <a:gd name="T6" fmla="*/ 6 w 118"/>
                <a:gd name="T7" fmla="*/ 0 h 50"/>
                <a:gd name="T8" fmla="*/ 0 w 118"/>
                <a:gd name="T9" fmla="*/ 4 h 50"/>
              </a:gdLst>
              <a:ahLst/>
              <a:cxnLst>
                <a:cxn ang="0">
                  <a:pos x="T0" y="T1"/>
                </a:cxn>
                <a:cxn ang="0">
                  <a:pos x="T2" y="T3"/>
                </a:cxn>
                <a:cxn ang="0">
                  <a:pos x="T4" y="T5"/>
                </a:cxn>
                <a:cxn ang="0">
                  <a:pos x="T6" y="T7"/>
                </a:cxn>
                <a:cxn ang="0">
                  <a:pos x="T8" y="T9"/>
                </a:cxn>
              </a:cxnLst>
              <a:rect l="0" t="0" r="r" b="b"/>
              <a:pathLst>
                <a:path w="118" h="50">
                  <a:moveTo>
                    <a:pt x="0" y="4"/>
                  </a:moveTo>
                  <a:cubicBezTo>
                    <a:pt x="0" y="4"/>
                    <a:pt x="57" y="50"/>
                    <a:pt x="118" y="47"/>
                  </a:cubicBezTo>
                  <a:cubicBezTo>
                    <a:pt x="118" y="47"/>
                    <a:pt x="117" y="39"/>
                    <a:pt x="112" y="33"/>
                  </a:cubicBezTo>
                  <a:cubicBezTo>
                    <a:pt x="112" y="33"/>
                    <a:pt x="15" y="18"/>
                    <a:pt x="6" y="0"/>
                  </a:cubicBezTo>
                  <a:lnTo>
                    <a:pt x="0" y="4"/>
                  </a:lnTo>
                  <a:close/>
                </a:path>
              </a:pathLst>
            </a:custGeom>
            <a:solidFill>
              <a:srgbClr val="F0BB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0" name="Freeform 325"/>
            <p:cNvSpPr>
              <a:spLocks/>
            </p:cNvSpPr>
            <p:nvPr/>
          </p:nvSpPr>
          <p:spPr bwMode="auto">
            <a:xfrm rot="16200000">
              <a:off x="653966" y="1307459"/>
              <a:ext cx="531006" cy="267679"/>
            </a:xfrm>
            <a:custGeom>
              <a:avLst/>
              <a:gdLst>
                <a:gd name="T0" fmla="*/ 0 w 91"/>
                <a:gd name="T1" fmla="*/ 16 h 46"/>
                <a:gd name="T2" fmla="*/ 91 w 91"/>
                <a:gd name="T3" fmla="*/ 45 h 46"/>
                <a:gd name="T4" fmla="*/ 0 w 91"/>
                <a:gd name="T5" fmla="*/ 16 h 46"/>
              </a:gdLst>
              <a:ahLst/>
              <a:cxnLst>
                <a:cxn ang="0">
                  <a:pos x="T0" y="T1"/>
                </a:cxn>
                <a:cxn ang="0">
                  <a:pos x="T2" y="T3"/>
                </a:cxn>
                <a:cxn ang="0">
                  <a:pos x="T4" y="T5"/>
                </a:cxn>
              </a:cxnLst>
              <a:rect l="0" t="0" r="r" b="b"/>
              <a:pathLst>
                <a:path w="91" h="46">
                  <a:moveTo>
                    <a:pt x="0" y="16"/>
                  </a:moveTo>
                  <a:cubicBezTo>
                    <a:pt x="0" y="16"/>
                    <a:pt x="62" y="46"/>
                    <a:pt x="91" y="45"/>
                  </a:cubicBezTo>
                  <a:cubicBezTo>
                    <a:pt x="91" y="45"/>
                    <a:pt x="61" y="0"/>
                    <a:pt x="0" y="16"/>
                  </a:cubicBezTo>
                  <a:close/>
                </a:path>
              </a:pathLst>
            </a:custGeom>
            <a:solidFill>
              <a:srgbClr val="E6A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1" name="Freeform 326"/>
            <p:cNvSpPr>
              <a:spLocks/>
            </p:cNvSpPr>
            <p:nvPr/>
          </p:nvSpPr>
          <p:spPr bwMode="auto">
            <a:xfrm rot="16200000">
              <a:off x="4961864" y="5558774"/>
              <a:ext cx="1053308" cy="1057660"/>
            </a:xfrm>
            <a:custGeom>
              <a:avLst/>
              <a:gdLst>
                <a:gd name="T0" fmla="*/ 168 w 181"/>
                <a:gd name="T1" fmla="*/ 68 h 182"/>
                <a:gd name="T2" fmla="*/ 67 w 181"/>
                <a:gd name="T3" fmla="*/ 13 h 182"/>
                <a:gd name="T4" fmla="*/ 13 w 181"/>
                <a:gd name="T5" fmla="*/ 114 h 182"/>
                <a:gd name="T6" fmla="*/ 114 w 181"/>
                <a:gd name="T7" fmla="*/ 169 h 182"/>
                <a:gd name="T8" fmla="*/ 168 w 181"/>
                <a:gd name="T9" fmla="*/ 68 h 182"/>
              </a:gdLst>
              <a:ahLst/>
              <a:cxnLst>
                <a:cxn ang="0">
                  <a:pos x="T0" y="T1"/>
                </a:cxn>
                <a:cxn ang="0">
                  <a:pos x="T2" y="T3"/>
                </a:cxn>
                <a:cxn ang="0">
                  <a:pos x="T4" y="T5"/>
                </a:cxn>
                <a:cxn ang="0">
                  <a:pos x="T6" y="T7"/>
                </a:cxn>
                <a:cxn ang="0">
                  <a:pos x="T8" y="T9"/>
                </a:cxn>
              </a:cxnLst>
              <a:rect l="0" t="0" r="r" b="b"/>
              <a:pathLst>
                <a:path w="181" h="182">
                  <a:moveTo>
                    <a:pt x="168" y="68"/>
                  </a:moveTo>
                  <a:cubicBezTo>
                    <a:pt x="155" y="25"/>
                    <a:pt x="110" y="0"/>
                    <a:pt x="67" y="13"/>
                  </a:cubicBezTo>
                  <a:cubicBezTo>
                    <a:pt x="24" y="26"/>
                    <a:pt x="0" y="71"/>
                    <a:pt x="13" y="114"/>
                  </a:cubicBezTo>
                  <a:cubicBezTo>
                    <a:pt x="25" y="157"/>
                    <a:pt x="71" y="182"/>
                    <a:pt x="114" y="169"/>
                  </a:cubicBezTo>
                  <a:cubicBezTo>
                    <a:pt x="157" y="156"/>
                    <a:pt x="181" y="111"/>
                    <a:pt x="168" y="68"/>
                  </a:cubicBezTo>
                  <a:close/>
                </a:path>
              </a:pathLst>
            </a:custGeom>
            <a:solidFill>
              <a:srgbClr val="F15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2" name="Freeform 327"/>
            <p:cNvSpPr>
              <a:spLocks/>
            </p:cNvSpPr>
            <p:nvPr/>
          </p:nvSpPr>
          <p:spPr bwMode="auto">
            <a:xfrm rot="16200000">
              <a:off x="5175137" y="6246471"/>
              <a:ext cx="145809" cy="145809"/>
            </a:xfrm>
            <a:custGeom>
              <a:avLst/>
              <a:gdLst>
                <a:gd name="T0" fmla="*/ 23 w 25"/>
                <a:gd name="T1" fmla="*/ 9 h 25"/>
                <a:gd name="T2" fmla="*/ 9 w 25"/>
                <a:gd name="T3" fmla="*/ 2 h 25"/>
                <a:gd name="T4" fmla="*/ 2 w 25"/>
                <a:gd name="T5" fmla="*/ 16 h 25"/>
                <a:gd name="T6" fmla="*/ 16 w 25"/>
                <a:gd name="T7" fmla="*/ 23 h 25"/>
                <a:gd name="T8" fmla="*/ 23 w 25"/>
                <a:gd name="T9" fmla="*/ 9 h 25"/>
              </a:gdLst>
              <a:ahLst/>
              <a:cxnLst>
                <a:cxn ang="0">
                  <a:pos x="T0" y="T1"/>
                </a:cxn>
                <a:cxn ang="0">
                  <a:pos x="T2" y="T3"/>
                </a:cxn>
                <a:cxn ang="0">
                  <a:pos x="T4" y="T5"/>
                </a:cxn>
                <a:cxn ang="0">
                  <a:pos x="T6" y="T7"/>
                </a:cxn>
                <a:cxn ang="0">
                  <a:pos x="T8" y="T9"/>
                </a:cxn>
              </a:cxnLst>
              <a:rect l="0" t="0" r="r" b="b"/>
              <a:pathLst>
                <a:path w="25" h="25">
                  <a:moveTo>
                    <a:pt x="23" y="9"/>
                  </a:moveTo>
                  <a:cubicBezTo>
                    <a:pt x="22" y="3"/>
                    <a:pt x="15" y="0"/>
                    <a:pt x="9" y="2"/>
                  </a:cubicBezTo>
                  <a:cubicBezTo>
                    <a:pt x="3" y="4"/>
                    <a:pt x="0" y="10"/>
                    <a:pt x="2" y="16"/>
                  </a:cubicBezTo>
                  <a:cubicBezTo>
                    <a:pt x="4" y="22"/>
                    <a:pt x="10" y="25"/>
                    <a:pt x="16" y="23"/>
                  </a:cubicBezTo>
                  <a:cubicBezTo>
                    <a:pt x="22" y="22"/>
                    <a:pt x="25" y="15"/>
                    <a:pt x="23" y="9"/>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3" name="Freeform 328"/>
            <p:cNvSpPr>
              <a:spLocks/>
            </p:cNvSpPr>
            <p:nvPr/>
          </p:nvSpPr>
          <p:spPr bwMode="auto">
            <a:xfrm rot="16200000">
              <a:off x="5599507" y="5717641"/>
              <a:ext cx="145809" cy="145809"/>
            </a:xfrm>
            <a:custGeom>
              <a:avLst/>
              <a:gdLst>
                <a:gd name="T0" fmla="*/ 23 w 25"/>
                <a:gd name="T1" fmla="*/ 9 h 25"/>
                <a:gd name="T2" fmla="*/ 9 w 25"/>
                <a:gd name="T3" fmla="*/ 2 h 25"/>
                <a:gd name="T4" fmla="*/ 2 w 25"/>
                <a:gd name="T5" fmla="*/ 16 h 25"/>
                <a:gd name="T6" fmla="*/ 16 w 25"/>
                <a:gd name="T7" fmla="*/ 23 h 25"/>
                <a:gd name="T8" fmla="*/ 23 w 25"/>
                <a:gd name="T9" fmla="*/ 9 h 25"/>
              </a:gdLst>
              <a:ahLst/>
              <a:cxnLst>
                <a:cxn ang="0">
                  <a:pos x="T0" y="T1"/>
                </a:cxn>
                <a:cxn ang="0">
                  <a:pos x="T2" y="T3"/>
                </a:cxn>
                <a:cxn ang="0">
                  <a:pos x="T4" y="T5"/>
                </a:cxn>
                <a:cxn ang="0">
                  <a:pos x="T6" y="T7"/>
                </a:cxn>
                <a:cxn ang="0">
                  <a:pos x="T8" y="T9"/>
                </a:cxn>
              </a:cxnLst>
              <a:rect l="0" t="0" r="r" b="b"/>
              <a:pathLst>
                <a:path w="25" h="25">
                  <a:moveTo>
                    <a:pt x="23" y="9"/>
                  </a:moveTo>
                  <a:cubicBezTo>
                    <a:pt x="22" y="3"/>
                    <a:pt x="15" y="0"/>
                    <a:pt x="9" y="2"/>
                  </a:cubicBezTo>
                  <a:cubicBezTo>
                    <a:pt x="3" y="3"/>
                    <a:pt x="0" y="10"/>
                    <a:pt x="2" y="16"/>
                  </a:cubicBezTo>
                  <a:cubicBezTo>
                    <a:pt x="3" y="22"/>
                    <a:pt x="10" y="25"/>
                    <a:pt x="16" y="23"/>
                  </a:cubicBezTo>
                  <a:cubicBezTo>
                    <a:pt x="22" y="21"/>
                    <a:pt x="25" y="15"/>
                    <a:pt x="23" y="9"/>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4" name="Freeform 329"/>
            <p:cNvSpPr>
              <a:spLocks/>
            </p:cNvSpPr>
            <p:nvPr/>
          </p:nvSpPr>
          <p:spPr bwMode="auto">
            <a:xfrm rot="16200000">
              <a:off x="5342709" y="6281291"/>
              <a:ext cx="93579" cy="93579"/>
            </a:xfrm>
            <a:custGeom>
              <a:avLst/>
              <a:gdLst>
                <a:gd name="T0" fmla="*/ 15 w 16"/>
                <a:gd name="T1" fmla="*/ 6 h 16"/>
                <a:gd name="T2" fmla="*/ 6 w 16"/>
                <a:gd name="T3" fmla="*/ 2 h 16"/>
                <a:gd name="T4" fmla="*/ 2 w 16"/>
                <a:gd name="T5" fmla="*/ 10 h 16"/>
                <a:gd name="T6" fmla="*/ 10 w 16"/>
                <a:gd name="T7" fmla="*/ 15 h 16"/>
                <a:gd name="T8" fmla="*/ 15 w 16"/>
                <a:gd name="T9" fmla="*/ 6 h 16"/>
              </a:gdLst>
              <a:ahLst/>
              <a:cxnLst>
                <a:cxn ang="0">
                  <a:pos x="T0" y="T1"/>
                </a:cxn>
                <a:cxn ang="0">
                  <a:pos x="T2" y="T3"/>
                </a:cxn>
                <a:cxn ang="0">
                  <a:pos x="T4" y="T5"/>
                </a:cxn>
                <a:cxn ang="0">
                  <a:pos x="T6" y="T7"/>
                </a:cxn>
                <a:cxn ang="0">
                  <a:pos x="T8" y="T9"/>
                </a:cxn>
              </a:cxnLst>
              <a:rect l="0" t="0" r="r" b="b"/>
              <a:pathLst>
                <a:path w="16" h="16">
                  <a:moveTo>
                    <a:pt x="15" y="6"/>
                  </a:moveTo>
                  <a:cubicBezTo>
                    <a:pt x="14" y="2"/>
                    <a:pt x="10" y="0"/>
                    <a:pt x="6" y="2"/>
                  </a:cubicBezTo>
                  <a:cubicBezTo>
                    <a:pt x="3" y="3"/>
                    <a:pt x="0" y="7"/>
                    <a:pt x="2" y="10"/>
                  </a:cubicBezTo>
                  <a:cubicBezTo>
                    <a:pt x="3" y="14"/>
                    <a:pt x="7" y="16"/>
                    <a:pt x="10" y="15"/>
                  </a:cubicBezTo>
                  <a:cubicBezTo>
                    <a:pt x="14" y="14"/>
                    <a:pt x="16" y="10"/>
                    <a:pt x="15" y="6"/>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5" name="Freeform 330"/>
            <p:cNvSpPr>
              <a:spLocks/>
            </p:cNvSpPr>
            <p:nvPr/>
          </p:nvSpPr>
          <p:spPr bwMode="auto">
            <a:xfrm rot="16200000">
              <a:off x="5349238" y="5758990"/>
              <a:ext cx="93579" cy="93579"/>
            </a:xfrm>
            <a:custGeom>
              <a:avLst/>
              <a:gdLst>
                <a:gd name="T0" fmla="*/ 15 w 16"/>
                <a:gd name="T1" fmla="*/ 6 h 16"/>
                <a:gd name="T2" fmla="*/ 6 w 16"/>
                <a:gd name="T3" fmla="*/ 1 h 16"/>
                <a:gd name="T4" fmla="*/ 1 w 16"/>
                <a:gd name="T5" fmla="*/ 10 h 16"/>
                <a:gd name="T6" fmla="*/ 10 w 16"/>
                <a:gd name="T7" fmla="*/ 14 h 16"/>
                <a:gd name="T8" fmla="*/ 15 w 16"/>
                <a:gd name="T9" fmla="*/ 6 h 16"/>
              </a:gdLst>
              <a:ahLst/>
              <a:cxnLst>
                <a:cxn ang="0">
                  <a:pos x="T0" y="T1"/>
                </a:cxn>
                <a:cxn ang="0">
                  <a:pos x="T2" y="T3"/>
                </a:cxn>
                <a:cxn ang="0">
                  <a:pos x="T4" y="T5"/>
                </a:cxn>
                <a:cxn ang="0">
                  <a:pos x="T6" y="T7"/>
                </a:cxn>
                <a:cxn ang="0">
                  <a:pos x="T8" y="T9"/>
                </a:cxn>
              </a:cxnLst>
              <a:rect l="0" t="0" r="r" b="b"/>
              <a:pathLst>
                <a:path w="16" h="16">
                  <a:moveTo>
                    <a:pt x="15" y="6"/>
                  </a:moveTo>
                  <a:cubicBezTo>
                    <a:pt x="14" y="2"/>
                    <a:pt x="10" y="0"/>
                    <a:pt x="6" y="1"/>
                  </a:cubicBezTo>
                  <a:cubicBezTo>
                    <a:pt x="2" y="2"/>
                    <a:pt x="0" y="6"/>
                    <a:pt x="1" y="10"/>
                  </a:cubicBezTo>
                  <a:cubicBezTo>
                    <a:pt x="2" y="13"/>
                    <a:pt x="6" y="16"/>
                    <a:pt x="10" y="14"/>
                  </a:cubicBezTo>
                  <a:cubicBezTo>
                    <a:pt x="14" y="13"/>
                    <a:pt x="16" y="9"/>
                    <a:pt x="15" y="6"/>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6" name="Freeform 331"/>
            <p:cNvSpPr>
              <a:spLocks/>
            </p:cNvSpPr>
            <p:nvPr/>
          </p:nvSpPr>
          <p:spPr bwMode="auto">
            <a:xfrm rot="16200000">
              <a:off x="5759462" y="6180095"/>
              <a:ext cx="87050" cy="93579"/>
            </a:xfrm>
            <a:custGeom>
              <a:avLst/>
              <a:gdLst>
                <a:gd name="T0" fmla="*/ 14 w 15"/>
                <a:gd name="T1" fmla="*/ 6 h 16"/>
                <a:gd name="T2" fmla="*/ 6 w 15"/>
                <a:gd name="T3" fmla="*/ 1 h 16"/>
                <a:gd name="T4" fmla="*/ 1 w 15"/>
                <a:gd name="T5" fmla="*/ 10 h 16"/>
                <a:gd name="T6" fmla="*/ 10 w 15"/>
                <a:gd name="T7" fmla="*/ 15 h 16"/>
                <a:gd name="T8" fmla="*/ 14 w 15"/>
                <a:gd name="T9" fmla="*/ 6 h 16"/>
              </a:gdLst>
              <a:ahLst/>
              <a:cxnLst>
                <a:cxn ang="0">
                  <a:pos x="T0" y="T1"/>
                </a:cxn>
                <a:cxn ang="0">
                  <a:pos x="T2" y="T3"/>
                </a:cxn>
                <a:cxn ang="0">
                  <a:pos x="T4" y="T5"/>
                </a:cxn>
                <a:cxn ang="0">
                  <a:pos x="T6" y="T7"/>
                </a:cxn>
                <a:cxn ang="0">
                  <a:pos x="T8" y="T9"/>
                </a:cxn>
              </a:cxnLst>
              <a:rect l="0" t="0" r="r" b="b"/>
              <a:pathLst>
                <a:path w="15" h="16">
                  <a:moveTo>
                    <a:pt x="14" y="6"/>
                  </a:moveTo>
                  <a:cubicBezTo>
                    <a:pt x="13" y="2"/>
                    <a:pt x="9" y="0"/>
                    <a:pt x="6" y="1"/>
                  </a:cubicBezTo>
                  <a:cubicBezTo>
                    <a:pt x="2" y="2"/>
                    <a:pt x="0" y="6"/>
                    <a:pt x="1" y="10"/>
                  </a:cubicBezTo>
                  <a:cubicBezTo>
                    <a:pt x="2" y="14"/>
                    <a:pt x="6" y="16"/>
                    <a:pt x="10" y="15"/>
                  </a:cubicBezTo>
                  <a:cubicBezTo>
                    <a:pt x="13" y="13"/>
                    <a:pt x="15" y="10"/>
                    <a:pt x="14" y="6"/>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7" name="Freeform 332"/>
            <p:cNvSpPr>
              <a:spLocks/>
            </p:cNvSpPr>
            <p:nvPr/>
          </p:nvSpPr>
          <p:spPr bwMode="auto">
            <a:xfrm rot="16200000">
              <a:off x="5174049" y="5788369"/>
              <a:ext cx="65288" cy="63111"/>
            </a:xfrm>
            <a:custGeom>
              <a:avLst/>
              <a:gdLst>
                <a:gd name="T0" fmla="*/ 10 w 11"/>
                <a:gd name="T1" fmla="*/ 5 h 11"/>
                <a:gd name="T2" fmla="*/ 4 w 11"/>
                <a:gd name="T3" fmla="*/ 1 h 11"/>
                <a:gd name="T4" fmla="*/ 1 w 11"/>
                <a:gd name="T5" fmla="*/ 7 h 11"/>
                <a:gd name="T6" fmla="*/ 7 w 11"/>
                <a:gd name="T7" fmla="*/ 11 h 11"/>
                <a:gd name="T8" fmla="*/ 10 w 11"/>
                <a:gd name="T9" fmla="*/ 5 h 11"/>
              </a:gdLst>
              <a:ahLst/>
              <a:cxnLst>
                <a:cxn ang="0">
                  <a:pos x="T0" y="T1"/>
                </a:cxn>
                <a:cxn ang="0">
                  <a:pos x="T2" y="T3"/>
                </a:cxn>
                <a:cxn ang="0">
                  <a:pos x="T4" y="T5"/>
                </a:cxn>
                <a:cxn ang="0">
                  <a:pos x="T6" y="T7"/>
                </a:cxn>
                <a:cxn ang="0">
                  <a:pos x="T8" y="T9"/>
                </a:cxn>
              </a:cxnLst>
              <a:rect l="0" t="0" r="r" b="b"/>
              <a:pathLst>
                <a:path w="11" h="11">
                  <a:moveTo>
                    <a:pt x="10" y="5"/>
                  </a:moveTo>
                  <a:cubicBezTo>
                    <a:pt x="9" y="2"/>
                    <a:pt x="7" y="0"/>
                    <a:pt x="4" y="1"/>
                  </a:cubicBezTo>
                  <a:cubicBezTo>
                    <a:pt x="1" y="2"/>
                    <a:pt x="0" y="5"/>
                    <a:pt x="1" y="7"/>
                  </a:cubicBezTo>
                  <a:cubicBezTo>
                    <a:pt x="1" y="10"/>
                    <a:pt x="4" y="11"/>
                    <a:pt x="7" y="11"/>
                  </a:cubicBezTo>
                  <a:cubicBezTo>
                    <a:pt x="9" y="10"/>
                    <a:pt x="11" y="7"/>
                    <a:pt x="10" y="5"/>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8" name="Freeform 333"/>
            <p:cNvSpPr>
              <a:spLocks/>
            </p:cNvSpPr>
            <p:nvPr/>
          </p:nvSpPr>
          <p:spPr bwMode="auto">
            <a:xfrm rot="16200000">
              <a:off x="5122907" y="5939619"/>
              <a:ext cx="87050" cy="87050"/>
            </a:xfrm>
            <a:custGeom>
              <a:avLst/>
              <a:gdLst>
                <a:gd name="T0" fmla="*/ 14 w 15"/>
                <a:gd name="T1" fmla="*/ 6 h 15"/>
                <a:gd name="T2" fmla="*/ 6 w 15"/>
                <a:gd name="T3" fmla="*/ 1 h 15"/>
                <a:gd name="T4" fmla="*/ 1 w 15"/>
                <a:gd name="T5" fmla="*/ 9 h 15"/>
                <a:gd name="T6" fmla="*/ 9 w 15"/>
                <a:gd name="T7" fmla="*/ 14 h 15"/>
                <a:gd name="T8" fmla="*/ 14 w 15"/>
                <a:gd name="T9" fmla="*/ 6 h 15"/>
              </a:gdLst>
              <a:ahLst/>
              <a:cxnLst>
                <a:cxn ang="0">
                  <a:pos x="T0" y="T1"/>
                </a:cxn>
                <a:cxn ang="0">
                  <a:pos x="T2" y="T3"/>
                </a:cxn>
                <a:cxn ang="0">
                  <a:pos x="T4" y="T5"/>
                </a:cxn>
                <a:cxn ang="0">
                  <a:pos x="T6" y="T7"/>
                </a:cxn>
                <a:cxn ang="0">
                  <a:pos x="T8" y="T9"/>
                </a:cxn>
              </a:cxnLst>
              <a:rect l="0" t="0" r="r" b="b"/>
              <a:pathLst>
                <a:path w="15" h="15">
                  <a:moveTo>
                    <a:pt x="14" y="6"/>
                  </a:moveTo>
                  <a:cubicBezTo>
                    <a:pt x="13" y="2"/>
                    <a:pt x="9" y="0"/>
                    <a:pt x="6" y="1"/>
                  </a:cubicBezTo>
                  <a:cubicBezTo>
                    <a:pt x="2" y="2"/>
                    <a:pt x="0" y="6"/>
                    <a:pt x="1" y="9"/>
                  </a:cubicBezTo>
                  <a:cubicBezTo>
                    <a:pt x="2" y="13"/>
                    <a:pt x="6" y="15"/>
                    <a:pt x="9" y="14"/>
                  </a:cubicBezTo>
                  <a:cubicBezTo>
                    <a:pt x="13" y="13"/>
                    <a:pt x="15" y="9"/>
                    <a:pt x="14" y="6"/>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9" name="Freeform 334"/>
            <p:cNvSpPr>
              <a:spLocks/>
            </p:cNvSpPr>
            <p:nvPr/>
          </p:nvSpPr>
          <p:spPr bwMode="auto">
            <a:xfrm rot="16200000">
              <a:off x="5325299" y="6420572"/>
              <a:ext cx="41349" cy="41349"/>
            </a:xfrm>
            <a:custGeom>
              <a:avLst/>
              <a:gdLst>
                <a:gd name="T0" fmla="*/ 7 w 7"/>
                <a:gd name="T1" fmla="*/ 2 h 7"/>
                <a:gd name="T2" fmla="*/ 3 w 7"/>
                <a:gd name="T3" fmla="*/ 0 h 7"/>
                <a:gd name="T4" fmla="*/ 1 w 7"/>
                <a:gd name="T5" fmla="*/ 4 h 7"/>
                <a:gd name="T6" fmla="*/ 5 w 7"/>
                <a:gd name="T7" fmla="*/ 6 h 7"/>
                <a:gd name="T8" fmla="*/ 7 w 7"/>
                <a:gd name="T9" fmla="*/ 2 h 7"/>
              </a:gdLst>
              <a:ahLst/>
              <a:cxnLst>
                <a:cxn ang="0">
                  <a:pos x="T0" y="T1"/>
                </a:cxn>
                <a:cxn ang="0">
                  <a:pos x="T2" y="T3"/>
                </a:cxn>
                <a:cxn ang="0">
                  <a:pos x="T4" y="T5"/>
                </a:cxn>
                <a:cxn ang="0">
                  <a:pos x="T6" y="T7"/>
                </a:cxn>
                <a:cxn ang="0">
                  <a:pos x="T8" y="T9"/>
                </a:cxn>
              </a:cxnLst>
              <a:rect l="0" t="0" r="r" b="b"/>
              <a:pathLst>
                <a:path w="7" h="7">
                  <a:moveTo>
                    <a:pt x="7" y="2"/>
                  </a:moveTo>
                  <a:cubicBezTo>
                    <a:pt x="6" y="1"/>
                    <a:pt x="5" y="0"/>
                    <a:pt x="3" y="0"/>
                  </a:cubicBezTo>
                  <a:cubicBezTo>
                    <a:pt x="1" y="1"/>
                    <a:pt x="0" y="3"/>
                    <a:pt x="1" y="4"/>
                  </a:cubicBezTo>
                  <a:cubicBezTo>
                    <a:pt x="1" y="6"/>
                    <a:pt x="3" y="7"/>
                    <a:pt x="5" y="6"/>
                  </a:cubicBezTo>
                  <a:cubicBezTo>
                    <a:pt x="6" y="6"/>
                    <a:pt x="7" y="4"/>
                    <a:pt x="7" y="2"/>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0" name="Freeform 335"/>
            <p:cNvSpPr>
              <a:spLocks/>
            </p:cNvSpPr>
            <p:nvPr/>
          </p:nvSpPr>
          <p:spPr bwMode="auto">
            <a:xfrm rot="16200000">
              <a:off x="5538572" y="5702407"/>
              <a:ext cx="45701" cy="41349"/>
            </a:xfrm>
            <a:custGeom>
              <a:avLst/>
              <a:gdLst>
                <a:gd name="T0" fmla="*/ 7 w 8"/>
                <a:gd name="T1" fmla="*/ 3 h 7"/>
                <a:gd name="T2" fmla="*/ 3 w 8"/>
                <a:gd name="T3" fmla="*/ 1 h 7"/>
                <a:gd name="T4" fmla="*/ 1 w 8"/>
                <a:gd name="T5" fmla="*/ 5 h 7"/>
                <a:gd name="T6" fmla="*/ 5 w 8"/>
                <a:gd name="T7" fmla="*/ 7 h 7"/>
                <a:gd name="T8" fmla="*/ 7 w 8"/>
                <a:gd name="T9" fmla="*/ 3 h 7"/>
              </a:gdLst>
              <a:ahLst/>
              <a:cxnLst>
                <a:cxn ang="0">
                  <a:pos x="T0" y="T1"/>
                </a:cxn>
                <a:cxn ang="0">
                  <a:pos x="T2" y="T3"/>
                </a:cxn>
                <a:cxn ang="0">
                  <a:pos x="T4" y="T5"/>
                </a:cxn>
                <a:cxn ang="0">
                  <a:pos x="T6" y="T7"/>
                </a:cxn>
                <a:cxn ang="0">
                  <a:pos x="T8" y="T9"/>
                </a:cxn>
              </a:cxnLst>
              <a:rect l="0" t="0" r="r" b="b"/>
              <a:pathLst>
                <a:path w="8" h="7">
                  <a:moveTo>
                    <a:pt x="7" y="3"/>
                  </a:moveTo>
                  <a:cubicBezTo>
                    <a:pt x="7" y="1"/>
                    <a:pt x="5" y="0"/>
                    <a:pt x="3" y="1"/>
                  </a:cubicBezTo>
                  <a:cubicBezTo>
                    <a:pt x="1" y="1"/>
                    <a:pt x="0" y="3"/>
                    <a:pt x="1" y="5"/>
                  </a:cubicBezTo>
                  <a:cubicBezTo>
                    <a:pt x="1" y="6"/>
                    <a:pt x="3" y="7"/>
                    <a:pt x="5" y="7"/>
                  </a:cubicBezTo>
                  <a:cubicBezTo>
                    <a:pt x="7" y="6"/>
                    <a:pt x="8" y="4"/>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1" name="Freeform 336"/>
            <p:cNvSpPr>
              <a:spLocks/>
            </p:cNvSpPr>
            <p:nvPr/>
          </p:nvSpPr>
          <p:spPr bwMode="auto">
            <a:xfrm rot="16200000">
              <a:off x="5108761" y="5884125"/>
              <a:ext cx="45701" cy="39173"/>
            </a:xfrm>
            <a:custGeom>
              <a:avLst/>
              <a:gdLst>
                <a:gd name="T0" fmla="*/ 7 w 8"/>
                <a:gd name="T1" fmla="*/ 3 h 7"/>
                <a:gd name="T2" fmla="*/ 3 w 8"/>
                <a:gd name="T3" fmla="*/ 1 h 7"/>
                <a:gd name="T4" fmla="*/ 1 w 8"/>
                <a:gd name="T5" fmla="*/ 5 h 7"/>
                <a:gd name="T6" fmla="*/ 5 w 8"/>
                <a:gd name="T7" fmla="*/ 7 h 7"/>
                <a:gd name="T8" fmla="*/ 7 w 8"/>
                <a:gd name="T9" fmla="*/ 3 h 7"/>
              </a:gdLst>
              <a:ahLst/>
              <a:cxnLst>
                <a:cxn ang="0">
                  <a:pos x="T0" y="T1"/>
                </a:cxn>
                <a:cxn ang="0">
                  <a:pos x="T2" y="T3"/>
                </a:cxn>
                <a:cxn ang="0">
                  <a:pos x="T4" y="T5"/>
                </a:cxn>
                <a:cxn ang="0">
                  <a:pos x="T6" y="T7"/>
                </a:cxn>
                <a:cxn ang="0">
                  <a:pos x="T8" y="T9"/>
                </a:cxn>
              </a:cxnLst>
              <a:rect l="0" t="0" r="r" b="b"/>
              <a:pathLst>
                <a:path w="8" h="7">
                  <a:moveTo>
                    <a:pt x="7" y="3"/>
                  </a:moveTo>
                  <a:cubicBezTo>
                    <a:pt x="7" y="1"/>
                    <a:pt x="5" y="0"/>
                    <a:pt x="3" y="1"/>
                  </a:cubicBezTo>
                  <a:cubicBezTo>
                    <a:pt x="1" y="1"/>
                    <a:pt x="0" y="3"/>
                    <a:pt x="1" y="5"/>
                  </a:cubicBezTo>
                  <a:cubicBezTo>
                    <a:pt x="1" y="6"/>
                    <a:pt x="3" y="7"/>
                    <a:pt x="5" y="7"/>
                  </a:cubicBezTo>
                  <a:cubicBezTo>
                    <a:pt x="7" y="6"/>
                    <a:pt x="8" y="5"/>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2" name="Freeform 337"/>
            <p:cNvSpPr>
              <a:spLocks/>
            </p:cNvSpPr>
            <p:nvPr/>
          </p:nvSpPr>
          <p:spPr bwMode="auto">
            <a:xfrm rot="16200000">
              <a:off x="5357943" y="5976615"/>
              <a:ext cx="41349" cy="45701"/>
            </a:xfrm>
            <a:custGeom>
              <a:avLst/>
              <a:gdLst>
                <a:gd name="T0" fmla="*/ 7 w 7"/>
                <a:gd name="T1" fmla="*/ 3 h 8"/>
                <a:gd name="T2" fmla="*/ 3 w 7"/>
                <a:gd name="T3" fmla="*/ 1 h 8"/>
                <a:gd name="T4" fmla="*/ 0 w 7"/>
                <a:gd name="T5" fmla="*/ 5 h 8"/>
                <a:gd name="T6" fmla="*/ 4 w 7"/>
                <a:gd name="T7" fmla="*/ 7 h 8"/>
                <a:gd name="T8" fmla="*/ 7 w 7"/>
                <a:gd name="T9" fmla="*/ 3 h 8"/>
              </a:gdLst>
              <a:ahLst/>
              <a:cxnLst>
                <a:cxn ang="0">
                  <a:pos x="T0" y="T1"/>
                </a:cxn>
                <a:cxn ang="0">
                  <a:pos x="T2" y="T3"/>
                </a:cxn>
                <a:cxn ang="0">
                  <a:pos x="T4" y="T5"/>
                </a:cxn>
                <a:cxn ang="0">
                  <a:pos x="T6" y="T7"/>
                </a:cxn>
                <a:cxn ang="0">
                  <a:pos x="T8" y="T9"/>
                </a:cxn>
              </a:cxnLst>
              <a:rect l="0" t="0" r="r" b="b"/>
              <a:pathLst>
                <a:path w="7" h="8">
                  <a:moveTo>
                    <a:pt x="7" y="3"/>
                  </a:moveTo>
                  <a:cubicBezTo>
                    <a:pt x="6" y="1"/>
                    <a:pt x="4" y="0"/>
                    <a:pt x="3" y="1"/>
                  </a:cubicBezTo>
                  <a:cubicBezTo>
                    <a:pt x="1" y="1"/>
                    <a:pt x="0" y="3"/>
                    <a:pt x="0" y="5"/>
                  </a:cubicBezTo>
                  <a:cubicBezTo>
                    <a:pt x="1" y="7"/>
                    <a:pt x="3" y="8"/>
                    <a:pt x="4" y="7"/>
                  </a:cubicBezTo>
                  <a:cubicBezTo>
                    <a:pt x="6" y="7"/>
                    <a:pt x="7" y="5"/>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3" name="Freeform 338"/>
            <p:cNvSpPr>
              <a:spLocks/>
            </p:cNvSpPr>
            <p:nvPr/>
          </p:nvSpPr>
          <p:spPr bwMode="auto">
            <a:xfrm rot="16200000">
              <a:off x="5860658" y="6183360"/>
              <a:ext cx="41349" cy="41349"/>
            </a:xfrm>
            <a:custGeom>
              <a:avLst/>
              <a:gdLst>
                <a:gd name="T0" fmla="*/ 7 w 7"/>
                <a:gd name="T1" fmla="*/ 3 h 7"/>
                <a:gd name="T2" fmla="*/ 3 w 7"/>
                <a:gd name="T3" fmla="*/ 1 h 7"/>
                <a:gd name="T4" fmla="*/ 1 w 7"/>
                <a:gd name="T5" fmla="*/ 5 h 7"/>
                <a:gd name="T6" fmla="*/ 5 w 7"/>
                <a:gd name="T7" fmla="*/ 7 h 7"/>
                <a:gd name="T8" fmla="*/ 7 w 7"/>
                <a:gd name="T9" fmla="*/ 3 h 7"/>
              </a:gdLst>
              <a:ahLst/>
              <a:cxnLst>
                <a:cxn ang="0">
                  <a:pos x="T0" y="T1"/>
                </a:cxn>
                <a:cxn ang="0">
                  <a:pos x="T2" y="T3"/>
                </a:cxn>
                <a:cxn ang="0">
                  <a:pos x="T4" y="T5"/>
                </a:cxn>
                <a:cxn ang="0">
                  <a:pos x="T6" y="T7"/>
                </a:cxn>
                <a:cxn ang="0">
                  <a:pos x="T8" y="T9"/>
                </a:cxn>
              </a:cxnLst>
              <a:rect l="0" t="0" r="r" b="b"/>
              <a:pathLst>
                <a:path w="7" h="7">
                  <a:moveTo>
                    <a:pt x="7" y="3"/>
                  </a:moveTo>
                  <a:cubicBezTo>
                    <a:pt x="6" y="1"/>
                    <a:pt x="4" y="0"/>
                    <a:pt x="3" y="1"/>
                  </a:cubicBezTo>
                  <a:cubicBezTo>
                    <a:pt x="1" y="1"/>
                    <a:pt x="0" y="3"/>
                    <a:pt x="1" y="5"/>
                  </a:cubicBezTo>
                  <a:cubicBezTo>
                    <a:pt x="1" y="6"/>
                    <a:pt x="3" y="7"/>
                    <a:pt x="5" y="7"/>
                  </a:cubicBezTo>
                  <a:cubicBezTo>
                    <a:pt x="6" y="6"/>
                    <a:pt x="7" y="5"/>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4" name="Freeform 339"/>
            <p:cNvSpPr>
              <a:spLocks/>
            </p:cNvSpPr>
            <p:nvPr/>
          </p:nvSpPr>
          <p:spPr bwMode="auto">
            <a:xfrm rot="16200000">
              <a:off x="5649561" y="6063666"/>
              <a:ext cx="45701" cy="41349"/>
            </a:xfrm>
            <a:custGeom>
              <a:avLst/>
              <a:gdLst>
                <a:gd name="T0" fmla="*/ 7 w 8"/>
                <a:gd name="T1" fmla="*/ 2 h 7"/>
                <a:gd name="T2" fmla="*/ 3 w 8"/>
                <a:gd name="T3" fmla="*/ 0 h 7"/>
                <a:gd name="T4" fmla="*/ 1 w 8"/>
                <a:gd name="T5" fmla="*/ 4 h 7"/>
                <a:gd name="T6" fmla="*/ 5 w 8"/>
                <a:gd name="T7" fmla="*/ 6 h 7"/>
                <a:gd name="T8" fmla="*/ 7 w 8"/>
                <a:gd name="T9" fmla="*/ 2 h 7"/>
              </a:gdLst>
              <a:ahLst/>
              <a:cxnLst>
                <a:cxn ang="0">
                  <a:pos x="T0" y="T1"/>
                </a:cxn>
                <a:cxn ang="0">
                  <a:pos x="T2" y="T3"/>
                </a:cxn>
                <a:cxn ang="0">
                  <a:pos x="T4" y="T5"/>
                </a:cxn>
                <a:cxn ang="0">
                  <a:pos x="T6" y="T7"/>
                </a:cxn>
                <a:cxn ang="0">
                  <a:pos x="T8" y="T9"/>
                </a:cxn>
              </a:cxnLst>
              <a:rect l="0" t="0" r="r" b="b"/>
              <a:pathLst>
                <a:path w="8" h="7">
                  <a:moveTo>
                    <a:pt x="7" y="2"/>
                  </a:moveTo>
                  <a:cubicBezTo>
                    <a:pt x="7" y="1"/>
                    <a:pt x="5" y="0"/>
                    <a:pt x="3" y="0"/>
                  </a:cubicBezTo>
                  <a:cubicBezTo>
                    <a:pt x="1" y="1"/>
                    <a:pt x="0" y="2"/>
                    <a:pt x="1" y="4"/>
                  </a:cubicBezTo>
                  <a:cubicBezTo>
                    <a:pt x="1" y="6"/>
                    <a:pt x="3" y="7"/>
                    <a:pt x="5" y="6"/>
                  </a:cubicBezTo>
                  <a:cubicBezTo>
                    <a:pt x="7" y="6"/>
                    <a:pt x="8" y="4"/>
                    <a:pt x="7" y="2"/>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5" name="Freeform 340"/>
            <p:cNvSpPr>
              <a:spLocks/>
            </p:cNvSpPr>
            <p:nvPr/>
          </p:nvSpPr>
          <p:spPr bwMode="auto">
            <a:xfrm rot="16200000">
              <a:off x="5552717" y="6352020"/>
              <a:ext cx="41349" cy="39173"/>
            </a:xfrm>
            <a:custGeom>
              <a:avLst/>
              <a:gdLst>
                <a:gd name="T0" fmla="*/ 7 w 7"/>
                <a:gd name="T1" fmla="*/ 3 h 7"/>
                <a:gd name="T2" fmla="*/ 3 w 7"/>
                <a:gd name="T3" fmla="*/ 1 h 7"/>
                <a:gd name="T4" fmla="*/ 0 w 7"/>
                <a:gd name="T5" fmla="*/ 5 h 7"/>
                <a:gd name="T6" fmla="*/ 5 w 7"/>
                <a:gd name="T7" fmla="*/ 7 h 7"/>
                <a:gd name="T8" fmla="*/ 7 w 7"/>
                <a:gd name="T9" fmla="*/ 3 h 7"/>
              </a:gdLst>
              <a:ahLst/>
              <a:cxnLst>
                <a:cxn ang="0">
                  <a:pos x="T0" y="T1"/>
                </a:cxn>
                <a:cxn ang="0">
                  <a:pos x="T2" y="T3"/>
                </a:cxn>
                <a:cxn ang="0">
                  <a:pos x="T4" y="T5"/>
                </a:cxn>
                <a:cxn ang="0">
                  <a:pos x="T6" y="T7"/>
                </a:cxn>
                <a:cxn ang="0">
                  <a:pos x="T8" y="T9"/>
                </a:cxn>
              </a:cxnLst>
              <a:rect l="0" t="0" r="r" b="b"/>
              <a:pathLst>
                <a:path w="7" h="7">
                  <a:moveTo>
                    <a:pt x="7" y="3"/>
                  </a:moveTo>
                  <a:cubicBezTo>
                    <a:pt x="6" y="1"/>
                    <a:pt x="4" y="0"/>
                    <a:pt x="3" y="1"/>
                  </a:cubicBezTo>
                  <a:cubicBezTo>
                    <a:pt x="1" y="1"/>
                    <a:pt x="0" y="3"/>
                    <a:pt x="0" y="5"/>
                  </a:cubicBezTo>
                  <a:cubicBezTo>
                    <a:pt x="1" y="6"/>
                    <a:pt x="3" y="7"/>
                    <a:pt x="5" y="7"/>
                  </a:cubicBezTo>
                  <a:cubicBezTo>
                    <a:pt x="6" y="6"/>
                    <a:pt x="7" y="5"/>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6" name="Freeform 341"/>
            <p:cNvSpPr>
              <a:spLocks/>
            </p:cNvSpPr>
            <p:nvPr/>
          </p:nvSpPr>
          <p:spPr bwMode="auto">
            <a:xfrm rot="16200000">
              <a:off x="9763211" y="5285653"/>
              <a:ext cx="1540789" cy="581060"/>
            </a:xfrm>
            <a:custGeom>
              <a:avLst/>
              <a:gdLst>
                <a:gd name="T0" fmla="*/ 128 w 265"/>
                <a:gd name="T1" fmla="*/ 72 h 100"/>
                <a:gd name="T2" fmla="*/ 265 w 265"/>
                <a:gd name="T3" fmla="*/ 33 h 100"/>
                <a:gd name="T4" fmla="*/ 236 w 265"/>
                <a:gd name="T5" fmla="*/ 0 h 100"/>
                <a:gd name="T6" fmla="*/ 148 w 265"/>
                <a:gd name="T7" fmla="*/ 33 h 100"/>
                <a:gd name="T8" fmla="*/ 20 w 265"/>
                <a:gd name="T9" fmla="*/ 36 h 100"/>
                <a:gd name="T10" fmla="*/ 0 w 265"/>
                <a:gd name="T11" fmla="*/ 97 h 100"/>
                <a:gd name="T12" fmla="*/ 128 w 265"/>
                <a:gd name="T13" fmla="*/ 72 h 100"/>
              </a:gdLst>
              <a:ahLst/>
              <a:cxnLst>
                <a:cxn ang="0">
                  <a:pos x="T0" y="T1"/>
                </a:cxn>
                <a:cxn ang="0">
                  <a:pos x="T2" y="T3"/>
                </a:cxn>
                <a:cxn ang="0">
                  <a:pos x="T4" y="T5"/>
                </a:cxn>
                <a:cxn ang="0">
                  <a:pos x="T6" y="T7"/>
                </a:cxn>
                <a:cxn ang="0">
                  <a:pos x="T8" y="T9"/>
                </a:cxn>
                <a:cxn ang="0">
                  <a:pos x="T10" y="T11"/>
                </a:cxn>
                <a:cxn ang="0">
                  <a:pos x="T12" y="T13"/>
                </a:cxn>
              </a:cxnLst>
              <a:rect l="0" t="0" r="r" b="b"/>
              <a:pathLst>
                <a:path w="265" h="100">
                  <a:moveTo>
                    <a:pt x="128" y="72"/>
                  </a:moveTo>
                  <a:cubicBezTo>
                    <a:pt x="188" y="42"/>
                    <a:pt x="229" y="27"/>
                    <a:pt x="265" y="33"/>
                  </a:cubicBezTo>
                  <a:cubicBezTo>
                    <a:pt x="257" y="21"/>
                    <a:pt x="247" y="10"/>
                    <a:pt x="236" y="0"/>
                  </a:cubicBezTo>
                  <a:cubicBezTo>
                    <a:pt x="211" y="3"/>
                    <a:pt x="180" y="13"/>
                    <a:pt x="148" y="33"/>
                  </a:cubicBezTo>
                  <a:cubicBezTo>
                    <a:pt x="109" y="58"/>
                    <a:pt x="52" y="47"/>
                    <a:pt x="20" y="36"/>
                  </a:cubicBezTo>
                  <a:cubicBezTo>
                    <a:pt x="9" y="54"/>
                    <a:pt x="2" y="75"/>
                    <a:pt x="0" y="97"/>
                  </a:cubicBezTo>
                  <a:cubicBezTo>
                    <a:pt x="24" y="100"/>
                    <a:pt x="71" y="100"/>
                    <a:pt x="128" y="72"/>
                  </a:cubicBezTo>
                  <a:close/>
                </a:path>
              </a:pathLst>
            </a:custGeom>
            <a:solidFill>
              <a:srgbClr val="E8BD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7" name="Freeform 342"/>
            <p:cNvSpPr>
              <a:spLocks/>
            </p:cNvSpPr>
            <p:nvPr/>
          </p:nvSpPr>
          <p:spPr bwMode="auto">
            <a:xfrm rot="16200000">
              <a:off x="9737096" y="5387937"/>
              <a:ext cx="1255700" cy="430899"/>
            </a:xfrm>
            <a:custGeom>
              <a:avLst/>
              <a:gdLst>
                <a:gd name="T0" fmla="*/ 128 w 216"/>
                <a:gd name="T1" fmla="*/ 49 h 74"/>
                <a:gd name="T2" fmla="*/ 216 w 216"/>
                <a:gd name="T3" fmla="*/ 16 h 74"/>
                <a:gd name="T4" fmla="*/ 193 w 216"/>
                <a:gd name="T5" fmla="*/ 0 h 74"/>
                <a:gd name="T6" fmla="*/ 121 w 216"/>
                <a:gd name="T7" fmla="*/ 28 h 74"/>
                <a:gd name="T8" fmla="*/ 25 w 216"/>
                <a:gd name="T9" fmla="*/ 20 h 74"/>
                <a:gd name="T10" fmla="*/ 0 w 216"/>
                <a:gd name="T11" fmla="*/ 52 h 74"/>
                <a:gd name="T12" fmla="*/ 128 w 216"/>
                <a:gd name="T13" fmla="*/ 49 h 74"/>
              </a:gdLst>
              <a:ahLst/>
              <a:cxnLst>
                <a:cxn ang="0">
                  <a:pos x="T0" y="T1"/>
                </a:cxn>
                <a:cxn ang="0">
                  <a:pos x="T2" y="T3"/>
                </a:cxn>
                <a:cxn ang="0">
                  <a:pos x="T4" y="T5"/>
                </a:cxn>
                <a:cxn ang="0">
                  <a:pos x="T6" y="T7"/>
                </a:cxn>
                <a:cxn ang="0">
                  <a:pos x="T8" y="T9"/>
                </a:cxn>
                <a:cxn ang="0">
                  <a:pos x="T10" y="T11"/>
                </a:cxn>
                <a:cxn ang="0">
                  <a:pos x="T12" y="T13"/>
                </a:cxn>
              </a:cxnLst>
              <a:rect l="0" t="0" r="r" b="b"/>
              <a:pathLst>
                <a:path w="216" h="74">
                  <a:moveTo>
                    <a:pt x="128" y="49"/>
                  </a:moveTo>
                  <a:cubicBezTo>
                    <a:pt x="160" y="29"/>
                    <a:pt x="191" y="19"/>
                    <a:pt x="216" y="16"/>
                  </a:cubicBezTo>
                  <a:cubicBezTo>
                    <a:pt x="209" y="10"/>
                    <a:pt x="201" y="5"/>
                    <a:pt x="193" y="0"/>
                  </a:cubicBezTo>
                  <a:cubicBezTo>
                    <a:pt x="176" y="9"/>
                    <a:pt x="151" y="21"/>
                    <a:pt x="121" y="28"/>
                  </a:cubicBezTo>
                  <a:cubicBezTo>
                    <a:pt x="81" y="37"/>
                    <a:pt x="44" y="27"/>
                    <a:pt x="25" y="20"/>
                  </a:cubicBezTo>
                  <a:cubicBezTo>
                    <a:pt x="15" y="29"/>
                    <a:pt x="7" y="40"/>
                    <a:pt x="0" y="52"/>
                  </a:cubicBezTo>
                  <a:cubicBezTo>
                    <a:pt x="32" y="63"/>
                    <a:pt x="89" y="74"/>
                    <a:pt x="128" y="49"/>
                  </a:cubicBezTo>
                  <a:close/>
                </a:path>
              </a:pathLst>
            </a:custGeom>
            <a:solidFill>
              <a:srgbClr val="EDC1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8" name="Freeform 343"/>
            <p:cNvSpPr>
              <a:spLocks/>
            </p:cNvSpPr>
            <p:nvPr/>
          </p:nvSpPr>
          <p:spPr bwMode="auto">
            <a:xfrm rot="16200000">
              <a:off x="9728391" y="5442344"/>
              <a:ext cx="842211" cy="256798"/>
            </a:xfrm>
            <a:custGeom>
              <a:avLst/>
              <a:gdLst>
                <a:gd name="T0" fmla="*/ 145 w 145"/>
                <a:gd name="T1" fmla="*/ 18 h 44"/>
                <a:gd name="T2" fmla="*/ 57 w 145"/>
                <a:gd name="T3" fmla="*/ 6 h 44"/>
                <a:gd name="T4" fmla="*/ 0 w 145"/>
                <a:gd name="T5" fmla="*/ 29 h 44"/>
                <a:gd name="T6" fmla="*/ 145 w 145"/>
                <a:gd name="T7" fmla="*/ 18 h 44"/>
              </a:gdLst>
              <a:ahLst/>
              <a:cxnLst>
                <a:cxn ang="0">
                  <a:pos x="T0" y="T1"/>
                </a:cxn>
                <a:cxn ang="0">
                  <a:pos x="T2" y="T3"/>
                </a:cxn>
                <a:cxn ang="0">
                  <a:pos x="T4" y="T5"/>
                </a:cxn>
                <a:cxn ang="0">
                  <a:pos x="T6" y="T7"/>
                </a:cxn>
              </a:cxnLst>
              <a:rect l="0" t="0" r="r" b="b"/>
              <a:pathLst>
                <a:path w="145" h="44">
                  <a:moveTo>
                    <a:pt x="145" y="18"/>
                  </a:moveTo>
                  <a:cubicBezTo>
                    <a:pt x="119" y="5"/>
                    <a:pt x="88" y="0"/>
                    <a:pt x="57" y="6"/>
                  </a:cubicBezTo>
                  <a:cubicBezTo>
                    <a:pt x="36" y="10"/>
                    <a:pt x="17" y="18"/>
                    <a:pt x="0" y="29"/>
                  </a:cubicBezTo>
                  <a:cubicBezTo>
                    <a:pt x="20" y="35"/>
                    <a:pt x="72" y="44"/>
                    <a:pt x="145" y="18"/>
                  </a:cubicBezTo>
                  <a:close/>
                </a:path>
              </a:pathLst>
            </a:custGeom>
            <a:solidFill>
              <a:srgbClr val="FCCD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9" name="Freeform 344"/>
            <p:cNvSpPr>
              <a:spLocks/>
            </p:cNvSpPr>
            <p:nvPr/>
          </p:nvSpPr>
          <p:spPr bwMode="auto">
            <a:xfrm rot="16200000">
              <a:off x="9917725" y="5259538"/>
              <a:ext cx="1575609" cy="611528"/>
            </a:xfrm>
            <a:custGeom>
              <a:avLst/>
              <a:gdLst>
                <a:gd name="T0" fmla="*/ 152 w 271"/>
                <a:gd name="T1" fmla="*/ 52 h 105"/>
                <a:gd name="T2" fmla="*/ 271 w 271"/>
                <a:gd name="T3" fmla="*/ 15 h 105"/>
                <a:gd name="T4" fmla="*/ 266 w 271"/>
                <a:gd name="T5" fmla="*/ 6 h 105"/>
                <a:gd name="T6" fmla="*/ 129 w 271"/>
                <a:gd name="T7" fmla="*/ 45 h 105"/>
                <a:gd name="T8" fmla="*/ 1 w 271"/>
                <a:gd name="T9" fmla="*/ 70 h 105"/>
                <a:gd name="T10" fmla="*/ 3 w 271"/>
                <a:gd name="T11" fmla="*/ 104 h 105"/>
                <a:gd name="T12" fmla="*/ 152 w 271"/>
                <a:gd name="T13" fmla="*/ 52 h 105"/>
              </a:gdLst>
              <a:ahLst/>
              <a:cxnLst>
                <a:cxn ang="0">
                  <a:pos x="T0" y="T1"/>
                </a:cxn>
                <a:cxn ang="0">
                  <a:pos x="T2" y="T3"/>
                </a:cxn>
                <a:cxn ang="0">
                  <a:pos x="T4" y="T5"/>
                </a:cxn>
                <a:cxn ang="0">
                  <a:pos x="T6" y="T7"/>
                </a:cxn>
                <a:cxn ang="0">
                  <a:pos x="T8" y="T9"/>
                </a:cxn>
                <a:cxn ang="0">
                  <a:pos x="T10" y="T11"/>
                </a:cxn>
                <a:cxn ang="0">
                  <a:pos x="T12" y="T13"/>
                </a:cxn>
              </a:cxnLst>
              <a:rect l="0" t="0" r="r" b="b"/>
              <a:pathLst>
                <a:path w="271" h="105">
                  <a:moveTo>
                    <a:pt x="152" y="52"/>
                  </a:moveTo>
                  <a:cubicBezTo>
                    <a:pt x="210" y="10"/>
                    <a:pt x="251" y="11"/>
                    <a:pt x="271" y="15"/>
                  </a:cubicBezTo>
                  <a:cubicBezTo>
                    <a:pt x="269" y="12"/>
                    <a:pt x="267" y="9"/>
                    <a:pt x="266" y="6"/>
                  </a:cubicBezTo>
                  <a:cubicBezTo>
                    <a:pt x="230" y="0"/>
                    <a:pt x="189" y="15"/>
                    <a:pt x="129" y="45"/>
                  </a:cubicBezTo>
                  <a:cubicBezTo>
                    <a:pt x="72" y="73"/>
                    <a:pt x="25" y="73"/>
                    <a:pt x="1" y="70"/>
                  </a:cubicBezTo>
                  <a:cubicBezTo>
                    <a:pt x="0" y="81"/>
                    <a:pt x="1" y="93"/>
                    <a:pt x="3" y="104"/>
                  </a:cubicBezTo>
                  <a:cubicBezTo>
                    <a:pt x="27" y="105"/>
                    <a:pt x="83" y="100"/>
                    <a:pt x="152" y="52"/>
                  </a:cubicBezTo>
                  <a:close/>
                </a:path>
              </a:pathLst>
            </a:custGeom>
            <a:solidFill>
              <a:srgbClr val="DBB3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0" name="Freeform 345"/>
            <p:cNvSpPr>
              <a:spLocks/>
            </p:cNvSpPr>
            <p:nvPr/>
          </p:nvSpPr>
          <p:spPr bwMode="auto">
            <a:xfrm rot="16200000">
              <a:off x="9757770" y="5478252"/>
              <a:ext cx="977139" cy="237212"/>
            </a:xfrm>
            <a:custGeom>
              <a:avLst/>
              <a:gdLst>
                <a:gd name="T0" fmla="*/ 96 w 168"/>
                <a:gd name="T1" fmla="*/ 32 h 41"/>
                <a:gd name="T2" fmla="*/ 168 w 168"/>
                <a:gd name="T3" fmla="*/ 4 h 41"/>
                <a:gd name="T4" fmla="*/ 161 w 168"/>
                <a:gd name="T5" fmla="*/ 0 h 41"/>
                <a:gd name="T6" fmla="*/ 16 w 168"/>
                <a:gd name="T7" fmla="*/ 11 h 41"/>
                <a:gd name="T8" fmla="*/ 0 w 168"/>
                <a:gd name="T9" fmla="*/ 24 h 41"/>
                <a:gd name="T10" fmla="*/ 96 w 168"/>
                <a:gd name="T11" fmla="*/ 32 h 41"/>
              </a:gdLst>
              <a:ahLst/>
              <a:cxnLst>
                <a:cxn ang="0">
                  <a:pos x="T0" y="T1"/>
                </a:cxn>
                <a:cxn ang="0">
                  <a:pos x="T2" y="T3"/>
                </a:cxn>
                <a:cxn ang="0">
                  <a:pos x="T4" y="T5"/>
                </a:cxn>
                <a:cxn ang="0">
                  <a:pos x="T6" y="T7"/>
                </a:cxn>
                <a:cxn ang="0">
                  <a:pos x="T8" y="T9"/>
                </a:cxn>
                <a:cxn ang="0">
                  <a:pos x="T10" y="T11"/>
                </a:cxn>
              </a:cxnLst>
              <a:rect l="0" t="0" r="r" b="b"/>
              <a:pathLst>
                <a:path w="168" h="41">
                  <a:moveTo>
                    <a:pt x="96" y="32"/>
                  </a:moveTo>
                  <a:cubicBezTo>
                    <a:pt x="126" y="25"/>
                    <a:pt x="151" y="13"/>
                    <a:pt x="168" y="4"/>
                  </a:cubicBezTo>
                  <a:cubicBezTo>
                    <a:pt x="166" y="3"/>
                    <a:pt x="163" y="1"/>
                    <a:pt x="161" y="0"/>
                  </a:cubicBezTo>
                  <a:cubicBezTo>
                    <a:pt x="88" y="26"/>
                    <a:pt x="36" y="17"/>
                    <a:pt x="16" y="11"/>
                  </a:cubicBezTo>
                  <a:cubicBezTo>
                    <a:pt x="11" y="15"/>
                    <a:pt x="5" y="20"/>
                    <a:pt x="0" y="24"/>
                  </a:cubicBezTo>
                  <a:cubicBezTo>
                    <a:pt x="19" y="31"/>
                    <a:pt x="56" y="41"/>
                    <a:pt x="96" y="32"/>
                  </a:cubicBezTo>
                  <a:close/>
                </a:path>
              </a:pathLst>
            </a:custGeom>
            <a:solidFill>
              <a:srgbClr val="F2C5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1" name="Freeform 346"/>
            <p:cNvSpPr>
              <a:spLocks/>
            </p:cNvSpPr>
            <p:nvPr/>
          </p:nvSpPr>
          <p:spPr bwMode="auto">
            <a:xfrm rot="16200000">
              <a:off x="11182130" y="5118082"/>
              <a:ext cx="768218" cy="295971"/>
            </a:xfrm>
            <a:custGeom>
              <a:avLst/>
              <a:gdLst>
                <a:gd name="T0" fmla="*/ 48 w 132"/>
                <a:gd name="T1" fmla="*/ 48 h 51"/>
                <a:gd name="T2" fmla="*/ 132 w 132"/>
                <a:gd name="T3" fmla="*/ 0 h 51"/>
                <a:gd name="T4" fmla="*/ 0 w 132"/>
                <a:gd name="T5" fmla="*/ 48 h 51"/>
                <a:gd name="T6" fmla="*/ 48 w 132"/>
                <a:gd name="T7" fmla="*/ 48 h 51"/>
              </a:gdLst>
              <a:ahLst/>
              <a:cxnLst>
                <a:cxn ang="0">
                  <a:pos x="T0" y="T1"/>
                </a:cxn>
                <a:cxn ang="0">
                  <a:pos x="T2" y="T3"/>
                </a:cxn>
                <a:cxn ang="0">
                  <a:pos x="T4" y="T5"/>
                </a:cxn>
                <a:cxn ang="0">
                  <a:pos x="T6" y="T7"/>
                </a:cxn>
              </a:cxnLst>
              <a:rect l="0" t="0" r="r" b="b"/>
              <a:pathLst>
                <a:path w="132" h="51">
                  <a:moveTo>
                    <a:pt x="48" y="48"/>
                  </a:moveTo>
                  <a:cubicBezTo>
                    <a:pt x="82" y="42"/>
                    <a:pt x="111" y="24"/>
                    <a:pt x="132" y="0"/>
                  </a:cubicBezTo>
                  <a:cubicBezTo>
                    <a:pt x="71" y="32"/>
                    <a:pt x="23" y="44"/>
                    <a:pt x="0" y="48"/>
                  </a:cubicBezTo>
                  <a:cubicBezTo>
                    <a:pt x="15" y="51"/>
                    <a:pt x="31" y="51"/>
                    <a:pt x="48" y="48"/>
                  </a:cubicBezTo>
                  <a:close/>
                </a:path>
              </a:pathLst>
            </a:custGeom>
            <a:solidFill>
              <a:srgbClr val="5949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2" name="Freeform 347"/>
            <p:cNvSpPr>
              <a:spLocks/>
            </p:cNvSpPr>
            <p:nvPr/>
          </p:nvSpPr>
          <p:spPr bwMode="auto">
            <a:xfrm rot="16200000">
              <a:off x="10214784" y="5073469"/>
              <a:ext cx="1558199" cy="779100"/>
            </a:xfrm>
            <a:custGeom>
              <a:avLst/>
              <a:gdLst>
                <a:gd name="T0" fmla="*/ 148 w 268"/>
                <a:gd name="T1" fmla="*/ 44 h 134"/>
                <a:gd name="T2" fmla="*/ 0 w 268"/>
                <a:gd name="T3" fmla="*/ 116 h 134"/>
                <a:gd name="T4" fmla="*/ 12 w 268"/>
                <a:gd name="T5" fmla="*/ 134 h 134"/>
                <a:gd name="T6" fmla="*/ 146 w 268"/>
                <a:gd name="T7" fmla="*/ 91 h 134"/>
                <a:gd name="T8" fmla="*/ 268 w 268"/>
                <a:gd name="T9" fmla="*/ 45 h 134"/>
                <a:gd name="T10" fmla="*/ 266 w 268"/>
                <a:gd name="T11" fmla="*/ 22 h 134"/>
                <a:gd name="T12" fmla="*/ 260 w 268"/>
                <a:gd name="T13" fmla="*/ 0 h 134"/>
                <a:gd name="T14" fmla="*/ 148 w 268"/>
                <a:gd name="T15" fmla="*/ 44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8" h="134">
                  <a:moveTo>
                    <a:pt x="148" y="44"/>
                  </a:moveTo>
                  <a:cubicBezTo>
                    <a:pt x="75" y="95"/>
                    <a:pt x="23" y="111"/>
                    <a:pt x="0" y="116"/>
                  </a:cubicBezTo>
                  <a:cubicBezTo>
                    <a:pt x="3" y="123"/>
                    <a:pt x="7" y="129"/>
                    <a:pt x="12" y="134"/>
                  </a:cubicBezTo>
                  <a:cubicBezTo>
                    <a:pt x="37" y="132"/>
                    <a:pt x="97" y="123"/>
                    <a:pt x="146" y="91"/>
                  </a:cubicBezTo>
                  <a:cubicBezTo>
                    <a:pt x="193" y="60"/>
                    <a:pt x="237" y="44"/>
                    <a:pt x="268" y="45"/>
                  </a:cubicBezTo>
                  <a:cubicBezTo>
                    <a:pt x="268" y="37"/>
                    <a:pt x="267" y="30"/>
                    <a:pt x="266" y="22"/>
                  </a:cubicBezTo>
                  <a:cubicBezTo>
                    <a:pt x="265" y="15"/>
                    <a:pt x="263" y="7"/>
                    <a:pt x="260" y="0"/>
                  </a:cubicBezTo>
                  <a:cubicBezTo>
                    <a:pt x="237" y="0"/>
                    <a:pt x="201" y="8"/>
                    <a:pt x="148" y="44"/>
                  </a:cubicBezTo>
                  <a:close/>
                </a:path>
              </a:pathLst>
            </a:custGeom>
            <a:solidFill>
              <a:srgbClr val="C7A1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3" name="Freeform 348"/>
            <p:cNvSpPr>
              <a:spLocks/>
            </p:cNvSpPr>
            <p:nvPr/>
          </p:nvSpPr>
          <p:spPr bwMode="auto">
            <a:xfrm rot="16200000">
              <a:off x="10066799" y="5123522"/>
              <a:ext cx="1603900" cy="820448"/>
            </a:xfrm>
            <a:custGeom>
              <a:avLst/>
              <a:gdLst>
                <a:gd name="T0" fmla="*/ 149 w 276"/>
                <a:gd name="T1" fmla="*/ 42 h 141"/>
                <a:gd name="T2" fmla="*/ 0 w 276"/>
                <a:gd name="T3" fmla="*/ 94 h 141"/>
                <a:gd name="T4" fmla="*/ 0 w 276"/>
                <a:gd name="T5" fmla="*/ 96 h 141"/>
                <a:gd name="T6" fmla="*/ 16 w 276"/>
                <a:gd name="T7" fmla="*/ 141 h 141"/>
                <a:gd name="T8" fmla="*/ 164 w 276"/>
                <a:gd name="T9" fmla="*/ 69 h 141"/>
                <a:gd name="T10" fmla="*/ 276 w 276"/>
                <a:gd name="T11" fmla="*/ 25 h 141"/>
                <a:gd name="T12" fmla="*/ 268 w 276"/>
                <a:gd name="T13" fmla="*/ 5 h 141"/>
                <a:gd name="T14" fmla="*/ 149 w 276"/>
                <a:gd name="T15" fmla="*/ 42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141">
                  <a:moveTo>
                    <a:pt x="149" y="42"/>
                  </a:moveTo>
                  <a:cubicBezTo>
                    <a:pt x="80" y="90"/>
                    <a:pt x="24" y="95"/>
                    <a:pt x="0" y="94"/>
                  </a:cubicBezTo>
                  <a:cubicBezTo>
                    <a:pt x="0" y="95"/>
                    <a:pt x="0" y="96"/>
                    <a:pt x="0" y="96"/>
                  </a:cubicBezTo>
                  <a:cubicBezTo>
                    <a:pt x="3" y="113"/>
                    <a:pt x="8" y="128"/>
                    <a:pt x="16" y="141"/>
                  </a:cubicBezTo>
                  <a:cubicBezTo>
                    <a:pt x="39" y="136"/>
                    <a:pt x="91" y="120"/>
                    <a:pt x="164" y="69"/>
                  </a:cubicBezTo>
                  <a:cubicBezTo>
                    <a:pt x="217" y="33"/>
                    <a:pt x="253" y="25"/>
                    <a:pt x="276" y="25"/>
                  </a:cubicBezTo>
                  <a:cubicBezTo>
                    <a:pt x="274" y="18"/>
                    <a:pt x="271" y="11"/>
                    <a:pt x="268" y="5"/>
                  </a:cubicBezTo>
                  <a:cubicBezTo>
                    <a:pt x="248" y="1"/>
                    <a:pt x="207" y="0"/>
                    <a:pt x="149" y="42"/>
                  </a:cubicBezTo>
                  <a:close/>
                </a:path>
              </a:pathLst>
            </a:custGeom>
            <a:solidFill>
              <a:srgbClr val="D4A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4" name="Freeform 349"/>
            <p:cNvSpPr>
              <a:spLocks/>
            </p:cNvSpPr>
            <p:nvPr/>
          </p:nvSpPr>
          <p:spPr bwMode="auto">
            <a:xfrm rot="16200000">
              <a:off x="10431322" y="5111553"/>
              <a:ext cx="1488559" cy="633290"/>
            </a:xfrm>
            <a:custGeom>
              <a:avLst/>
              <a:gdLst>
                <a:gd name="T0" fmla="*/ 134 w 256"/>
                <a:gd name="T1" fmla="*/ 47 h 109"/>
                <a:gd name="T2" fmla="*/ 0 w 256"/>
                <a:gd name="T3" fmla="*/ 90 h 109"/>
                <a:gd name="T4" fmla="*/ 10 w 256"/>
                <a:gd name="T5" fmla="*/ 103 h 109"/>
                <a:gd name="T6" fmla="*/ 144 w 256"/>
                <a:gd name="T7" fmla="*/ 74 h 109"/>
                <a:gd name="T8" fmla="*/ 254 w 256"/>
                <a:gd name="T9" fmla="*/ 28 h 109"/>
                <a:gd name="T10" fmla="*/ 256 w 256"/>
                <a:gd name="T11" fmla="*/ 1 h 109"/>
                <a:gd name="T12" fmla="*/ 134 w 256"/>
                <a:gd name="T13" fmla="*/ 47 h 109"/>
              </a:gdLst>
              <a:ahLst/>
              <a:cxnLst>
                <a:cxn ang="0">
                  <a:pos x="T0" y="T1"/>
                </a:cxn>
                <a:cxn ang="0">
                  <a:pos x="T2" y="T3"/>
                </a:cxn>
                <a:cxn ang="0">
                  <a:pos x="T4" y="T5"/>
                </a:cxn>
                <a:cxn ang="0">
                  <a:pos x="T6" y="T7"/>
                </a:cxn>
                <a:cxn ang="0">
                  <a:pos x="T8" y="T9"/>
                </a:cxn>
                <a:cxn ang="0">
                  <a:pos x="T10" y="T11"/>
                </a:cxn>
                <a:cxn ang="0">
                  <a:pos x="T12" y="T13"/>
                </a:cxn>
              </a:cxnLst>
              <a:rect l="0" t="0" r="r" b="b"/>
              <a:pathLst>
                <a:path w="256" h="109">
                  <a:moveTo>
                    <a:pt x="134" y="47"/>
                  </a:moveTo>
                  <a:cubicBezTo>
                    <a:pt x="85" y="79"/>
                    <a:pt x="25" y="88"/>
                    <a:pt x="0" y="90"/>
                  </a:cubicBezTo>
                  <a:cubicBezTo>
                    <a:pt x="3" y="95"/>
                    <a:pt x="7" y="99"/>
                    <a:pt x="10" y="103"/>
                  </a:cubicBezTo>
                  <a:cubicBezTo>
                    <a:pt x="35" y="106"/>
                    <a:pt x="88" y="109"/>
                    <a:pt x="144" y="74"/>
                  </a:cubicBezTo>
                  <a:cubicBezTo>
                    <a:pt x="205" y="36"/>
                    <a:pt x="229" y="24"/>
                    <a:pt x="254" y="28"/>
                  </a:cubicBezTo>
                  <a:cubicBezTo>
                    <a:pt x="255" y="19"/>
                    <a:pt x="256" y="10"/>
                    <a:pt x="256" y="1"/>
                  </a:cubicBezTo>
                  <a:cubicBezTo>
                    <a:pt x="225" y="0"/>
                    <a:pt x="181" y="16"/>
                    <a:pt x="134" y="47"/>
                  </a:cubicBezTo>
                  <a:close/>
                </a:path>
              </a:pathLst>
            </a:custGeom>
            <a:solidFill>
              <a:srgbClr val="B59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5" name="Freeform 350"/>
            <p:cNvSpPr>
              <a:spLocks/>
            </p:cNvSpPr>
            <p:nvPr/>
          </p:nvSpPr>
          <p:spPr bwMode="auto">
            <a:xfrm rot="16200000">
              <a:off x="10771906" y="5132227"/>
              <a:ext cx="1268757" cy="476600"/>
            </a:xfrm>
            <a:custGeom>
              <a:avLst/>
              <a:gdLst>
                <a:gd name="T0" fmla="*/ 122 w 218"/>
                <a:gd name="T1" fmla="*/ 35 h 82"/>
                <a:gd name="T2" fmla="*/ 0 w 218"/>
                <a:gd name="T3" fmla="*/ 65 h 82"/>
                <a:gd name="T4" fmla="*/ 28 w 218"/>
                <a:gd name="T5" fmla="*/ 82 h 82"/>
                <a:gd name="T6" fmla="*/ 125 w 218"/>
                <a:gd name="T7" fmla="*/ 57 h 82"/>
                <a:gd name="T8" fmla="*/ 211 w 218"/>
                <a:gd name="T9" fmla="*/ 15 h 82"/>
                <a:gd name="T10" fmla="*/ 218 w 218"/>
                <a:gd name="T11" fmla="*/ 0 h 82"/>
                <a:gd name="T12" fmla="*/ 122 w 218"/>
                <a:gd name="T13" fmla="*/ 35 h 82"/>
              </a:gdLst>
              <a:ahLst/>
              <a:cxnLst>
                <a:cxn ang="0">
                  <a:pos x="T0" y="T1"/>
                </a:cxn>
                <a:cxn ang="0">
                  <a:pos x="T2" y="T3"/>
                </a:cxn>
                <a:cxn ang="0">
                  <a:pos x="T4" y="T5"/>
                </a:cxn>
                <a:cxn ang="0">
                  <a:pos x="T6" y="T7"/>
                </a:cxn>
                <a:cxn ang="0">
                  <a:pos x="T8" y="T9"/>
                </a:cxn>
                <a:cxn ang="0">
                  <a:pos x="T10" y="T11"/>
                </a:cxn>
                <a:cxn ang="0">
                  <a:pos x="T12" y="T13"/>
                </a:cxn>
              </a:cxnLst>
              <a:rect l="0" t="0" r="r" b="b"/>
              <a:pathLst>
                <a:path w="218" h="82">
                  <a:moveTo>
                    <a:pt x="122" y="35"/>
                  </a:moveTo>
                  <a:cubicBezTo>
                    <a:pt x="58" y="63"/>
                    <a:pt x="20" y="66"/>
                    <a:pt x="0" y="65"/>
                  </a:cubicBezTo>
                  <a:cubicBezTo>
                    <a:pt x="9" y="72"/>
                    <a:pt x="18" y="77"/>
                    <a:pt x="28" y="82"/>
                  </a:cubicBezTo>
                  <a:cubicBezTo>
                    <a:pt x="47" y="82"/>
                    <a:pt x="78" y="78"/>
                    <a:pt x="125" y="57"/>
                  </a:cubicBezTo>
                  <a:cubicBezTo>
                    <a:pt x="184" y="30"/>
                    <a:pt x="192" y="17"/>
                    <a:pt x="211" y="15"/>
                  </a:cubicBezTo>
                  <a:cubicBezTo>
                    <a:pt x="214" y="10"/>
                    <a:pt x="216" y="5"/>
                    <a:pt x="218" y="0"/>
                  </a:cubicBezTo>
                  <a:cubicBezTo>
                    <a:pt x="205" y="1"/>
                    <a:pt x="181" y="9"/>
                    <a:pt x="122" y="35"/>
                  </a:cubicBezTo>
                  <a:close/>
                </a:path>
              </a:pathLst>
            </a:custGeom>
            <a:solidFill>
              <a:srgbClr val="8F7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6" name="Freeform 351"/>
            <p:cNvSpPr>
              <a:spLocks/>
            </p:cNvSpPr>
            <p:nvPr/>
          </p:nvSpPr>
          <p:spPr bwMode="auto">
            <a:xfrm rot="16200000">
              <a:off x="10565161" y="5127875"/>
              <a:ext cx="1418919" cy="552769"/>
            </a:xfrm>
            <a:custGeom>
              <a:avLst/>
              <a:gdLst>
                <a:gd name="T0" fmla="*/ 134 w 244"/>
                <a:gd name="T1" fmla="*/ 50 h 95"/>
                <a:gd name="T2" fmla="*/ 0 w 244"/>
                <a:gd name="T3" fmla="*/ 79 h 95"/>
                <a:gd name="T4" fmla="*/ 19 w 244"/>
                <a:gd name="T5" fmla="*/ 94 h 95"/>
                <a:gd name="T6" fmla="*/ 141 w 244"/>
                <a:gd name="T7" fmla="*/ 64 h 95"/>
                <a:gd name="T8" fmla="*/ 237 w 244"/>
                <a:gd name="T9" fmla="*/ 29 h 95"/>
                <a:gd name="T10" fmla="*/ 244 w 244"/>
                <a:gd name="T11" fmla="*/ 4 h 95"/>
                <a:gd name="T12" fmla="*/ 134 w 244"/>
                <a:gd name="T13" fmla="*/ 50 h 95"/>
              </a:gdLst>
              <a:ahLst/>
              <a:cxnLst>
                <a:cxn ang="0">
                  <a:pos x="T0" y="T1"/>
                </a:cxn>
                <a:cxn ang="0">
                  <a:pos x="T2" y="T3"/>
                </a:cxn>
                <a:cxn ang="0">
                  <a:pos x="T4" y="T5"/>
                </a:cxn>
                <a:cxn ang="0">
                  <a:pos x="T6" y="T7"/>
                </a:cxn>
                <a:cxn ang="0">
                  <a:pos x="T8" y="T9"/>
                </a:cxn>
                <a:cxn ang="0">
                  <a:pos x="T10" y="T11"/>
                </a:cxn>
                <a:cxn ang="0">
                  <a:pos x="T12" y="T13"/>
                </a:cxn>
              </a:cxnLst>
              <a:rect l="0" t="0" r="r" b="b"/>
              <a:pathLst>
                <a:path w="244" h="95">
                  <a:moveTo>
                    <a:pt x="134" y="50"/>
                  </a:moveTo>
                  <a:cubicBezTo>
                    <a:pt x="78" y="85"/>
                    <a:pt x="25" y="82"/>
                    <a:pt x="0" y="79"/>
                  </a:cubicBezTo>
                  <a:cubicBezTo>
                    <a:pt x="6" y="84"/>
                    <a:pt x="12" y="90"/>
                    <a:pt x="19" y="94"/>
                  </a:cubicBezTo>
                  <a:cubicBezTo>
                    <a:pt x="39" y="95"/>
                    <a:pt x="77" y="92"/>
                    <a:pt x="141" y="64"/>
                  </a:cubicBezTo>
                  <a:cubicBezTo>
                    <a:pt x="200" y="38"/>
                    <a:pt x="224" y="30"/>
                    <a:pt x="237" y="29"/>
                  </a:cubicBezTo>
                  <a:cubicBezTo>
                    <a:pt x="240" y="21"/>
                    <a:pt x="242" y="12"/>
                    <a:pt x="244" y="4"/>
                  </a:cubicBezTo>
                  <a:cubicBezTo>
                    <a:pt x="219" y="0"/>
                    <a:pt x="195" y="12"/>
                    <a:pt x="134" y="50"/>
                  </a:cubicBezTo>
                  <a:close/>
                </a:path>
              </a:pathLst>
            </a:custGeom>
            <a:solidFill>
              <a:srgbClr val="A18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7" name="Freeform 352"/>
            <p:cNvSpPr>
              <a:spLocks/>
            </p:cNvSpPr>
            <p:nvPr/>
          </p:nvSpPr>
          <p:spPr bwMode="auto">
            <a:xfrm rot="16200000">
              <a:off x="10943830" y="5088702"/>
              <a:ext cx="1064189" cy="441780"/>
            </a:xfrm>
            <a:custGeom>
              <a:avLst/>
              <a:gdLst>
                <a:gd name="T0" fmla="*/ 97 w 183"/>
                <a:gd name="T1" fmla="*/ 42 h 76"/>
                <a:gd name="T2" fmla="*/ 0 w 183"/>
                <a:gd name="T3" fmla="*/ 67 h 76"/>
                <a:gd name="T4" fmla="*/ 33 w 183"/>
                <a:gd name="T5" fmla="*/ 76 h 76"/>
                <a:gd name="T6" fmla="*/ 165 w 183"/>
                <a:gd name="T7" fmla="*/ 28 h 76"/>
                <a:gd name="T8" fmla="*/ 183 w 183"/>
                <a:gd name="T9" fmla="*/ 0 h 76"/>
                <a:gd name="T10" fmla="*/ 97 w 183"/>
                <a:gd name="T11" fmla="*/ 42 h 76"/>
              </a:gdLst>
              <a:ahLst/>
              <a:cxnLst>
                <a:cxn ang="0">
                  <a:pos x="T0" y="T1"/>
                </a:cxn>
                <a:cxn ang="0">
                  <a:pos x="T2" y="T3"/>
                </a:cxn>
                <a:cxn ang="0">
                  <a:pos x="T4" y="T5"/>
                </a:cxn>
                <a:cxn ang="0">
                  <a:pos x="T6" y="T7"/>
                </a:cxn>
                <a:cxn ang="0">
                  <a:pos x="T8" y="T9"/>
                </a:cxn>
                <a:cxn ang="0">
                  <a:pos x="T10" y="T11"/>
                </a:cxn>
              </a:cxnLst>
              <a:rect l="0" t="0" r="r" b="b"/>
              <a:pathLst>
                <a:path w="183" h="76">
                  <a:moveTo>
                    <a:pt x="97" y="42"/>
                  </a:moveTo>
                  <a:cubicBezTo>
                    <a:pt x="50" y="63"/>
                    <a:pt x="19" y="67"/>
                    <a:pt x="0" y="67"/>
                  </a:cubicBezTo>
                  <a:cubicBezTo>
                    <a:pt x="11" y="71"/>
                    <a:pt x="22" y="74"/>
                    <a:pt x="33" y="76"/>
                  </a:cubicBezTo>
                  <a:cubicBezTo>
                    <a:pt x="56" y="72"/>
                    <a:pt x="104" y="60"/>
                    <a:pt x="165" y="28"/>
                  </a:cubicBezTo>
                  <a:cubicBezTo>
                    <a:pt x="172" y="19"/>
                    <a:pt x="178" y="10"/>
                    <a:pt x="183" y="0"/>
                  </a:cubicBezTo>
                  <a:cubicBezTo>
                    <a:pt x="164" y="2"/>
                    <a:pt x="156" y="15"/>
                    <a:pt x="97" y="42"/>
                  </a:cubicBezTo>
                  <a:close/>
                </a:path>
              </a:pathLst>
            </a:custGeom>
            <a:solidFill>
              <a:srgbClr val="7860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8" name="Oval 353"/>
            <p:cNvSpPr>
              <a:spLocks noChangeArrowheads="1"/>
            </p:cNvSpPr>
            <p:nvPr/>
          </p:nvSpPr>
          <p:spPr bwMode="auto">
            <a:xfrm rot="16200000">
              <a:off x="9870936" y="492450"/>
              <a:ext cx="1464620" cy="1464620"/>
            </a:xfrm>
            <a:prstGeom prst="ellipse">
              <a:avLst/>
            </a:prstGeom>
            <a:solidFill>
              <a:srgbClr val="6FC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9" name="Freeform 354"/>
            <p:cNvSpPr>
              <a:spLocks/>
            </p:cNvSpPr>
            <p:nvPr/>
          </p:nvSpPr>
          <p:spPr bwMode="auto">
            <a:xfrm rot="16200000">
              <a:off x="10231106" y="502243"/>
              <a:ext cx="768218" cy="1397156"/>
            </a:xfrm>
            <a:custGeom>
              <a:avLst/>
              <a:gdLst>
                <a:gd name="T0" fmla="*/ 48 w 132"/>
                <a:gd name="T1" fmla="*/ 0 h 240"/>
                <a:gd name="T2" fmla="*/ 9 w 132"/>
                <a:gd name="T3" fmla="*/ 37 h 240"/>
                <a:gd name="T4" fmla="*/ 53 w 132"/>
                <a:gd name="T5" fmla="*/ 90 h 240"/>
                <a:gd name="T6" fmla="*/ 17 w 132"/>
                <a:gd name="T7" fmla="*/ 143 h 240"/>
                <a:gd name="T8" fmla="*/ 46 w 132"/>
                <a:gd name="T9" fmla="*/ 190 h 240"/>
                <a:gd name="T10" fmla="*/ 59 w 132"/>
                <a:gd name="T11" fmla="*/ 237 h 240"/>
                <a:gd name="T12" fmla="*/ 77 w 132"/>
                <a:gd name="T13" fmla="*/ 167 h 240"/>
                <a:gd name="T14" fmla="*/ 55 w 132"/>
                <a:gd name="T15" fmla="*/ 112 h 240"/>
                <a:gd name="T16" fmla="*/ 62 w 132"/>
                <a:gd name="T17" fmla="*/ 94 h 240"/>
                <a:gd name="T18" fmla="*/ 73 w 132"/>
                <a:gd name="T19" fmla="*/ 93 h 240"/>
                <a:gd name="T20" fmla="*/ 77 w 132"/>
                <a:gd name="T21" fmla="*/ 90 h 240"/>
                <a:gd name="T22" fmla="*/ 109 w 132"/>
                <a:gd name="T23" fmla="*/ 61 h 240"/>
                <a:gd name="T24" fmla="*/ 48 w 132"/>
                <a:gd name="T25"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240">
                  <a:moveTo>
                    <a:pt x="48" y="0"/>
                  </a:moveTo>
                  <a:cubicBezTo>
                    <a:pt x="42" y="0"/>
                    <a:pt x="0" y="24"/>
                    <a:pt x="9" y="37"/>
                  </a:cubicBezTo>
                  <a:cubicBezTo>
                    <a:pt x="18" y="51"/>
                    <a:pt x="55" y="73"/>
                    <a:pt x="53" y="90"/>
                  </a:cubicBezTo>
                  <a:cubicBezTo>
                    <a:pt x="51" y="107"/>
                    <a:pt x="13" y="127"/>
                    <a:pt x="17" y="143"/>
                  </a:cubicBezTo>
                  <a:cubicBezTo>
                    <a:pt x="22" y="159"/>
                    <a:pt x="45" y="177"/>
                    <a:pt x="46" y="190"/>
                  </a:cubicBezTo>
                  <a:cubicBezTo>
                    <a:pt x="47" y="203"/>
                    <a:pt x="58" y="240"/>
                    <a:pt x="59" y="237"/>
                  </a:cubicBezTo>
                  <a:cubicBezTo>
                    <a:pt x="60" y="233"/>
                    <a:pt x="65" y="178"/>
                    <a:pt x="77" y="167"/>
                  </a:cubicBezTo>
                  <a:cubicBezTo>
                    <a:pt x="120" y="125"/>
                    <a:pt x="83" y="112"/>
                    <a:pt x="55" y="112"/>
                  </a:cubicBezTo>
                  <a:cubicBezTo>
                    <a:pt x="55" y="112"/>
                    <a:pt x="61" y="102"/>
                    <a:pt x="62" y="94"/>
                  </a:cubicBezTo>
                  <a:cubicBezTo>
                    <a:pt x="73" y="93"/>
                    <a:pt x="73" y="93"/>
                    <a:pt x="73" y="93"/>
                  </a:cubicBezTo>
                  <a:cubicBezTo>
                    <a:pt x="77" y="90"/>
                    <a:pt x="77" y="90"/>
                    <a:pt x="77" y="90"/>
                  </a:cubicBezTo>
                  <a:cubicBezTo>
                    <a:pt x="77" y="90"/>
                    <a:pt x="100" y="74"/>
                    <a:pt x="109" y="61"/>
                  </a:cubicBezTo>
                  <a:cubicBezTo>
                    <a:pt x="117" y="47"/>
                    <a:pt x="132" y="0"/>
                    <a:pt x="48" y="0"/>
                  </a:cubicBezTo>
                </a:path>
              </a:pathLst>
            </a:custGeom>
            <a:solidFill>
              <a:srgbClr val="577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0" name="Freeform 355"/>
            <p:cNvSpPr>
              <a:spLocks/>
            </p:cNvSpPr>
            <p:nvPr/>
          </p:nvSpPr>
          <p:spPr bwMode="auto">
            <a:xfrm rot="16200000">
              <a:off x="10524901" y="360787"/>
              <a:ext cx="393902" cy="587589"/>
            </a:xfrm>
            <a:custGeom>
              <a:avLst/>
              <a:gdLst>
                <a:gd name="T0" fmla="*/ 55 w 68"/>
                <a:gd name="T1" fmla="*/ 1 h 101"/>
                <a:gd name="T2" fmla="*/ 18 w 68"/>
                <a:gd name="T3" fmla="*/ 50 h 101"/>
                <a:gd name="T4" fmla="*/ 35 w 68"/>
                <a:gd name="T5" fmla="*/ 82 h 101"/>
                <a:gd name="T6" fmla="*/ 35 w 68"/>
                <a:gd name="T7" fmla="*/ 101 h 101"/>
                <a:gd name="T8" fmla="*/ 55 w 68"/>
                <a:gd name="T9" fmla="*/ 1 h 101"/>
              </a:gdLst>
              <a:ahLst/>
              <a:cxnLst>
                <a:cxn ang="0">
                  <a:pos x="T0" y="T1"/>
                </a:cxn>
                <a:cxn ang="0">
                  <a:pos x="T2" y="T3"/>
                </a:cxn>
                <a:cxn ang="0">
                  <a:pos x="T4" y="T5"/>
                </a:cxn>
                <a:cxn ang="0">
                  <a:pos x="T6" y="T7"/>
                </a:cxn>
                <a:cxn ang="0">
                  <a:pos x="T8" y="T9"/>
                </a:cxn>
              </a:cxnLst>
              <a:rect l="0" t="0" r="r" b="b"/>
              <a:pathLst>
                <a:path w="68" h="101">
                  <a:moveTo>
                    <a:pt x="55" y="1"/>
                  </a:moveTo>
                  <a:cubicBezTo>
                    <a:pt x="54" y="0"/>
                    <a:pt x="0" y="32"/>
                    <a:pt x="18" y="50"/>
                  </a:cubicBezTo>
                  <a:cubicBezTo>
                    <a:pt x="36" y="69"/>
                    <a:pt x="40" y="77"/>
                    <a:pt x="35" y="82"/>
                  </a:cubicBezTo>
                  <a:cubicBezTo>
                    <a:pt x="29" y="87"/>
                    <a:pt x="35" y="101"/>
                    <a:pt x="35" y="101"/>
                  </a:cubicBezTo>
                  <a:cubicBezTo>
                    <a:pt x="35" y="101"/>
                    <a:pt x="68" y="62"/>
                    <a:pt x="55" y="1"/>
                  </a:cubicBezTo>
                </a:path>
              </a:pathLst>
            </a:custGeom>
            <a:solidFill>
              <a:srgbClr val="577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1" name="Freeform 356"/>
            <p:cNvSpPr>
              <a:spLocks noEditPoints="1"/>
            </p:cNvSpPr>
            <p:nvPr/>
          </p:nvSpPr>
          <p:spPr bwMode="auto">
            <a:xfrm rot="16200000">
              <a:off x="9932959" y="763394"/>
              <a:ext cx="1371041" cy="1016311"/>
            </a:xfrm>
            <a:custGeom>
              <a:avLst/>
              <a:gdLst>
                <a:gd name="T0" fmla="*/ 116 w 236"/>
                <a:gd name="T1" fmla="*/ 51 h 175"/>
                <a:gd name="T2" fmla="*/ 5 w 236"/>
                <a:gd name="T3" fmla="*/ 71 h 175"/>
                <a:gd name="T4" fmla="*/ 44 w 236"/>
                <a:gd name="T5" fmla="*/ 175 h 175"/>
                <a:gd name="T6" fmla="*/ 108 w 236"/>
                <a:gd name="T7" fmla="*/ 150 h 175"/>
                <a:gd name="T8" fmla="*/ 81 w 236"/>
                <a:gd name="T9" fmla="*/ 110 h 175"/>
                <a:gd name="T10" fmla="*/ 117 w 236"/>
                <a:gd name="T11" fmla="*/ 57 h 175"/>
                <a:gd name="T12" fmla="*/ 116 w 236"/>
                <a:gd name="T13" fmla="*/ 51 h 175"/>
                <a:gd name="T14" fmla="*/ 210 w 236"/>
                <a:gd name="T15" fmla="*/ 0 h 175"/>
                <a:gd name="T16" fmla="*/ 170 w 236"/>
                <a:gd name="T17" fmla="*/ 31 h 175"/>
                <a:gd name="T18" fmla="*/ 141 w 236"/>
                <a:gd name="T19" fmla="*/ 57 h 175"/>
                <a:gd name="T20" fmla="*/ 137 w 236"/>
                <a:gd name="T21" fmla="*/ 60 h 175"/>
                <a:gd name="T22" fmla="*/ 126 w 236"/>
                <a:gd name="T23" fmla="*/ 61 h 175"/>
                <a:gd name="T24" fmla="*/ 119 w 236"/>
                <a:gd name="T25" fmla="*/ 79 h 175"/>
                <a:gd name="T26" fmla="*/ 119 w 236"/>
                <a:gd name="T27" fmla="*/ 79 h 175"/>
                <a:gd name="T28" fmla="*/ 150 w 236"/>
                <a:gd name="T29" fmla="*/ 124 h 175"/>
                <a:gd name="T30" fmla="*/ 236 w 236"/>
                <a:gd name="T31" fmla="*/ 38 h 175"/>
                <a:gd name="T32" fmla="*/ 210 w 236"/>
                <a:gd name="T33"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75">
                  <a:moveTo>
                    <a:pt x="116" y="51"/>
                  </a:moveTo>
                  <a:cubicBezTo>
                    <a:pt x="61" y="67"/>
                    <a:pt x="5" y="71"/>
                    <a:pt x="5" y="71"/>
                  </a:cubicBezTo>
                  <a:cubicBezTo>
                    <a:pt x="0" y="135"/>
                    <a:pt x="44" y="175"/>
                    <a:pt x="44" y="175"/>
                  </a:cubicBezTo>
                  <a:cubicBezTo>
                    <a:pt x="67" y="169"/>
                    <a:pt x="89" y="160"/>
                    <a:pt x="108" y="150"/>
                  </a:cubicBezTo>
                  <a:cubicBezTo>
                    <a:pt x="102" y="138"/>
                    <a:pt x="85" y="123"/>
                    <a:pt x="81" y="110"/>
                  </a:cubicBezTo>
                  <a:cubicBezTo>
                    <a:pt x="77" y="94"/>
                    <a:pt x="115" y="74"/>
                    <a:pt x="117" y="57"/>
                  </a:cubicBezTo>
                  <a:cubicBezTo>
                    <a:pt x="117" y="55"/>
                    <a:pt x="117" y="53"/>
                    <a:pt x="116" y="51"/>
                  </a:cubicBezTo>
                  <a:moveTo>
                    <a:pt x="210" y="0"/>
                  </a:moveTo>
                  <a:cubicBezTo>
                    <a:pt x="201" y="13"/>
                    <a:pt x="187" y="23"/>
                    <a:pt x="170" y="31"/>
                  </a:cubicBezTo>
                  <a:cubicBezTo>
                    <a:pt x="161" y="44"/>
                    <a:pt x="141" y="57"/>
                    <a:pt x="141" y="57"/>
                  </a:cubicBezTo>
                  <a:cubicBezTo>
                    <a:pt x="137" y="60"/>
                    <a:pt x="137" y="60"/>
                    <a:pt x="137" y="60"/>
                  </a:cubicBezTo>
                  <a:cubicBezTo>
                    <a:pt x="126" y="61"/>
                    <a:pt x="126" y="61"/>
                    <a:pt x="126" y="61"/>
                  </a:cubicBezTo>
                  <a:cubicBezTo>
                    <a:pt x="125" y="69"/>
                    <a:pt x="119" y="79"/>
                    <a:pt x="119" y="79"/>
                  </a:cubicBezTo>
                  <a:cubicBezTo>
                    <a:pt x="119" y="79"/>
                    <a:pt x="119" y="79"/>
                    <a:pt x="119" y="79"/>
                  </a:cubicBezTo>
                  <a:cubicBezTo>
                    <a:pt x="145" y="79"/>
                    <a:pt x="178" y="90"/>
                    <a:pt x="150" y="124"/>
                  </a:cubicBezTo>
                  <a:cubicBezTo>
                    <a:pt x="205" y="83"/>
                    <a:pt x="236" y="38"/>
                    <a:pt x="236" y="38"/>
                  </a:cubicBezTo>
                  <a:cubicBezTo>
                    <a:pt x="223" y="11"/>
                    <a:pt x="210" y="0"/>
                    <a:pt x="210" y="0"/>
                  </a:cubicBezTo>
                </a:path>
              </a:pathLst>
            </a:custGeom>
            <a:solidFill>
              <a:srgbClr val="79DB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2" name="Freeform 357"/>
            <p:cNvSpPr>
              <a:spLocks/>
            </p:cNvSpPr>
            <p:nvPr/>
          </p:nvSpPr>
          <p:spPr bwMode="auto">
            <a:xfrm rot="16200000">
              <a:off x="10342095" y="870031"/>
              <a:ext cx="585413" cy="692049"/>
            </a:xfrm>
            <a:custGeom>
              <a:avLst/>
              <a:gdLst>
                <a:gd name="T0" fmla="*/ 93 w 101"/>
                <a:gd name="T1" fmla="*/ 0 h 119"/>
                <a:gd name="T2" fmla="*/ 39 w 101"/>
                <a:gd name="T3" fmla="*/ 20 h 119"/>
                <a:gd name="T4" fmla="*/ 40 w 101"/>
                <a:gd name="T5" fmla="*/ 26 h 119"/>
                <a:gd name="T6" fmla="*/ 4 w 101"/>
                <a:gd name="T7" fmla="*/ 79 h 119"/>
                <a:gd name="T8" fmla="*/ 31 w 101"/>
                <a:gd name="T9" fmla="*/ 119 h 119"/>
                <a:gd name="T10" fmla="*/ 73 w 101"/>
                <a:gd name="T11" fmla="*/ 93 h 119"/>
                <a:gd name="T12" fmla="*/ 42 w 101"/>
                <a:gd name="T13" fmla="*/ 48 h 119"/>
                <a:gd name="T14" fmla="*/ 42 w 101"/>
                <a:gd name="T15" fmla="*/ 48 h 119"/>
                <a:gd name="T16" fmla="*/ 49 w 101"/>
                <a:gd name="T17" fmla="*/ 30 h 119"/>
                <a:gd name="T18" fmla="*/ 60 w 101"/>
                <a:gd name="T19" fmla="*/ 29 h 119"/>
                <a:gd name="T20" fmla="*/ 64 w 101"/>
                <a:gd name="T21" fmla="*/ 26 h 119"/>
                <a:gd name="T22" fmla="*/ 93 w 101"/>
                <a:gd name="T2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19">
                  <a:moveTo>
                    <a:pt x="93" y="0"/>
                  </a:moveTo>
                  <a:cubicBezTo>
                    <a:pt x="77" y="8"/>
                    <a:pt x="58" y="15"/>
                    <a:pt x="39" y="20"/>
                  </a:cubicBezTo>
                  <a:cubicBezTo>
                    <a:pt x="40" y="22"/>
                    <a:pt x="40" y="24"/>
                    <a:pt x="40" y="26"/>
                  </a:cubicBezTo>
                  <a:cubicBezTo>
                    <a:pt x="38" y="43"/>
                    <a:pt x="0" y="63"/>
                    <a:pt x="4" y="79"/>
                  </a:cubicBezTo>
                  <a:cubicBezTo>
                    <a:pt x="8" y="92"/>
                    <a:pt x="25" y="107"/>
                    <a:pt x="31" y="119"/>
                  </a:cubicBezTo>
                  <a:cubicBezTo>
                    <a:pt x="46" y="111"/>
                    <a:pt x="60" y="102"/>
                    <a:pt x="73" y="93"/>
                  </a:cubicBezTo>
                  <a:cubicBezTo>
                    <a:pt x="101" y="59"/>
                    <a:pt x="68" y="48"/>
                    <a:pt x="42" y="48"/>
                  </a:cubicBezTo>
                  <a:cubicBezTo>
                    <a:pt x="42" y="48"/>
                    <a:pt x="42" y="48"/>
                    <a:pt x="42" y="48"/>
                  </a:cubicBezTo>
                  <a:cubicBezTo>
                    <a:pt x="42" y="48"/>
                    <a:pt x="48" y="38"/>
                    <a:pt x="49" y="30"/>
                  </a:cubicBezTo>
                  <a:cubicBezTo>
                    <a:pt x="60" y="29"/>
                    <a:pt x="60" y="29"/>
                    <a:pt x="60" y="29"/>
                  </a:cubicBezTo>
                  <a:cubicBezTo>
                    <a:pt x="64" y="26"/>
                    <a:pt x="64" y="26"/>
                    <a:pt x="64" y="26"/>
                  </a:cubicBezTo>
                  <a:cubicBezTo>
                    <a:pt x="64" y="26"/>
                    <a:pt x="84" y="13"/>
                    <a:pt x="93" y="0"/>
                  </a:cubicBezTo>
                </a:path>
              </a:pathLst>
            </a:custGeom>
            <a:solidFill>
              <a:srgbClr val="6FB9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3" name="Freeform 358"/>
            <p:cNvSpPr>
              <a:spLocks noEditPoints="1"/>
            </p:cNvSpPr>
            <p:nvPr/>
          </p:nvSpPr>
          <p:spPr bwMode="auto">
            <a:xfrm rot="16200000">
              <a:off x="10287689" y="604527"/>
              <a:ext cx="1092480" cy="924909"/>
            </a:xfrm>
            <a:custGeom>
              <a:avLst/>
              <a:gdLst>
                <a:gd name="T0" fmla="*/ 51 w 188"/>
                <a:gd name="T1" fmla="*/ 116 h 159"/>
                <a:gd name="T2" fmla="*/ 0 w 188"/>
                <a:gd name="T3" fmla="*/ 141 h 159"/>
                <a:gd name="T4" fmla="*/ 39 w 188"/>
                <a:gd name="T5" fmla="*/ 159 h 159"/>
                <a:gd name="T6" fmla="*/ 61 w 188"/>
                <a:gd name="T7" fmla="*/ 152 h 159"/>
                <a:gd name="T8" fmla="*/ 51 w 188"/>
                <a:gd name="T9" fmla="*/ 116 h 159"/>
                <a:gd name="T10" fmla="*/ 147 w 188"/>
                <a:gd name="T11" fmla="*/ 46 h 159"/>
                <a:gd name="T12" fmla="*/ 74 w 188"/>
                <a:gd name="T13" fmla="*/ 103 h 159"/>
                <a:gd name="T14" fmla="*/ 65 w 188"/>
                <a:gd name="T15" fmla="*/ 150 h 159"/>
                <a:gd name="T16" fmla="*/ 162 w 188"/>
                <a:gd name="T17" fmla="*/ 75 h 159"/>
                <a:gd name="T18" fmla="*/ 149 w 188"/>
                <a:gd name="T19" fmla="*/ 60 h 159"/>
                <a:gd name="T20" fmla="*/ 147 w 188"/>
                <a:gd name="T21" fmla="*/ 46 h 159"/>
                <a:gd name="T22" fmla="*/ 187 w 188"/>
                <a:gd name="T23" fmla="*/ 17 h 159"/>
                <a:gd name="T24" fmla="*/ 188 w 188"/>
                <a:gd name="T25" fmla="*/ 21 h 159"/>
                <a:gd name="T26" fmla="*/ 187 w 188"/>
                <a:gd name="T27" fmla="*/ 17 h 159"/>
                <a:gd name="T28" fmla="*/ 180 w 188"/>
                <a:gd name="T29" fmla="*/ 0 h 159"/>
                <a:gd name="T30" fmla="*/ 165 w 188"/>
                <a:gd name="T31" fmla="*/ 24 h 159"/>
                <a:gd name="T32" fmla="*/ 186 w 188"/>
                <a:gd name="T33" fmla="*/ 11 h 159"/>
                <a:gd name="T34" fmla="*/ 180 w 188"/>
                <a:gd name="T3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8" h="159">
                  <a:moveTo>
                    <a:pt x="51" y="116"/>
                  </a:moveTo>
                  <a:cubicBezTo>
                    <a:pt x="22" y="132"/>
                    <a:pt x="0" y="141"/>
                    <a:pt x="0" y="141"/>
                  </a:cubicBezTo>
                  <a:cubicBezTo>
                    <a:pt x="19" y="155"/>
                    <a:pt x="39" y="159"/>
                    <a:pt x="39" y="159"/>
                  </a:cubicBezTo>
                  <a:cubicBezTo>
                    <a:pt x="46" y="157"/>
                    <a:pt x="53" y="155"/>
                    <a:pt x="61" y="152"/>
                  </a:cubicBezTo>
                  <a:cubicBezTo>
                    <a:pt x="57" y="143"/>
                    <a:pt x="53" y="126"/>
                    <a:pt x="51" y="116"/>
                  </a:cubicBezTo>
                  <a:moveTo>
                    <a:pt x="147" y="46"/>
                  </a:moveTo>
                  <a:cubicBezTo>
                    <a:pt x="125" y="69"/>
                    <a:pt x="99" y="88"/>
                    <a:pt x="74" y="103"/>
                  </a:cubicBezTo>
                  <a:cubicBezTo>
                    <a:pt x="70" y="118"/>
                    <a:pt x="67" y="139"/>
                    <a:pt x="65" y="150"/>
                  </a:cubicBezTo>
                  <a:cubicBezTo>
                    <a:pt x="103" y="134"/>
                    <a:pt x="139" y="100"/>
                    <a:pt x="162" y="75"/>
                  </a:cubicBezTo>
                  <a:cubicBezTo>
                    <a:pt x="159" y="71"/>
                    <a:pt x="155" y="66"/>
                    <a:pt x="149" y="60"/>
                  </a:cubicBezTo>
                  <a:cubicBezTo>
                    <a:pt x="145" y="56"/>
                    <a:pt x="145" y="51"/>
                    <a:pt x="147" y="46"/>
                  </a:cubicBezTo>
                  <a:moveTo>
                    <a:pt x="187" y="17"/>
                  </a:moveTo>
                  <a:cubicBezTo>
                    <a:pt x="187" y="19"/>
                    <a:pt x="188" y="20"/>
                    <a:pt x="188" y="21"/>
                  </a:cubicBezTo>
                  <a:cubicBezTo>
                    <a:pt x="188" y="20"/>
                    <a:pt x="187" y="19"/>
                    <a:pt x="187" y="17"/>
                  </a:cubicBezTo>
                  <a:moveTo>
                    <a:pt x="180" y="0"/>
                  </a:moveTo>
                  <a:cubicBezTo>
                    <a:pt x="176" y="8"/>
                    <a:pt x="171" y="17"/>
                    <a:pt x="165" y="24"/>
                  </a:cubicBezTo>
                  <a:cubicBezTo>
                    <a:pt x="175" y="17"/>
                    <a:pt x="184" y="11"/>
                    <a:pt x="186" y="11"/>
                  </a:cubicBezTo>
                  <a:cubicBezTo>
                    <a:pt x="183" y="2"/>
                    <a:pt x="180" y="0"/>
                    <a:pt x="180" y="0"/>
                  </a:cubicBezTo>
                </a:path>
              </a:pathLst>
            </a:custGeom>
            <a:solidFill>
              <a:srgbClr val="79DB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4" name="Freeform 359"/>
            <p:cNvSpPr>
              <a:spLocks/>
            </p:cNvSpPr>
            <p:nvPr/>
          </p:nvSpPr>
          <p:spPr bwMode="auto">
            <a:xfrm rot="16200000">
              <a:off x="11046114" y="1108331"/>
              <a:ext cx="132752" cy="285090"/>
            </a:xfrm>
            <a:custGeom>
              <a:avLst/>
              <a:gdLst>
                <a:gd name="T0" fmla="*/ 23 w 23"/>
                <a:gd name="T1" fmla="*/ 0 h 49"/>
                <a:gd name="T2" fmla="*/ 0 w 23"/>
                <a:gd name="T3" fmla="*/ 13 h 49"/>
                <a:gd name="T4" fmla="*/ 10 w 23"/>
                <a:gd name="T5" fmla="*/ 49 h 49"/>
                <a:gd name="T6" fmla="*/ 14 w 23"/>
                <a:gd name="T7" fmla="*/ 47 h 49"/>
                <a:gd name="T8" fmla="*/ 23 w 23"/>
                <a:gd name="T9" fmla="*/ 0 h 49"/>
              </a:gdLst>
              <a:ahLst/>
              <a:cxnLst>
                <a:cxn ang="0">
                  <a:pos x="T0" y="T1"/>
                </a:cxn>
                <a:cxn ang="0">
                  <a:pos x="T2" y="T3"/>
                </a:cxn>
                <a:cxn ang="0">
                  <a:pos x="T4" y="T5"/>
                </a:cxn>
                <a:cxn ang="0">
                  <a:pos x="T6" y="T7"/>
                </a:cxn>
                <a:cxn ang="0">
                  <a:pos x="T8" y="T9"/>
                </a:cxn>
              </a:cxnLst>
              <a:rect l="0" t="0" r="r" b="b"/>
              <a:pathLst>
                <a:path w="23" h="49">
                  <a:moveTo>
                    <a:pt x="23" y="0"/>
                  </a:moveTo>
                  <a:cubicBezTo>
                    <a:pt x="15" y="5"/>
                    <a:pt x="8" y="9"/>
                    <a:pt x="0" y="13"/>
                  </a:cubicBezTo>
                  <a:cubicBezTo>
                    <a:pt x="2" y="23"/>
                    <a:pt x="6" y="40"/>
                    <a:pt x="10" y="49"/>
                  </a:cubicBezTo>
                  <a:cubicBezTo>
                    <a:pt x="11" y="49"/>
                    <a:pt x="13" y="48"/>
                    <a:pt x="14" y="47"/>
                  </a:cubicBezTo>
                  <a:cubicBezTo>
                    <a:pt x="16" y="36"/>
                    <a:pt x="19" y="15"/>
                    <a:pt x="23" y="0"/>
                  </a:cubicBezTo>
                </a:path>
              </a:pathLst>
            </a:custGeom>
            <a:solidFill>
              <a:srgbClr val="6FB9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5" name="Freeform 360"/>
            <p:cNvSpPr>
              <a:spLocks/>
            </p:cNvSpPr>
            <p:nvPr/>
          </p:nvSpPr>
          <p:spPr bwMode="auto">
            <a:xfrm rot="16200000">
              <a:off x="10492257" y="456542"/>
              <a:ext cx="256798" cy="372140"/>
            </a:xfrm>
            <a:custGeom>
              <a:avLst/>
              <a:gdLst>
                <a:gd name="T0" fmla="*/ 41 w 44"/>
                <a:gd name="T1" fmla="*/ 0 h 64"/>
                <a:gd name="T2" fmla="*/ 20 w 44"/>
                <a:gd name="T3" fmla="*/ 13 h 64"/>
                <a:gd name="T4" fmla="*/ 2 w 44"/>
                <a:gd name="T5" fmla="*/ 35 h 64"/>
                <a:gd name="T6" fmla="*/ 4 w 44"/>
                <a:gd name="T7" fmla="*/ 49 h 64"/>
                <a:gd name="T8" fmla="*/ 17 w 44"/>
                <a:gd name="T9" fmla="*/ 64 h 64"/>
                <a:gd name="T10" fmla="*/ 44 w 44"/>
                <a:gd name="T11" fmla="*/ 32 h 64"/>
                <a:gd name="T12" fmla="*/ 43 w 44"/>
                <a:gd name="T13" fmla="*/ 10 h 64"/>
                <a:gd name="T14" fmla="*/ 42 w 44"/>
                <a:gd name="T15" fmla="*/ 6 h 64"/>
                <a:gd name="T16" fmla="*/ 41 w 44"/>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64">
                  <a:moveTo>
                    <a:pt x="41" y="0"/>
                  </a:moveTo>
                  <a:cubicBezTo>
                    <a:pt x="39" y="0"/>
                    <a:pt x="30" y="6"/>
                    <a:pt x="20" y="13"/>
                  </a:cubicBezTo>
                  <a:cubicBezTo>
                    <a:pt x="15" y="21"/>
                    <a:pt x="8" y="28"/>
                    <a:pt x="2" y="35"/>
                  </a:cubicBezTo>
                  <a:cubicBezTo>
                    <a:pt x="0" y="40"/>
                    <a:pt x="0" y="45"/>
                    <a:pt x="4" y="49"/>
                  </a:cubicBezTo>
                  <a:cubicBezTo>
                    <a:pt x="10" y="55"/>
                    <a:pt x="14" y="60"/>
                    <a:pt x="17" y="64"/>
                  </a:cubicBezTo>
                  <a:cubicBezTo>
                    <a:pt x="34" y="46"/>
                    <a:pt x="44" y="32"/>
                    <a:pt x="44" y="32"/>
                  </a:cubicBezTo>
                  <a:cubicBezTo>
                    <a:pt x="44" y="23"/>
                    <a:pt x="44" y="16"/>
                    <a:pt x="43" y="10"/>
                  </a:cubicBezTo>
                  <a:cubicBezTo>
                    <a:pt x="43" y="9"/>
                    <a:pt x="42" y="8"/>
                    <a:pt x="42" y="6"/>
                  </a:cubicBezTo>
                  <a:cubicBezTo>
                    <a:pt x="42" y="4"/>
                    <a:pt x="41" y="2"/>
                    <a:pt x="41" y="0"/>
                  </a:cubicBezTo>
                </a:path>
              </a:pathLst>
            </a:custGeom>
            <a:solidFill>
              <a:srgbClr val="6FB9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6" name="Freeform 361"/>
            <p:cNvSpPr>
              <a:spLocks noEditPoints="1"/>
            </p:cNvSpPr>
            <p:nvPr/>
          </p:nvSpPr>
          <p:spPr bwMode="auto">
            <a:xfrm rot="16200000">
              <a:off x="9658751" y="1146415"/>
              <a:ext cx="1109890" cy="393902"/>
            </a:xfrm>
            <a:custGeom>
              <a:avLst/>
              <a:gdLst>
                <a:gd name="T0" fmla="*/ 86 w 191"/>
                <a:gd name="T1" fmla="*/ 43 h 68"/>
                <a:gd name="T2" fmla="*/ 1 w 191"/>
                <a:gd name="T3" fmla="*/ 61 h 68"/>
                <a:gd name="T4" fmla="*/ 0 w 191"/>
                <a:gd name="T5" fmla="*/ 68 h 68"/>
                <a:gd name="T6" fmla="*/ 97 w 191"/>
                <a:gd name="T7" fmla="*/ 53 h 68"/>
                <a:gd name="T8" fmla="*/ 86 w 191"/>
                <a:gd name="T9" fmla="*/ 43 h 68"/>
                <a:gd name="T10" fmla="*/ 177 w 191"/>
                <a:gd name="T11" fmla="*/ 0 h 68"/>
                <a:gd name="T12" fmla="*/ 166 w 191"/>
                <a:gd name="T13" fmla="*/ 7 h 68"/>
                <a:gd name="T14" fmla="*/ 169 w 191"/>
                <a:gd name="T15" fmla="*/ 25 h 68"/>
                <a:gd name="T16" fmla="*/ 191 w 191"/>
                <a:gd name="T17" fmla="*/ 10 h 68"/>
                <a:gd name="T18" fmla="*/ 177 w 191"/>
                <a:gd name="T1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68">
                  <a:moveTo>
                    <a:pt x="86" y="43"/>
                  </a:moveTo>
                  <a:cubicBezTo>
                    <a:pt x="62" y="50"/>
                    <a:pt x="34" y="57"/>
                    <a:pt x="1" y="61"/>
                  </a:cubicBezTo>
                  <a:cubicBezTo>
                    <a:pt x="0" y="68"/>
                    <a:pt x="0" y="68"/>
                    <a:pt x="0" y="68"/>
                  </a:cubicBezTo>
                  <a:cubicBezTo>
                    <a:pt x="0" y="68"/>
                    <a:pt x="46" y="66"/>
                    <a:pt x="97" y="53"/>
                  </a:cubicBezTo>
                  <a:cubicBezTo>
                    <a:pt x="94" y="50"/>
                    <a:pt x="90" y="46"/>
                    <a:pt x="86" y="43"/>
                  </a:cubicBezTo>
                  <a:moveTo>
                    <a:pt x="177" y="0"/>
                  </a:moveTo>
                  <a:cubicBezTo>
                    <a:pt x="177" y="0"/>
                    <a:pt x="174" y="2"/>
                    <a:pt x="166" y="7"/>
                  </a:cubicBezTo>
                  <a:cubicBezTo>
                    <a:pt x="169" y="13"/>
                    <a:pt x="170" y="19"/>
                    <a:pt x="169" y="25"/>
                  </a:cubicBezTo>
                  <a:cubicBezTo>
                    <a:pt x="177" y="20"/>
                    <a:pt x="184" y="15"/>
                    <a:pt x="191" y="10"/>
                  </a:cubicBezTo>
                  <a:cubicBezTo>
                    <a:pt x="191" y="10"/>
                    <a:pt x="185" y="5"/>
                    <a:pt x="177" y="0"/>
                  </a:cubicBezTo>
                </a:path>
              </a:pathLst>
            </a:custGeom>
            <a:solidFill>
              <a:srgbClr val="79DB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7" name="Freeform 362"/>
            <p:cNvSpPr>
              <a:spLocks/>
            </p:cNvSpPr>
            <p:nvPr/>
          </p:nvSpPr>
          <p:spPr bwMode="auto">
            <a:xfrm rot="16200000">
              <a:off x="9946017" y="1022369"/>
              <a:ext cx="489658" cy="265503"/>
            </a:xfrm>
            <a:custGeom>
              <a:avLst/>
              <a:gdLst>
                <a:gd name="T0" fmla="*/ 80 w 84"/>
                <a:gd name="T1" fmla="*/ 0 h 46"/>
                <a:gd name="T2" fmla="*/ 0 w 84"/>
                <a:gd name="T3" fmla="*/ 36 h 46"/>
                <a:gd name="T4" fmla="*/ 11 w 84"/>
                <a:gd name="T5" fmla="*/ 46 h 46"/>
                <a:gd name="T6" fmla="*/ 83 w 84"/>
                <a:gd name="T7" fmla="*/ 18 h 46"/>
                <a:gd name="T8" fmla="*/ 80 w 84"/>
                <a:gd name="T9" fmla="*/ 0 h 46"/>
              </a:gdLst>
              <a:ahLst/>
              <a:cxnLst>
                <a:cxn ang="0">
                  <a:pos x="T0" y="T1"/>
                </a:cxn>
                <a:cxn ang="0">
                  <a:pos x="T2" y="T3"/>
                </a:cxn>
                <a:cxn ang="0">
                  <a:pos x="T4" y="T5"/>
                </a:cxn>
                <a:cxn ang="0">
                  <a:pos x="T6" y="T7"/>
                </a:cxn>
                <a:cxn ang="0">
                  <a:pos x="T8" y="T9"/>
                </a:cxn>
              </a:cxnLst>
              <a:rect l="0" t="0" r="r" b="b"/>
              <a:pathLst>
                <a:path w="84" h="46">
                  <a:moveTo>
                    <a:pt x="80" y="0"/>
                  </a:moveTo>
                  <a:cubicBezTo>
                    <a:pt x="66" y="9"/>
                    <a:pt x="39" y="23"/>
                    <a:pt x="0" y="36"/>
                  </a:cubicBezTo>
                  <a:cubicBezTo>
                    <a:pt x="4" y="39"/>
                    <a:pt x="8" y="43"/>
                    <a:pt x="11" y="46"/>
                  </a:cubicBezTo>
                  <a:cubicBezTo>
                    <a:pt x="36" y="40"/>
                    <a:pt x="61" y="31"/>
                    <a:pt x="83" y="18"/>
                  </a:cubicBezTo>
                  <a:cubicBezTo>
                    <a:pt x="84" y="12"/>
                    <a:pt x="83" y="6"/>
                    <a:pt x="80" y="0"/>
                  </a:cubicBezTo>
                </a:path>
              </a:pathLst>
            </a:custGeom>
            <a:solidFill>
              <a:srgbClr val="6FB9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8" name="Freeform 363"/>
            <p:cNvSpPr>
              <a:spLocks/>
            </p:cNvSpPr>
            <p:nvPr/>
          </p:nvSpPr>
          <p:spPr bwMode="auto">
            <a:xfrm rot="16200000">
              <a:off x="605000" y="4002751"/>
              <a:ext cx="1832407" cy="1832407"/>
            </a:xfrm>
            <a:custGeom>
              <a:avLst/>
              <a:gdLst>
                <a:gd name="T0" fmla="*/ 296 w 315"/>
                <a:gd name="T1" fmla="*/ 123 h 315"/>
                <a:gd name="T2" fmla="*/ 123 w 315"/>
                <a:gd name="T3" fmla="*/ 19 h 315"/>
                <a:gd name="T4" fmla="*/ 19 w 315"/>
                <a:gd name="T5" fmla="*/ 192 h 315"/>
                <a:gd name="T6" fmla="*/ 192 w 315"/>
                <a:gd name="T7" fmla="*/ 296 h 315"/>
                <a:gd name="T8" fmla="*/ 296 w 315"/>
                <a:gd name="T9" fmla="*/ 123 h 315"/>
              </a:gdLst>
              <a:ahLst/>
              <a:cxnLst>
                <a:cxn ang="0">
                  <a:pos x="T0" y="T1"/>
                </a:cxn>
                <a:cxn ang="0">
                  <a:pos x="T2" y="T3"/>
                </a:cxn>
                <a:cxn ang="0">
                  <a:pos x="T4" y="T5"/>
                </a:cxn>
                <a:cxn ang="0">
                  <a:pos x="T6" y="T7"/>
                </a:cxn>
                <a:cxn ang="0">
                  <a:pos x="T8" y="T9"/>
                </a:cxn>
              </a:cxnLst>
              <a:rect l="0" t="0" r="r" b="b"/>
              <a:pathLst>
                <a:path w="315" h="315">
                  <a:moveTo>
                    <a:pt x="296" y="123"/>
                  </a:moveTo>
                  <a:cubicBezTo>
                    <a:pt x="277" y="46"/>
                    <a:pt x="200" y="0"/>
                    <a:pt x="123" y="19"/>
                  </a:cubicBezTo>
                  <a:cubicBezTo>
                    <a:pt x="46" y="38"/>
                    <a:pt x="0" y="115"/>
                    <a:pt x="19" y="192"/>
                  </a:cubicBezTo>
                  <a:cubicBezTo>
                    <a:pt x="38" y="268"/>
                    <a:pt x="115" y="315"/>
                    <a:pt x="192" y="296"/>
                  </a:cubicBezTo>
                  <a:cubicBezTo>
                    <a:pt x="269" y="277"/>
                    <a:pt x="315" y="199"/>
                    <a:pt x="296" y="123"/>
                  </a:cubicBezTo>
                  <a:close/>
                </a:path>
              </a:pathLst>
            </a:custGeom>
            <a:solidFill>
              <a:srgbClr val="6FC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9" name="Freeform 364"/>
            <p:cNvSpPr>
              <a:spLocks/>
            </p:cNvSpPr>
            <p:nvPr/>
          </p:nvSpPr>
          <p:spPr bwMode="auto">
            <a:xfrm rot="16200000">
              <a:off x="1020665" y="5315034"/>
              <a:ext cx="191511" cy="348201"/>
            </a:xfrm>
            <a:custGeom>
              <a:avLst/>
              <a:gdLst>
                <a:gd name="T0" fmla="*/ 23 w 33"/>
                <a:gd name="T1" fmla="*/ 3 h 60"/>
                <a:gd name="T2" fmla="*/ 15 w 33"/>
                <a:gd name="T3" fmla="*/ 45 h 60"/>
                <a:gd name="T4" fmla="*/ 23 w 33"/>
                <a:gd name="T5" fmla="*/ 3 h 60"/>
              </a:gdLst>
              <a:ahLst/>
              <a:cxnLst>
                <a:cxn ang="0">
                  <a:pos x="T0" y="T1"/>
                </a:cxn>
                <a:cxn ang="0">
                  <a:pos x="T2" y="T3"/>
                </a:cxn>
                <a:cxn ang="0">
                  <a:pos x="T4" y="T5"/>
                </a:cxn>
              </a:cxnLst>
              <a:rect l="0" t="0" r="r" b="b"/>
              <a:pathLst>
                <a:path w="33" h="60">
                  <a:moveTo>
                    <a:pt x="23" y="3"/>
                  </a:moveTo>
                  <a:cubicBezTo>
                    <a:pt x="7" y="10"/>
                    <a:pt x="0" y="60"/>
                    <a:pt x="15" y="45"/>
                  </a:cubicBezTo>
                  <a:cubicBezTo>
                    <a:pt x="31" y="30"/>
                    <a:pt x="33" y="0"/>
                    <a:pt x="23" y="3"/>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0" name="Freeform 365"/>
            <p:cNvSpPr>
              <a:spLocks/>
            </p:cNvSpPr>
            <p:nvPr/>
          </p:nvSpPr>
          <p:spPr bwMode="auto">
            <a:xfrm rot="16200000">
              <a:off x="891178" y="5148550"/>
              <a:ext cx="191511" cy="215449"/>
            </a:xfrm>
            <a:custGeom>
              <a:avLst/>
              <a:gdLst>
                <a:gd name="T0" fmla="*/ 3 w 33"/>
                <a:gd name="T1" fmla="*/ 3 h 37"/>
                <a:gd name="T2" fmla="*/ 29 w 33"/>
                <a:gd name="T3" fmla="*/ 19 h 37"/>
                <a:gd name="T4" fmla="*/ 3 w 33"/>
                <a:gd name="T5" fmla="*/ 3 h 37"/>
              </a:gdLst>
              <a:ahLst/>
              <a:cxnLst>
                <a:cxn ang="0">
                  <a:pos x="T0" y="T1"/>
                </a:cxn>
                <a:cxn ang="0">
                  <a:pos x="T2" y="T3"/>
                </a:cxn>
                <a:cxn ang="0">
                  <a:pos x="T4" y="T5"/>
                </a:cxn>
              </a:cxnLst>
              <a:rect l="0" t="0" r="r" b="b"/>
              <a:pathLst>
                <a:path w="33" h="37">
                  <a:moveTo>
                    <a:pt x="3" y="3"/>
                  </a:moveTo>
                  <a:cubicBezTo>
                    <a:pt x="15" y="15"/>
                    <a:pt x="33" y="37"/>
                    <a:pt x="29" y="19"/>
                  </a:cubicBezTo>
                  <a:cubicBezTo>
                    <a:pt x="24" y="0"/>
                    <a:pt x="0" y="0"/>
                    <a:pt x="3" y="3"/>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1" name="Freeform 366"/>
            <p:cNvSpPr>
              <a:spLocks/>
            </p:cNvSpPr>
            <p:nvPr/>
          </p:nvSpPr>
          <p:spPr bwMode="auto">
            <a:xfrm rot="16200000">
              <a:off x="1056573" y="5216014"/>
              <a:ext cx="139280" cy="202392"/>
            </a:xfrm>
            <a:custGeom>
              <a:avLst/>
              <a:gdLst>
                <a:gd name="T0" fmla="*/ 8 w 24"/>
                <a:gd name="T1" fmla="*/ 5 h 35"/>
                <a:gd name="T2" fmla="*/ 13 w 24"/>
                <a:gd name="T3" fmla="*/ 25 h 35"/>
                <a:gd name="T4" fmla="*/ 8 w 24"/>
                <a:gd name="T5" fmla="*/ 5 h 35"/>
              </a:gdLst>
              <a:ahLst/>
              <a:cxnLst>
                <a:cxn ang="0">
                  <a:pos x="T0" y="T1"/>
                </a:cxn>
                <a:cxn ang="0">
                  <a:pos x="T2" y="T3"/>
                </a:cxn>
                <a:cxn ang="0">
                  <a:pos x="T4" y="T5"/>
                </a:cxn>
              </a:cxnLst>
              <a:rect l="0" t="0" r="r" b="b"/>
              <a:pathLst>
                <a:path w="24" h="35">
                  <a:moveTo>
                    <a:pt x="8" y="5"/>
                  </a:moveTo>
                  <a:cubicBezTo>
                    <a:pt x="0" y="11"/>
                    <a:pt x="1" y="35"/>
                    <a:pt x="13" y="25"/>
                  </a:cubicBezTo>
                  <a:cubicBezTo>
                    <a:pt x="24" y="15"/>
                    <a:pt x="16" y="0"/>
                    <a:pt x="8"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2" name="Freeform 367"/>
            <p:cNvSpPr>
              <a:spLocks/>
            </p:cNvSpPr>
            <p:nvPr/>
          </p:nvSpPr>
          <p:spPr bwMode="auto">
            <a:xfrm rot="16200000">
              <a:off x="1213263" y="4173588"/>
              <a:ext cx="243741" cy="389550"/>
            </a:xfrm>
            <a:custGeom>
              <a:avLst/>
              <a:gdLst>
                <a:gd name="T0" fmla="*/ 17 w 42"/>
                <a:gd name="T1" fmla="*/ 6 h 67"/>
                <a:gd name="T2" fmla="*/ 28 w 42"/>
                <a:gd name="T3" fmla="*/ 47 h 67"/>
                <a:gd name="T4" fmla="*/ 17 w 42"/>
                <a:gd name="T5" fmla="*/ 6 h 67"/>
              </a:gdLst>
              <a:ahLst/>
              <a:cxnLst>
                <a:cxn ang="0">
                  <a:pos x="T0" y="T1"/>
                </a:cxn>
                <a:cxn ang="0">
                  <a:pos x="T2" y="T3"/>
                </a:cxn>
                <a:cxn ang="0">
                  <a:pos x="T4" y="T5"/>
                </a:cxn>
              </a:cxnLst>
              <a:rect l="0" t="0" r="r" b="b"/>
              <a:pathLst>
                <a:path w="42" h="67">
                  <a:moveTo>
                    <a:pt x="17" y="6"/>
                  </a:moveTo>
                  <a:cubicBezTo>
                    <a:pt x="0" y="19"/>
                    <a:pt x="13" y="67"/>
                    <a:pt x="28" y="47"/>
                  </a:cubicBezTo>
                  <a:cubicBezTo>
                    <a:pt x="42" y="27"/>
                    <a:pt x="26" y="0"/>
                    <a:pt x="17" y="6"/>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3" name="Freeform 368"/>
            <p:cNvSpPr>
              <a:spLocks/>
            </p:cNvSpPr>
            <p:nvPr/>
          </p:nvSpPr>
          <p:spPr bwMode="auto">
            <a:xfrm rot="16200000">
              <a:off x="2029359" y="4759000"/>
              <a:ext cx="367787" cy="295971"/>
            </a:xfrm>
            <a:custGeom>
              <a:avLst/>
              <a:gdLst>
                <a:gd name="T0" fmla="*/ 4 w 63"/>
                <a:gd name="T1" fmla="*/ 17 h 51"/>
                <a:gd name="T2" fmla="*/ 44 w 63"/>
                <a:gd name="T3" fmla="*/ 25 h 51"/>
                <a:gd name="T4" fmla="*/ 4 w 63"/>
                <a:gd name="T5" fmla="*/ 17 h 51"/>
              </a:gdLst>
              <a:ahLst/>
              <a:cxnLst>
                <a:cxn ang="0">
                  <a:pos x="T0" y="T1"/>
                </a:cxn>
                <a:cxn ang="0">
                  <a:pos x="T2" y="T3"/>
                </a:cxn>
                <a:cxn ang="0">
                  <a:pos x="T4" y="T5"/>
                </a:cxn>
              </a:cxnLst>
              <a:rect l="0" t="0" r="r" b="b"/>
              <a:pathLst>
                <a:path w="63" h="51">
                  <a:moveTo>
                    <a:pt x="4" y="17"/>
                  </a:moveTo>
                  <a:cubicBezTo>
                    <a:pt x="23" y="28"/>
                    <a:pt x="63" y="51"/>
                    <a:pt x="44" y="25"/>
                  </a:cubicBezTo>
                  <a:cubicBezTo>
                    <a:pt x="25" y="0"/>
                    <a:pt x="0" y="15"/>
                    <a:pt x="4" y="17"/>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4" name="Freeform 369"/>
            <p:cNvSpPr>
              <a:spLocks/>
            </p:cNvSpPr>
            <p:nvPr/>
          </p:nvSpPr>
          <p:spPr bwMode="auto">
            <a:xfrm rot="16200000">
              <a:off x="2108793" y="4714387"/>
              <a:ext cx="121870" cy="208921"/>
            </a:xfrm>
            <a:custGeom>
              <a:avLst/>
              <a:gdLst>
                <a:gd name="T0" fmla="*/ 5 w 21"/>
                <a:gd name="T1" fmla="*/ 4 h 36"/>
                <a:gd name="T2" fmla="*/ 17 w 21"/>
                <a:gd name="T3" fmla="*/ 18 h 36"/>
                <a:gd name="T4" fmla="*/ 5 w 21"/>
                <a:gd name="T5" fmla="*/ 4 h 36"/>
              </a:gdLst>
              <a:ahLst/>
              <a:cxnLst>
                <a:cxn ang="0">
                  <a:pos x="T0" y="T1"/>
                </a:cxn>
                <a:cxn ang="0">
                  <a:pos x="T2" y="T3"/>
                </a:cxn>
                <a:cxn ang="0">
                  <a:pos x="T4" y="T5"/>
                </a:cxn>
              </a:cxnLst>
              <a:rect l="0" t="0" r="r" b="b"/>
              <a:pathLst>
                <a:path w="21" h="36">
                  <a:moveTo>
                    <a:pt x="5" y="4"/>
                  </a:moveTo>
                  <a:cubicBezTo>
                    <a:pt x="0" y="11"/>
                    <a:pt x="13" y="36"/>
                    <a:pt x="17" y="18"/>
                  </a:cubicBezTo>
                  <a:cubicBezTo>
                    <a:pt x="21" y="0"/>
                    <a:pt x="8" y="1"/>
                    <a:pt x="5"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5" name="Freeform 370"/>
            <p:cNvSpPr>
              <a:spLocks/>
            </p:cNvSpPr>
            <p:nvPr/>
          </p:nvSpPr>
          <p:spPr bwMode="auto">
            <a:xfrm rot="16200000">
              <a:off x="916204" y="4296546"/>
              <a:ext cx="250269" cy="337320"/>
            </a:xfrm>
            <a:custGeom>
              <a:avLst/>
              <a:gdLst>
                <a:gd name="T0" fmla="*/ 9 w 43"/>
                <a:gd name="T1" fmla="*/ 8 h 58"/>
                <a:gd name="T2" fmla="*/ 42 w 43"/>
                <a:gd name="T3" fmla="*/ 37 h 58"/>
                <a:gd name="T4" fmla="*/ 9 w 43"/>
                <a:gd name="T5" fmla="*/ 8 h 58"/>
              </a:gdLst>
              <a:ahLst/>
              <a:cxnLst>
                <a:cxn ang="0">
                  <a:pos x="T0" y="T1"/>
                </a:cxn>
                <a:cxn ang="0">
                  <a:pos x="T2" y="T3"/>
                </a:cxn>
                <a:cxn ang="0">
                  <a:pos x="T4" y="T5"/>
                </a:cxn>
              </a:cxnLst>
              <a:rect l="0" t="0" r="r" b="b"/>
              <a:pathLst>
                <a:path w="43" h="58">
                  <a:moveTo>
                    <a:pt x="9" y="8"/>
                  </a:moveTo>
                  <a:cubicBezTo>
                    <a:pt x="0" y="19"/>
                    <a:pt x="40" y="58"/>
                    <a:pt x="42" y="37"/>
                  </a:cubicBezTo>
                  <a:cubicBezTo>
                    <a:pt x="43" y="16"/>
                    <a:pt x="16" y="0"/>
                    <a:pt x="9" y="8"/>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6" name="Freeform 371"/>
            <p:cNvSpPr>
              <a:spLocks/>
            </p:cNvSpPr>
            <p:nvPr/>
          </p:nvSpPr>
          <p:spPr bwMode="auto">
            <a:xfrm rot="16200000">
              <a:off x="1100098" y="4460853"/>
              <a:ext cx="167572" cy="100108"/>
            </a:xfrm>
            <a:custGeom>
              <a:avLst/>
              <a:gdLst>
                <a:gd name="T0" fmla="*/ 19 w 29"/>
                <a:gd name="T1" fmla="*/ 3 h 17"/>
                <a:gd name="T2" fmla="*/ 11 w 29"/>
                <a:gd name="T3" fmla="*/ 13 h 17"/>
                <a:gd name="T4" fmla="*/ 19 w 29"/>
                <a:gd name="T5" fmla="*/ 3 h 17"/>
              </a:gdLst>
              <a:ahLst/>
              <a:cxnLst>
                <a:cxn ang="0">
                  <a:pos x="T0" y="T1"/>
                </a:cxn>
                <a:cxn ang="0">
                  <a:pos x="T2" y="T3"/>
                </a:cxn>
                <a:cxn ang="0">
                  <a:pos x="T4" y="T5"/>
                </a:cxn>
              </a:cxnLst>
              <a:rect l="0" t="0" r="r" b="b"/>
              <a:pathLst>
                <a:path w="29" h="17">
                  <a:moveTo>
                    <a:pt x="19" y="3"/>
                  </a:moveTo>
                  <a:cubicBezTo>
                    <a:pt x="9" y="6"/>
                    <a:pt x="0" y="17"/>
                    <a:pt x="11" y="13"/>
                  </a:cubicBezTo>
                  <a:cubicBezTo>
                    <a:pt x="21" y="9"/>
                    <a:pt x="29" y="0"/>
                    <a:pt x="19" y="3"/>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7" name="Freeform 372"/>
            <p:cNvSpPr>
              <a:spLocks/>
            </p:cNvSpPr>
            <p:nvPr/>
          </p:nvSpPr>
          <p:spPr bwMode="auto">
            <a:xfrm rot="16200000">
              <a:off x="2073973" y="5069117"/>
              <a:ext cx="150162" cy="215449"/>
            </a:xfrm>
            <a:custGeom>
              <a:avLst/>
              <a:gdLst>
                <a:gd name="T0" fmla="*/ 18 w 26"/>
                <a:gd name="T1" fmla="*/ 4 h 37"/>
                <a:gd name="T2" fmla="*/ 15 w 26"/>
                <a:gd name="T3" fmla="*/ 26 h 37"/>
                <a:gd name="T4" fmla="*/ 18 w 26"/>
                <a:gd name="T5" fmla="*/ 4 h 37"/>
              </a:gdLst>
              <a:ahLst/>
              <a:cxnLst>
                <a:cxn ang="0">
                  <a:pos x="T0" y="T1"/>
                </a:cxn>
                <a:cxn ang="0">
                  <a:pos x="T2" y="T3"/>
                </a:cxn>
                <a:cxn ang="0">
                  <a:pos x="T4" y="T5"/>
                </a:cxn>
              </a:cxnLst>
              <a:rect l="0" t="0" r="r" b="b"/>
              <a:pathLst>
                <a:path w="26" h="37">
                  <a:moveTo>
                    <a:pt x="18" y="4"/>
                  </a:moveTo>
                  <a:cubicBezTo>
                    <a:pt x="0" y="12"/>
                    <a:pt x="4" y="37"/>
                    <a:pt x="15" y="26"/>
                  </a:cubicBezTo>
                  <a:cubicBezTo>
                    <a:pt x="25" y="14"/>
                    <a:pt x="26" y="0"/>
                    <a:pt x="18"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8" name="Freeform 373"/>
            <p:cNvSpPr>
              <a:spLocks/>
            </p:cNvSpPr>
            <p:nvPr/>
          </p:nvSpPr>
          <p:spPr bwMode="auto">
            <a:xfrm rot="16200000">
              <a:off x="2094647" y="4985331"/>
              <a:ext cx="261151" cy="110989"/>
            </a:xfrm>
            <a:custGeom>
              <a:avLst/>
              <a:gdLst>
                <a:gd name="T0" fmla="*/ 45 w 45"/>
                <a:gd name="T1" fmla="*/ 19 h 19"/>
                <a:gd name="T2" fmla="*/ 7 w 45"/>
                <a:gd name="T3" fmla="*/ 10 h 19"/>
                <a:gd name="T4" fmla="*/ 45 w 45"/>
                <a:gd name="T5" fmla="*/ 19 h 19"/>
              </a:gdLst>
              <a:ahLst/>
              <a:cxnLst>
                <a:cxn ang="0">
                  <a:pos x="T0" y="T1"/>
                </a:cxn>
                <a:cxn ang="0">
                  <a:pos x="T2" y="T3"/>
                </a:cxn>
                <a:cxn ang="0">
                  <a:pos x="T4" y="T5"/>
                </a:cxn>
              </a:cxnLst>
              <a:rect l="0" t="0" r="r" b="b"/>
              <a:pathLst>
                <a:path w="45" h="19">
                  <a:moveTo>
                    <a:pt x="45" y="19"/>
                  </a:moveTo>
                  <a:cubicBezTo>
                    <a:pt x="32" y="17"/>
                    <a:pt x="0" y="0"/>
                    <a:pt x="7" y="10"/>
                  </a:cubicBezTo>
                  <a:cubicBezTo>
                    <a:pt x="15" y="19"/>
                    <a:pt x="45" y="19"/>
                    <a:pt x="45" y="19"/>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9" name="Freeform 374"/>
            <p:cNvSpPr>
              <a:spLocks/>
            </p:cNvSpPr>
            <p:nvPr/>
          </p:nvSpPr>
          <p:spPr bwMode="auto">
            <a:xfrm rot="16200000">
              <a:off x="2227399" y="4741590"/>
              <a:ext cx="34820" cy="45701"/>
            </a:xfrm>
            <a:custGeom>
              <a:avLst/>
              <a:gdLst>
                <a:gd name="T0" fmla="*/ 6 w 6"/>
                <a:gd name="T1" fmla="*/ 4 h 8"/>
                <a:gd name="T2" fmla="*/ 5 w 6"/>
                <a:gd name="T3" fmla="*/ 3 h 8"/>
                <a:gd name="T4" fmla="*/ 0 w 6"/>
                <a:gd name="T5" fmla="*/ 4 h 8"/>
                <a:gd name="T6" fmla="*/ 1 w 6"/>
                <a:gd name="T7" fmla="*/ 5 h 8"/>
                <a:gd name="T8" fmla="*/ 6 w 6"/>
                <a:gd name="T9" fmla="*/ 4 h 8"/>
              </a:gdLst>
              <a:ahLst/>
              <a:cxnLst>
                <a:cxn ang="0">
                  <a:pos x="T0" y="T1"/>
                </a:cxn>
                <a:cxn ang="0">
                  <a:pos x="T2" y="T3"/>
                </a:cxn>
                <a:cxn ang="0">
                  <a:pos x="T4" y="T5"/>
                </a:cxn>
                <a:cxn ang="0">
                  <a:pos x="T6" y="T7"/>
                </a:cxn>
                <a:cxn ang="0">
                  <a:pos x="T8" y="T9"/>
                </a:cxn>
              </a:cxnLst>
              <a:rect l="0" t="0" r="r" b="b"/>
              <a:pathLst>
                <a:path w="6" h="8">
                  <a:moveTo>
                    <a:pt x="6" y="4"/>
                  </a:moveTo>
                  <a:cubicBezTo>
                    <a:pt x="5" y="3"/>
                    <a:pt x="5" y="3"/>
                    <a:pt x="5" y="3"/>
                  </a:cubicBezTo>
                  <a:cubicBezTo>
                    <a:pt x="5" y="0"/>
                    <a:pt x="0" y="1"/>
                    <a:pt x="0" y="4"/>
                  </a:cubicBezTo>
                  <a:cubicBezTo>
                    <a:pt x="1" y="5"/>
                    <a:pt x="1" y="5"/>
                    <a:pt x="1" y="5"/>
                  </a:cubicBezTo>
                  <a:cubicBezTo>
                    <a:pt x="1" y="8"/>
                    <a:pt x="6" y="7"/>
                    <a:pt x="6"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0" name="Freeform 375"/>
            <p:cNvSpPr>
              <a:spLocks/>
            </p:cNvSpPr>
            <p:nvPr/>
          </p:nvSpPr>
          <p:spPr bwMode="auto">
            <a:xfrm rot="16200000">
              <a:off x="2041329" y="5008182"/>
              <a:ext cx="41349" cy="28291"/>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1" name="Freeform 376"/>
            <p:cNvSpPr>
              <a:spLocks/>
            </p:cNvSpPr>
            <p:nvPr/>
          </p:nvSpPr>
          <p:spPr bwMode="auto">
            <a:xfrm rot="16200000">
              <a:off x="841124" y="4569666"/>
              <a:ext cx="34820" cy="28291"/>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2" name="Freeform 377"/>
            <p:cNvSpPr>
              <a:spLocks/>
            </p:cNvSpPr>
            <p:nvPr/>
          </p:nvSpPr>
          <p:spPr bwMode="auto">
            <a:xfrm rot="16200000">
              <a:off x="1070719" y="4520700"/>
              <a:ext cx="41349" cy="28291"/>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3" name="Freeform 378"/>
            <p:cNvSpPr>
              <a:spLocks/>
            </p:cNvSpPr>
            <p:nvPr/>
          </p:nvSpPr>
          <p:spPr bwMode="auto">
            <a:xfrm rot="16200000">
              <a:off x="1317724" y="4197526"/>
              <a:ext cx="34820" cy="28291"/>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4" name="Freeform 379"/>
            <p:cNvSpPr>
              <a:spLocks/>
            </p:cNvSpPr>
            <p:nvPr/>
          </p:nvSpPr>
          <p:spPr bwMode="auto">
            <a:xfrm rot="16200000">
              <a:off x="834595" y="5168136"/>
              <a:ext cx="47878" cy="41349"/>
            </a:xfrm>
            <a:custGeom>
              <a:avLst/>
              <a:gdLst>
                <a:gd name="T0" fmla="*/ 4 w 8"/>
                <a:gd name="T1" fmla="*/ 1 h 7"/>
                <a:gd name="T2" fmla="*/ 3 w 8"/>
                <a:gd name="T3" fmla="*/ 1 h 7"/>
                <a:gd name="T4" fmla="*/ 4 w 8"/>
                <a:gd name="T5" fmla="*/ 6 h 7"/>
                <a:gd name="T6" fmla="*/ 5 w 8"/>
                <a:gd name="T7" fmla="*/ 6 h 7"/>
                <a:gd name="T8" fmla="*/ 4 w 8"/>
                <a:gd name="T9" fmla="*/ 1 h 7"/>
              </a:gdLst>
              <a:ahLst/>
              <a:cxnLst>
                <a:cxn ang="0">
                  <a:pos x="T0" y="T1"/>
                </a:cxn>
                <a:cxn ang="0">
                  <a:pos x="T2" y="T3"/>
                </a:cxn>
                <a:cxn ang="0">
                  <a:pos x="T4" y="T5"/>
                </a:cxn>
                <a:cxn ang="0">
                  <a:pos x="T6" y="T7"/>
                </a:cxn>
                <a:cxn ang="0">
                  <a:pos x="T8" y="T9"/>
                </a:cxn>
              </a:cxnLst>
              <a:rect l="0" t="0" r="r" b="b"/>
              <a:pathLst>
                <a:path w="8" h="7">
                  <a:moveTo>
                    <a:pt x="4" y="1"/>
                  </a:moveTo>
                  <a:cubicBezTo>
                    <a:pt x="3" y="1"/>
                    <a:pt x="3" y="1"/>
                    <a:pt x="3" y="1"/>
                  </a:cubicBezTo>
                  <a:cubicBezTo>
                    <a:pt x="0" y="2"/>
                    <a:pt x="1" y="7"/>
                    <a:pt x="4" y="6"/>
                  </a:cubicBezTo>
                  <a:cubicBezTo>
                    <a:pt x="5" y="6"/>
                    <a:pt x="5" y="6"/>
                    <a:pt x="5" y="6"/>
                  </a:cubicBezTo>
                  <a:cubicBezTo>
                    <a:pt x="8" y="5"/>
                    <a:pt x="7" y="0"/>
                    <a:pt x="4" y="1"/>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5" name="Freeform 380"/>
            <p:cNvSpPr>
              <a:spLocks/>
            </p:cNvSpPr>
            <p:nvPr/>
          </p:nvSpPr>
          <p:spPr bwMode="auto">
            <a:xfrm rot="16200000">
              <a:off x="1270934" y="5580537"/>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6" name="Freeform 381"/>
            <p:cNvSpPr>
              <a:spLocks/>
            </p:cNvSpPr>
            <p:nvPr/>
          </p:nvSpPr>
          <p:spPr bwMode="auto">
            <a:xfrm rot="16200000">
              <a:off x="295972" y="4451060"/>
              <a:ext cx="2576687" cy="900970"/>
            </a:xfrm>
            <a:custGeom>
              <a:avLst/>
              <a:gdLst>
                <a:gd name="T0" fmla="*/ 347 w 443"/>
                <a:gd name="T1" fmla="*/ 3 h 155"/>
                <a:gd name="T2" fmla="*/ 349 w 443"/>
                <a:gd name="T3" fmla="*/ 8 h 155"/>
                <a:gd name="T4" fmla="*/ 396 w 443"/>
                <a:gd name="T5" fmla="*/ 19 h 155"/>
                <a:gd name="T6" fmla="*/ 360 w 443"/>
                <a:gd name="T7" fmla="*/ 57 h 155"/>
                <a:gd name="T8" fmla="*/ 228 w 443"/>
                <a:gd name="T9" fmla="*/ 106 h 155"/>
                <a:gd name="T10" fmla="*/ 89 w 443"/>
                <a:gd name="T11" fmla="*/ 125 h 155"/>
                <a:gd name="T12" fmla="*/ 39 w 443"/>
                <a:gd name="T13" fmla="*/ 108 h 155"/>
                <a:gd name="T14" fmla="*/ 76 w 443"/>
                <a:gd name="T15" fmla="*/ 75 h 155"/>
                <a:gd name="T16" fmla="*/ 76 w 443"/>
                <a:gd name="T17" fmla="*/ 71 h 155"/>
                <a:gd name="T18" fmla="*/ 4 w 443"/>
                <a:gd name="T19" fmla="*/ 131 h 155"/>
                <a:gd name="T20" fmla="*/ 103 w 443"/>
                <a:gd name="T21" fmla="*/ 151 h 155"/>
                <a:gd name="T22" fmla="*/ 234 w 443"/>
                <a:gd name="T23" fmla="*/ 129 h 155"/>
                <a:gd name="T24" fmla="*/ 360 w 443"/>
                <a:gd name="T25" fmla="*/ 87 h 155"/>
                <a:gd name="T26" fmla="*/ 439 w 443"/>
                <a:gd name="T27" fmla="*/ 23 h 155"/>
                <a:gd name="T28" fmla="*/ 347 w 443"/>
                <a:gd name="T29" fmla="*/ 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3" h="155">
                  <a:moveTo>
                    <a:pt x="347" y="3"/>
                  </a:moveTo>
                  <a:cubicBezTo>
                    <a:pt x="347" y="5"/>
                    <a:pt x="348" y="6"/>
                    <a:pt x="349" y="8"/>
                  </a:cubicBezTo>
                  <a:cubicBezTo>
                    <a:pt x="377" y="8"/>
                    <a:pt x="394" y="9"/>
                    <a:pt x="396" y="19"/>
                  </a:cubicBezTo>
                  <a:cubicBezTo>
                    <a:pt x="399" y="29"/>
                    <a:pt x="385" y="43"/>
                    <a:pt x="360" y="57"/>
                  </a:cubicBezTo>
                  <a:cubicBezTo>
                    <a:pt x="329" y="74"/>
                    <a:pt x="282" y="92"/>
                    <a:pt x="228" y="106"/>
                  </a:cubicBezTo>
                  <a:cubicBezTo>
                    <a:pt x="174" y="119"/>
                    <a:pt x="124" y="125"/>
                    <a:pt x="89" y="125"/>
                  </a:cubicBezTo>
                  <a:cubicBezTo>
                    <a:pt x="61" y="124"/>
                    <a:pt x="42" y="118"/>
                    <a:pt x="39" y="108"/>
                  </a:cubicBezTo>
                  <a:cubicBezTo>
                    <a:pt x="37" y="97"/>
                    <a:pt x="52" y="89"/>
                    <a:pt x="76" y="75"/>
                  </a:cubicBezTo>
                  <a:cubicBezTo>
                    <a:pt x="76" y="74"/>
                    <a:pt x="76" y="72"/>
                    <a:pt x="76" y="71"/>
                  </a:cubicBezTo>
                  <a:cubicBezTo>
                    <a:pt x="28" y="93"/>
                    <a:pt x="0" y="115"/>
                    <a:pt x="4" y="131"/>
                  </a:cubicBezTo>
                  <a:cubicBezTo>
                    <a:pt x="8" y="148"/>
                    <a:pt x="47" y="155"/>
                    <a:pt x="103" y="151"/>
                  </a:cubicBezTo>
                  <a:cubicBezTo>
                    <a:pt x="141" y="148"/>
                    <a:pt x="186" y="141"/>
                    <a:pt x="234" y="129"/>
                  </a:cubicBezTo>
                  <a:cubicBezTo>
                    <a:pt x="282" y="117"/>
                    <a:pt x="325" y="102"/>
                    <a:pt x="360" y="87"/>
                  </a:cubicBezTo>
                  <a:cubicBezTo>
                    <a:pt x="412" y="64"/>
                    <a:pt x="443" y="40"/>
                    <a:pt x="439" y="23"/>
                  </a:cubicBezTo>
                  <a:cubicBezTo>
                    <a:pt x="435" y="7"/>
                    <a:pt x="399" y="0"/>
                    <a:pt x="347" y="3"/>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7" name="Freeform 382"/>
            <p:cNvSpPr>
              <a:spLocks/>
            </p:cNvSpPr>
            <p:nvPr/>
          </p:nvSpPr>
          <p:spPr bwMode="auto">
            <a:xfrm rot="16200000">
              <a:off x="11253946" y="3287851"/>
              <a:ext cx="256798" cy="245917"/>
            </a:xfrm>
            <a:custGeom>
              <a:avLst/>
              <a:gdLst>
                <a:gd name="T0" fmla="*/ 59 w 118"/>
                <a:gd name="T1" fmla="*/ 0 h 113"/>
                <a:gd name="T2" fmla="*/ 78 w 118"/>
                <a:gd name="T3" fmla="*/ 38 h 113"/>
                <a:gd name="T4" fmla="*/ 118 w 118"/>
                <a:gd name="T5" fmla="*/ 43 h 113"/>
                <a:gd name="T6" fmla="*/ 88 w 118"/>
                <a:gd name="T7" fmla="*/ 73 h 113"/>
                <a:gd name="T8" fmla="*/ 96 w 118"/>
                <a:gd name="T9" fmla="*/ 113 h 113"/>
                <a:gd name="T10" fmla="*/ 59 w 118"/>
                <a:gd name="T11" fmla="*/ 94 h 113"/>
                <a:gd name="T12" fmla="*/ 24 w 118"/>
                <a:gd name="T13" fmla="*/ 113 h 113"/>
                <a:gd name="T14" fmla="*/ 30 w 118"/>
                <a:gd name="T15" fmla="*/ 73 h 113"/>
                <a:gd name="T16" fmla="*/ 0 w 118"/>
                <a:gd name="T17" fmla="*/ 43 h 113"/>
                <a:gd name="T18" fmla="*/ 40 w 118"/>
                <a:gd name="T19" fmla="*/ 38 h 113"/>
                <a:gd name="T20" fmla="*/ 59 w 118"/>
                <a:gd name="T2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3">
                  <a:moveTo>
                    <a:pt x="59" y="0"/>
                  </a:moveTo>
                  <a:lnTo>
                    <a:pt x="78" y="38"/>
                  </a:lnTo>
                  <a:lnTo>
                    <a:pt x="118" y="43"/>
                  </a:lnTo>
                  <a:lnTo>
                    <a:pt x="88" y="73"/>
                  </a:lnTo>
                  <a:lnTo>
                    <a:pt x="96" y="113"/>
                  </a:lnTo>
                  <a:lnTo>
                    <a:pt x="59" y="94"/>
                  </a:lnTo>
                  <a:lnTo>
                    <a:pt x="24" y="113"/>
                  </a:lnTo>
                  <a:lnTo>
                    <a:pt x="30" y="73"/>
                  </a:lnTo>
                  <a:lnTo>
                    <a:pt x="0" y="43"/>
                  </a:lnTo>
                  <a:lnTo>
                    <a:pt x="40" y="38"/>
                  </a:lnTo>
                  <a:lnTo>
                    <a:pt x="59"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8" name="Freeform 383"/>
            <p:cNvSpPr>
              <a:spLocks/>
            </p:cNvSpPr>
            <p:nvPr/>
          </p:nvSpPr>
          <p:spPr bwMode="auto">
            <a:xfrm rot="16200000">
              <a:off x="3246974" y="5291095"/>
              <a:ext cx="152338" cy="143633"/>
            </a:xfrm>
            <a:custGeom>
              <a:avLst/>
              <a:gdLst>
                <a:gd name="T0" fmla="*/ 16 w 70"/>
                <a:gd name="T1" fmla="*/ 0 h 66"/>
                <a:gd name="T2" fmla="*/ 38 w 70"/>
                <a:gd name="T3" fmla="*/ 13 h 66"/>
                <a:gd name="T4" fmla="*/ 59 w 70"/>
                <a:gd name="T5" fmla="*/ 2 h 66"/>
                <a:gd name="T6" fmla="*/ 54 w 70"/>
                <a:gd name="T7" fmla="*/ 26 h 66"/>
                <a:gd name="T8" fmla="*/ 70 w 70"/>
                <a:gd name="T9" fmla="*/ 45 h 66"/>
                <a:gd name="T10" fmla="*/ 46 w 70"/>
                <a:gd name="T11" fmla="*/ 45 h 66"/>
                <a:gd name="T12" fmla="*/ 35 w 70"/>
                <a:gd name="T13" fmla="*/ 66 h 66"/>
                <a:gd name="T14" fmla="*/ 24 w 70"/>
                <a:gd name="T15" fmla="*/ 45 h 66"/>
                <a:gd name="T16" fmla="*/ 0 w 70"/>
                <a:gd name="T17" fmla="*/ 40 h 66"/>
                <a:gd name="T18" fmla="*/ 19 w 70"/>
                <a:gd name="T19" fmla="*/ 24 h 66"/>
                <a:gd name="T20" fmla="*/ 16 w 70"/>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6">
                  <a:moveTo>
                    <a:pt x="16" y="0"/>
                  </a:moveTo>
                  <a:lnTo>
                    <a:pt x="38" y="13"/>
                  </a:lnTo>
                  <a:lnTo>
                    <a:pt x="59" y="2"/>
                  </a:lnTo>
                  <a:lnTo>
                    <a:pt x="54" y="26"/>
                  </a:lnTo>
                  <a:lnTo>
                    <a:pt x="70" y="45"/>
                  </a:lnTo>
                  <a:lnTo>
                    <a:pt x="46" y="45"/>
                  </a:lnTo>
                  <a:lnTo>
                    <a:pt x="35" y="66"/>
                  </a:lnTo>
                  <a:lnTo>
                    <a:pt x="24" y="45"/>
                  </a:lnTo>
                  <a:lnTo>
                    <a:pt x="0" y="40"/>
                  </a:lnTo>
                  <a:lnTo>
                    <a:pt x="19" y="24"/>
                  </a:lnTo>
                  <a:lnTo>
                    <a:pt x="1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9" name="Freeform 384"/>
            <p:cNvSpPr>
              <a:spLocks/>
            </p:cNvSpPr>
            <p:nvPr/>
          </p:nvSpPr>
          <p:spPr bwMode="auto">
            <a:xfrm rot="16200000">
              <a:off x="2763846" y="6494564"/>
              <a:ext cx="158867" cy="150162"/>
            </a:xfrm>
            <a:custGeom>
              <a:avLst/>
              <a:gdLst>
                <a:gd name="T0" fmla="*/ 16 w 73"/>
                <a:gd name="T1" fmla="*/ 0 h 69"/>
                <a:gd name="T2" fmla="*/ 38 w 73"/>
                <a:gd name="T3" fmla="*/ 13 h 69"/>
                <a:gd name="T4" fmla="*/ 62 w 73"/>
                <a:gd name="T5" fmla="*/ 3 h 69"/>
                <a:gd name="T6" fmla="*/ 54 w 73"/>
                <a:gd name="T7" fmla="*/ 27 h 69"/>
                <a:gd name="T8" fmla="*/ 73 w 73"/>
                <a:gd name="T9" fmla="*/ 45 h 69"/>
                <a:gd name="T10" fmla="*/ 46 w 73"/>
                <a:gd name="T11" fmla="*/ 48 h 69"/>
                <a:gd name="T12" fmla="*/ 35 w 73"/>
                <a:gd name="T13" fmla="*/ 69 h 69"/>
                <a:gd name="T14" fmla="*/ 24 w 73"/>
                <a:gd name="T15" fmla="*/ 45 h 69"/>
                <a:gd name="T16" fmla="*/ 0 w 73"/>
                <a:gd name="T17" fmla="*/ 43 h 69"/>
                <a:gd name="T18" fmla="*/ 19 w 73"/>
                <a:gd name="T19" fmla="*/ 27 h 69"/>
                <a:gd name="T20" fmla="*/ 16 w 73"/>
                <a:gd name="T2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9">
                  <a:moveTo>
                    <a:pt x="16" y="0"/>
                  </a:moveTo>
                  <a:lnTo>
                    <a:pt x="38" y="13"/>
                  </a:lnTo>
                  <a:lnTo>
                    <a:pt x="62" y="3"/>
                  </a:lnTo>
                  <a:lnTo>
                    <a:pt x="54" y="27"/>
                  </a:lnTo>
                  <a:lnTo>
                    <a:pt x="73" y="45"/>
                  </a:lnTo>
                  <a:lnTo>
                    <a:pt x="46" y="48"/>
                  </a:lnTo>
                  <a:lnTo>
                    <a:pt x="35" y="69"/>
                  </a:lnTo>
                  <a:lnTo>
                    <a:pt x="24" y="45"/>
                  </a:lnTo>
                  <a:lnTo>
                    <a:pt x="0" y="43"/>
                  </a:lnTo>
                  <a:lnTo>
                    <a:pt x="19" y="27"/>
                  </a:lnTo>
                  <a:lnTo>
                    <a:pt x="1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0" name="Freeform 385"/>
            <p:cNvSpPr>
              <a:spLocks/>
            </p:cNvSpPr>
            <p:nvPr/>
          </p:nvSpPr>
          <p:spPr bwMode="auto">
            <a:xfrm rot="16200000">
              <a:off x="3350347" y="1007136"/>
              <a:ext cx="150162" cy="152338"/>
            </a:xfrm>
            <a:custGeom>
              <a:avLst/>
              <a:gdLst>
                <a:gd name="T0" fmla="*/ 0 w 69"/>
                <a:gd name="T1" fmla="*/ 32 h 70"/>
                <a:gd name="T2" fmla="*/ 21 w 69"/>
                <a:gd name="T3" fmla="*/ 24 h 70"/>
                <a:gd name="T4" fmla="*/ 29 w 69"/>
                <a:gd name="T5" fmla="*/ 0 h 70"/>
                <a:gd name="T6" fmla="*/ 45 w 69"/>
                <a:gd name="T7" fmla="*/ 19 h 70"/>
                <a:gd name="T8" fmla="*/ 69 w 69"/>
                <a:gd name="T9" fmla="*/ 19 h 70"/>
                <a:gd name="T10" fmla="*/ 53 w 69"/>
                <a:gd name="T11" fmla="*/ 38 h 70"/>
                <a:gd name="T12" fmla="*/ 64 w 69"/>
                <a:gd name="T13" fmla="*/ 62 h 70"/>
                <a:gd name="T14" fmla="*/ 40 w 69"/>
                <a:gd name="T15" fmla="*/ 54 h 70"/>
                <a:gd name="T16" fmla="*/ 21 w 69"/>
                <a:gd name="T17" fmla="*/ 70 h 70"/>
                <a:gd name="T18" fmla="*/ 18 w 69"/>
                <a:gd name="T19" fmla="*/ 46 h 70"/>
                <a:gd name="T20" fmla="*/ 0 w 69"/>
                <a:gd name="T21" fmla="*/ 3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70">
                  <a:moveTo>
                    <a:pt x="0" y="32"/>
                  </a:moveTo>
                  <a:lnTo>
                    <a:pt x="21" y="24"/>
                  </a:lnTo>
                  <a:lnTo>
                    <a:pt x="29" y="0"/>
                  </a:lnTo>
                  <a:lnTo>
                    <a:pt x="45" y="19"/>
                  </a:lnTo>
                  <a:lnTo>
                    <a:pt x="69" y="19"/>
                  </a:lnTo>
                  <a:lnTo>
                    <a:pt x="53" y="38"/>
                  </a:lnTo>
                  <a:lnTo>
                    <a:pt x="64" y="62"/>
                  </a:lnTo>
                  <a:lnTo>
                    <a:pt x="40" y="54"/>
                  </a:lnTo>
                  <a:lnTo>
                    <a:pt x="21" y="70"/>
                  </a:lnTo>
                  <a:lnTo>
                    <a:pt x="18" y="46"/>
                  </a:lnTo>
                  <a:lnTo>
                    <a:pt x="0" y="3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1" name="Freeform 386"/>
            <p:cNvSpPr>
              <a:spLocks/>
            </p:cNvSpPr>
            <p:nvPr/>
          </p:nvSpPr>
          <p:spPr bwMode="auto">
            <a:xfrm rot="16200000">
              <a:off x="342761" y="648053"/>
              <a:ext cx="152338" cy="150162"/>
            </a:xfrm>
            <a:custGeom>
              <a:avLst/>
              <a:gdLst>
                <a:gd name="T0" fmla="*/ 0 w 70"/>
                <a:gd name="T1" fmla="*/ 32 h 69"/>
                <a:gd name="T2" fmla="*/ 24 w 70"/>
                <a:gd name="T3" fmla="*/ 24 h 69"/>
                <a:gd name="T4" fmla="*/ 30 w 70"/>
                <a:gd name="T5" fmla="*/ 0 h 69"/>
                <a:gd name="T6" fmla="*/ 46 w 70"/>
                <a:gd name="T7" fmla="*/ 19 h 69"/>
                <a:gd name="T8" fmla="*/ 70 w 70"/>
                <a:gd name="T9" fmla="*/ 19 h 69"/>
                <a:gd name="T10" fmla="*/ 56 w 70"/>
                <a:gd name="T11" fmla="*/ 37 h 69"/>
                <a:gd name="T12" fmla="*/ 64 w 70"/>
                <a:gd name="T13" fmla="*/ 61 h 69"/>
                <a:gd name="T14" fmla="*/ 40 w 70"/>
                <a:gd name="T15" fmla="*/ 53 h 69"/>
                <a:gd name="T16" fmla="*/ 22 w 70"/>
                <a:gd name="T17" fmla="*/ 69 h 69"/>
                <a:gd name="T18" fmla="*/ 22 w 70"/>
                <a:gd name="T19" fmla="*/ 45 h 69"/>
                <a:gd name="T20" fmla="*/ 0 w 70"/>
                <a:gd name="T21" fmla="*/ 3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9">
                  <a:moveTo>
                    <a:pt x="0" y="32"/>
                  </a:moveTo>
                  <a:lnTo>
                    <a:pt x="24" y="24"/>
                  </a:lnTo>
                  <a:lnTo>
                    <a:pt x="30" y="0"/>
                  </a:lnTo>
                  <a:lnTo>
                    <a:pt x="46" y="19"/>
                  </a:lnTo>
                  <a:lnTo>
                    <a:pt x="70" y="19"/>
                  </a:lnTo>
                  <a:lnTo>
                    <a:pt x="56" y="37"/>
                  </a:lnTo>
                  <a:lnTo>
                    <a:pt x="64" y="61"/>
                  </a:lnTo>
                  <a:lnTo>
                    <a:pt x="40" y="53"/>
                  </a:lnTo>
                  <a:lnTo>
                    <a:pt x="22" y="69"/>
                  </a:lnTo>
                  <a:lnTo>
                    <a:pt x="22" y="45"/>
                  </a:lnTo>
                  <a:lnTo>
                    <a:pt x="0" y="3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2" name="Freeform 387"/>
            <p:cNvSpPr>
              <a:spLocks/>
            </p:cNvSpPr>
            <p:nvPr/>
          </p:nvSpPr>
          <p:spPr bwMode="auto">
            <a:xfrm rot="16200000">
              <a:off x="1823703" y="46319"/>
              <a:ext cx="145809" cy="150162"/>
            </a:xfrm>
            <a:custGeom>
              <a:avLst/>
              <a:gdLst>
                <a:gd name="T0" fmla="*/ 0 w 67"/>
                <a:gd name="T1" fmla="*/ 10 h 69"/>
                <a:gd name="T2" fmla="*/ 24 w 67"/>
                <a:gd name="T3" fmla="*/ 16 h 69"/>
                <a:gd name="T4" fmla="*/ 43 w 67"/>
                <a:gd name="T5" fmla="*/ 0 h 69"/>
                <a:gd name="T6" fmla="*/ 45 w 67"/>
                <a:gd name="T7" fmla="*/ 24 h 69"/>
                <a:gd name="T8" fmla="*/ 67 w 67"/>
                <a:gd name="T9" fmla="*/ 34 h 69"/>
                <a:gd name="T10" fmla="*/ 45 w 67"/>
                <a:gd name="T11" fmla="*/ 45 h 69"/>
                <a:gd name="T12" fmla="*/ 40 w 67"/>
                <a:gd name="T13" fmla="*/ 69 h 69"/>
                <a:gd name="T14" fmla="*/ 24 w 67"/>
                <a:gd name="T15" fmla="*/ 50 h 69"/>
                <a:gd name="T16" fmla="*/ 0 w 67"/>
                <a:gd name="T17" fmla="*/ 53 h 69"/>
                <a:gd name="T18" fmla="*/ 11 w 67"/>
                <a:gd name="T19" fmla="*/ 32 h 69"/>
                <a:gd name="T20" fmla="*/ 0 w 67"/>
                <a:gd name="T21" fmla="*/ 1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69">
                  <a:moveTo>
                    <a:pt x="0" y="10"/>
                  </a:moveTo>
                  <a:lnTo>
                    <a:pt x="24" y="16"/>
                  </a:lnTo>
                  <a:lnTo>
                    <a:pt x="43" y="0"/>
                  </a:lnTo>
                  <a:lnTo>
                    <a:pt x="45" y="24"/>
                  </a:lnTo>
                  <a:lnTo>
                    <a:pt x="67" y="34"/>
                  </a:lnTo>
                  <a:lnTo>
                    <a:pt x="45" y="45"/>
                  </a:lnTo>
                  <a:lnTo>
                    <a:pt x="40" y="69"/>
                  </a:lnTo>
                  <a:lnTo>
                    <a:pt x="24" y="50"/>
                  </a:lnTo>
                  <a:lnTo>
                    <a:pt x="0" y="53"/>
                  </a:lnTo>
                  <a:lnTo>
                    <a:pt x="11" y="32"/>
                  </a:lnTo>
                  <a:lnTo>
                    <a:pt x="0" y="1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3" name="Freeform 388"/>
            <p:cNvSpPr>
              <a:spLocks/>
            </p:cNvSpPr>
            <p:nvPr/>
          </p:nvSpPr>
          <p:spPr bwMode="auto">
            <a:xfrm rot="16200000">
              <a:off x="390639" y="2230191"/>
              <a:ext cx="145809" cy="156690"/>
            </a:xfrm>
            <a:custGeom>
              <a:avLst/>
              <a:gdLst>
                <a:gd name="T0" fmla="*/ 0 w 67"/>
                <a:gd name="T1" fmla="*/ 13 h 72"/>
                <a:gd name="T2" fmla="*/ 25 w 67"/>
                <a:gd name="T3" fmla="*/ 18 h 72"/>
                <a:gd name="T4" fmla="*/ 43 w 67"/>
                <a:gd name="T5" fmla="*/ 0 h 72"/>
                <a:gd name="T6" fmla="*/ 46 w 67"/>
                <a:gd name="T7" fmla="*/ 26 h 72"/>
                <a:gd name="T8" fmla="*/ 67 w 67"/>
                <a:gd name="T9" fmla="*/ 37 h 72"/>
                <a:gd name="T10" fmla="*/ 46 w 67"/>
                <a:gd name="T11" fmla="*/ 48 h 72"/>
                <a:gd name="T12" fmla="*/ 41 w 67"/>
                <a:gd name="T13" fmla="*/ 72 h 72"/>
                <a:gd name="T14" fmla="*/ 25 w 67"/>
                <a:gd name="T15" fmla="*/ 53 h 72"/>
                <a:gd name="T16" fmla="*/ 0 w 67"/>
                <a:gd name="T17" fmla="*/ 56 h 72"/>
                <a:gd name="T18" fmla="*/ 11 w 67"/>
                <a:gd name="T19" fmla="*/ 34 h 72"/>
                <a:gd name="T20" fmla="*/ 0 w 67"/>
                <a:gd name="T21" fmla="*/ 1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2">
                  <a:moveTo>
                    <a:pt x="0" y="13"/>
                  </a:moveTo>
                  <a:lnTo>
                    <a:pt x="25" y="18"/>
                  </a:lnTo>
                  <a:lnTo>
                    <a:pt x="43" y="0"/>
                  </a:lnTo>
                  <a:lnTo>
                    <a:pt x="46" y="26"/>
                  </a:lnTo>
                  <a:lnTo>
                    <a:pt x="67" y="37"/>
                  </a:lnTo>
                  <a:lnTo>
                    <a:pt x="46" y="48"/>
                  </a:lnTo>
                  <a:lnTo>
                    <a:pt x="41" y="72"/>
                  </a:lnTo>
                  <a:lnTo>
                    <a:pt x="25" y="53"/>
                  </a:lnTo>
                  <a:lnTo>
                    <a:pt x="0" y="56"/>
                  </a:lnTo>
                  <a:lnTo>
                    <a:pt x="11" y="34"/>
                  </a:lnTo>
                  <a:lnTo>
                    <a:pt x="0" y="13"/>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4" name="Freeform 389"/>
            <p:cNvSpPr>
              <a:spLocks/>
            </p:cNvSpPr>
            <p:nvPr/>
          </p:nvSpPr>
          <p:spPr bwMode="auto">
            <a:xfrm rot="16200000">
              <a:off x="413489" y="5293271"/>
              <a:ext cx="152338" cy="152338"/>
            </a:xfrm>
            <a:custGeom>
              <a:avLst/>
              <a:gdLst>
                <a:gd name="T0" fmla="*/ 3 w 70"/>
                <a:gd name="T1" fmla="*/ 11 h 70"/>
                <a:gd name="T2" fmla="*/ 27 w 70"/>
                <a:gd name="T3" fmla="*/ 16 h 70"/>
                <a:gd name="T4" fmla="*/ 46 w 70"/>
                <a:gd name="T5" fmla="*/ 0 h 70"/>
                <a:gd name="T6" fmla="*/ 46 w 70"/>
                <a:gd name="T7" fmla="*/ 24 h 70"/>
                <a:gd name="T8" fmla="*/ 70 w 70"/>
                <a:gd name="T9" fmla="*/ 35 h 70"/>
                <a:gd name="T10" fmla="*/ 46 w 70"/>
                <a:gd name="T11" fmla="*/ 46 h 70"/>
                <a:gd name="T12" fmla="*/ 41 w 70"/>
                <a:gd name="T13" fmla="*/ 70 h 70"/>
                <a:gd name="T14" fmla="*/ 24 w 70"/>
                <a:gd name="T15" fmla="*/ 51 h 70"/>
                <a:gd name="T16" fmla="*/ 0 w 70"/>
                <a:gd name="T17" fmla="*/ 54 h 70"/>
                <a:gd name="T18" fmla="*/ 14 w 70"/>
                <a:gd name="T19" fmla="*/ 32 h 70"/>
                <a:gd name="T20" fmla="*/ 3 w 70"/>
                <a:gd name="T21" fmla="*/ 1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70">
                  <a:moveTo>
                    <a:pt x="3" y="11"/>
                  </a:moveTo>
                  <a:lnTo>
                    <a:pt x="27" y="16"/>
                  </a:lnTo>
                  <a:lnTo>
                    <a:pt x="46" y="0"/>
                  </a:lnTo>
                  <a:lnTo>
                    <a:pt x="46" y="24"/>
                  </a:lnTo>
                  <a:lnTo>
                    <a:pt x="70" y="35"/>
                  </a:lnTo>
                  <a:lnTo>
                    <a:pt x="46" y="46"/>
                  </a:lnTo>
                  <a:lnTo>
                    <a:pt x="41" y="70"/>
                  </a:lnTo>
                  <a:lnTo>
                    <a:pt x="24" y="51"/>
                  </a:lnTo>
                  <a:lnTo>
                    <a:pt x="0" y="54"/>
                  </a:lnTo>
                  <a:lnTo>
                    <a:pt x="14" y="32"/>
                  </a:lnTo>
                  <a:lnTo>
                    <a:pt x="3" y="11"/>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5" name="Freeform 390"/>
            <p:cNvSpPr>
              <a:spLocks/>
            </p:cNvSpPr>
            <p:nvPr/>
          </p:nvSpPr>
          <p:spPr bwMode="auto">
            <a:xfrm rot="16200000">
              <a:off x="2168640" y="3031053"/>
              <a:ext cx="145809" cy="156690"/>
            </a:xfrm>
            <a:custGeom>
              <a:avLst/>
              <a:gdLst>
                <a:gd name="T0" fmla="*/ 0 w 67"/>
                <a:gd name="T1" fmla="*/ 14 h 72"/>
                <a:gd name="T2" fmla="*/ 24 w 67"/>
                <a:gd name="T3" fmla="*/ 16 h 72"/>
                <a:gd name="T4" fmla="*/ 43 w 67"/>
                <a:gd name="T5" fmla="*/ 0 h 72"/>
                <a:gd name="T6" fmla="*/ 45 w 67"/>
                <a:gd name="T7" fmla="*/ 24 h 72"/>
                <a:gd name="T8" fmla="*/ 67 w 67"/>
                <a:gd name="T9" fmla="*/ 38 h 72"/>
                <a:gd name="T10" fmla="*/ 45 w 67"/>
                <a:gd name="T11" fmla="*/ 48 h 72"/>
                <a:gd name="T12" fmla="*/ 40 w 67"/>
                <a:gd name="T13" fmla="*/ 72 h 72"/>
                <a:gd name="T14" fmla="*/ 24 w 67"/>
                <a:gd name="T15" fmla="*/ 54 h 72"/>
                <a:gd name="T16" fmla="*/ 0 w 67"/>
                <a:gd name="T17" fmla="*/ 56 h 72"/>
                <a:gd name="T18" fmla="*/ 10 w 67"/>
                <a:gd name="T19" fmla="*/ 35 h 72"/>
                <a:gd name="T20" fmla="*/ 0 w 67"/>
                <a:gd name="T21" fmla="*/ 1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2">
                  <a:moveTo>
                    <a:pt x="0" y="14"/>
                  </a:moveTo>
                  <a:lnTo>
                    <a:pt x="24" y="16"/>
                  </a:lnTo>
                  <a:lnTo>
                    <a:pt x="43" y="0"/>
                  </a:lnTo>
                  <a:lnTo>
                    <a:pt x="45" y="24"/>
                  </a:lnTo>
                  <a:lnTo>
                    <a:pt x="67" y="38"/>
                  </a:lnTo>
                  <a:lnTo>
                    <a:pt x="45" y="48"/>
                  </a:lnTo>
                  <a:lnTo>
                    <a:pt x="40" y="72"/>
                  </a:lnTo>
                  <a:lnTo>
                    <a:pt x="24" y="54"/>
                  </a:lnTo>
                  <a:lnTo>
                    <a:pt x="0" y="56"/>
                  </a:lnTo>
                  <a:lnTo>
                    <a:pt x="10" y="35"/>
                  </a:lnTo>
                  <a:lnTo>
                    <a:pt x="0" y="14"/>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6" name="Freeform 391"/>
            <p:cNvSpPr>
              <a:spLocks/>
            </p:cNvSpPr>
            <p:nvPr/>
          </p:nvSpPr>
          <p:spPr bwMode="auto">
            <a:xfrm rot="16200000">
              <a:off x="2307920" y="4136591"/>
              <a:ext cx="152338" cy="150162"/>
            </a:xfrm>
            <a:custGeom>
              <a:avLst/>
              <a:gdLst>
                <a:gd name="T0" fmla="*/ 3 w 70"/>
                <a:gd name="T1" fmla="*/ 11 h 69"/>
                <a:gd name="T2" fmla="*/ 27 w 70"/>
                <a:gd name="T3" fmla="*/ 16 h 69"/>
                <a:gd name="T4" fmla="*/ 46 w 70"/>
                <a:gd name="T5" fmla="*/ 0 h 69"/>
                <a:gd name="T6" fmla="*/ 48 w 70"/>
                <a:gd name="T7" fmla="*/ 24 h 69"/>
                <a:gd name="T8" fmla="*/ 70 w 70"/>
                <a:gd name="T9" fmla="*/ 35 h 69"/>
                <a:gd name="T10" fmla="*/ 46 w 70"/>
                <a:gd name="T11" fmla="*/ 45 h 69"/>
                <a:gd name="T12" fmla="*/ 43 w 70"/>
                <a:gd name="T13" fmla="*/ 69 h 69"/>
                <a:gd name="T14" fmla="*/ 24 w 70"/>
                <a:gd name="T15" fmla="*/ 51 h 69"/>
                <a:gd name="T16" fmla="*/ 0 w 70"/>
                <a:gd name="T17" fmla="*/ 53 h 69"/>
                <a:gd name="T18" fmla="*/ 13 w 70"/>
                <a:gd name="T19" fmla="*/ 32 h 69"/>
                <a:gd name="T20" fmla="*/ 3 w 70"/>
                <a:gd name="T21" fmla="*/ 1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9">
                  <a:moveTo>
                    <a:pt x="3" y="11"/>
                  </a:moveTo>
                  <a:lnTo>
                    <a:pt x="27" y="16"/>
                  </a:lnTo>
                  <a:lnTo>
                    <a:pt x="46" y="0"/>
                  </a:lnTo>
                  <a:lnTo>
                    <a:pt x="48" y="24"/>
                  </a:lnTo>
                  <a:lnTo>
                    <a:pt x="70" y="35"/>
                  </a:lnTo>
                  <a:lnTo>
                    <a:pt x="46" y="45"/>
                  </a:lnTo>
                  <a:lnTo>
                    <a:pt x="43" y="69"/>
                  </a:lnTo>
                  <a:lnTo>
                    <a:pt x="24" y="51"/>
                  </a:lnTo>
                  <a:lnTo>
                    <a:pt x="0" y="53"/>
                  </a:lnTo>
                  <a:lnTo>
                    <a:pt x="13" y="32"/>
                  </a:lnTo>
                  <a:lnTo>
                    <a:pt x="3" y="11"/>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7" name="Freeform 392"/>
            <p:cNvSpPr>
              <a:spLocks/>
            </p:cNvSpPr>
            <p:nvPr/>
          </p:nvSpPr>
          <p:spPr bwMode="auto">
            <a:xfrm rot="16200000">
              <a:off x="192599" y="6090869"/>
              <a:ext cx="145809" cy="156690"/>
            </a:xfrm>
            <a:custGeom>
              <a:avLst/>
              <a:gdLst>
                <a:gd name="T0" fmla="*/ 0 w 67"/>
                <a:gd name="T1" fmla="*/ 13 h 72"/>
                <a:gd name="T2" fmla="*/ 24 w 67"/>
                <a:gd name="T3" fmla="*/ 19 h 72"/>
                <a:gd name="T4" fmla="*/ 43 w 67"/>
                <a:gd name="T5" fmla="*/ 0 h 72"/>
                <a:gd name="T6" fmla="*/ 46 w 67"/>
                <a:gd name="T7" fmla="*/ 27 h 72"/>
                <a:gd name="T8" fmla="*/ 67 w 67"/>
                <a:gd name="T9" fmla="*/ 37 h 72"/>
                <a:gd name="T10" fmla="*/ 46 w 67"/>
                <a:gd name="T11" fmla="*/ 48 h 72"/>
                <a:gd name="T12" fmla="*/ 40 w 67"/>
                <a:gd name="T13" fmla="*/ 72 h 72"/>
                <a:gd name="T14" fmla="*/ 24 w 67"/>
                <a:gd name="T15" fmla="*/ 53 h 72"/>
                <a:gd name="T16" fmla="*/ 0 w 67"/>
                <a:gd name="T17" fmla="*/ 56 h 72"/>
                <a:gd name="T18" fmla="*/ 11 w 67"/>
                <a:gd name="T19" fmla="*/ 35 h 72"/>
                <a:gd name="T20" fmla="*/ 0 w 67"/>
                <a:gd name="T21" fmla="*/ 1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2">
                  <a:moveTo>
                    <a:pt x="0" y="13"/>
                  </a:moveTo>
                  <a:lnTo>
                    <a:pt x="24" y="19"/>
                  </a:lnTo>
                  <a:lnTo>
                    <a:pt x="43" y="0"/>
                  </a:lnTo>
                  <a:lnTo>
                    <a:pt x="46" y="27"/>
                  </a:lnTo>
                  <a:lnTo>
                    <a:pt x="67" y="37"/>
                  </a:lnTo>
                  <a:lnTo>
                    <a:pt x="46" y="48"/>
                  </a:lnTo>
                  <a:lnTo>
                    <a:pt x="40" y="72"/>
                  </a:lnTo>
                  <a:lnTo>
                    <a:pt x="24" y="53"/>
                  </a:lnTo>
                  <a:lnTo>
                    <a:pt x="0" y="56"/>
                  </a:lnTo>
                  <a:lnTo>
                    <a:pt x="11" y="35"/>
                  </a:lnTo>
                  <a:lnTo>
                    <a:pt x="0" y="13"/>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8" name="Freeform 393"/>
            <p:cNvSpPr>
              <a:spLocks/>
            </p:cNvSpPr>
            <p:nvPr/>
          </p:nvSpPr>
          <p:spPr bwMode="auto">
            <a:xfrm rot="16200000">
              <a:off x="11585825" y="1212791"/>
              <a:ext cx="256798" cy="243741"/>
            </a:xfrm>
            <a:custGeom>
              <a:avLst/>
              <a:gdLst>
                <a:gd name="T0" fmla="*/ 19 w 118"/>
                <a:gd name="T1" fmla="*/ 2 h 112"/>
                <a:gd name="T2" fmla="*/ 56 w 118"/>
                <a:gd name="T3" fmla="*/ 21 h 112"/>
                <a:gd name="T4" fmla="*/ 91 w 118"/>
                <a:gd name="T5" fmla="*/ 0 h 112"/>
                <a:gd name="T6" fmla="*/ 86 w 118"/>
                <a:gd name="T7" fmla="*/ 42 h 112"/>
                <a:gd name="T8" fmla="*/ 118 w 118"/>
                <a:gd name="T9" fmla="*/ 69 h 112"/>
                <a:gd name="T10" fmla="*/ 77 w 118"/>
                <a:gd name="T11" fmla="*/ 77 h 112"/>
                <a:gd name="T12" fmla="*/ 59 w 118"/>
                <a:gd name="T13" fmla="*/ 112 h 112"/>
                <a:gd name="T14" fmla="*/ 40 w 118"/>
                <a:gd name="T15" fmla="*/ 77 h 112"/>
                <a:gd name="T16" fmla="*/ 0 w 118"/>
                <a:gd name="T17" fmla="*/ 72 h 112"/>
                <a:gd name="T18" fmla="*/ 27 w 118"/>
                <a:gd name="T19" fmla="*/ 42 h 112"/>
                <a:gd name="T20" fmla="*/ 19 w 118"/>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2">
                  <a:moveTo>
                    <a:pt x="19" y="2"/>
                  </a:moveTo>
                  <a:lnTo>
                    <a:pt x="56" y="21"/>
                  </a:lnTo>
                  <a:lnTo>
                    <a:pt x="91" y="0"/>
                  </a:lnTo>
                  <a:lnTo>
                    <a:pt x="86" y="42"/>
                  </a:lnTo>
                  <a:lnTo>
                    <a:pt x="118" y="69"/>
                  </a:lnTo>
                  <a:lnTo>
                    <a:pt x="77" y="77"/>
                  </a:lnTo>
                  <a:lnTo>
                    <a:pt x="59" y="112"/>
                  </a:lnTo>
                  <a:lnTo>
                    <a:pt x="40" y="77"/>
                  </a:lnTo>
                  <a:lnTo>
                    <a:pt x="0" y="72"/>
                  </a:lnTo>
                  <a:lnTo>
                    <a:pt x="27" y="42"/>
                  </a:lnTo>
                  <a:lnTo>
                    <a:pt x="19"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9" name="Freeform 394"/>
            <p:cNvSpPr>
              <a:spLocks/>
            </p:cNvSpPr>
            <p:nvPr/>
          </p:nvSpPr>
          <p:spPr bwMode="auto">
            <a:xfrm rot="16200000">
              <a:off x="5263275" y="1583843"/>
              <a:ext cx="254622" cy="243741"/>
            </a:xfrm>
            <a:custGeom>
              <a:avLst/>
              <a:gdLst>
                <a:gd name="T0" fmla="*/ 21 w 117"/>
                <a:gd name="T1" fmla="*/ 2 h 112"/>
                <a:gd name="T2" fmla="*/ 58 w 117"/>
                <a:gd name="T3" fmla="*/ 21 h 112"/>
                <a:gd name="T4" fmla="*/ 93 w 117"/>
                <a:gd name="T5" fmla="*/ 0 h 112"/>
                <a:gd name="T6" fmla="*/ 88 w 117"/>
                <a:gd name="T7" fmla="*/ 40 h 112"/>
                <a:gd name="T8" fmla="*/ 117 w 117"/>
                <a:gd name="T9" fmla="*/ 69 h 112"/>
                <a:gd name="T10" fmla="*/ 77 w 117"/>
                <a:gd name="T11" fmla="*/ 74 h 112"/>
                <a:gd name="T12" fmla="*/ 61 w 117"/>
                <a:gd name="T13" fmla="*/ 112 h 112"/>
                <a:gd name="T14" fmla="*/ 42 w 117"/>
                <a:gd name="T15" fmla="*/ 77 h 112"/>
                <a:gd name="T16" fmla="*/ 0 w 117"/>
                <a:gd name="T17" fmla="*/ 72 h 112"/>
                <a:gd name="T18" fmla="*/ 29 w 117"/>
                <a:gd name="T19" fmla="*/ 42 h 112"/>
                <a:gd name="T20" fmla="*/ 21 w 117"/>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2">
                  <a:moveTo>
                    <a:pt x="21" y="2"/>
                  </a:moveTo>
                  <a:lnTo>
                    <a:pt x="58" y="21"/>
                  </a:lnTo>
                  <a:lnTo>
                    <a:pt x="93" y="0"/>
                  </a:lnTo>
                  <a:lnTo>
                    <a:pt x="88" y="40"/>
                  </a:lnTo>
                  <a:lnTo>
                    <a:pt x="117" y="69"/>
                  </a:lnTo>
                  <a:lnTo>
                    <a:pt x="77" y="74"/>
                  </a:lnTo>
                  <a:lnTo>
                    <a:pt x="61" y="112"/>
                  </a:lnTo>
                  <a:lnTo>
                    <a:pt x="42" y="77"/>
                  </a:lnTo>
                  <a:lnTo>
                    <a:pt x="0" y="72"/>
                  </a:lnTo>
                  <a:lnTo>
                    <a:pt x="29" y="42"/>
                  </a:lnTo>
                  <a:lnTo>
                    <a:pt x="21"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0" name="Freeform 395"/>
            <p:cNvSpPr>
              <a:spLocks/>
            </p:cNvSpPr>
            <p:nvPr/>
          </p:nvSpPr>
          <p:spPr bwMode="auto">
            <a:xfrm rot="16200000">
              <a:off x="768219" y="72434"/>
              <a:ext cx="256798" cy="243741"/>
            </a:xfrm>
            <a:custGeom>
              <a:avLst/>
              <a:gdLst>
                <a:gd name="T0" fmla="*/ 19 w 118"/>
                <a:gd name="T1" fmla="*/ 2 h 112"/>
                <a:gd name="T2" fmla="*/ 56 w 118"/>
                <a:gd name="T3" fmla="*/ 21 h 112"/>
                <a:gd name="T4" fmla="*/ 91 w 118"/>
                <a:gd name="T5" fmla="*/ 0 h 112"/>
                <a:gd name="T6" fmla="*/ 86 w 118"/>
                <a:gd name="T7" fmla="*/ 40 h 112"/>
                <a:gd name="T8" fmla="*/ 118 w 118"/>
                <a:gd name="T9" fmla="*/ 69 h 112"/>
                <a:gd name="T10" fmla="*/ 78 w 118"/>
                <a:gd name="T11" fmla="*/ 75 h 112"/>
                <a:gd name="T12" fmla="*/ 59 w 118"/>
                <a:gd name="T13" fmla="*/ 112 h 112"/>
                <a:gd name="T14" fmla="*/ 40 w 118"/>
                <a:gd name="T15" fmla="*/ 77 h 112"/>
                <a:gd name="T16" fmla="*/ 0 w 118"/>
                <a:gd name="T17" fmla="*/ 72 h 112"/>
                <a:gd name="T18" fmla="*/ 27 w 118"/>
                <a:gd name="T19" fmla="*/ 42 h 112"/>
                <a:gd name="T20" fmla="*/ 19 w 118"/>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2">
                  <a:moveTo>
                    <a:pt x="19" y="2"/>
                  </a:moveTo>
                  <a:lnTo>
                    <a:pt x="56" y="21"/>
                  </a:lnTo>
                  <a:lnTo>
                    <a:pt x="91" y="0"/>
                  </a:lnTo>
                  <a:lnTo>
                    <a:pt x="86" y="40"/>
                  </a:lnTo>
                  <a:lnTo>
                    <a:pt x="118" y="69"/>
                  </a:lnTo>
                  <a:lnTo>
                    <a:pt x="78" y="75"/>
                  </a:lnTo>
                  <a:lnTo>
                    <a:pt x="59" y="112"/>
                  </a:lnTo>
                  <a:lnTo>
                    <a:pt x="40" y="77"/>
                  </a:lnTo>
                  <a:lnTo>
                    <a:pt x="0" y="72"/>
                  </a:lnTo>
                  <a:lnTo>
                    <a:pt x="27" y="42"/>
                  </a:lnTo>
                  <a:lnTo>
                    <a:pt x="19"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1" name="Freeform 396"/>
            <p:cNvSpPr>
              <a:spLocks/>
            </p:cNvSpPr>
            <p:nvPr/>
          </p:nvSpPr>
          <p:spPr bwMode="auto">
            <a:xfrm rot="16200000">
              <a:off x="240477" y="4317220"/>
              <a:ext cx="254622" cy="243741"/>
            </a:xfrm>
            <a:custGeom>
              <a:avLst/>
              <a:gdLst>
                <a:gd name="T0" fmla="*/ 21 w 117"/>
                <a:gd name="T1" fmla="*/ 2 h 112"/>
                <a:gd name="T2" fmla="*/ 59 w 117"/>
                <a:gd name="T3" fmla="*/ 18 h 112"/>
                <a:gd name="T4" fmla="*/ 93 w 117"/>
                <a:gd name="T5" fmla="*/ 0 h 112"/>
                <a:gd name="T6" fmla="*/ 88 w 117"/>
                <a:gd name="T7" fmla="*/ 40 h 112"/>
                <a:gd name="T8" fmla="*/ 117 w 117"/>
                <a:gd name="T9" fmla="*/ 66 h 112"/>
                <a:gd name="T10" fmla="*/ 77 w 117"/>
                <a:gd name="T11" fmla="*/ 74 h 112"/>
                <a:gd name="T12" fmla="*/ 61 w 117"/>
                <a:gd name="T13" fmla="*/ 112 h 112"/>
                <a:gd name="T14" fmla="*/ 43 w 117"/>
                <a:gd name="T15" fmla="*/ 74 h 112"/>
                <a:gd name="T16" fmla="*/ 0 w 117"/>
                <a:gd name="T17" fmla="*/ 72 h 112"/>
                <a:gd name="T18" fmla="*/ 29 w 117"/>
                <a:gd name="T19" fmla="*/ 42 h 112"/>
                <a:gd name="T20" fmla="*/ 21 w 117"/>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2">
                  <a:moveTo>
                    <a:pt x="21" y="2"/>
                  </a:moveTo>
                  <a:lnTo>
                    <a:pt x="59" y="18"/>
                  </a:lnTo>
                  <a:lnTo>
                    <a:pt x="93" y="0"/>
                  </a:lnTo>
                  <a:lnTo>
                    <a:pt x="88" y="40"/>
                  </a:lnTo>
                  <a:lnTo>
                    <a:pt x="117" y="66"/>
                  </a:lnTo>
                  <a:lnTo>
                    <a:pt x="77" y="74"/>
                  </a:lnTo>
                  <a:lnTo>
                    <a:pt x="61" y="112"/>
                  </a:lnTo>
                  <a:lnTo>
                    <a:pt x="43" y="74"/>
                  </a:lnTo>
                  <a:lnTo>
                    <a:pt x="0" y="72"/>
                  </a:lnTo>
                  <a:lnTo>
                    <a:pt x="29" y="42"/>
                  </a:lnTo>
                  <a:lnTo>
                    <a:pt x="21"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2" name="Freeform 397"/>
            <p:cNvSpPr>
              <a:spLocks/>
            </p:cNvSpPr>
            <p:nvPr/>
          </p:nvSpPr>
          <p:spPr bwMode="auto">
            <a:xfrm rot="16200000">
              <a:off x="2114233" y="6221444"/>
              <a:ext cx="250269" cy="243741"/>
            </a:xfrm>
            <a:custGeom>
              <a:avLst/>
              <a:gdLst>
                <a:gd name="T0" fmla="*/ 19 w 115"/>
                <a:gd name="T1" fmla="*/ 2 h 112"/>
                <a:gd name="T2" fmla="*/ 56 w 115"/>
                <a:gd name="T3" fmla="*/ 21 h 112"/>
                <a:gd name="T4" fmla="*/ 91 w 115"/>
                <a:gd name="T5" fmla="*/ 0 h 112"/>
                <a:gd name="T6" fmla="*/ 86 w 115"/>
                <a:gd name="T7" fmla="*/ 40 h 112"/>
                <a:gd name="T8" fmla="*/ 115 w 115"/>
                <a:gd name="T9" fmla="*/ 69 h 112"/>
                <a:gd name="T10" fmla="*/ 75 w 115"/>
                <a:gd name="T11" fmla="*/ 75 h 112"/>
                <a:gd name="T12" fmla="*/ 59 w 115"/>
                <a:gd name="T13" fmla="*/ 112 h 112"/>
                <a:gd name="T14" fmla="*/ 40 w 115"/>
                <a:gd name="T15" fmla="*/ 77 h 112"/>
                <a:gd name="T16" fmla="*/ 0 w 115"/>
                <a:gd name="T17" fmla="*/ 72 h 112"/>
                <a:gd name="T18" fmla="*/ 27 w 115"/>
                <a:gd name="T19" fmla="*/ 43 h 112"/>
                <a:gd name="T20" fmla="*/ 19 w 115"/>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12">
                  <a:moveTo>
                    <a:pt x="19" y="2"/>
                  </a:moveTo>
                  <a:lnTo>
                    <a:pt x="56" y="21"/>
                  </a:lnTo>
                  <a:lnTo>
                    <a:pt x="91" y="0"/>
                  </a:lnTo>
                  <a:lnTo>
                    <a:pt x="86" y="40"/>
                  </a:lnTo>
                  <a:lnTo>
                    <a:pt x="115" y="69"/>
                  </a:lnTo>
                  <a:lnTo>
                    <a:pt x="75" y="75"/>
                  </a:lnTo>
                  <a:lnTo>
                    <a:pt x="59" y="112"/>
                  </a:lnTo>
                  <a:lnTo>
                    <a:pt x="40" y="77"/>
                  </a:lnTo>
                  <a:lnTo>
                    <a:pt x="0" y="72"/>
                  </a:lnTo>
                  <a:lnTo>
                    <a:pt x="27" y="43"/>
                  </a:lnTo>
                  <a:lnTo>
                    <a:pt x="19"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3" name="Freeform 398"/>
            <p:cNvSpPr>
              <a:spLocks/>
            </p:cNvSpPr>
            <p:nvPr/>
          </p:nvSpPr>
          <p:spPr bwMode="auto">
            <a:xfrm rot="16200000">
              <a:off x="4553816" y="5834071"/>
              <a:ext cx="254622" cy="243741"/>
            </a:xfrm>
            <a:custGeom>
              <a:avLst/>
              <a:gdLst>
                <a:gd name="T0" fmla="*/ 21 w 117"/>
                <a:gd name="T1" fmla="*/ 2 h 112"/>
                <a:gd name="T2" fmla="*/ 56 w 117"/>
                <a:gd name="T3" fmla="*/ 21 h 112"/>
                <a:gd name="T4" fmla="*/ 93 w 117"/>
                <a:gd name="T5" fmla="*/ 0 h 112"/>
                <a:gd name="T6" fmla="*/ 88 w 117"/>
                <a:gd name="T7" fmla="*/ 43 h 112"/>
                <a:gd name="T8" fmla="*/ 117 w 117"/>
                <a:gd name="T9" fmla="*/ 69 h 112"/>
                <a:gd name="T10" fmla="*/ 77 w 117"/>
                <a:gd name="T11" fmla="*/ 77 h 112"/>
                <a:gd name="T12" fmla="*/ 58 w 117"/>
                <a:gd name="T13" fmla="*/ 112 h 112"/>
                <a:gd name="T14" fmla="*/ 40 w 117"/>
                <a:gd name="T15" fmla="*/ 77 h 112"/>
                <a:gd name="T16" fmla="*/ 0 w 117"/>
                <a:gd name="T17" fmla="*/ 72 h 112"/>
                <a:gd name="T18" fmla="*/ 29 w 117"/>
                <a:gd name="T19" fmla="*/ 43 h 112"/>
                <a:gd name="T20" fmla="*/ 21 w 117"/>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2">
                  <a:moveTo>
                    <a:pt x="21" y="2"/>
                  </a:moveTo>
                  <a:lnTo>
                    <a:pt x="56" y="21"/>
                  </a:lnTo>
                  <a:lnTo>
                    <a:pt x="93" y="0"/>
                  </a:lnTo>
                  <a:lnTo>
                    <a:pt x="88" y="43"/>
                  </a:lnTo>
                  <a:lnTo>
                    <a:pt x="117" y="69"/>
                  </a:lnTo>
                  <a:lnTo>
                    <a:pt x="77" y="77"/>
                  </a:lnTo>
                  <a:lnTo>
                    <a:pt x="58" y="112"/>
                  </a:lnTo>
                  <a:lnTo>
                    <a:pt x="40" y="77"/>
                  </a:lnTo>
                  <a:lnTo>
                    <a:pt x="0" y="72"/>
                  </a:lnTo>
                  <a:lnTo>
                    <a:pt x="29" y="43"/>
                  </a:lnTo>
                  <a:lnTo>
                    <a:pt x="21"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4" name="Freeform 399"/>
            <p:cNvSpPr>
              <a:spLocks/>
            </p:cNvSpPr>
            <p:nvPr/>
          </p:nvSpPr>
          <p:spPr bwMode="auto">
            <a:xfrm rot="16200000">
              <a:off x="9810001" y="6483682"/>
              <a:ext cx="126223" cy="121870"/>
            </a:xfrm>
            <a:custGeom>
              <a:avLst/>
              <a:gdLst>
                <a:gd name="T0" fmla="*/ 45 w 58"/>
                <a:gd name="T1" fmla="*/ 0 h 56"/>
                <a:gd name="T2" fmla="*/ 42 w 58"/>
                <a:gd name="T3" fmla="*/ 19 h 56"/>
                <a:gd name="T4" fmla="*/ 58 w 58"/>
                <a:gd name="T5" fmla="*/ 32 h 56"/>
                <a:gd name="T6" fmla="*/ 37 w 58"/>
                <a:gd name="T7" fmla="*/ 38 h 56"/>
                <a:gd name="T8" fmla="*/ 29 w 58"/>
                <a:gd name="T9" fmla="*/ 56 h 56"/>
                <a:gd name="T10" fmla="*/ 18 w 58"/>
                <a:gd name="T11" fmla="*/ 38 h 56"/>
                <a:gd name="T12" fmla="*/ 0 w 58"/>
                <a:gd name="T13" fmla="*/ 35 h 56"/>
                <a:gd name="T14" fmla="*/ 13 w 58"/>
                <a:gd name="T15" fmla="*/ 22 h 56"/>
                <a:gd name="T16" fmla="*/ 10 w 58"/>
                <a:gd name="T17" fmla="*/ 0 h 56"/>
                <a:gd name="T18" fmla="*/ 26 w 58"/>
                <a:gd name="T19" fmla="*/ 8 h 56"/>
                <a:gd name="T20" fmla="*/ 45 w 58"/>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45" y="0"/>
                  </a:moveTo>
                  <a:lnTo>
                    <a:pt x="42" y="19"/>
                  </a:lnTo>
                  <a:lnTo>
                    <a:pt x="58" y="32"/>
                  </a:lnTo>
                  <a:lnTo>
                    <a:pt x="37" y="38"/>
                  </a:lnTo>
                  <a:lnTo>
                    <a:pt x="29" y="56"/>
                  </a:lnTo>
                  <a:lnTo>
                    <a:pt x="18" y="38"/>
                  </a:lnTo>
                  <a:lnTo>
                    <a:pt x="0" y="35"/>
                  </a:lnTo>
                  <a:lnTo>
                    <a:pt x="13" y="22"/>
                  </a:lnTo>
                  <a:lnTo>
                    <a:pt x="10" y="0"/>
                  </a:lnTo>
                  <a:lnTo>
                    <a:pt x="26" y="8"/>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5" name="Freeform 400"/>
            <p:cNvSpPr>
              <a:spLocks/>
            </p:cNvSpPr>
            <p:nvPr/>
          </p:nvSpPr>
          <p:spPr bwMode="auto">
            <a:xfrm rot="16200000">
              <a:off x="6137042" y="5959205"/>
              <a:ext cx="126223" cy="121870"/>
            </a:xfrm>
            <a:custGeom>
              <a:avLst/>
              <a:gdLst>
                <a:gd name="T0" fmla="*/ 45 w 58"/>
                <a:gd name="T1" fmla="*/ 0 h 56"/>
                <a:gd name="T2" fmla="*/ 42 w 58"/>
                <a:gd name="T3" fmla="*/ 22 h 56"/>
                <a:gd name="T4" fmla="*/ 58 w 58"/>
                <a:gd name="T5" fmla="*/ 35 h 56"/>
                <a:gd name="T6" fmla="*/ 37 w 58"/>
                <a:gd name="T7" fmla="*/ 40 h 56"/>
                <a:gd name="T8" fmla="*/ 29 w 58"/>
                <a:gd name="T9" fmla="*/ 56 h 56"/>
                <a:gd name="T10" fmla="*/ 21 w 58"/>
                <a:gd name="T11" fmla="*/ 40 h 56"/>
                <a:gd name="T12" fmla="*/ 0 w 58"/>
                <a:gd name="T13" fmla="*/ 38 h 56"/>
                <a:gd name="T14" fmla="*/ 13 w 58"/>
                <a:gd name="T15" fmla="*/ 22 h 56"/>
                <a:gd name="T16" fmla="*/ 10 w 58"/>
                <a:gd name="T17" fmla="*/ 3 h 56"/>
                <a:gd name="T18" fmla="*/ 29 w 58"/>
                <a:gd name="T19" fmla="*/ 11 h 56"/>
                <a:gd name="T20" fmla="*/ 45 w 58"/>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45" y="0"/>
                  </a:moveTo>
                  <a:lnTo>
                    <a:pt x="42" y="22"/>
                  </a:lnTo>
                  <a:lnTo>
                    <a:pt x="58" y="35"/>
                  </a:lnTo>
                  <a:lnTo>
                    <a:pt x="37" y="40"/>
                  </a:lnTo>
                  <a:lnTo>
                    <a:pt x="29" y="56"/>
                  </a:lnTo>
                  <a:lnTo>
                    <a:pt x="21" y="40"/>
                  </a:lnTo>
                  <a:lnTo>
                    <a:pt x="0" y="38"/>
                  </a:lnTo>
                  <a:lnTo>
                    <a:pt x="13" y="22"/>
                  </a:lnTo>
                  <a:lnTo>
                    <a:pt x="10" y="3"/>
                  </a:lnTo>
                  <a:lnTo>
                    <a:pt x="29" y="11"/>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6" name="Freeform 401"/>
            <p:cNvSpPr>
              <a:spLocks/>
            </p:cNvSpPr>
            <p:nvPr/>
          </p:nvSpPr>
          <p:spPr bwMode="auto">
            <a:xfrm rot="16200000">
              <a:off x="11275709" y="297675"/>
              <a:ext cx="128399" cy="121870"/>
            </a:xfrm>
            <a:custGeom>
              <a:avLst/>
              <a:gdLst>
                <a:gd name="T0" fmla="*/ 46 w 59"/>
                <a:gd name="T1" fmla="*/ 0 h 56"/>
                <a:gd name="T2" fmla="*/ 43 w 59"/>
                <a:gd name="T3" fmla="*/ 18 h 56"/>
                <a:gd name="T4" fmla="*/ 59 w 59"/>
                <a:gd name="T5" fmla="*/ 32 h 56"/>
                <a:gd name="T6" fmla="*/ 38 w 59"/>
                <a:gd name="T7" fmla="*/ 37 h 56"/>
                <a:gd name="T8" fmla="*/ 30 w 59"/>
                <a:gd name="T9" fmla="*/ 56 h 56"/>
                <a:gd name="T10" fmla="*/ 19 w 59"/>
                <a:gd name="T11" fmla="*/ 37 h 56"/>
                <a:gd name="T12" fmla="*/ 0 w 59"/>
                <a:gd name="T13" fmla="*/ 34 h 56"/>
                <a:gd name="T14" fmla="*/ 14 w 59"/>
                <a:gd name="T15" fmla="*/ 18 h 56"/>
                <a:gd name="T16" fmla="*/ 11 w 59"/>
                <a:gd name="T17" fmla="*/ 0 h 56"/>
                <a:gd name="T18" fmla="*/ 30 w 59"/>
                <a:gd name="T19" fmla="*/ 8 h 56"/>
                <a:gd name="T20" fmla="*/ 46 w 59"/>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46" y="0"/>
                  </a:moveTo>
                  <a:lnTo>
                    <a:pt x="43" y="18"/>
                  </a:lnTo>
                  <a:lnTo>
                    <a:pt x="59" y="32"/>
                  </a:lnTo>
                  <a:lnTo>
                    <a:pt x="38" y="37"/>
                  </a:lnTo>
                  <a:lnTo>
                    <a:pt x="30" y="56"/>
                  </a:lnTo>
                  <a:lnTo>
                    <a:pt x="19" y="37"/>
                  </a:lnTo>
                  <a:lnTo>
                    <a:pt x="0" y="34"/>
                  </a:lnTo>
                  <a:lnTo>
                    <a:pt x="14" y="18"/>
                  </a:lnTo>
                  <a:lnTo>
                    <a:pt x="11" y="0"/>
                  </a:lnTo>
                  <a:lnTo>
                    <a:pt x="30" y="8"/>
                  </a:lnTo>
                  <a:lnTo>
                    <a:pt x="4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7" name="Freeform 402"/>
            <p:cNvSpPr>
              <a:spLocks/>
            </p:cNvSpPr>
            <p:nvPr/>
          </p:nvSpPr>
          <p:spPr bwMode="auto">
            <a:xfrm rot="16200000">
              <a:off x="10269191" y="3634964"/>
              <a:ext cx="126223" cy="121870"/>
            </a:xfrm>
            <a:custGeom>
              <a:avLst/>
              <a:gdLst>
                <a:gd name="T0" fmla="*/ 45 w 58"/>
                <a:gd name="T1" fmla="*/ 0 h 56"/>
                <a:gd name="T2" fmla="*/ 42 w 58"/>
                <a:gd name="T3" fmla="*/ 22 h 56"/>
                <a:gd name="T4" fmla="*/ 58 w 58"/>
                <a:gd name="T5" fmla="*/ 35 h 56"/>
                <a:gd name="T6" fmla="*/ 37 w 58"/>
                <a:gd name="T7" fmla="*/ 38 h 56"/>
                <a:gd name="T8" fmla="*/ 29 w 58"/>
                <a:gd name="T9" fmla="*/ 56 h 56"/>
                <a:gd name="T10" fmla="*/ 21 w 58"/>
                <a:gd name="T11" fmla="*/ 40 h 56"/>
                <a:gd name="T12" fmla="*/ 0 w 58"/>
                <a:gd name="T13" fmla="*/ 38 h 56"/>
                <a:gd name="T14" fmla="*/ 13 w 58"/>
                <a:gd name="T15" fmla="*/ 22 h 56"/>
                <a:gd name="T16" fmla="*/ 10 w 58"/>
                <a:gd name="T17" fmla="*/ 3 h 56"/>
                <a:gd name="T18" fmla="*/ 29 w 58"/>
                <a:gd name="T19" fmla="*/ 11 h 56"/>
                <a:gd name="T20" fmla="*/ 45 w 58"/>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45" y="0"/>
                  </a:moveTo>
                  <a:lnTo>
                    <a:pt x="42" y="22"/>
                  </a:lnTo>
                  <a:lnTo>
                    <a:pt x="58" y="35"/>
                  </a:lnTo>
                  <a:lnTo>
                    <a:pt x="37" y="38"/>
                  </a:lnTo>
                  <a:lnTo>
                    <a:pt x="29" y="56"/>
                  </a:lnTo>
                  <a:lnTo>
                    <a:pt x="21" y="40"/>
                  </a:lnTo>
                  <a:lnTo>
                    <a:pt x="0" y="38"/>
                  </a:lnTo>
                  <a:lnTo>
                    <a:pt x="13" y="22"/>
                  </a:lnTo>
                  <a:lnTo>
                    <a:pt x="10" y="3"/>
                  </a:lnTo>
                  <a:lnTo>
                    <a:pt x="29" y="11"/>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8" name="Freeform 403"/>
            <p:cNvSpPr>
              <a:spLocks/>
            </p:cNvSpPr>
            <p:nvPr/>
          </p:nvSpPr>
          <p:spPr bwMode="auto">
            <a:xfrm rot="16200000">
              <a:off x="10089649" y="4402094"/>
              <a:ext cx="128399" cy="121870"/>
            </a:xfrm>
            <a:custGeom>
              <a:avLst/>
              <a:gdLst>
                <a:gd name="T0" fmla="*/ 45 w 59"/>
                <a:gd name="T1" fmla="*/ 0 h 56"/>
                <a:gd name="T2" fmla="*/ 43 w 59"/>
                <a:gd name="T3" fmla="*/ 18 h 56"/>
                <a:gd name="T4" fmla="*/ 59 w 59"/>
                <a:gd name="T5" fmla="*/ 32 h 56"/>
                <a:gd name="T6" fmla="*/ 37 w 59"/>
                <a:gd name="T7" fmla="*/ 37 h 56"/>
                <a:gd name="T8" fmla="*/ 29 w 59"/>
                <a:gd name="T9" fmla="*/ 56 h 56"/>
                <a:gd name="T10" fmla="*/ 21 w 59"/>
                <a:gd name="T11" fmla="*/ 37 h 56"/>
                <a:gd name="T12" fmla="*/ 0 w 59"/>
                <a:gd name="T13" fmla="*/ 34 h 56"/>
                <a:gd name="T14" fmla="*/ 13 w 59"/>
                <a:gd name="T15" fmla="*/ 18 h 56"/>
                <a:gd name="T16" fmla="*/ 11 w 59"/>
                <a:gd name="T17" fmla="*/ 0 h 56"/>
                <a:gd name="T18" fmla="*/ 29 w 59"/>
                <a:gd name="T19" fmla="*/ 8 h 56"/>
                <a:gd name="T20" fmla="*/ 45 w 59"/>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45" y="0"/>
                  </a:moveTo>
                  <a:lnTo>
                    <a:pt x="43" y="18"/>
                  </a:lnTo>
                  <a:lnTo>
                    <a:pt x="59" y="32"/>
                  </a:lnTo>
                  <a:lnTo>
                    <a:pt x="37" y="37"/>
                  </a:lnTo>
                  <a:lnTo>
                    <a:pt x="29" y="56"/>
                  </a:lnTo>
                  <a:lnTo>
                    <a:pt x="21" y="37"/>
                  </a:lnTo>
                  <a:lnTo>
                    <a:pt x="0" y="34"/>
                  </a:lnTo>
                  <a:lnTo>
                    <a:pt x="13" y="18"/>
                  </a:lnTo>
                  <a:lnTo>
                    <a:pt x="11" y="0"/>
                  </a:lnTo>
                  <a:lnTo>
                    <a:pt x="29" y="8"/>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9" name="Freeform 404"/>
            <p:cNvSpPr>
              <a:spLocks/>
            </p:cNvSpPr>
            <p:nvPr/>
          </p:nvSpPr>
          <p:spPr bwMode="auto">
            <a:xfrm rot="16200000">
              <a:off x="11350790" y="6803592"/>
              <a:ext cx="126223" cy="121870"/>
            </a:xfrm>
            <a:custGeom>
              <a:avLst/>
              <a:gdLst>
                <a:gd name="T0" fmla="*/ 48 w 58"/>
                <a:gd name="T1" fmla="*/ 0 h 56"/>
                <a:gd name="T2" fmla="*/ 45 w 58"/>
                <a:gd name="T3" fmla="*/ 22 h 56"/>
                <a:gd name="T4" fmla="*/ 58 w 58"/>
                <a:gd name="T5" fmla="*/ 35 h 56"/>
                <a:gd name="T6" fmla="*/ 40 w 58"/>
                <a:gd name="T7" fmla="*/ 38 h 56"/>
                <a:gd name="T8" fmla="*/ 32 w 58"/>
                <a:gd name="T9" fmla="*/ 56 h 56"/>
                <a:gd name="T10" fmla="*/ 21 w 58"/>
                <a:gd name="T11" fmla="*/ 40 h 56"/>
                <a:gd name="T12" fmla="*/ 0 w 58"/>
                <a:gd name="T13" fmla="*/ 38 h 56"/>
                <a:gd name="T14" fmla="*/ 16 w 58"/>
                <a:gd name="T15" fmla="*/ 22 h 56"/>
                <a:gd name="T16" fmla="*/ 10 w 58"/>
                <a:gd name="T17" fmla="*/ 3 h 56"/>
                <a:gd name="T18" fmla="*/ 29 w 58"/>
                <a:gd name="T19" fmla="*/ 11 h 56"/>
                <a:gd name="T20" fmla="*/ 48 w 58"/>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48" y="0"/>
                  </a:moveTo>
                  <a:lnTo>
                    <a:pt x="45" y="22"/>
                  </a:lnTo>
                  <a:lnTo>
                    <a:pt x="58" y="35"/>
                  </a:lnTo>
                  <a:lnTo>
                    <a:pt x="40" y="38"/>
                  </a:lnTo>
                  <a:lnTo>
                    <a:pt x="32" y="56"/>
                  </a:lnTo>
                  <a:lnTo>
                    <a:pt x="21" y="40"/>
                  </a:lnTo>
                  <a:lnTo>
                    <a:pt x="0" y="38"/>
                  </a:lnTo>
                  <a:lnTo>
                    <a:pt x="16" y="22"/>
                  </a:lnTo>
                  <a:lnTo>
                    <a:pt x="10" y="3"/>
                  </a:lnTo>
                  <a:lnTo>
                    <a:pt x="29" y="11"/>
                  </a:lnTo>
                  <a:lnTo>
                    <a:pt x="48"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0" name="Freeform 405"/>
            <p:cNvSpPr>
              <a:spLocks/>
            </p:cNvSpPr>
            <p:nvPr/>
          </p:nvSpPr>
          <p:spPr bwMode="auto">
            <a:xfrm rot="16200000">
              <a:off x="9690306" y="5515248"/>
              <a:ext cx="121870" cy="121870"/>
            </a:xfrm>
            <a:custGeom>
              <a:avLst/>
              <a:gdLst>
                <a:gd name="T0" fmla="*/ 45 w 56"/>
                <a:gd name="T1" fmla="*/ 0 h 56"/>
                <a:gd name="T2" fmla="*/ 42 w 56"/>
                <a:gd name="T3" fmla="*/ 19 h 56"/>
                <a:gd name="T4" fmla="*/ 56 w 56"/>
                <a:gd name="T5" fmla="*/ 32 h 56"/>
                <a:gd name="T6" fmla="*/ 37 w 56"/>
                <a:gd name="T7" fmla="*/ 38 h 56"/>
                <a:gd name="T8" fmla="*/ 29 w 56"/>
                <a:gd name="T9" fmla="*/ 56 h 56"/>
                <a:gd name="T10" fmla="*/ 18 w 56"/>
                <a:gd name="T11" fmla="*/ 38 h 56"/>
                <a:gd name="T12" fmla="*/ 0 w 56"/>
                <a:gd name="T13" fmla="*/ 35 h 56"/>
                <a:gd name="T14" fmla="*/ 13 w 56"/>
                <a:gd name="T15" fmla="*/ 22 h 56"/>
                <a:gd name="T16" fmla="*/ 8 w 56"/>
                <a:gd name="T17" fmla="*/ 0 h 56"/>
                <a:gd name="T18" fmla="*/ 26 w 56"/>
                <a:gd name="T19" fmla="*/ 8 h 56"/>
                <a:gd name="T20" fmla="*/ 45 w 56"/>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45" y="0"/>
                  </a:moveTo>
                  <a:lnTo>
                    <a:pt x="42" y="19"/>
                  </a:lnTo>
                  <a:lnTo>
                    <a:pt x="56" y="32"/>
                  </a:lnTo>
                  <a:lnTo>
                    <a:pt x="37" y="38"/>
                  </a:lnTo>
                  <a:lnTo>
                    <a:pt x="29" y="56"/>
                  </a:lnTo>
                  <a:lnTo>
                    <a:pt x="18" y="38"/>
                  </a:lnTo>
                  <a:lnTo>
                    <a:pt x="0" y="35"/>
                  </a:lnTo>
                  <a:lnTo>
                    <a:pt x="13" y="22"/>
                  </a:lnTo>
                  <a:lnTo>
                    <a:pt x="8" y="0"/>
                  </a:lnTo>
                  <a:lnTo>
                    <a:pt x="26" y="8"/>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1" name="Freeform 406"/>
            <p:cNvSpPr>
              <a:spLocks/>
            </p:cNvSpPr>
            <p:nvPr/>
          </p:nvSpPr>
          <p:spPr bwMode="auto">
            <a:xfrm rot="16200000">
              <a:off x="11843712" y="2669794"/>
              <a:ext cx="128399" cy="121870"/>
            </a:xfrm>
            <a:custGeom>
              <a:avLst/>
              <a:gdLst>
                <a:gd name="T0" fmla="*/ 48 w 59"/>
                <a:gd name="T1" fmla="*/ 0 h 56"/>
                <a:gd name="T2" fmla="*/ 46 w 59"/>
                <a:gd name="T3" fmla="*/ 22 h 56"/>
                <a:gd name="T4" fmla="*/ 59 w 59"/>
                <a:gd name="T5" fmla="*/ 35 h 56"/>
                <a:gd name="T6" fmla="*/ 40 w 59"/>
                <a:gd name="T7" fmla="*/ 38 h 56"/>
                <a:gd name="T8" fmla="*/ 30 w 59"/>
                <a:gd name="T9" fmla="*/ 56 h 56"/>
                <a:gd name="T10" fmla="*/ 22 w 59"/>
                <a:gd name="T11" fmla="*/ 38 h 56"/>
                <a:gd name="T12" fmla="*/ 0 w 59"/>
                <a:gd name="T13" fmla="*/ 38 h 56"/>
                <a:gd name="T14" fmla="*/ 16 w 59"/>
                <a:gd name="T15" fmla="*/ 22 h 56"/>
                <a:gd name="T16" fmla="*/ 11 w 59"/>
                <a:gd name="T17" fmla="*/ 3 h 56"/>
                <a:gd name="T18" fmla="*/ 30 w 59"/>
                <a:gd name="T19" fmla="*/ 11 h 56"/>
                <a:gd name="T20" fmla="*/ 48 w 59"/>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48" y="0"/>
                  </a:moveTo>
                  <a:lnTo>
                    <a:pt x="46" y="22"/>
                  </a:lnTo>
                  <a:lnTo>
                    <a:pt x="59" y="35"/>
                  </a:lnTo>
                  <a:lnTo>
                    <a:pt x="40" y="38"/>
                  </a:lnTo>
                  <a:lnTo>
                    <a:pt x="30" y="56"/>
                  </a:lnTo>
                  <a:lnTo>
                    <a:pt x="22" y="38"/>
                  </a:lnTo>
                  <a:lnTo>
                    <a:pt x="0" y="38"/>
                  </a:lnTo>
                  <a:lnTo>
                    <a:pt x="16" y="22"/>
                  </a:lnTo>
                  <a:lnTo>
                    <a:pt x="11" y="3"/>
                  </a:lnTo>
                  <a:lnTo>
                    <a:pt x="30" y="11"/>
                  </a:lnTo>
                  <a:lnTo>
                    <a:pt x="48"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2" name="Freeform 407"/>
            <p:cNvSpPr>
              <a:spLocks/>
            </p:cNvSpPr>
            <p:nvPr/>
          </p:nvSpPr>
          <p:spPr bwMode="auto">
            <a:xfrm rot="16200000">
              <a:off x="6201242" y="-7000"/>
              <a:ext cx="128399" cy="121870"/>
            </a:xfrm>
            <a:custGeom>
              <a:avLst/>
              <a:gdLst>
                <a:gd name="T0" fmla="*/ 45 w 59"/>
                <a:gd name="T1" fmla="*/ 0 h 56"/>
                <a:gd name="T2" fmla="*/ 43 w 59"/>
                <a:gd name="T3" fmla="*/ 21 h 56"/>
                <a:gd name="T4" fmla="*/ 59 w 59"/>
                <a:gd name="T5" fmla="*/ 34 h 56"/>
                <a:gd name="T6" fmla="*/ 37 w 59"/>
                <a:gd name="T7" fmla="*/ 37 h 56"/>
                <a:gd name="T8" fmla="*/ 29 w 59"/>
                <a:gd name="T9" fmla="*/ 56 h 56"/>
                <a:gd name="T10" fmla="*/ 21 w 59"/>
                <a:gd name="T11" fmla="*/ 37 h 56"/>
                <a:gd name="T12" fmla="*/ 0 w 59"/>
                <a:gd name="T13" fmla="*/ 34 h 56"/>
                <a:gd name="T14" fmla="*/ 13 w 59"/>
                <a:gd name="T15" fmla="*/ 21 h 56"/>
                <a:gd name="T16" fmla="*/ 10 w 59"/>
                <a:gd name="T17" fmla="*/ 0 h 56"/>
                <a:gd name="T18" fmla="*/ 29 w 59"/>
                <a:gd name="T19" fmla="*/ 10 h 56"/>
                <a:gd name="T20" fmla="*/ 45 w 59"/>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45" y="0"/>
                  </a:moveTo>
                  <a:lnTo>
                    <a:pt x="43" y="21"/>
                  </a:lnTo>
                  <a:lnTo>
                    <a:pt x="59" y="34"/>
                  </a:lnTo>
                  <a:lnTo>
                    <a:pt x="37" y="37"/>
                  </a:lnTo>
                  <a:lnTo>
                    <a:pt x="29" y="56"/>
                  </a:lnTo>
                  <a:lnTo>
                    <a:pt x="21" y="37"/>
                  </a:lnTo>
                  <a:lnTo>
                    <a:pt x="0" y="34"/>
                  </a:lnTo>
                  <a:lnTo>
                    <a:pt x="13" y="21"/>
                  </a:lnTo>
                  <a:lnTo>
                    <a:pt x="10" y="0"/>
                  </a:lnTo>
                  <a:lnTo>
                    <a:pt x="29" y="10"/>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3" name="Freeform 408"/>
            <p:cNvSpPr>
              <a:spLocks/>
            </p:cNvSpPr>
            <p:nvPr/>
          </p:nvSpPr>
          <p:spPr bwMode="auto">
            <a:xfrm rot="16200000">
              <a:off x="11912264" y="5654529"/>
              <a:ext cx="121870" cy="121870"/>
            </a:xfrm>
            <a:custGeom>
              <a:avLst/>
              <a:gdLst>
                <a:gd name="T0" fmla="*/ 45 w 56"/>
                <a:gd name="T1" fmla="*/ 0 h 56"/>
                <a:gd name="T2" fmla="*/ 42 w 56"/>
                <a:gd name="T3" fmla="*/ 18 h 56"/>
                <a:gd name="T4" fmla="*/ 56 w 56"/>
                <a:gd name="T5" fmla="*/ 32 h 56"/>
                <a:gd name="T6" fmla="*/ 37 w 56"/>
                <a:gd name="T7" fmla="*/ 37 h 56"/>
                <a:gd name="T8" fmla="*/ 29 w 56"/>
                <a:gd name="T9" fmla="*/ 56 h 56"/>
                <a:gd name="T10" fmla="*/ 18 w 56"/>
                <a:gd name="T11" fmla="*/ 37 h 56"/>
                <a:gd name="T12" fmla="*/ 0 w 56"/>
                <a:gd name="T13" fmla="*/ 34 h 56"/>
                <a:gd name="T14" fmla="*/ 13 w 56"/>
                <a:gd name="T15" fmla="*/ 21 h 56"/>
                <a:gd name="T16" fmla="*/ 8 w 56"/>
                <a:gd name="T17" fmla="*/ 0 h 56"/>
                <a:gd name="T18" fmla="*/ 26 w 56"/>
                <a:gd name="T19" fmla="*/ 8 h 56"/>
                <a:gd name="T20" fmla="*/ 45 w 56"/>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45" y="0"/>
                  </a:moveTo>
                  <a:lnTo>
                    <a:pt x="42" y="18"/>
                  </a:lnTo>
                  <a:lnTo>
                    <a:pt x="56" y="32"/>
                  </a:lnTo>
                  <a:lnTo>
                    <a:pt x="37" y="37"/>
                  </a:lnTo>
                  <a:lnTo>
                    <a:pt x="29" y="56"/>
                  </a:lnTo>
                  <a:lnTo>
                    <a:pt x="18" y="37"/>
                  </a:lnTo>
                  <a:lnTo>
                    <a:pt x="0" y="34"/>
                  </a:lnTo>
                  <a:lnTo>
                    <a:pt x="13" y="21"/>
                  </a:lnTo>
                  <a:lnTo>
                    <a:pt x="8" y="0"/>
                  </a:lnTo>
                  <a:lnTo>
                    <a:pt x="26" y="8"/>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4" name="Freeform 409"/>
            <p:cNvSpPr>
              <a:spLocks/>
            </p:cNvSpPr>
            <p:nvPr/>
          </p:nvSpPr>
          <p:spPr bwMode="auto">
            <a:xfrm rot="16200000">
              <a:off x="11571680" y="4530493"/>
              <a:ext cx="128399" cy="121870"/>
            </a:xfrm>
            <a:custGeom>
              <a:avLst/>
              <a:gdLst>
                <a:gd name="T0" fmla="*/ 59 w 59"/>
                <a:gd name="T1" fmla="*/ 21 h 56"/>
                <a:gd name="T2" fmla="*/ 43 w 59"/>
                <a:gd name="T3" fmla="*/ 34 h 56"/>
                <a:gd name="T4" fmla="*/ 46 w 59"/>
                <a:gd name="T5" fmla="*/ 56 h 56"/>
                <a:gd name="T6" fmla="*/ 30 w 59"/>
                <a:gd name="T7" fmla="*/ 45 h 56"/>
                <a:gd name="T8" fmla="*/ 11 w 59"/>
                <a:gd name="T9" fmla="*/ 53 h 56"/>
                <a:gd name="T10" fmla="*/ 14 w 59"/>
                <a:gd name="T11" fmla="*/ 34 h 56"/>
                <a:gd name="T12" fmla="*/ 0 w 59"/>
                <a:gd name="T13" fmla="*/ 18 h 56"/>
                <a:gd name="T14" fmla="*/ 22 w 59"/>
                <a:gd name="T15" fmla="*/ 18 h 56"/>
                <a:gd name="T16" fmla="*/ 30 w 59"/>
                <a:gd name="T17" fmla="*/ 0 h 56"/>
                <a:gd name="T18" fmla="*/ 38 w 59"/>
                <a:gd name="T19" fmla="*/ 18 h 56"/>
                <a:gd name="T20" fmla="*/ 59 w 59"/>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1"/>
                  </a:moveTo>
                  <a:lnTo>
                    <a:pt x="43" y="34"/>
                  </a:lnTo>
                  <a:lnTo>
                    <a:pt x="46" y="56"/>
                  </a:lnTo>
                  <a:lnTo>
                    <a:pt x="30" y="45"/>
                  </a:lnTo>
                  <a:lnTo>
                    <a:pt x="11" y="53"/>
                  </a:lnTo>
                  <a:lnTo>
                    <a:pt x="14" y="34"/>
                  </a:lnTo>
                  <a:lnTo>
                    <a:pt x="0" y="18"/>
                  </a:lnTo>
                  <a:lnTo>
                    <a:pt x="22" y="18"/>
                  </a:lnTo>
                  <a:lnTo>
                    <a:pt x="30" y="0"/>
                  </a:lnTo>
                  <a:lnTo>
                    <a:pt x="38" y="18"/>
                  </a:lnTo>
                  <a:lnTo>
                    <a:pt x="5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5" name="Freeform 410"/>
            <p:cNvSpPr>
              <a:spLocks/>
            </p:cNvSpPr>
            <p:nvPr/>
          </p:nvSpPr>
          <p:spPr bwMode="auto">
            <a:xfrm rot="16200000">
              <a:off x="10949270" y="2064795"/>
              <a:ext cx="128399" cy="121870"/>
            </a:xfrm>
            <a:custGeom>
              <a:avLst/>
              <a:gdLst>
                <a:gd name="T0" fmla="*/ 59 w 59"/>
                <a:gd name="T1" fmla="*/ 21 h 56"/>
                <a:gd name="T2" fmla="*/ 43 w 59"/>
                <a:gd name="T3" fmla="*/ 35 h 56"/>
                <a:gd name="T4" fmla="*/ 48 w 59"/>
                <a:gd name="T5" fmla="*/ 56 h 56"/>
                <a:gd name="T6" fmla="*/ 29 w 59"/>
                <a:gd name="T7" fmla="*/ 45 h 56"/>
                <a:gd name="T8" fmla="*/ 11 w 59"/>
                <a:gd name="T9" fmla="*/ 56 h 56"/>
                <a:gd name="T10" fmla="*/ 16 w 59"/>
                <a:gd name="T11" fmla="*/ 35 h 56"/>
                <a:gd name="T12" fmla="*/ 0 w 59"/>
                <a:gd name="T13" fmla="*/ 21 h 56"/>
                <a:gd name="T14" fmla="*/ 21 w 59"/>
                <a:gd name="T15" fmla="*/ 19 h 56"/>
                <a:gd name="T16" fmla="*/ 29 w 59"/>
                <a:gd name="T17" fmla="*/ 0 h 56"/>
                <a:gd name="T18" fmla="*/ 37 w 59"/>
                <a:gd name="T19" fmla="*/ 19 h 56"/>
                <a:gd name="T20" fmla="*/ 59 w 59"/>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1"/>
                  </a:moveTo>
                  <a:lnTo>
                    <a:pt x="43" y="35"/>
                  </a:lnTo>
                  <a:lnTo>
                    <a:pt x="48" y="56"/>
                  </a:lnTo>
                  <a:lnTo>
                    <a:pt x="29" y="45"/>
                  </a:lnTo>
                  <a:lnTo>
                    <a:pt x="11" y="56"/>
                  </a:lnTo>
                  <a:lnTo>
                    <a:pt x="16" y="35"/>
                  </a:lnTo>
                  <a:lnTo>
                    <a:pt x="0" y="21"/>
                  </a:lnTo>
                  <a:lnTo>
                    <a:pt x="21" y="19"/>
                  </a:lnTo>
                  <a:lnTo>
                    <a:pt x="29" y="0"/>
                  </a:lnTo>
                  <a:lnTo>
                    <a:pt x="37" y="19"/>
                  </a:lnTo>
                  <a:lnTo>
                    <a:pt x="5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6" name="Freeform 411"/>
            <p:cNvSpPr>
              <a:spLocks/>
            </p:cNvSpPr>
            <p:nvPr/>
          </p:nvSpPr>
          <p:spPr bwMode="auto">
            <a:xfrm rot="16200000">
              <a:off x="11832830" y="3716573"/>
              <a:ext cx="128399" cy="121870"/>
            </a:xfrm>
            <a:custGeom>
              <a:avLst/>
              <a:gdLst>
                <a:gd name="T0" fmla="*/ 59 w 59"/>
                <a:gd name="T1" fmla="*/ 24 h 56"/>
                <a:gd name="T2" fmla="*/ 46 w 59"/>
                <a:gd name="T3" fmla="*/ 37 h 56"/>
                <a:gd name="T4" fmla="*/ 48 w 59"/>
                <a:gd name="T5" fmla="*/ 56 h 56"/>
                <a:gd name="T6" fmla="*/ 30 w 59"/>
                <a:gd name="T7" fmla="*/ 48 h 56"/>
                <a:gd name="T8" fmla="*/ 11 w 59"/>
                <a:gd name="T9" fmla="*/ 56 h 56"/>
                <a:gd name="T10" fmla="*/ 16 w 59"/>
                <a:gd name="T11" fmla="*/ 37 h 56"/>
                <a:gd name="T12" fmla="*/ 0 w 59"/>
                <a:gd name="T13" fmla="*/ 21 h 56"/>
                <a:gd name="T14" fmla="*/ 22 w 59"/>
                <a:gd name="T15" fmla="*/ 19 h 56"/>
                <a:gd name="T16" fmla="*/ 32 w 59"/>
                <a:gd name="T17" fmla="*/ 0 h 56"/>
                <a:gd name="T18" fmla="*/ 40 w 59"/>
                <a:gd name="T19" fmla="*/ 19 h 56"/>
                <a:gd name="T20" fmla="*/ 59 w 59"/>
                <a:gd name="T2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4"/>
                  </a:moveTo>
                  <a:lnTo>
                    <a:pt x="46" y="37"/>
                  </a:lnTo>
                  <a:lnTo>
                    <a:pt x="48" y="56"/>
                  </a:lnTo>
                  <a:lnTo>
                    <a:pt x="30" y="48"/>
                  </a:lnTo>
                  <a:lnTo>
                    <a:pt x="11" y="56"/>
                  </a:lnTo>
                  <a:lnTo>
                    <a:pt x="16" y="37"/>
                  </a:lnTo>
                  <a:lnTo>
                    <a:pt x="0" y="21"/>
                  </a:lnTo>
                  <a:lnTo>
                    <a:pt x="22" y="19"/>
                  </a:lnTo>
                  <a:lnTo>
                    <a:pt x="32" y="0"/>
                  </a:lnTo>
                  <a:lnTo>
                    <a:pt x="40" y="19"/>
                  </a:lnTo>
                  <a:lnTo>
                    <a:pt x="59"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7" name="Freeform 412"/>
            <p:cNvSpPr>
              <a:spLocks/>
            </p:cNvSpPr>
            <p:nvPr/>
          </p:nvSpPr>
          <p:spPr bwMode="auto">
            <a:xfrm rot="16200000">
              <a:off x="10075504" y="200832"/>
              <a:ext cx="121870" cy="121870"/>
            </a:xfrm>
            <a:custGeom>
              <a:avLst/>
              <a:gdLst>
                <a:gd name="T0" fmla="*/ 56 w 56"/>
                <a:gd name="T1" fmla="*/ 21 h 56"/>
                <a:gd name="T2" fmla="*/ 42 w 56"/>
                <a:gd name="T3" fmla="*/ 37 h 56"/>
                <a:gd name="T4" fmla="*/ 45 w 56"/>
                <a:gd name="T5" fmla="*/ 56 h 56"/>
                <a:gd name="T6" fmla="*/ 26 w 56"/>
                <a:gd name="T7" fmla="*/ 45 h 56"/>
                <a:gd name="T8" fmla="*/ 10 w 56"/>
                <a:gd name="T9" fmla="*/ 56 h 56"/>
                <a:gd name="T10" fmla="*/ 13 w 56"/>
                <a:gd name="T11" fmla="*/ 34 h 56"/>
                <a:gd name="T12" fmla="*/ 0 w 56"/>
                <a:gd name="T13" fmla="*/ 21 h 56"/>
                <a:gd name="T14" fmla="*/ 18 w 56"/>
                <a:gd name="T15" fmla="*/ 18 h 56"/>
                <a:gd name="T16" fmla="*/ 29 w 56"/>
                <a:gd name="T17" fmla="*/ 0 h 56"/>
                <a:gd name="T18" fmla="*/ 37 w 56"/>
                <a:gd name="T19" fmla="*/ 18 h 56"/>
                <a:gd name="T20" fmla="*/ 56 w 56"/>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56" y="21"/>
                  </a:moveTo>
                  <a:lnTo>
                    <a:pt x="42" y="37"/>
                  </a:lnTo>
                  <a:lnTo>
                    <a:pt x="45" y="56"/>
                  </a:lnTo>
                  <a:lnTo>
                    <a:pt x="26" y="45"/>
                  </a:lnTo>
                  <a:lnTo>
                    <a:pt x="10" y="56"/>
                  </a:lnTo>
                  <a:lnTo>
                    <a:pt x="13" y="34"/>
                  </a:lnTo>
                  <a:lnTo>
                    <a:pt x="0" y="21"/>
                  </a:lnTo>
                  <a:lnTo>
                    <a:pt x="18" y="18"/>
                  </a:lnTo>
                  <a:lnTo>
                    <a:pt x="29" y="0"/>
                  </a:lnTo>
                  <a:lnTo>
                    <a:pt x="37" y="18"/>
                  </a:lnTo>
                  <a:lnTo>
                    <a:pt x="5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8" name="Freeform 413"/>
            <p:cNvSpPr>
              <a:spLocks/>
            </p:cNvSpPr>
            <p:nvPr/>
          </p:nvSpPr>
          <p:spPr bwMode="auto">
            <a:xfrm rot="16200000">
              <a:off x="10466142" y="6832971"/>
              <a:ext cx="128399" cy="121870"/>
            </a:xfrm>
            <a:custGeom>
              <a:avLst/>
              <a:gdLst>
                <a:gd name="T0" fmla="*/ 59 w 59"/>
                <a:gd name="T1" fmla="*/ 22 h 56"/>
                <a:gd name="T2" fmla="*/ 46 w 59"/>
                <a:gd name="T3" fmla="*/ 35 h 56"/>
                <a:gd name="T4" fmla="*/ 48 w 59"/>
                <a:gd name="T5" fmla="*/ 56 h 56"/>
                <a:gd name="T6" fmla="*/ 30 w 59"/>
                <a:gd name="T7" fmla="*/ 46 h 56"/>
                <a:gd name="T8" fmla="*/ 11 w 59"/>
                <a:gd name="T9" fmla="*/ 56 h 56"/>
                <a:gd name="T10" fmla="*/ 16 w 59"/>
                <a:gd name="T11" fmla="*/ 35 h 56"/>
                <a:gd name="T12" fmla="*/ 0 w 59"/>
                <a:gd name="T13" fmla="*/ 22 h 56"/>
                <a:gd name="T14" fmla="*/ 22 w 59"/>
                <a:gd name="T15" fmla="*/ 19 h 56"/>
                <a:gd name="T16" fmla="*/ 30 w 59"/>
                <a:gd name="T17" fmla="*/ 0 h 56"/>
                <a:gd name="T18" fmla="*/ 40 w 59"/>
                <a:gd name="T19" fmla="*/ 19 h 56"/>
                <a:gd name="T20" fmla="*/ 59 w 59"/>
                <a:gd name="T21"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2"/>
                  </a:moveTo>
                  <a:lnTo>
                    <a:pt x="46" y="35"/>
                  </a:lnTo>
                  <a:lnTo>
                    <a:pt x="48" y="56"/>
                  </a:lnTo>
                  <a:lnTo>
                    <a:pt x="30" y="46"/>
                  </a:lnTo>
                  <a:lnTo>
                    <a:pt x="11" y="56"/>
                  </a:lnTo>
                  <a:lnTo>
                    <a:pt x="16" y="35"/>
                  </a:lnTo>
                  <a:lnTo>
                    <a:pt x="0" y="22"/>
                  </a:lnTo>
                  <a:lnTo>
                    <a:pt x="22" y="19"/>
                  </a:lnTo>
                  <a:lnTo>
                    <a:pt x="30" y="0"/>
                  </a:lnTo>
                  <a:lnTo>
                    <a:pt x="40" y="19"/>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9" name="Freeform 414"/>
            <p:cNvSpPr>
              <a:spLocks/>
            </p:cNvSpPr>
            <p:nvPr/>
          </p:nvSpPr>
          <p:spPr bwMode="auto">
            <a:xfrm rot="16200000">
              <a:off x="11774071" y="419546"/>
              <a:ext cx="128399" cy="121870"/>
            </a:xfrm>
            <a:custGeom>
              <a:avLst/>
              <a:gdLst>
                <a:gd name="T0" fmla="*/ 59 w 59"/>
                <a:gd name="T1" fmla="*/ 22 h 56"/>
                <a:gd name="T2" fmla="*/ 43 w 59"/>
                <a:gd name="T3" fmla="*/ 35 h 56"/>
                <a:gd name="T4" fmla="*/ 46 w 59"/>
                <a:gd name="T5" fmla="*/ 56 h 56"/>
                <a:gd name="T6" fmla="*/ 30 w 59"/>
                <a:gd name="T7" fmla="*/ 46 h 56"/>
                <a:gd name="T8" fmla="*/ 11 w 59"/>
                <a:gd name="T9" fmla="*/ 56 h 56"/>
                <a:gd name="T10" fmla="*/ 14 w 59"/>
                <a:gd name="T11" fmla="*/ 35 h 56"/>
                <a:gd name="T12" fmla="*/ 0 w 59"/>
                <a:gd name="T13" fmla="*/ 22 h 56"/>
                <a:gd name="T14" fmla="*/ 19 w 59"/>
                <a:gd name="T15" fmla="*/ 19 h 56"/>
                <a:gd name="T16" fmla="*/ 30 w 59"/>
                <a:gd name="T17" fmla="*/ 0 h 56"/>
                <a:gd name="T18" fmla="*/ 38 w 59"/>
                <a:gd name="T19" fmla="*/ 19 h 56"/>
                <a:gd name="T20" fmla="*/ 59 w 59"/>
                <a:gd name="T21"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2"/>
                  </a:moveTo>
                  <a:lnTo>
                    <a:pt x="43" y="35"/>
                  </a:lnTo>
                  <a:lnTo>
                    <a:pt x="46" y="56"/>
                  </a:lnTo>
                  <a:lnTo>
                    <a:pt x="30" y="46"/>
                  </a:lnTo>
                  <a:lnTo>
                    <a:pt x="11" y="56"/>
                  </a:lnTo>
                  <a:lnTo>
                    <a:pt x="14" y="35"/>
                  </a:lnTo>
                  <a:lnTo>
                    <a:pt x="0" y="22"/>
                  </a:lnTo>
                  <a:lnTo>
                    <a:pt x="19" y="19"/>
                  </a:lnTo>
                  <a:lnTo>
                    <a:pt x="30" y="0"/>
                  </a:lnTo>
                  <a:lnTo>
                    <a:pt x="38" y="19"/>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0" name="Freeform 415"/>
            <p:cNvSpPr>
              <a:spLocks/>
            </p:cNvSpPr>
            <p:nvPr/>
          </p:nvSpPr>
          <p:spPr bwMode="auto">
            <a:xfrm rot="16200000">
              <a:off x="5837807" y="356435"/>
              <a:ext cx="128399" cy="117518"/>
            </a:xfrm>
            <a:custGeom>
              <a:avLst/>
              <a:gdLst>
                <a:gd name="T0" fmla="*/ 59 w 59"/>
                <a:gd name="T1" fmla="*/ 22 h 54"/>
                <a:gd name="T2" fmla="*/ 43 w 59"/>
                <a:gd name="T3" fmla="*/ 35 h 54"/>
                <a:gd name="T4" fmla="*/ 48 w 59"/>
                <a:gd name="T5" fmla="*/ 54 h 54"/>
                <a:gd name="T6" fmla="*/ 30 w 59"/>
                <a:gd name="T7" fmla="*/ 46 h 54"/>
                <a:gd name="T8" fmla="*/ 11 w 59"/>
                <a:gd name="T9" fmla="*/ 54 h 54"/>
                <a:gd name="T10" fmla="*/ 13 w 59"/>
                <a:gd name="T11" fmla="*/ 35 h 54"/>
                <a:gd name="T12" fmla="*/ 0 w 59"/>
                <a:gd name="T13" fmla="*/ 19 h 54"/>
                <a:gd name="T14" fmla="*/ 21 w 59"/>
                <a:gd name="T15" fmla="*/ 16 h 54"/>
                <a:gd name="T16" fmla="*/ 30 w 59"/>
                <a:gd name="T17" fmla="*/ 0 h 54"/>
                <a:gd name="T18" fmla="*/ 38 w 59"/>
                <a:gd name="T19" fmla="*/ 16 h 54"/>
                <a:gd name="T20" fmla="*/ 59 w 59"/>
                <a:gd name="T21"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4">
                  <a:moveTo>
                    <a:pt x="59" y="22"/>
                  </a:moveTo>
                  <a:lnTo>
                    <a:pt x="43" y="35"/>
                  </a:lnTo>
                  <a:lnTo>
                    <a:pt x="48" y="54"/>
                  </a:lnTo>
                  <a:lnTo>
                    <a:pt x="30" y="46"/>
                  </a:lnTo>
                  <a:lnTo>
                    <a:pt x="11" y="54"/>
                  </a:lnTo>
                  <a:lnTo>
                    <a:pt x="13" y="35"/>
                  </a:lnTo>
                  <a:lnTo>
                    <a:pt x="0" y="19"/>
                  </a:lnTo>
                  <a:lnTo>
                    <a:pt x="21" y="16"/>
                  </a:lnTo>
                  <a:lnTo>
                    <a:pt x="30" y="0"/>
                  </a:lnTo>
                  <a:lnTo>
                    <a:pt x="38" y="16"/>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1" name="Freeform 416"/>
            <p:cNvSpPr>
              <a:spLocks/>
            </p:cNvSpPr>
            <p:nvPr/>
          </p:nvSpPr>
          <p:spPr bwMode="auto">
            <a:xfrm rot="16200000">
              <a:off x="3641965" y="69169"/>
              <a:ext cx="128399" cy="121870"/>
            </a:xfrm>
            <a:custGeom>
              <a:avLst/>
              <a:gdLst>
                <a:gd name="T0" fmla="*/ 59 w 59"/>
                <a:gd name="T1" fmla="*/ 38 h 56"/>
                <a:gd name="T2" fmla="*/ 37 w 59"/>
                <a:gd name="T3" fmla="*/ 40 h 56"/>
                <a:gd name="T4" fmla="*/ 27 w 59"/>
                <a:gd name="T5" fmla="*/ 56 h 56"/>
                <a:gd name="T6" fmla="*/ 19 w 59"/>
                <a:gd name="T7" fmla="*/ 38 h 56"/>
                <a:gd name="T8" fmla="*/ 0 w 59"/>
                <a:gd name="T9" fmla="*/ 32 h 56"/>
                <a:gd name="T10" fmla="*/ 16 w 59"/>
                <a:gd name="T11" fmla="*/ 22 h 56"/>
                <a:gd name="T12" fmla="*/ 13 w 59"/>
                <a:gd name="T13" fmla="*/ 0 h 56"/>
                <a:gd name="T14" fmla="*/ 29 w 59"/>
                <a:gd name="T15" fmla="*/ 11 h 56"/>
                <a:gd name="T16" fmla="*/ 48 w 59"/>
                <a:gd name="T17" fmla="*/ 3 h 56"/>
                <a:gd name="T18" fmla="*/ 45 w 59"/>
                <a:gd name="T19" fmla="*/ 22 h 56"/>
                <a:gd name="T20" fmla="*/ 59 w 59"/>
                <a:gd name="T21"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8"/>
                  </a:moveTo>
                  <a:lnTo>
                    <a:pt x="37" y="40"/>
                  </a:lnTo>
                  <a:lnTo>
                    <a:pt x="27" y="56"/>
                  </a:lnTo>
                  <a:lnTo>
                    <a:pt x="19" y="38"/>
                  </a:lnTo>
                  <a:lnTo>
                    <a:pt x="0" y="32"/>
                  </a:lnTo>
                  <a:lnTo>
                    <a:pt x="16" y="22"/>
                  </a:lnTo>
                  <a:lnTo>
                    <a:pt x="13" y="0"/>
                  </a:lnTo>
                  <a:lnTo>
                    <a:pt x="29" y="11"/>
                  </a:lnTo>
                  <a:lnTo>
                    <a:pt x="48" y="3"/>
                  </a:lnTo>
                  <a:lnTo>
                    <a:pt x="45" y="22"/>
                  </a:lnTo>
                  <a:lnTo>
                    <a:pt x="59"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2" name="Freeform 417"/>
            <p:cNvSpPr>
              <a:spLocks/>
            </p:cNvSpPr>
            <p:nvPr/>
          </p:nvSpPr>
          <p:spPr bwMode="auto">
            <a:xfrm rot="16200000">
              <a:off x="1276375" y="604528"/>
              <a:ext cx="128399" cy="121870"/>
            </a:xfrm>
            <a:custGeom>
              <a:avLst/>
              <a:gdLst>
                <a:gd name="T0" fmla="*/ 59 w 59"/>
                <a:gd name="T1" fmla="*/ 38 h 56"/>
                <a:gd name="T2" fmla="*/ 38 w 59"/>
                <a:gd name="T3" fmla="*/ 38 h 56"/>
                <a:gd name="T4" fmla="*/ 27 w 59"/>
                <a:gd name="T5" fmla="*/ 56 h 56"/>
                <a:gd name="T6" fmla="*/ 22 w 59"/>
                <a:gd name="T7" fmla="*/ 38 h 56"/>
                <a:gd name="T8" fmla="*/ 0 w 59"/>
                <a:gd name="T9" fmla="*/ 32 h 56"/>
                <a:gd name="T10" fmla="*/ 16 w 59"/>
                <a:gd name="T11" fmla="*/ 19 h 56"/>
                <a:gd name="T12" fmla="*/ 14 w 59"/>
                <a:gd name="T13" fmla="*/ 0 h 56"/>
                <a:gd name="T14" fmla="*/ 32 w 59"/>
                <a:gd name="T15" fmla="*/ 11 h 56"/>
                <a:gd name="T16" fmla="*/ 51 w 59"/>
                <a:gd name="T17" fmla="*/ 3 h 56"/>
                <a:gd name="T18" fmla="*/ 46 w 59"/>
                <a:gd name="T19" fmla="*/ 22 h 56"/>
                <a:gd name="T20" fmla="*/ 59 w 59"/>
                <a:gd name="T21"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8"/>
                  </a:moveTo>
                  <a:lnTo>
                    <a:pt x="38" y="38"/>
                  </a:lnTo>
                  <a:lnTo>
                    <a:pt x="27" y="56"/>
                  </a:lnTo>
                  <a:lnTo>
                    <a:pt x="22" y="38"/>
                  </a:lnTo>
                  <a:lnTo>
                    <a:pt x="0" y="32"/>
                  </a:lnTo>
                  <a:lnTo>
                    <a:pt x="16" y="19"/>
                  </a:lnTo>
                  <a:lnTo>
                    <a:pt x="14" y="0"/>
                  </a:lnTo>
                  <a:lnTo>
                    <a:pt x="32" y="11"/>
                  </a:lnTo>
                  <a:lnTo>
                    <a:pt x="51" y="3"/>
                  </a:lnTo>
                  <a:lnTo>
                    <a:pt x="46" y="22"/>
                  </a:lnTo>
                  <a:lnTo>
                    <a:pt x="59"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3" name="Freeform 418"/>
            <p:cNvSpPr>
              <a:spLocks/>
            </p:cNvSpPr>
            <p:nvPr/>
          </p:nvSpPr>
          <p:spPr bwMode="auto">
            <a:xfrm rot="16200000">
              <a:off x="1800852" y="3575117"/>
              <a:ext cx="128399" cy="121870"/>
            </a:xfrm>
            <a:custGeom>
              <a:avLst/>
              <a:gdLst>
                <a:gd name="T0" fmla="*/ 59 w 59"/>
                <a:gd name="T1" fmla="*/ 37 h 56"/>
                <a:gd name="T2" fmla="*/ 37 w 59"/>
                <a:gd name="T3" fmla="*/ 40 h 56"/>
                <a:gd name="T4" fmla="*/ 27 w 59"/>
                <a:gd name="T5" fmla="*/ 56 h 56"/>
                <a:gd name="T6" fmla="*/ 21 w 59"/>
                <a:gd name="T7" fmla="*/ 37 h 56"/>
                <a:gd name="T8" fmla="*/ 0 w 59"/>
                <a:gd name="T9" fmla="*/ 34 h 56"/>
                <a:gd name="T10" fmla="*/ 16 w 59"/>
                <a:gd name="T11" fmla="*/ 21 h 56"/>
                <a:gd name="T12" fmla="*/ 13 w 59"/>
                <a:gd name="T13" fmla="*/ 0 h 56"/>
                <a:gd name="T14" fmla="*/ 32 w 59"/>
                <a:gd name="T15" fmla="*/ 10 h 56"/>
                <a:gd name="T16" fmla="*/ 51 w 59"/>
                <a:gd name="T17" fmla="*/ 2 h 56"/>
                <a:gd name="T18" fmla="*/ 45 w 59"/>
                <a:gd name="T19" fmla="*/ 24 h 56"/>
                <a:gd name="T20" fmla="*/ 59 w 59"/>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7"/>
                  </a:moveTo>
                  <a:lnTo>
                    <a:pt x="37" y="40"/>
                  </a:lnTo>
                  <a:lnTo>
                    <a:pt x="27" y="56"/>
                  </a:lnTo>
                  <a:lnTo>
                    <a:pt x="21" y="37"/>
                  </a:lnTo>
                  <a:lnTo>
                    <a:pt x="0" y="34"/>
                  </a:lnTo>
                  <a:lnTo>
                    <a:pt x="16" y="21"/>
                  </a:lnTo>
                  <a:lnTo>
                    <a:pt x="13" y="0"/>
                  </a:lnTo>
                  <a:lnTo>
                    <a:pt x="32" y="10"/>
                  </a:lnTo>
                  <a:lnTo>
                    <a:pt x="51" y="2"/>
                  </a:lnTo>
                  <a:lnTo>
                    <a:pt x="45" y="24"/>
                  </a:lnTo>
                  <a:lnTo>
                    <a:pt x="59"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4" name="Freeform 419"/>
            <p:cNvSpPr>
              <a:spLocks/>
            </p:cNvSpPr>
            <p:nvPr/>
          </p:nvSpPr>
          <p:spPr bwMode="auto">
            <a:xfrm rot="16200000">
              <a:off x="2430879" y="5415141"/>
              <a:ext cx="128399" cy="128399"/>
            </a:xfrm>
            <a:custGeom>
              <a:avLst/>
              <a:gdLst>
                <a:gd name="T0" fmla="*/ 59 w 59"/>
                <a:gd name="T1" fmla="*/ 40 h 59"/>
                <a:gd name="T2" fmla="*/ 37 w 59"/>
                <a:gd name="T3" fmla="*/ 40 h 59"/>
                <a:gd name="T4" fmla="*/ 27 w 59"/>
                <a:gd name="T5" fmla="*/ 59 h 59"/>
                <a:gd name="T6" fmla="*/ 19 w 59"/>
                <a:gd name="T7" fmla="*/ 40 h 59"/>
                <a:gd name="T8" fmla="*/ 0 w 59"/>
                <a:gd name="T9" fmla="*/ 35 h 59"/>
                <a:gd name="T10" fmla="*/ 16 w 59"/>
                <a:gd name="T11" fmla="*/ 21 h 59"/>
                <a:gd name="T12" fmla="*/ 13 w 59"/>
                <a:gd name="T13" fmla="*/ 0 h 59"/>
                <a:gd name="T14" fmla="*/ 32 w 59"/>
                <a:gd name="T15" fmla="*/ 11 h 59"/>
                <a:gd name="T16" fmla="*/ 51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40"/>
                  </a:lnTo>
                  <a:lnTo>
                    <a:pt x="0" y="35"/>
                  </a:lnTo>
                  <a:lnTo>
                    <a:pt x="16" y="21"/>
                  </a:lnTo>
                  <a:lnTo>
                    <a:pt x="13" y="0"/>
                  </a:lnTo>
                  <a:lnTo>
                    <a:pt x="32" y="11"/>
                  </a:lnTo>
                  <a:lnTo>
                    <a:pt x="51"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5" name="Freeform 420"/>
            <p:cNvSpPr>
              <a:spLocks/>
            </p:cNvSpPr>
            <p:nvPr/>
          </p:nvSpPr>
          <p:spPr bwMode="auto">
            <a:xfrm rot="16200000">
              <a:off x="4017369" y="6688251"/>
              <a:ext cx="128399" cy="128399"/>
            </a:xfrm>
            <a:custGeom>
              <a:avLst/>
              <a:gdLst>
                <a:gd name="T0" fmla="*/ 59 w 59"/>
                <a:gd name="T1" fmla="*/ 40 h 59"/>
                <a:gd name="T2" fmla="*/ 37 w 59"/>
                <a:gd name="T3" fmla="*/ 40 h 59"/>
                <a:gd name="T4" fmla="*/ 27 w 59"/>
                <a:gd name="T5" fmla="*/ 59 h 59"/>
                <a:gd name="T6" fmla="*/ 19 w 59"/>
                <a:gd name="T7" fmla="*/ 38 h 59"/>
                <a:gd name="T8" fmla="*/ 0 w 59"/>
                <a:gd name="T9" fmla="*/ 35 h 59"/>
                <a:gd name="T10" fmla="*/ 16 w 59"/>
                <a:gd name="T11" fmla="*/ 22 h 59"/>
                <a:gd name="T12" fmla="*/ 13 w 59"/>
                <a:gd name="T13" fmla="*/ 0 h 59"/>
                <a:gd name="T14" fmla="*/ 29 w 59"/>
                <a:gd name="T15" fmla="*/ 11 h 59"/>
                <a:gd name="T16" fmla="*/ 48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38"/>
                  </a:lnTo>
                  <a:lnTo>
                    <a:pt x="0" y="35"/>
                  </a:lnTo>
                  <a:lnTo>
                    <a:pt x="16" y="22"/>
                  </a:lnTo>
                  <a:lnTo>
                    <a:pt x="13" y="0"/>
                  </a:lnTo>
                  <a:lnTo>
                    <a:pt x="29" y="11"/>
                  </a:lnTo>
                  <a:lnTo>
                    <a:pt x="48"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6" name="Freeform 421"/>
            <p:cNvSpPr>
              <a:spLocks/>
            </p:cNvSpPr>
            <p:nvPr/>
          </p:nvSpPr>
          <p:spPr bwMode="auto">
            <a:xfrm rot="16200000">
              <a:off x="6514623" y="6732864"/>
              <a:ext cx="128399" cy="121870"/>
            </a:xfrm>
            <a:custGeom>
              <a:avLst/>
              <a:gdLst>
                <a:gd name="T0" fmla="*/ 59 w 59"/>
                <a:gd name="T1" fmla="*/ 37 h 56"/>
                <a:gd name="T2" fmla="*/ 40 w 59"/>
                <a:gd name="T3" fmla="*/ 40 h 56"/>
                <a:gd name="T4" fmla="*/ 30 w 59"/>
                <a:gd name="T5" fmla="*/ 56 h 56"/>
                <a:gd name="T6" fmla="*/ 22 w 59"/>
                <a:gd name="T7" fmla="*/ 37 h 56"/>
                <a:gd name="T8" fmla="*/ 0 w 59"/>
                <a:gd name="T9" fmla="*/ 32 h 56"/>
                <a:gd name="T10" fmla="*/ 16 w 59"/>
                <a:gd name="T11" fmla="*/ 19 h 56"/>
                <a:gd name="T12" fmla="*/ 16 w 59"/>
                <a:gd name="T13" fmla="*/ 0 h 56"/>
                <a:gd name="T14" fmla="*/ 32 w 59"/>
                <a:gd name="T15" fmla="*/ 11 h 56"/>
                <a:gd name="T16" fmla="*/ 51 w 59"/>
                <a:gd name="T17" fmla="*/ 3 h 56"/>
                <a:gd name="T18" fmla="*/ 46 w 59"/>
                <a:gd name="T19" fmla="*/ 21 h 56"/>
                <a:gd name="T20" fmla="*/ 59 w 59"/>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7"/>
                  </a:moveTo>
                  <a:lnTo>
                    <a:pt x="40" y="40"/>
                  </a:lnTo>
                  <a:lnTo>
                    <a:pt x="30" y="56"/>
                  </a:lnTo>
                  <a:lnTo>
                    <a:pt x="22" y="37"/>
                  </a:lnTo>
                  <a:lnTo>
                    <a:pt x="0" y="32"/>
                  </a:lnTo>
                  <a:lnTo>
                    <a:pt x="16" y="19"/>
                  </a:lnTo>
                  <a:lnTo>
                    <a:pt x="16" y="0"/>
                  </a:lnTo>
                  <a:lnTo>
                    <a:pt x="32" y="11"/>
                  </a:lnTo>
                  <a:lnTo>
                    <a:pt x="51" y="3"/>
                  </a:lnTo>
                  <a:lnTo>
                    <a:pt x="46" y="21"/>
                  </a:lnTo>
                  <a:lnTo>
                    <a:pt x="59"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7" name="Freeform 422"/>
            <p:cNvSpPr>
              <a:spLocks/>
            </p:cNvSpPr>
            <p:nvPr/>
          </p:nvSpPr>
          <p:spPr bwMode="auto">
            <a:xfrm rot="16200000">
              <a:off x="242653" y="1564257"/>
              <a:ext cx="128399" cy="121870"/>
            </a:xfrm>
            <a:custGeom>
              <a:avLst/>
              <a:gdLst>
                <a:gd name="T0" fmla="*/ 59 w 59"/>
                <a:gd name="T1" fmla="*/ 37 h 56"/>
                <a:gd name="T2" fmla="*/ 38 w 59"/>
                <a:gd name="T3" fmla="*/ 37 h 56"/>
                <a:gd name="T4" fmla="*/ 27 w 59"/>
                <a:gd name="T5" fmla="*/ 56 h 56"/>
                <a:gd name="T6" fmla="*/ 22 w 59"/>
                <a:gd name="T7" fmla="*/ 37 h 56"/>
                <a:gd name="T8" fmla="*/ 0 w 59"/>
                <a:gd name="T9" fmla="*/ 32 h 56"/>
                <a:gd name="T10" fmla="*/ 16 w 59"/>
                <a:gd name="T11" fmla="*/ 18 h 56"/>
                <a:gd name="T12" fmla="*/ 14 w 59"/>
                <a:gd name="T13" fmla="*/ 0 h 56"/>
                <a:gd name="T14" fmla="*/ 32 w 59"/>
                <a:gd name="T15" fmla="*/ 10 h 56"/>
                <a:gd name="T16" fmla="*/ 51 w 59"/>
                <a:gd name="T17" fmla="*/ 2 h 56"/>
                <a:gd name="T18" fmla="*/ 46 w 59"/>
                <a:gd name="T19" fmla="*/ 21 h 56"/>
                <a:gd name="T20" fmla="*/ 59 w 59"/>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7"/>
                  </a:moveTo>
                  <a:lnTo>
                    <a:pt x="38" y="37"/>
                  </a:lnTo>
                  <a:lnTo>
                    <a:pt x="27" y="56"/>
                  </a:lnTo>
                  <a:lnTo>
                    <a:pt x="22" y="37"/>
                  </a:lnTo>
                  <a:lnTo>
                    <a:pt x="0" y="32"/>
                  </a:lnTo>
                  <a:lnTo>
                    <a:pt x="16" y="18"/>
                  </a:lnTo>
                  <a:lnTo>
                    <a:pt x="14" y="0"/>
                  </a:lnTo>
                  <a:lnTo>
                    <a:pt x="32" y="10"/>
                  </a:lnTo>
                  <a:lnTo>
                    <a:pt x="51" y="2"/>
                  </a:lnTo>
                  <a:lnTo>
                    <a:pt x="46" y="21"/>
                  </a:lnTo>
                  <a:lnTo>
                    <a:pt x="59"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8" name="Freeform 423"/>
            <p:cNvSpPr>
              <a:spLocks/>
            </p:cNvSpPr>
            <p:nvPr/>
          </p:nvSpPr>
          <p:spPr bwMode="auto">
            <a:xfrm rot="16200000">
              <a:off x="180630" y="3269353"/>
              <a:ext cx="128399" cy="128399"/>
            </a:xfrm>
            <a:custGeom>
              <a:avLst/>
              <a:gdLst>
                <a:gd name="T0" fmla="*/ 59 w 59"/>
                <a:gd name="T1" fmla="*/ 40 h 59"/>
                <a:gd name="T2" fmla="*/ 37 w 59"/>
                <a:gd name="T3" fmla="*/ 40 h 59"/>
                <a:gd name="T4" fmla="*/ 27 w 59"/>
                <a:gd name="T5" fmla="*/ 59 h 59"/>
                <a:gd name="T6" fmla="*/ 19 w 59"/>
                <a:gd name="T7" fmla="*/ 38 h 59"/>
                <a:gd name="T8" fmla="*/ 0 w 59"/>
                <a:gd name="T9" fmla="*/ 35 h 59"/>
                <a:gd name="T10" fmla="*/ 16 w 59"/>
                <a:gd name="T11" fmla="*/ 22 h 59"/>
                <a:gd name="T12" fmla="*/ 13 w 59"/>
                <a:gd name="T13" fmla="*/ 0 h 59"/>
                <a:gd name="T14" fmla="*/ 29 w 59"/>
                <a:gd name="T15" fmla="*/ 11 h 59"/>
                <a:gd name="T16" fmla="*/ 48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38"/>
                  </a:lnTo>
                  <a:lnTo>
                    <a:pt x="0" y="35"/>
                  </a:lnTo>
                  <a:lnTo>
                    <a:pt x="16" y="22"/>
                  </a:lnTo>
                  <a:lnTo>
                    <a:pt x="13" y="0"/>
                  </a:lnTo>
                  <a:lnTo>
                    <a:pt x="29" y="11"/>
                  </a:lnTo>
                  <a:lnTo>
                    <a:pt x="48"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9" name="Freeform 424"/>
            <p:cNvSpPr>
              <a:spLocks/>
            </p:cNvSpPr>
            <p:nvPr/>
          </p:nvSpPr>
          <p:spPr bwMode="auto">
            <a:xfrm rot="16200000">
              <a:off x="756250" y="3764452"/>
              <a:ext cx="128399" cy="126223"/>
            </a:xfrm>
            <a:custGeom>
              <a:avLst/>
              <a:gdLst>
                <a:gd name="T0" fmla="*/ 59 w 59"/>
                <a:gd name="T1" fmla="*/ 40 h 58"/>
                <a:gd name="T2" fmla="*/ 40 w 59"/>
                <a:gd name="T3" fmla="*/ 40 h 58"/>
                <a:gd name="T4" fmla="*/ 29 w 59"/>
                <a:gd name="T5" fmla="*/ 58 h 58"/>
                <a:gd name="T6" fmla="*/ 21 w 59"/>
                <a:gd name="T7" fmla="*/ 40 h 58"/>
                <a:gd name="T8" fmla="*/ 0 w 59"/>
                <a:gd name="T9" fmla="*/ 34 h 58"/>
                <a:gd name="T10" fmla="*/ 16 w 59"/>
                <a:gd name="T11" fmla="*/ 21 h 58"/>
                <a:gd name="T12" fmla="*/ 16 w 59"/>
                <a:gd name="T13" fmla="*/ 0 h 58"/>
                <a:gd name="T14" fmla="*/ 32 w 59"/>
                <a:gd name="T15" fmla="*/ 13 h 58"/>
                <a:gd name="T16" fmla="*/ 51 w 59"/>
                <a:gd name="T17" fmla="*/ 5 h 58"/>
                <a:gd name="T18" fmla="*/ 45 w 59"/>
                <a:gd name="T19" fmla="*/ 24 h 58"/>
                <a:gd name="T20" fmla="*/ 59 w 59"/>
                <a:gd name="T21"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8">
                  <a:moveTo>
                    <a:pt x="59" y="40"/>
                  </a:moveTo>
                  <a:lnTo>
                    <a:pt x="40" y="40"/>
                  </a:lnTo>
                  <a:lnTo>
                    <a:pt x="29" y="58"/>
                  </a:lnTo>
                  <a:lnTo>
                    <a:pt x="21" y="40"/>
                  </a:lnTo>
                  <a:lnTo>
                    <a:pt x="0" y="34"/>
                  </a:lnTo>
                  <a:lnTo>
                    <a:pt x="16" y="21"/>
                  </a:lnTo>
                  <a:lnTo>
                    <a:pt x="16" y="0"/>
                  </a:lnTo>
                  <a:lnTo>
                    <a:pt x="32" y="13"/>
                  </a:lnTo>
                  <a:lnTo>
                    <a:pt x="51" y="5"/>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0" name="Freeform 425"/>
            <p:cNvSpPr>
              <a:spLocks/>
            </p:cNvSpPr>
            <p:nvPr/>
          </p:nvSpPr>
          <p:spPr bwMode="auto">
            <a:xfrm rot="16200000">
              <a:off x="698579" y="6572909"/>
              <a:ext cx="121870" cy="121870"/>
            </a:xfrm>
            <a:custGeom>
              <a:avLst/>
              <a:gdLst>
                <a:gd name="T0" fmla="*/ 56 w 56"/>
                <a:gd name="T1" fmla="*/ 37 h 56"/>
                <a:gd name="T2" fmla="*/ 37 w 56"/>
                <a:gd name="T3" fmla="*/ 40 h 56"/>
                <a:gd name="T4" fmla="*/ 27 w 56"/>
                <a:gd name="T5" fmla="*/ 56 h 56"/>
                <a:gd name="T6" fmla="*/ 19 w 56"/>
                <a:gd name="T7" fmla="*/ 37 h 56"/>
                <a:gd name="T8" fmla="*/ 0 w 56"/>
                <a:gd name="T9" fmla="*/ 32 h 56"/>
                <a:gd name="T10" fmla="*/ 16 w 56"/>
                <a:gd name="T11" fmla="*/ 19 h 56"/>
                <a:gd name="T12" fmla="*/ 13 w 56"/>
                <a:gd name="T13" fmla="*/ 0 h 56"/>
                <a:gd name="T14" fmla="*/ 29 w 56"/>
                <a:gd name="T15" fmla="*/ 11 h 56"/>
                <a:gd name="T16" fmla="*/ 48 w 56"/>
                <a:gd name="T17" fmla="*/ 3 h 56"/>
                <a:gd name="T18" fmla="*/ 43 w 56"/>
                <a:gd name="T19" fmla="*/ 21 h 56"/>
                <a:gd name="T20" fmla="*/ 56 w 56"/>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56" y="37"/>
                  </a:moveTo>
                  <a:lnTo>
                    <a:pt x="37" y="40"/>
                  </a:lnTo>
                  <a:lnTo>
                    <a:pt x="27" y="56"/>
                  </a:lnTo>
                  <a:lnTo>
                    <a:pt x="19" y="37"/>
                  </a:lnTo>
                  <a:lnTo>
                    <a:pt x="0" y="32"/>
                  </a:lnTo>
                  <a:lnTo>
                    <a:pt x="16" y="19"/>
                  </a:lnTo>
                  <a:lnTo>
                    <a:pt x="13" y="0"/>
                  </a:lnTo>
                  <a:lnTo>
                    <a:pt x="29" y="11"/>
                  </a:lnTo>
                  <a:lnTo>
                    <a:pt x="48" y="3"/>
                  </a:lnTo>
                  <a:lnTo>
                    <a:pt x="43" y="21"/>
                  </a:lnTo>
                  <a:lnTo>
                    <a:pt x="56"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1" name="Freeform 426"/>
            <p:cNvSpPr>
              <a:spLocks/>
            </p:cNvSpPr>
            <p:nvPr/>
          </p:nvSpPr>
          <p:spPr bwMode="auto">
            <a:xfrm rot="16200000">
              <a:off x="9903580" y="4925483"/>
              <a:ext cx="126223" cy="121870"/>
            </a:xfrm>
            <a:custGeom>
              <a:avLst/>
              <a:gdLst>
                <a:gd name="T0" fmla="*/ 58 w 58"/>
                <a:gd name="T1" fmla="*/ 21 h 56"/>
                <a:gd name="T2" fmla="*/ 45 w 58"/>
                <a:gd name="T3" fmla="*/ 35 h 56"/>
                <a:gd name="T4" fmla="*/ 48 w 58"/>
                <a:gd name="T5" fmla="*/ 56 h 56"/>
                <a:gd name="T6" fmla="*/ 29 w 58"/>
                <a:gd name="T7" fmla="*/ 45 h 56"/>
                <a:gd name="T8" fmla="*/ 10 w 58"/>
                <a:gd name="T9" fmla="*/ 56 h 56"/>
                <a:gd name="T10" fmla="*/ 16 w 58"/>
                <a:gd name="T11" fmla="*/ 35 h 56"/>
                <a:gd name="T12" fmla="*/ 0 w 58"/>
                <a:gd name="T13" fmla="*/ 21 h 56"/>
                <a:gd name="T14" fmla="*/ 21 w 58"/>
                <a:gd name="T15" fmla="*/ 19 h 56"/>
                <a:gd name="T16" fmla="*/ 32 w 58"/>
                <a:gd name="T17" fmla="*/ 0 h 56"/>
                <a:gd name="T18" fmla="*/ 40 w 58"/>
                <a:gd name="T19" fmla="*/ 19 h 56"/>
                <a:gd name="T20" fmla="*/ 58 w 58"/>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58" y="21"/>
                  </a:moveTo>
                  <a:lnTo>
                    <a:pt x="45" y="35"/>
                  </a:lnTo>
                  <a:lnTo>
                    <a:pt x="48" y="56"/>
                  </a:lnTo>
                  <a:lnTo>
                    <a:pt x="29" y="45"/>
                  </a:lnTo>
                  <a:lnTo>
                    <a:pt x="10" y="56"/>
                  </a:lnTo>
                  <a:lnTo>
                    <a:pt x="16" y="35"/>
                  </a:lnTo>
                  <a:lnTo>
                    <a:pt x="0" y="21"/>
                  </a:lnTo>
                  <a:lnTo>
                    <a:pt x="21" y="19"/>
                  </a:lnTo>
                  <a:lnTo>
                    <a:pt x="32" y="0"/>
                  </a:lnTo>
                  <a:lnTo>
                    <a:pt x="40" y="19"/>
                  </a:lnTo>
                  <a:lnTo>
                    <a:pt x="58"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2" name="Freeform 427"/>
            <p:cNvSpPr>
              <a:spLocks/>
            </p:cNvSpPr>
            <p:nvPr/>
          </p:nvSpPr>
          <p:spPr bwMode="auto">
            <a:xfrm rot="16200000">
              <a:off x="10906833" y="4364009"/>
              <a:ext cx="121870" cy="121870"/>
            </a:xfrm>
            <a:custGeom>
              <a:avLst/>
              <a:gdLst>
                <a:gd name="T0" fmla="*/ 56 w 56"/>
                <a:gd name="T1" fmla="*/ 21 h 56"/>
                <a:gd name="T2" fmla="*/ 42 w 56"/>
                <a:gd name="T3" fmla="*/ 34 h 56"/>
                <a:gd name="T4" fmla="*/ 45 w 56"/>
                <a:gd name="T5" fmla="*/ 56 h 56"/>
                <a:gd name="T6" fmla="*/ 26 w 56"/>
                <a:gd name="T7" fmla="*/ 45 h 56"/>
                <a:gd name="T8" fmla="*/ 8 w 56"/>
                <a:gd name="T9" fmla="*/ 56 h 56"/>
                <a:gd name="T10" fmla="*/ 13 w 56"/>
                <a:gd name="T11" fmla="*/ 34 h 56"/>
                <a:gd name="T12" fmla="*/ 0 w 56"/>
                <a:gd name="T13" fmla="*/ 21 h 56"/>
                <a:gd name="T14" fmla="*/ 18 w 56"/>
                <a:gd name="T15" fmla="*/ 18 h 56"/>
                <a:gd name="T16" fmla="*/ 29 w 56"/>
                <a:gd name="T17" fmla="*/ 0 h 56"/>
                <a:gd name="T18" fmla="*/ 37 w 56"/>
                <a:gd name="T19" fmla="*/ 18 h 56"/>
                <a:gd name="T20" fmla="*/ 56 w 56"/>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56" y="21"/>
                  </a:moveTo>
                  <a:lnTo>
                    <a:pt x="42" y="34"/>
                  </a:lnTo>
                  <a:lnTo>
                    <a:pt x="45" y="56"/>
                  </a:lnTo>
                  <a:lnTo>
                    <a:pt x="26" y="45"/>
                  </a:lnTo>
                  <a:lnTo>
                    <a:pt x="8" y="56"/>
                  </a:lnTo>
                  <a:lnTo>
                    <a:pt x="13" y="34"/>
                  </a:lnTo>
                  <a:lnTo>
                    <a:pt x="0" y="21"/>
                  </a:lnTo>
                  <a:lnTo>
                    <a:pt x="18" y="18"/>
                  </a:lnTo>
                  <a:lnTo>
                    <a:pt x="29" y="0"/>
                  </a:lnTo>
                  <a:lnTo>
                    <a:pt x="37" y="18"/>
                  </a:lnTo>
                  <a:lnTo>
                    <a:pt x="5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3" name="Freeform 428"/>
            <p:cNvSpPr>
              <a:spLocks/>
            </p:cNvSpPr>
            <p:nvPr/>
          </p:nvSpPr>
          <p:spPr bwMode="auto">
            <a:xfrm rot="16200000">
              <a:off x="9841556" y="2345532"/>
              <a:ext cx="128399" cy="117518"/>
            </a:xfrm>
            <a:custGeom>
              <a:avLst/>
              <a:gdLst>
                <a:gd name="T0" fmla="*/ 59 w 59"/>
                <a:gd name="T1" fmla="*/ 22 h 54"/>
                <a:gd name="T2" fmla="*/ 43 w 59"/>
                <a:gd name="T3" fmla="*/ 35 h 54"/>
                <a:gd name="T4" fmla="*/ 48 w 59"/>
                <a:gd name="T5" fmla="*/ 54 h 54"/>
                <a:gd name="T6" fmla="*/ 29 w 59"/>
                <a:gd name="T7" fmla="*/ 46 h 54"/>
                <a:gd name="T8" fmla="*/ 10 w 59"/>
                <a:gd name="T9" fmla="*/ 54 h 54"/>
                <a:gd name="T10" fmla="*/ 13 w 59"/>
                <a:gd name="T11" fmla="*/ 35 h 54"/>
                <a:gd name="T12" fmla="*/ 0 w 59"/>
                <a:gd name="T13" fmla="*/ 19 h 54"/>
                <a:gd name="T14" fmla="*/ 21 w 59"/>
                <a:gd name="T15" fmla="*/ 16 h 54"/>
                <a:gd name="T16" fmla="*/ 29 w 59"/>
                <a:gd name="T17" fmla="*/ 0 h 54"/>
                <a:gd name="T18" fmla="*/ 37 w 59"/>
                <a:gd name="T19" fmla="*/ 16 h 54"/>
                <a:gd name="T20" fmla="*/ 59 w 59"/>
                <a:gd name="T21"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4">
                  <a:moveTo>
                    <a:pt x="59" y="22"/>
                  </a:moveTo>
                  <a:lnTo>
                    <a:pt x="43" y="35"/>
                  </a:lnTo>
                  <a:lnTo>
                    <a:pt x="48" y="54"/>
                  </a:lnTo>
                  <a:lnTo>
                    <a:pt x="29" y="46"/>
                  </a:lnTo>
                  <a:lnTo>
                    <a:pt x="10" y="54"/>
                  </a:lnTo>
                  <a:lnTo>
                    <a:pt x="13" y="35"/>
                  </a:lnTo>
                  <a:lnTo>
                    <a:pt x="0" y="19"/>
                  </a:lnTo>
                  <a:lnTo>
                    <a:pt x="21" y="16"/>
                  </a:lnTo>
                  <a:lnTo>
                    <a:pt x="29" y="0"/>
                  </a:lnTo>
                  <a:lnTo>
                    <a:pt x="37" y="16"/>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4" name="Freeform 429"/>
            <p:cNvSpPr>
              <a:spLocks/>
            </p:cNvSpPr>
            <p:nvPr/>
          </p:nvSpPr>
          <p:spPr bwMode="auto">
            <a:xfrm rot="16200000">
              <a:off x="9227852" y="5779664"/>
              <a:ext cx="128399" cy="121870"/>
            </a:xfrm>
            <a:custGeom>
              <a:avLst/>
              <a:gdLst>
                <a:gd name="T0" fmla="*/ 59 w 59"/>
                <a:gd name="T1" fmla="*/ 22 h 56"/>
                <a:gd name="T2" fmla="*/ 43 w 59"/>
                <a:gd name="T3" fmla="*/ 35 h 56"/>
                <a:gd name="T4" fmla="*/ 45 w 59"/>
                <a:gd name="T5" fmla="*/ 56 h 56"/>
                <a:gd name="T6" fmla="*/ 27 w 59"/>
                <a:gd name="T7" fmla="*/ 46 h 56"/>
                <a:gd name="T8" fmla="*/ 10 w 59"/>
                <a:gd name="T9" fmla="*/ 54 h 56"/>
                <a:gd name="T10" fmla="*/ 13 w 59"/>
                <a:gd name="T11" fmla="*/ 35 h 56"/>
                <a:gd name="T12" fmla="*/ 0 w 59"/>
                <a:gd name="T13" fmla="*/ 19 h 56"/>
                <a:gd name="T14" fmla="*/ 19 w 59"/>
                <a:gd name="T15" fmla="*/ 16 h 56"/>
                <a:gd name="T16" fmla="*/ 29 w 59"/>
                <a:gd name="T17" fmla="*/ 0 h 56"/>
                <a:gd name="T18" fmla="*/ 37 w 59"/>
                <a:gd name="T19" fmla="*/ 19 h 56"/>
                <a:gd name="T20" fmla="*/ 59 w 59"/>
                <a:gd name="T21"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2"/>
                  </a:moveTo>
                  <a:lnTo>
                    <a:pt x="43" y="35"/>
                  </a:lnTo>
                  <a:lnTo>
                    <a:pt x="45" y="56"/>
                  </a:lnTo>
                  <a:lnTo>
                    <a:pt x="27" y="46"/>
                  </a:lnTo>
                  <a:lnTo>
                    <a:pt x="10" y="54"/>
                  </a:lnTo>
                  <a:lnTo>
                    <a:pt x="13" y="35"/>
                  </a:lnTo>
                  <a:lnTo>
                    <a:pt x="0" y="19"/>
                  </a:lnTo>
                  <a:lnTo>
                    <a:pt x="19" y="16"/>
                  </a:lnTo>
                  <a:lnTo>
                    <a:pt x="29" y="0"/>
                  </a:lnTo>
                  <a:lnTo>
                    <a:pt x="37" y="19"/>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5" name="Freeform 430"/>
            <p:cNvSpPr>
              <a:spLocks/>
            </p:cNvSpPr>
            <p:nvPr/>
          </p:nvSpPr>
          <p:spPr bwMode="auto">
            <a:xfrm rot="16200000">
              <a:off x="9382366" y="328143"/>
              <a:ext cx="256798" cy="245917"/>
            </a:xfrm>
            <a:custGeom>
              <a:avLst/>
              <a:gdLst>
                <a:gd name="T0" fmla="*/ 59 w 118"/>
                <a:gd name="T1" fmla="*/ 0 h 113"/>
                <a:gd name="T2" fmla="*/ 75 w 118"/>
                <a:gd name="T3" fmla="*/ 38 h 113"/>
                <a:gd name="T4" fmla="*/ 118 w 118"/>
                <a:gd name="T5" fmla="*/ 43 h 113"/>
                <a:gd name="T6" fmla="*/ 88 w 118"/>
                <a:gd name="T7" fmla="*/ 72 h 113"/>
                <a:gd name="T8" fmla="*/ 94 w 118"/>
                <a:gd name="T9" fmla="*/ 113 h 113"/>
                <a:gd name="T10" fmla="*/ 59 w 118"/>
                <a:gd name="T11" fmla="*/ 94 h 113"/>
                <a:gd name="T12" fmla="*/ 21 w 118"/>
                <a:gd name="T13" fmla="*/ 113 h 113"/>
                <a:gd name="T14" fmla="*/ 30 w 118"/>
                <a:gd name="T15" fmla="*/ 72 h 113"/>
                <a:gd name="T16" fmla="*/ 0 w 118"/>
                <a:gd name="T17" fmla="*/ 43 h 113"/>
                <a:gd name="T18" fmla="*/ 40 w 118"/>
                <a:gd name="T19" fmla="*/ 38 h 113"/>
                <a:gd name="T20" fmla="*/ 59 w 118"/>
                <a:gd name="T2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3">
                  <a:moveTo>
                    <a:pt x="59" y="0"/>
                  </a:moveTo>
                  <a:lnTo>
                    <a:pt x="75" y="38"/>
                  </a:lnTo>
                  <a:lnTo>
                    <a:pt x="118" y="43"/>
                  </a:lnTo>
                  <a:lnTo>
                    <a:pt x="88" y="72"/>
                  </a:lnTo>
                  <a:lnTo>
                    <a:pt x="94" y="113"/>
                  </a:lnTo>
                  <a:lnTo>
                    <a:pt x="59" y="94"/>
                  </a:lnTo>
                  <a:lnTo>
                    <a:pt x="21" y="113"/>
                  </a:lnTo>
                  <a:lnTo>
                    <a:pt x="30" y="72"/>
                  </a:lnTo>
                  <a:lnTo>
                    <a:pt x="0" y="43"/>
                  </a:lnTo>
                  <a:lnTo>
                    <a:pt x="40" y="38"/>
                  </a:lnTo>
                  <a:lnTo>
                    <a:pt x="5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6" name="Freeform 431"/>
            <p:cNvSpPr>
              <a:spLocks/>
            </p:cNvSpPr>
            <p:nvPr/>
          </p:nvSpPr>
          <p:spPr bwMode="auto">
            <a:xfrm rot="16200000">
              <a:off x="5248042" y="5237777"/>
              <a:ext cx="256798" cy="250269"/>
            </a:xfrm>
            <a:custGeom>
              <a:avLst/>
              <a:gdLst>
                <a:gd name="T0" fmla="*/ 32 w 118"/>
                <a:gd name="T1" fmla="*/ 0 h 115"/>
                <a:gd name="T2" fmla="*/ 67 w 118"/>
                <a:gd name="T3" fmla="*/ 24 h 115"/>
                <a:gd name="T4" fmla="*/ 104 w 118"/>
                <a:gd name="T5" fmla="*/ 10 h 115"/>
                <a:gd name="T6" fmla="*/ 91 w 118"/>
                <a:gd name="T7" fmla="*/ 48 h 115"/>
                <a:gd name="T8" fmla="*/ 118 w 118"/>
                <a:gd name="T9" fmla="*/ 80 h 115"/>
                <a:gd name="T10" fmla="*/ 78 w 118"/>
                <a:gd name="T11" fmla="*/ 82 h 115"/>
                <a:gd name="T12" fmla="*/ 54 w 118"/>
                <a:gd name="T13" fmla="*/ 115 h 115"/>
                <a:gd name="T14" fmla="*/ 40 w 118"/>
                <a:gd name="T15" fmla="*/ 77 h 115"/>
                <a:gd name="T16" fmla="*/ 0 w 118"/>
                <a:gd name="T17" fmla="*/ 66 h 115"/>
                <a:gd name="T18" fmla="*/ 35 w 118"/>
                <a:gd name="T19" fmla="*/ 42 h 115"/>
                <a:gd name="T20" fmla="*/ 32 w 118"/>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5">
                  <a:moveTo>
                    <a:pt x="32" y="0"/>
                  </a:moveTo>
                  <a:lnTo>
                    <a:pt x="67" y="24"/>
                  </a:lnTo>
                  <a:lnTo>
                    <a:pt x="104" y="10"/>
                  </a:lnTo>
                  <a:lnTo>
                    <a:pt x="91" y="48"/>
                  </a:lnTo>
                  <a:lnTo>
                    <a:pt x="118" y="80"/>
                  </a:lnTo>
                  <a:lnTo>
                    <a:pt x="78" y="82"/>
                  </a:lnTo>
                  <a:lnTo>
                    <a:pt x="54" y="115"/>
                  </a:lnTo>
                  <a:lnTo>
                    <a:pt x="40" y="77"/>
                  </a:lnTo>
                  <a:lnTo>
                    <a:pt x="0" y="66"/>
                  </a:lnTo>
                  <a:lnTo>
                    <a:pt x="35" y="42"/>
                  </a:ln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7" name="Freeform 432"/>
            <p:cNvSpPr>
              <a:spLocks/>
            </p:cNvSpPr>
            <p:nvPr/>
          </p:nvSpPr>
          <p:spPr bwMode="auto">
            <a:xfrm rot="16200000">
              <a:off x="2157758" y="1002783"/>
              <a:ext cx="250269" cy="248093"/>
            </a:xfrm>
            <a:custGeom>
              <a:avLst/>
              <a:gdLst>
                <a:gd name="T0" fmla="*/ 29 w 115"/>
                <a:gd name="T1" fmla="*/ 0 h 114"/>
                <a:gd name="T2" fmla="*/ 64 w 115"/>
                <a:gd name="T3" fmla="*/ 21 h 114"/>
                <a:gd name="T4" fmla="*/ 101 w 115"/>
                <a:gd name="T5" fmla="*/ 8 h 114"/>
                <a:gd name="T6" fmla="*/ 91 w 115"/>
                <a:gd name="T7" fmla="*/ 48 h 114"/>
                <a:gd name="T8" fmla="*/ 115 w 115"/>
                <a:gd name="T9" fmla="*/ 80 h 114"/>
                <a:gd name="T10" fmla="*/ 75 w 115"/>
                <a:gd name="T11" fmla="*/ 80 h 114"/>
                <a:gd name="T12" fmla="*/ 53 w 115"/>
                <a:gd name="T13" fmla="*/ 114 h 114"/>
                <a:gd name="T14" fmla="*/ 40 w 115"/>
                <a:gd name="T15" fmla="*/ 74 h 114"/>
                <a:gd name="T16" fmla="*/ 0 w 115"/>
                <a:gd name="T17" fmla="*/ 64 h 114"/>
                <a:gd name="T18" fmla="*/ 32 w 115"/>
                <a:gd name="T19" fmla="*/ 40 h 114"/>
                <a:gd name="T20" fmla="*/ 29 w 115"/>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14">
                  <a:moveTo>
                    <a:pt x="29" y="0"/>
                  </a:moveTo>
                  <a:lnTo>
                    <a:pt x="64" y="21"/>
                  </a:lnTo>
                  <a:lnTo>
                    <a:pt x="101" y="8"/>
                  </a:lnTo>
                  <a:lnTo>
                    <a:pt x="91" y="48"/>
                  </a:lnTo>
                  <a:lnTo>
                    <a:pt x="115" y="80"/>
                  </a:lnTo>
                  <a:lnTo>
                    <a:pt x="75" y="80"/>
                  </a:lnTo>
                  <a:lnTo>
                    <a:pt x="53" y="114"/>
                  </a:lnTo>
                  <a:lnTo>
                    <a:pt x="40" y="74"/>
                  </a:lnTo>
                  <a:lnTo>
                    <a:pt x="0" y="64"/>
                  </a:lnTo>
                  <a:lnTo>
                    <a:pt x="32" y="40"/>
                  </a:ln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8" name="Freeform 433"/>
            <p:cNvSpPr>
              <a:spLocks/>
            </p:cNvSpPr>
            <p:nvPr/>
          </p:nvSpPr>
          <p:spPr bwMode="auto">
            <a:xfrm rot="16200000">
              <a:off x="772572" y="2731818"/>
              <a:ext cx="254622" cy="250269"/>
            </a:xfrm>
            <a:custGeom>
              <a:avLst/>
              <a:gdLst>
                <a:gd name="T0" fmla="*/ 32 w 117"/>
                <a:gd name="T1" fmla="*/ 0 h 115"/>
                <a:gd name="T2" fmla="*/ 64 w 117"/>
                <a:gd name="T3" fmla="*/ 24 h 115"/>
                <a:gd name="T4" fmla="*/ 104 w 117"/>
                <a:gd name="T5" fmla="*/ 8 h 115"/>
                <a:gd name="T6" fmla="*/ 90 w 117"/>
                <a:gd name="T7" fmla="*/ 48 h 115"/>
                <a:gd name="T8" fmla="*/ 117 w 117"/>
                <a:gd name="T9" fmla="*/ 80 h 115"/>
                <a:gd name="T10" fmla="*/ 74 w 117"/>
                <a:gd name="T11" fmla="*/ 80 h 115"/>
                <a:gd name="T12" fmla="*/ 53 w 117"/>
                <a:gd name="T13" fmla="*/ 115 h 115"/>
                <a:gd name="T14" fmla="*/ 40 w 117"/>
                <a:gd name="T15" fmla="*/ 75 h 115"/>
                <a:gd name="T16" fmla="*/ 0 w 117"/>
                <a:gd name="T17" fmla="*/ 64 h 115"/>
                <a:gd name="T18" fmla="*/ 32 w 117"/>
                <a:gd name="T19" fmla="*/ 40 h 115"/>
                <a:gd name="T20" fmla="*/ 32 w 117"/>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5">
                  <a:moveTo>
                    <a:pt x="32" y="0"/>
                  </a:moveTo>
                  <a:lnTo>
                    <a:pt x="64" y="24"/>
                  </a:lnTo>
                  <a:lnTo>
                    <a:pt x="104" y="8"/>
                  </a:lnTo>
                  <a:lnTo>
                    <a:pt x="90" y="48"/>
                  </a:lnTo>
                  <a:lnTo>
                    <a:pt x="117" y="80"/>
                  </a:lnTo>
                  <a:lnTo>
                    <a:pt x="74" y="80"/>
                  </a:lnTo>
                  <a:lnTo>
                    <a:pt x="53" y="115"/>
                  </a:lnTo>
                  <a:lnTo>
                    <a:pt x="40" y="75"/>
                  </a:lnTo>
                  <a:lnTo>
                    <a:pt x="0" y="64"/>
                  </a:lnTo>
                  <a:lnTo>
                    <a:pt x="32" y="40"/>
                  </a:ln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9" name="Freeform 434"/>
            <p:cNvSpPr>
              <a:spLocks/>
            </p:cNvSpPr>
            <p:nvPr/>
          </p:nvSpPr>
          <p:spPr bwMode="auto">
            <a:xfrm rot="16200000">
              <a:off x="1273110" y="6218180"/>
              <a:ext cx="250269" cy="250269"/>
            </a:xfrm>
            <a:custGeom>
              <a:avLst/>
              <a:gdLst>
                <a:gd name="T0" fmla="*/ 30 w 115"/>
                <a:gd name="T1" fmla="*/ 0 h 115"/>
                <a:gd name="T2" fmla="*/ 64 w 115"/>
                <a:gd name="T3" fmla="*/ 25 h 115"/>
                <a:gd name="T4" fmla="*/ 102 w 115"/>
                <a:gd name="T5" fmla="*/ 11 h 115"/>
                <a:gd name="T6" fmla="*/ 91 w 115"/>
                <a:gd name="T7" fmla="*/ 49 h 115"/>
                <a:gd name="T8" fmla="*/ 115 w 115"/>
                <a:gd name="T9" fmla="*/ 81 h 115"/>
                <a:gd name="T10" fmla="*/ 75 w 115"/>
                <a:gd name="T11" fmla="*/ 83 h 115"/>
                <a:gd name="T12" fmla="*/ 54 w 115"/>
                <a:gd name="T13" fmla="*/ 115 h 115"/>
                <a:gd name="T14" fmla="*/ 40 w 115"/>
                <a:gd name="T15" fmla="*/ 78 h 115"/>
                <a:gd name="T16" fmla="*/ 0 w 115"/>
                <a:gd name="T17" fmla="*/ 67 h 115"/>
                <a:gd name="T18" fmla="*/ 32 w 115"/>
                <a:gd name="T19" fmla="*/ 43 h 115"/>
                <a:gd name="T20" fmla="*/ 30 w 115"/>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15">
                  <a:moveTo>
                    <a:pt x="30" y="0"/>
                  </a:moveTo>
                  <a:lnTo>
                    <a:pt x="64" y="25"/>
                  </a:lnTo>
                  <a:lnTo>
                    <a:pt x="102" y="11"/>
                  </a:lnTo>
                  <a:lnTo>
                    <a:pt x="91" y="49"/>
                  </a:lnTo>
                  <a:lnTo>
                    <a:pt x="115" y="81"/>
                  </a:lnTo>
                  <a:lnTo>
                    <a:pt x="75" y="83"/>
                  </a:lnTo>
                  <a:lnTo>
                    <a:pt x="54" y="115"/>
                  </a:lnTo>
                  <a:lnTo>
                    <a:pt x="40" y="78"/>
                  </a:lnTo>
                  <a:lnTo>
                    <a:pt x="0" y="67"/>
                  </a:lnTo>
                  <a:lnTo>
                    <a:pt x="32" y="43"/>
                  </a:lnTo>
                  <a:lnTo>
                    <a:pt x="3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0" name="Freeform 435"/>
            <p:cNvSpPr>
              <a:spLocks/>
            </p:cNvSpPr>
            <p:nvPr/>
          </p:nvSpPr>
          <p:spPr bwMode="auto">
            <a:xfrm rot="16200000">
              <a:off x="11643496" y="6386839"/>
              <a:ext cx="256798" cy="245917"/>
            </a:xfrm>
            <a:custGeom>
              <a:avLst/>
              <a:gdLst>
                <a:gd name="T0" fmla="*/ 19 w 118"/>
                <a:gd name="T1" fmla="*/ 3 h 113"/>
                <a:gd name="T2" fmla="*/ 56 w 118"/>
                <a:gd name="T3" fmla="*/ 22 h 113"/>
                <a:gd name="T4" fmla="*/ 91 w 118"/>
                <a:gd name="T5" fmla="*/ 0 h 113"/>
                <a:gd name="T6" fmla="*/ 86 w 118"/>
                <a:gd name="T7" fmla="*/ 41 h 113"/>
                <a:gd name="T8" fmla="*/ 118 w 118"/>
                <a:gd name="T9" fmla="*/ 67 h 113"/>
                <a:gd name="T10" fmla="*/ 78 w 118"/>
                <a:gd name="T11" fmla="*/ 75 h 113"/>
                <a:gd name="T12" fmla="*/ 59 w 118"/>
                <a:gd name="T13" fmla="*/ 113 h 113"/>
                <a:gd name="T14" fmla="*/ 40 w 118"/>
                <a:gd name="T15" fmla="*/ 78 h 113"/>
                <a:gd name="T16" fmla="*/ 0 w 118"/>
                <a:gd name="T17" fmla="*/ 73 h 113"/>
                <a:gd name="T18" fmla="*/ 27 w 118"/>
                <a:gd name="T19" fmla="*/ 43 h 113"/>
                <a:gd name="T20" fmla="*/ 19 w 118"/>
                <a:gd name="T21" fmla="*/ 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3">
                  <a:moveTo>
                    <a:pt x="19" y="3"/>
                  </a:moveTo>
                  <a:lnTo>
                    <a:pt x="56" y="22"/>
                  </a:lnTo>
                  <a:lnTo>
                    <a:pt x="91" y="0"/>
                  </a:lnTo>
                  <a:lnTo>
                    <a:pt x="86" y="41"/>
                  </a:lnTo>
                  <a:lnTo>
                    <a:pt x="118" y="67"/>
                  </a:lnTo>
                  <a:lnTo>
                    <a:pt x="78" y="75"/>
                  </a:lnTo>
                  <a:lnTo>
                    <a:pt x="59" y="113"/>
                  </a:lnTo>
                  <a:lnTo>
                    <a:pt x="40" y="78"/>
                  </a:lnTo>
                  <a:lnTo>
                    <a:pt x="0" y="73"/>
                  </a:lnTo>
                  <a:lnTo>
                    <a:pt x="27" y="43"/>
                  </a:lnTo>
                  <a:lnTo>
                    <a:pt x="19"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1" name="Freeform 436"/>
            <p:cNvSpPr>
              <a:spLocks/>
            </p:cNvSpPr>
            <p:nvPr/>
          </p:nvSpPr>
          <p:spPr bwMode="auto">
            <a:xfrm rot="16200000">
              <a:off x="10263750" y="2210604"/>
              <a:ext cx="646348" cy="604999"/>
            </a:xfrm>
            <a:custGeom>
              <a:avLst/>
              <a:gdLst>
                <a:gd name="T0" fmla="*/ 111 w 111"/>
                <a:gd name="T1" fmla="*/ 23 h 104"/>
                <a:gd name="T2" fmla="*/ 3 w 111"/>
                <a:gd name="T3" fmla="*/ 58 h 104"/>
                <a:gd name="T4" fmla="*/ 111 w 111"/>
                <a:gd name="T5" fmla="*/ 23 h 104"/>
              </a:gdLst>
              <a:ahLst/>
              <a:cxnLst>
                <a:cxn ang="0">
                  <a:pos x="T0" y="T1"/>
                </a:cxn>
                <a:cxn ang="0">
                  <a:pos x="T2" y="T3"/>
                </a:cxn>
                <a:cxn ang="0">
                  <a:pos x="T4" y="T5"/>
                </a:cxn>
              </a:cxnLst>
              <a:rect l="0" t="0" r="r" b="b"/>
              <a:pathLst>
                <a:path w="111" h="104">
                  <a:moveTo>
                    <a:pt x="111" y="23"/>
                  </a:moveTo>
                  <a:cubicBezTo>
                    <a:pt x="111" y="23"/>
                    <a:pt x="48" y="104"/>
                    <a:pt x="3" y="58"/>
                  </a:cubicBezTo>
                  <a:cubicBezTo>
                    <a:pt x="3" y="58"/>
                    <a:pt x="0" y="0"/>
                    <a:pt x="111" y="23"/>
                  </a:cubicBezTo>
                  <a:close/>
                </a:path>
              </a:pathLst>
            </a:custGeom>
            <a:solidFill>
              <a:srgbClr val="FFC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2" name="Freeform 437"/>
            <p:cNvSpPr>
              <a:spLocks/>
            </p:cNvSpPr>
            <p:nvPr/>
          </p:nvSpPr>
          <p:spPr bwMode="auto">
            <a:xfrm rot="16200000">
              <a:off x="10314892" y="2292214"/>
              <a:ext cx="524478" cy="480953"/>
            </a:xfrm>
            <a:custGeom>
              <a:avLst/>
              <a:gdLst>
                <a:gd name="T0" fmla="*/ 90 w 90"/>
                <a:gd name="T1" fmla="*/ 18 h 83"/>
                <a:gd name="T2" fmla="*/ 3 w 90"/>
                <a:gd name="T3" fmla="*/ 47 h 83"/>
                <a:gd name="T4" fmla="*/ 90 w 90"/>
                <a:gd name="T5" fmla="*/ 18 h 83"/>
              </a:gdLst>
              <a:ahLst/>
              <a:cxnLst>
                <a:cxn ang="0">
                  <a:pos x="T0" y="T1"/>
                </a:cxn>
                <a:cxn ang="0">
                  <a:pos x="T2" y="T3"/>
                </a:cxn>
                <a:cxn ang="0">
                  <a:pos x="T4" y="T5"/>
                </a:cxn>
              </a:cxnLst>
              <a:rect l="0" t="0" r="r" b="b"/>
              <a:pathLst>
                <a:path w="90" h="83">
                  <a:moveTo>
                    <a:pt x="90" y="18"/>
                  </a:moveTo>
                  <a:cubicBezTo>
                    <a:pt x="90" y="18"/>
                    <a:pt x="39" y="83"/>
                    <a:pt x="3" y="47"/>
                  </a:cubicBezTo>
                  <a:cubicBezTo>
                    <a:pt x="3" y="47"/>
                    <a:pt x="0" y="0"/>
                    <a:pt x="90" y="18"/>
                  </a:cubicBezTo>
                  <a:close/>
                </a:path>
              </a:pathLst>
            </a:custGeom>
            <a:solidFill>
              <a:srgbClr val="FFE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3" name="Freeform 438"/>
            <p:cNvSpPr>
              <a:spLocks/>
            </p:cNvSpPr>
            <p:nvPr/>
          </p:nvSpPr>
          <p:spPr bwMode="auto">
            <a:xfrm rot="16200000">
              <a:off x="10521636" y="2638238"/>
              <a:ext cx="174100" cy="278561"/>
            </a:xfrm>
            <a:custGeom>
              <a:avLst/>
              <a:gdLst>
                <a:gd name="T0" fmla="*/ 43 w 80"/>
                <a:gd name="T1" fmla="*/ 0 h 128"/>
                <a:gd name="T2" fmla="*/ 80 w 80"/>
                <a:gd name="T3" fmla="*/ 115 h 128"/>
                <a:gd name="T4" fmla="*/ 38 w 80"/>
                <a:gd name="T5" fmla="*/ 128 h 128"/>
                <a:gd name="T6" fmla="*/ 0 w 80"/>
                <a:gd name="T7" fmla="*/ 14 h 128"/>
                <a:gd name="T8" fmla="*/ 43 w 80"/>
                <a:gd name="T9" fmla="*/ 0 h 128"/>
              </a:gdLst>
              <a:ahLst/>
              <a:cxnLst>
                <a:cxn ang="0">
                  <a:pos x="T0" y="T1"/>
                </a:cxn>
                <a:cxn ang="0">
                  <a:pos x="T2" y="T3"/>
                </a:cxn>
                <a:cxn ang="0">
                  <a:pos x="T4" y="T5"/>
                </a:cxn>
                <a:cxn ang="0">
                  <a:pos x="T6" y="T7"/>
                </a:cxn>
                <a:cxn ang="0">
                  <a:pos x="T8" y="T9"/>
                </a:cxn>
              </a:cxnLst>
              <a:rect l="0" t="0" r="r" b="b"/>
              <a:pathLst>
                <a:path w="80" h="128">
                  <a:moveTo>
                    <a:pt x="43" y="0"/>
                  </a:moveTo>
                  <a:lnTo>
                    <a:pt x="80" y="115"/>
                  </a:lnTo>
                  <a:lnTo>
                    <a:pt x="38" y="128"/>
                  </a:lnTo>
                  <a:lnTo>
                    <a:pt x="0" y="14"/>
                  </a:lnTo>
                  <a:lnTo>
                    <a:pt x="43" y="0"/>
                  </a:lnTo>
                  <a:close/>
                </a:path>
              </a:pathLst>
            </a:custGeom>
            <a:solidFill>
              <a:srgbClr val="2859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4" name="Freeform 439"/>
            <p:cNvSpPr>
              <a:spLocks/>
            </p:cNvSpPr>
            <p:nvPr/>
          </p:nvSpPr>
          <p:spPr bwMode="auto">
            <a:xfrm rot="16200000">
              <a:off x="10590188" y="2523985"/>
              <a:ext cx="539711" cy="511420"/>
            </a:xfrm>
            <a:custGeom>
              <a:avLst/>
              <a:gdLst>
                <a:gd name="T0" fmla="*/ 0 w 93"/>
                <a:gd name="T1" fmla="*/ 16 h 88"/>
                <a:gd name="T2" fmla="*/ 93 w 93"/>
                <a:gd name="T3" fmla="*/ 76 h 88"/>
                <a:gd name="T4" fmla="*/ 46 w 93"/>
                <a:gd name="T5" fmla="*/ 0 h 88"/>
                <a:gd name="T6" fmla="*/ 0 w 93"/>
                <a:gd name="T7" fmla="*/ 16 h 88"/>
              </a:gdLst>
              <a:ahLst/>
              <a:cxnLst>
                <a:cxn ang="0">
                  <a:pos x="T0" y="T1"/>
                </a:cxn>
                <a:cxn ang="0">
                  <a:pos x="T2" y="T3"/>
                </a:cxn>
                <a:cxn ang="0">
                  <a:pos x="T4" y="T5"/>
                </a:cxn>
                <a:cxn ang="0">
                  <a:pos x="T6" y="T7"/>
                </a:cxn>
              </a:cxnLst>
              <a:rect l="0" t="0" r="r" b="b"/>
              <a:pathLst>
                <a:path w="93" h="88">
                  <a:moveTo>
                    <a:pt x="0" y="16"/>
                  </a:moveTo>
                  <a:cubicBezTo>
                    <a:pt x="36" y="88"/>
                    <a:pt x="93" y="76"/>
                    <a:pt x="93" y="76"/>
                  </a:cubicBezTo>
                  <a:cubicBezTo>
                    <a:pt x="46" y="0"/>
                    <a:pt x="46" y="0"/>
                    <a:pt x="46" y="0"/>
                  </a:cubicBezTo>
                  <a:lnTo>
                    <a:pt x="0" y="16"/>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5" name="Freeform 440"/>
            <p:cNvSpPr>
              <a:spLocks/>
            </p:cNvSpPr>
            <p:nvPr/>
          </p:nvSpPr>
          <p:spPr bwMode="auto">
            <a:xfrm rot="16200000">
              <a:off x="10936213" y="3516358"/>
              <a:ext cx="115342" cy="243741"/>
            </a:xfrm>
            <a:custGeom>
              <a:avLst/>
              <a:gdLst>
                <a:gd name="T0" fmla="*/ 11 w 20"/>
                <a:gd name="T1" fmla="*/ 42 h 42"/>
                <a:gd name="T2" fmla="*/ 20 w 20"/>
                <a:gd name="T3" fmla="*/ 0 h 42"/>
                <a:gd name="T4" fmla="*/ 8 w 20"/>
                <a:gd name="T5" fmla="*/ 3 h 42"/>
                <a:gd name="T6" fmla="*/ 0 w 20"/>
                <a:gd name="T7" fmla="*/ 42 h 42"/>
                <a:gd name="T8" fmla="*/ 11 w 20"/>
                <a:gd name="T9" fmla="*/ 42 h 42"/>
              </a:gdLst>
              <a:ahLst/>
              <a:cxnLst>
                <a:cxn ang="0">
                  <a:pos x="T0" y="T1"/>
                </a:cxn>
                <a:cxn ang="0">
                  <a:pos x="T2" y="T3"/>
                </a:cxn>
                <a:cxn ang="0">
                  <a:pos x="T4" y="T5"/>
                </a:cxn>
                <a:cxn ang="0">
                  <a:pos x="T6" y="T7"/>
                </a:cxn>
                <a:cxn ang="0">
                  <a:pos x="T8" y="T9"/>
                </a:cxn>
              </a:cxnLst>
              <a:rect l="0" t="0" r="r" b="b"/>
              <a:pathLst>
                <a:path w="20" h="42">
                  <a:moveTo>
                    <a:pt x="11" y="42"/>
                  </a:moveTo>
                  <a:cubicBezTo>
                    <a:pt x="20" y="0"/>
                    <a:pt x="20" y="0"/>
                    <a:pt x="20" y="0"/>
                  </a:cubicBezTo>
                  <a:cubicBezTo>
                    <a:pt x="8" y="3"/>
                    <a:pt x="8" y="3"/>
                    <a:pt x="8" y="3"/>
                  </a:cubicBezTo>
                  <a:cubicBezTo>
                    <a:pt x="0" y="42"/>
                    <a:pt x="0" y="42"/>
                    <a:pt x="0" y="42"/>
                  </a:cubicBezTo>
                  <a:cubicBezTo>
                    <a:pt x="4" y="42"/>
                    <a:pt x="7" y="42"/>
                    <a:pt x="11" y="42"/>
                  </a:cubicBezTo>
                  <a:close/>
                </a:path>
              </a:pathLst>
            </a:custGeom>
            <a:solidFill>
              <a:srgbClr val="273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6" name="Freeform 441"/>
            <p:cNvSpPr>
              <a:spLocks/>
            </p:cNvSpPr>
            <p:nvPr/>
          </p:nvSpPr>
          <p:spPr bwMode="auto">
            <a:xfrm rot="16200000">
              <a:off x="10899217" y="3864559"/>
              <a:ext cx="232859" cy="139280"/>
            </a:xfrm>
            <a:custGeom>
              <a:avLst/>
              <a:gdLst>
                <a:gd name="T0" fmla="*/ 35 w 40"/>
                <a:gd name="T1" fmla="*/ 24 h 24"/>
                <a:gd name="T2" fmla="*/ 40 w 40"/>
                <a:gd name="T3" fmla="*/ 0 h 24"/>
                <a:gd name="T4" fmla="*/ 0 w 40"/>
                <a:gd name="T5" fmla="*/ 13 h 24"/>
                <a:gd name="T6" fmla="*/ 35 w 40"/>
                <a:gd name="T7" fmla="*/ 24 h 24"/>
              </a:gdLst>
              <a:ahLst/>
              <a:cxnLst>
                <a:cxn ang="0">
                  <a:pos x="T0" y="T1"/>
                </a:cxn>
                <a:cxn ang="0">
                  <a:pos x="T2" y="T3"/>
                </a:cxn>
                <a:cxn ang="0">
                  <a:pos x="T4" y="T5"/>
                </a:cxn>
                <a:cxn ang="0">
                  <a:pos x="T6" y="T7"/>
                </a:cxn>
              </a:cxnLst>
              <a:rect l="0" t="0" r="r" b="b"/>
              <a:pathLst>
                <a:path w="40" h="24">
                  <a:moveTo>
                    <a:pt x="35" y="24"/>
                  </a:moveTo>
                  <a:cubicBezTo>
                    <a:pt x="40" y="0"/>
                    <a:pt x="40" y="0"/>
                    <a:pt x="40" y="0"/>
                  </a:cubicBezTo>
                  <a:cubicBezTo>
                    <a:pt x="0" y="13"/>
                    <a:pt x="0" y="13"/>
                    <a:pt x="0" y="13"/>
                  </a:cubicBezTo>
                  <a:cubicBezTo>
                    <a:pt x="12" y="18"/>
                    <a:pt x="24" y="21"/>
                    <a:pt x="35" y="24"/>
                  </a:cubicBezTo>
                  <a:close/>
                </a:path>
              </a:pathLst>
            </a:custGeom>
            <a:solidFill>
              <a:srgbClr val="3AC9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7" name="Freeform 442"/>
            <p:cNvSpPr>
              <a:spLocks/>
            </p:cNvSpPr>
            <p:nvPr/>
          </p:nvSpPr>
          <p:spPr bwMode="auto">
            <a:xfrm rot="16200000">
              <a:off x="10434586" y="2910270"/>
              <a:ext cx="879207" cy="517949"/>
            </a:xfrm>
            <a:custGeom>
              <a:avLst/>
              <a:gdLst>
                <a:gd name="T0" fmla="*/ 151 w 151"/>
                <a:gd name="T1" fmla="*/ 25 h 89"/>
                <a:gd name="T2" fmla="*/ 137 w 151"/>
                <a:gd name="T3" fmla="*/ 0 h 89"/>
                <a:gd name="T4" fmla="*/ 9 w 151"/>
                <a:gd name="T5" fmla="*/ 42 h 89"/>
                <a:gd name="T6" fmla="*/ 0 w 151"/>
                <a:gd name="T7" fmla="*/ 87 h 89"/>
                <a:gd name="T8" fmla="*/ 151 w 151"/>
                <a:gd name="T9" fmla="*/ 25 h 89"/>
              </a:gdLst>
              <a:ahLst/>
              <a:cxnLst>
                <a:cxn ang="0">
                  <a:pos x="T0" y="T1"/>
                </a:cxn>
                <a:cxn ang="0">
                  <a:pos x="T2" y="T3"/>
                </a:cxn>
                <a:cxn ang="0">
                  <a:pos x="T4" y="T5"/>
                </a:cxn>
                <a:cxn ang="0">
                  <a:pos x="T6" y="T7"/>
                </a:cxn>
                <a:cxn ang="0">
                  <a:pos x="T8" y="T9"/>
                </a:cxn>
              </a:cxnLst>
              <a:rect l="0" t="0" r="r" b="b"/>
              <a:pathLst>
                <a:path w="151" h="89">
                  <a:moveTo>
                    <a:pt x="151" y="25"/>
                  </a:moveTo>
                  <a:cubicBezTo>
                    <a:pt x="137" y="0"/>
                    <a:pt x="137" y="0"/>
                    <a:pt x="137" y="0"/>
                  </a:cubicBezTo>
                  <a:cubicBezTo>
                    <a:pt x="9" y="42"/>
                    <a:pt x="9" y="42"/>
                    <a:pt x="9" y="42"/>
                  </a:cubicBezTo>
                  <a:cubicBezTo>
                    <a:pt x="0" y="87"/>
                    <a:pt x="0" y="87"/>
                    <a:pt x="0" y="87"/>
                  </a:cubicBezTo>
                  <a:cubicBezTo>
                    <a:pt x="92" y="89"/>
                    <a:pt x="151" y="25"/>
                    <a:pt x="151" y="25"/>
                  </a:cubicBezTo>
                  <a:close/>
                </a:path>
              </a:pathLst>
            </a:custGeom>
            <a:solidFill>
              <a:srgbClr val="3AC9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8" name="Freeform 443"/>
            <p:cNvSpPr>
              <a:spLocks/>
            </p:cNvSpPr>
            <p:nvPr/>
          </p:nvSpPr>
          <p:spPr bwMode="auto">
            <a:xfrm rot="16200000">
              <a:off x="10981914" y="3729631"/>
              <a:ext cx="69640" cy="163219"/>
            </a:xfrm>
            <a:custGeom>
              <a:avLst/>
              <a:gdLst>
                <a:gd name="T0" fmla="*/ 6 w 12"/>
                <a:gd name="T1" fmla="*/ 28 h 28"/>
                <a:gd name="T2" fmla="*/ 12 w 12"/>
                <a:gd name="T3" fmla="*/ 0 h 28"/>
                <a:gd name="T4" fmla="*/ 5 w 12"/>
                <a:gd name="T5" fmla="*/ 2 h 28"/>
                <a:gd name="T6" fmla="*/ 0 w 12"/>
                <a:gd name="T7" fmla="*/ 26 h 28"/>
                <a:gd name="T8" fmla="*/ 6 w 12"/>
                <a:gd name="T9" fmla="*/ 28 h 28"/>
              </a:gdLst>
              <a:ahLst/>
              <a:cxnLst>
                <a:cxn ang="0">
                  <a:pos x="T0" y="T1"/>
                </a:cxn>
                <a:cxn ang="0">
                  <a:pos x="T2" y="T3"/>
                </a:cxn>
                <a:cxn ang="0">
                  <a:pos x="T4" y="T5"/>
                </a:cxn>
                <a:cxn ang="0">
                  <a:pos x="T6" y="T7"/>
                </a:cxn>
                <a:cxn ang="0">
                  <a:pos x="T8" y="T9"/>
                </a:cxn>
              </a:cxnLst>
              <a:rect l="0" t="0" r="r" b="b"/>
              <a:pathLst>
                <a:path w="12" h="28">
                  <a:moveTo>
                    <a:pt x="6" y="28"/>
                  </a:moveTo>
                  <a:cubicBezTo>
                    <a:pt x="12" y="0"/>
                    <a:pt x="12" y="0"/>
                    <a:pt x="12" y="0"/>
                  </a:cubicBezTo>
                  <a:cubicBezTo>
                    <a:pt x="5" y="2"/>
                    <a:pt x="5" y="2"/>
                    <a:pt x="5" y="2"/>
                  </a:cubicBezTo>
                  <a:cubicBezTo>
                    <a:pt x="0" y="26"/>
                    <a:pt x="0" y="26"/>
                    <a:pt x="0" y="26"/>
                  </a:cubicBezTo>
                  <a:cubicBezTo>
                    <a:pt x="2" y="27"/>
                    <a:pt x="4" y="27"/>
                    <a:pt x="6" y="28"/>
                  </a:cubicBezTo>
                  <a:close/>
                </a:path>
              </a:pathLst>
            </a:custGeom>
            <a:solidFill>
              <a:srgbClr val="273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9" name="Freeform 444"/>
            <p:cNvSpPr>
              <a:spLocks/>
            </p:cNvSpPr>
            <p:nvPr/>
          </p:nvSpPr>
          <p:spPr bwMode="auto">
            <a:xfrm rot="16200000">
              <a:off x="10951447" y="3464127"/>
              <a:ext cx="76169" cy="261151"/>
            </a:xfrm>
            <a:custGeom>
              <a:avLst/>
              <a:gdLst>
                <a:gd name="T0" fmla="*/ 4 w 13"/>
                <a:gd name="T1" fmla="*/ 45 h 45"/>
                <a:gd name="T2" fmla="*/ 13 w 13"/>
                <a:gd name="T3" fmla="*/ 0 h 45"/>
                <a:gd name="T4" fmla="*/ 9 w 13"/>
                <a:gd name="T5" fmla="*/ 2 h 45"/>
                <a:gd name="T6" fmla="*/ 0 w 13"/>
                <a:gd name="T7" fmla="*/ 44 h 45"/>
                <a:gd name="T8" fmla="*/ 4 w 13"/>
                <a:gd name="T9" fmla="*/ 45 h 45"/>
              </a:gdLst>
              <a:ahLst/>
              <a:cxnLst>
                <a:cxn ang="0">
                  <a:pos x="T0" y="T1"/>
                </a:cxn>
                <a:cxn ang="0">
                  <a:pos x="T2" y="T3"/>
                </a:cxn>
                <a:cxn ang="0">
                  <a:pos x="T4" y="T5"/>
                </a:cxn>
                <a:cxn ang="0">
                  <a:pos x="T6" y="T7"/>
                </a:cxn>
                <a:cxn ang="0">
                  <a:pos x="T8" y="T9"/>
                </a:cxn>
              </a:cxnLst>
              <a:rect l="0" t="0" r="r" b="b"/>
              <a:pathLst>
                <a:path w="13" h="45">
                  <a:moveTo>
                    <a:pt x="4" y="45"/>
                  </a:moveTo>
                  <a:cubicBezTo>
                    <a:pt x="13" y="0"/>
                    <a:pt x="13" y="0"/>
                    <a:pt x="13" y="0"/>
                  </a:cubicBezTo>
                  <a:cubicBezTo>
                    <a:pt x="9" y="2"/>
                    <a:pt x="9" y="2"/>
                    <a:pt x="9" y="2"/>
                  </a:cubicBezTo>
                  <a:cubicBezTo>
                    <a:pt x="0" y="44"/>
                    <a:pt x="0" y="44"/>
                    <a:pt x="0" y="44"/>
                  </a:cubicBezTo>
                  <a:cubicBezTo>
                    <a:pt x="1" y="44"/>
                    <a:pt x="2" y="44"/>
                    <a:pt x="4" y="45"/>
                  </a:cubicBezTo>
                  <a:close/>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0" name="Freeform 445"/>
            <p:cNvSpPr>
              <a:spLocks/>
            </p:cNvSpPr>
            <p:nvPr/>
          </p:nvSpPr>
          <p:spPr bwMode="auto">
            <a:xfrm rot="16200000">
              <a:off x="10924244" y="3615377"/>
              <a:ext cx="156690" cy="226331"/>
            </a:xfrm>
            <a:custGeom>
              <a:avLst/>
              <a:gdLst>
                <a:gd name="T0" fmla="*/ 19 w 27"/>
                <a:gd name="T1" fmla="*/ 39 h 39"/>
                <a:gd name="T2" fmla="*/ 27 w 27"/>
                <a:gd name="T3" fmla="*/ 0 h 39"/>
                <a:gd name="T4" fmla="*/ 6 w 27"/>
                <a:gd name="T5" fmla="*/ 7 h 39"/>
                <a:gd name="T6" fmla="*/ 0 w 27"/>
                <a:gd name="T7" fmla="*/ 36 h 39"/>
                <a:gd name="T8" fmla="*/ 19 w 27"/>
                <a:gd name="T9" fmla="*/ 39 h 39"/>
              </a:gdLst>
              <a:ahLst/>
              <a:cxnLst>
                <a:cxn ang="0">
                  <a:pos x="T0" y="T1"/>
                </a:cxn>
                <a:cxn ang="0">
                  <a:pos x="T2" y="T3"/>
                </a:cxn>
                <a:cxn ang="0">
                  <a:pos x="T4" y="T5"/>
                </a:cxn>
                <a:cxn ang="0">
                  <a:pos x="T6" y="T7"/>
                </a:cxn>
                <a:cxn ang="0">
                  <a:pos x="T8" y="T9"/>
                </a:cxn>
              </a:cxnLst>
              <a:rect l="0" t="0" r="r" b="b"/>
              <a:pathLst>
                <a:path w="27" h="39">
                  <a:moveTo>
                    <a:pt x="19" y="39"/>
                  </a:moveTo>
                  <a:cubicBezTo>
                    <a:pt x="27" y="0"/>
                    <a:pt x="27" y="0"/>
                    <a:pt x="27" y="0"/>
                  </a:cubicBezTo>
                  <a:cubicBezTo>
                    <a:pt x="6" y="7"/>
                    <a:pt x="6" y="7"/>
                    <a:pt x="6" y="7"/>
                  </a:cubicBezTo>
                  <a:cubicBezTo>
                    <a:pt x="0" y="36"/>
                    <a:pt x="0" y="36"/>
                    <a:pt x="0" y="36"/>
                  </a:cubicBezTo>
                  <a:cubicBezTo>
                    <a:pt x="6" y="37"/>
                    <a:pt x="13" y="38"/>
                    <a:pt x="19" y="39"/>
                  </a:cubicBezTo>
                  <a:close/>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1" name="Freeform 446"/>
            <p:cNvSpPr>
              <a:spLocks/>
            </p:cNvSpPr>
            <p:nvPr/>
          </p:nvSpPr>
          <p:spPr bwMode="auto">
            <a:xfrm rot="16200000">
              <a:off x="10993884" y="3706780"/>
              <a:ext cx="39173" cy="169748"/>
            </a:xfrm>
            <a:custGeom>
              <a:avLst/>
              <a:gdLst>
                <a:gd name="T0" fmla="*/ 2 w 18"/>
                <a:gd name="T1" fmla="*/ 78 h 78"/>
                <a:gd name="T2" fmla="*/ 18 w 18"/>
                <a:gd name="T3" fmla="*/ 0 h 78"/>
                <a:gd name="T4" fmla="*/ 16 w 18"/>
                <a:gd name="T5" fmla="*/ 3 h 78"/>
                <a:gd name="T6" fmla="*/ 0 w 18"/>
                <a:gd name="T7" fmla="*/ 78 h 78"/>
                <a:gd name="T8" fmla="*/ 2 w 18"/>
                <a:gd name="T9" fmla="*/ 78 h 78"/>
              </a:gdLst>
              <a:ahLst/>
              <a:cxnLst>
                <a:cxn ang="0">
                  <a:pos x="T0" y="T1"/>
                </a:cxn>
                <a:cxn ang="0">
                  <a:pos x="T2" y="T3"/>
                </a:cxn>
                <a:cxn ang="0">
                  <a:pos x="T4" y="T5"/>
                </a:cxn>
                <a:cxn ang="0">
                  <a:pos x="T6" y="T7"/>
                </a:cxn>
                <a:cxn ang="0">
                  <a:pos x="T8" y="T9"/>
                </a:cxn>
              </a:cxnLst>
              <a:rect l="0" t="0" r="r" b="b"/>
              <a:pathLst>
                <a:path w="18" h="78">
                  <a:moveTo>
                    <a:pt x="2" y="78"/>
                  </a:moveTo>
                  <a:lnTo>
                    <a:pt x="18" y="0"/>
                  </a:lnTo>
                  <a:lnTo>
                    <a:pt x="16" y="3"/>
                  </a:lnTo>
                  <a:lnTo>
                    <a:pt x="0" y="78"/>
                  </a:lnTo>
                  <a:lnTo>
                    <a:pt x="2" y="78"/>
                  </a:ln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2" name="Freeform 447"/>
            <p:cNvSpPr>
              <a:spLocks/>
            </p:cNvSpPr>
            <p:nvPr/>
          </p:nvSpPr>
          <p:spPr bwMode="auto">
            <a:xfrm rot="16200000">
              <a:off x="10670710" y="3327023"/>
              <a:ext cx="341672" cy="348201"/>
            </a:xfrm>
            <a:custGeom>
              <a:avLst/>
              <a:gdLst>
                <a:gd name="T0" fmla="*/ 21 w 59"/>
                <a:gd name="T1" fmla="*/ 5 h 60"/>
                <a:gd name="T2" fmla="*/ 4 w 59"/>
                <a:gd name="T3" fmla="*/ 38 h 60"/>
                <a:gd name="T4" fmla="*/ 38 w 59"/>
                <a:gd name="T5" fmla="*/ 55 h 60"/>
                <a:gd name="T6" fmla="*/ 54 w 59"/>
                <a:gd name="T7" fmla="*/ 22 h 60"/>
                <a:gd name="T8" fmla="*/ 21 w 59"/>
                <a:gd name="T9" fmla="*/ 5 h 60"/>
              </a:gdLst>
              <a:ahLst/>
              <a:cxnLst>
                <a:cxn ang="0">
                  <a:pos x="T0" y="T1"/>
                </a:cxn>
                <a:cxn ang="0">
                  <a:pos x="T2" y="T3"/>
                </a:cxn>
                <a:cxn ang="0">
                  <a:pos x="T4" y="T5"/>
                </a:cxn>
                <a:cxn ang="0">
                  <a:pos x="T6" y="T7"/>
                </a:cxn>
                <a:cxn ang="0">
                  <a:pos x="T8" y="T9"/>
                </a:cxn>
              </a:cxnLst>
              <a:rect l="0" t="0" r="r" b="b"/>
              <a:pathLst>
                <a:path w="59" h="60">
                  <a:moveTo>
                    <a:pt x="21" y="5"/>
                  </a:moveTo>
                  <a:cubicBezTo>
                    <a:pt x="7" y="10"/>
                    <a:pt x="0" y="24"/>
                    <a:pt x="4" y="38"/>
                  </a:cubicBezTo>
                  <a:cubicBezTo>
                    <a:pt x="9" y="52"/>
                    <a:pt x="24" y="60"/>
                    <a:pt x="38" y="55"/>
                  </a:cubicBezTo>
                  <a:cubicBezTo>
                    <a:pt x="51" y="51"/>
                    <a:pt x="59" y="36"/>
                    <a:pt x="54" y="22"/>
                  </a:cubicBezTo>
                  <a:cubicBezTo>
                    <a:pt x="50" y="8"/>
                    <a:pt x="35" y="0"/>
                    <a:pt x="21" y="5"/>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3" name="Freeform 448"/>
            <p:cNvSpPr>
              <a:spLocks/>
            </p:cNvSpPr>
            <p:nvPr/>
          </p:nvSpPr>
          <p:spPr bwMode="auto">
            <a:xfrm rot="16200000">
              <a:off x="10670710" y="3327023"/>
              <a:ext cx="341672" cy="348201"/>
            </a:xfrm>
            <a:custGeom>
              <a:avLst/>
              <a:gdLst>
                <a:gd name="T0" fmla="*/ 21 w 59"/>
                <a:gd name="T1" fmla="*/ 5 h 60"/>
                <a:gd name="T2" fmla="*/ 4 w 59"/>
                <a:gd name="T3" fmla="*/ 38 h 60"/>
                <a:gd name="T4" fmla="*/ 38 w 59"/>
                <a:gd name="T5" fmla="*/ 55 h 60"/>
                <a:gd name="T6" fmla="*/ 54 w 59"/>
                <a:gd name="T7" fmla="*/ 22 h 60"/>
                <a:gd name="T8" fmla="*/ 21 w 59"/>
                <a:gd name="T9" fmla="*/ 5 h 60"/>
              </a:gdLst>
              <a:ahLst/>
              <a:cxnLst>
                <a:cxn ang="0">
                  <a:pos x="T0" y="T1"/>
                </a:cxn>
                <a:cxn ang="0">
                  <a:pos x="T2" y="T3"/>
                </a:cxn>
                <a:cxn ang="0">
                  <a:pos x="T4" y="T5"/>
                </a:cxn>
                <a:cxn ang="0">
                  <a:pos x="T6" y="T7"/>
                </a:cxn>
                <a:cxn ang="0">
                  <a:pos x="T8" y="T9"/>
                </a:cxn>
              </a:cxnLst>
              <a:rect l="0" t="0" r="r" b="b"/>
              <a:pathLst>
                <a:path w="59" h="60">
                  <a:moveTo>
                    <a:pt x="21" y="5"/>
                  </a:moveTo>
                  <a:cubicBezTo>
                    <a:pt x="7" y="10"/>
                    <a:pt x="0" y="24"/>
                    <a:pt x="4" y="38"/>
                  </a:cubicBezTo>
                  <a:cubicBezTo>
                    <a:pt x="9" y="52"/>
                    <a:pt x="24" y="60"/>
                    <a:pt x="38" y="55"/>
                  </a:cubicBezTo>
                  <a:cubicBezTo>
                    <a:pt x="51" y="51"/>
                    <a:pt x="59" y="36"/>
                    <a:pt x="54" y="22"/>
                  </a:cubicBezTo>
                  <a:cubicBezTo>
                    <a:pt x="50" y="8"/>
                    <a:pt x="35" y="0"/>
                    <a:pt x="21" y="5"/>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4" name="Freeform 449"/>
            <p:cNvSpPr>
              <a:spLocks/>
            </p:cNvSpPr>
            <p:nvPr/>
          </p:nvSpPr>
          <p:spPr bwMode="auto">
            <a:xfrm rot="16200000">
              <a:off x="10702265" y="3365108"/>
              <a:ext cx="278561" cy="278561"/>
            </a:xfrm>
            <a:custGeom>
              <a:avLst/>
              <a:gdLst>
                <a:gd name="T0" fmla="*/ 18 w 48"/>
                <a:gd name="T1" fmla="*/ 4 h 48"/>
                <a:gd name="T2" fmla="*/ 4 w 48"/>
                <a:gd name="T3" fmla="*/ 31 h 48"/>
                <a:gd name="T4" fmla="*/ 31 w 48"/>
                <a:gd name="T5" fmla="*/ 44 h 48"/>
                <a:gd name="T6" fmla="*/ 45 w 48"/>
                <a:gd name="T7" fmla="*/ 17 h 48"/>
                <a:gd name="T8" fmla="*/ 18 w 48"/>
                <a:gd name="T9" fmla="*/ 4 h 48"/>
              </a:gdLst>
              <a:ahLst/>
              <a:cxnLst>
                <a:cxn ang="0">
                  <a:pos x="T0" y="T1"/>
                </a:cxn>
                <a:cxn ang="0">
                  <a:pos x="T2" y="T3"/>
                </a:cxn>
                <a:cxn ang="0">
                  <a:pos x="T4" y="T5"/>
                </a:cxn>
                <a:cxn ang="0">
                  <a:pos x="T6" y="T7"/>
                </a:cxn>
                <a:cxn ang="0">
                  <a:pos x="T8" y="T9"/>
                </a:cxn>
              </a:cxnLst>
              <a:rect l="0" t="0" r="r" b="b"/>
              <a:pathLst>
                <a:path w="48" h="48">
                  <a:moveTo>
                    <a:pt x="18" y="4"/>
                  </a:moveTo>
                  <a:cubicBezTo>
                    <a:pt x="6" y="8"/>
                    <a:pt x="0" y="20"/>
                    <a:pt x="4" y="31"/>
                  </a:cubicBezTo>
                  <a:cubicBezTo>
                    <a:pt x="8" y="42"/>
                    <a:pt x="20" y="48"/>
                    <a:pt x="31" y="44"/>
                  </a:cubicBezTo>
                  <a:cubicBezTo>
                    <a:pt x="42" y="41"/>
                    <a:pt x="48" y="29"/>
                    <a:pt x="45" y="17"/>
                  </a:cubicBezTo>
                  <a:cubicBezTo>
                    <a:pt x="41" y="6"/>
                    <a:pt x="29" y="0"/>
                    <a:pt x="18" y="4"/>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5" name="Freeform 450"/>
            <p:cNvSpPr>
              <a:spLocks/>
            </p:cNvSpPr>
            <p:nvPr/>
          </p:nvSpPr>
          <p:spPr bwMode="auto">
            <a:xfrm rot="16200000">
              <a:off x="10726204" y="3386870"/>
              <a:ext cx="232859" cy="232859"/>
            </a:xfrm>
            <a:custGeom>
              <a:avLst/>
              <a:gdLst>
                <a:gd name="T0" fmla="*/ 15 w 40"/>
                <a:gd name="T1" fmla="*/ 3 h 40"/>
                <a:gd name="T2" fmla="*/ 3 w 40"/>
                <a:gd name="T3" fmla="*/ 26 h 40"/>
                <a:gd name="T4" fmla="*/ 26 w 40"/>
                <a:gd name="T5" fmla="*/ 37 h 40"/>
                <a:gd name="T6" fmla="*/ 37 w 40"/>
                <a:gd name="T7" fmla="*/ 15 h 40"/>
                <a:gd name="T8" fmla="*/ 15 w 40"/>
                <a:gd name="T9" fmla="*/ 3 h 40"/>
              </a:gdLst>
              <a:ahLst/>
              <a:cxnLst>
                <a:cxn ang="0">
                  <a:pos x="T0" y="T1"/>
                </a:cxn>
                <a:cxn ang="0">
                  <a:pos x="T2" y="T3"/>
                </a:cxn>
                <a:cxn ang="0">
                  <a:pos x="T4" y="T5"/>
                </a:cxn>
                <a:cxn ang="0">
                  <a:pos x="T6" y="T7"/>
                </a:cxn>
                <a:cxn ang="0">
                  <a:pos x="T8" y="T9"/>
                </a:cxn>
              </a:cxnLst>
              <a:rect l="0" t="0" r="r" b="b"/>
              <a:pathLst>
                <a:path w="40" h="40">
                  <a:moveTo>
                    <a:pt x="15" y="3"/>
                  </a:moveTo>
                  <a:cubicBezTo>
                    <a:pt x="5" y="6"/>
                    <a:pt x="0" y="16"/>
                    <a:pt x="3" y="26"/>
                  </a:cubicBezTo>
                  <a:cubicBezTo>
                    <a:pt x="6" y="35"/>
                    <a:pt x="16" y="40"/>
                    <a:pt x="26" y="37"/>
                  </a:cubicBezTo>
                  <a:cubicBezTo>
                    <a:pt x="35" y="34"/>
                    <a:pt x="40" y="24"/>
                    <a:pt x="37" y="15"/>
                  </a:cubicBezTo>
                  <a:cubicBezTo>
                    <a:pt x="34" y="5"/>
                    <a:pt x="24" y="0"/>
                    <a:pt x="15" y="3"/>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6" name="Freeform 451"/>
            <p:cNvSpPr>
              <a:spLocks/>
            </p:cNvSpPr>
            <p:nvPr/>
          </p:nvSpPr>
          <p:spPr bwMode="auto">
            <a:xfrm rot="16200000">
              <a:off x="10366034" y="2737258"/>
              <a:ext cx="620233" cy="282913"/>
            </a:xfrm>
            <a:custGeom>
              <a:avLst/>
              <a:gdLst>
                <a:gd name="T0" fmla="*/ 107 w 107"/>
                <a:gd name="T1" fmla="*/ 0 h 49"/>
                <a:gd name="T2" fmla="*/ 0 w 107"/>
                <a:gd name="T3" fmla="*/ 35 h 49"/>
                <a:gd name="T4" fmla="*/ 107 w 107"/>
                <a:gd name="T5" fmla="*/ 0 h 49"/>
              </a:gdLst>
              <a:ahLst/>
              <a:cxnLst>
                <a:cxn ang="0">
                  <a:pos x="T0" y="T1"/>
                </a:cxn>
                <a:cxn ang="0">
                  <a:pos x="T2" y="T3"/>
                </a:cxn>
                <a:cxn ang="0">
                  <a:pos x="T4" y="T5"/>
                </a:cxn>
              </a:cxnLst>
              <a:rect l="0" t="0" r="r" b="b"/>
              <a:pathLst>
                <a:path w="107" h="49">
                  <a:moveTo>
                    <a:pt x="107" y="0"/>
                  </a:moveTo>
                  <a:cubicBezTo>
                    <a:pt x="0" y="35"/>
                    <a:pt x="0" y="35"/>
                    <a:pt x="0" y="35"/>
                  </a:cubicBezTo>
                  <a:cubicBezTo>
                    <a:pt x="0" y="35"/>
                    <a:pt x="59" y="49"/>
                    <a:pt x="107" y="0"/>
                  </a:cubicBezTo>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7" name="Freeform 452"/>
            <p:cNvSpPr>
              <a:spLocks/>
            </p:cNvSpPr>
            <p:nvPr/>
          </p:nvSpPr>
          <p:spPr bwMode="auto">
            <a:xfrm rot="16200000">
              <a:off x="10219137" y="2655648"/>
              <a:ext cx="350377" cy="602823"/>
            </a:xfrm>
            <a:custGeom>
              <a:avLst/>
              <a:gdLst>
                <a:gd name="T0" fmla="*/ 14 w 60"/>
                <a:gd name="T1" fmla="*/ 104 h 104"/>
                <a:gd name="T2" fmla="*/ 53 w 60"/>
                <a:gd name="T3" fmla="*/ 0 h 104"/>
                <a:gd name="T4" fmla="*/ 60 w 60"/>
                <a:gd name="T5" fmla="*/ 88 h 104"/>
                <a:gd name="T6" fmla="*/ 14 w 60"/>
                <a:gd name="T7" fmla="*/ 104 h 104"/>
              </a:gdLst>
              <a:ahLst/>
              <a:cxnLst>
                <a:cxn ang="0">
                  <a:pos x="T0" y="T1"/>
                </a:cxn>
                <a:cxn ang="0">
                  <a:pos x="T2" y="T3"/>
                </a:cxn>
                <a:cxn ang="0">
                  <a:pos x="T4" y="T5"/>
                </a:cxn>
                <a:cxn ang="0">
                  <a:pos x="T6" y="T7"/>
                </a:cxn>
              </a:cxnLst>
              <a:rect l="0" t="0" r="r" b="b"/>
              <a:pathLst>
                <a:path w="60" h="104">
                  <a:moveTo>
                    <a:pt x="14" y="104"/>
                  </a:moveTo>
                  <a:cubicBezTo>
                    <a:pt x="0" y="24"/>
                    <a:pt x="53" y="0"/>
                    <a:pt x="53" y="0"/>
                  </a:cubicBezTo>
                  <a:cubicBezTo>
                    <a:pt x="60" y="88"/>
                    <a:pt x="60" y="88"/>
                    <a:pt x="60" y="88"/>
                  </a:cubicBezTo>
                  <a:lnTo>
                    <a:pt x="14" y="104"/>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8" name="Freeform 453"/>
            <p:cNvSpPr>
              <a:spLocks/>
            </p:cNvSpPr>
            <p:nvPr/>
          </p:nvSpPr>
          <p:spPr bwMode="auto">
            <a:xfrm rot="16200000">
              <a:off x="10673974" y="3602320"/>
              <a:ext cx="237212" cy="193687"/>
            </a:xfrm>
            <a:custGeom>
              <a:avLst/>
              <a:gdLst>
                <a:gd name="T0" fmla="*/ 8 w 41"/>
                <a:gd name="T1" fmla="*/ 0 h 33"/>
                <a:gd name="T2" fmla="*/ 41 w 41"/>
                <a:gd name="T3" fmla="*/ 30 h 33"/>
                <a:gd name="T4" fmla="*/ 29 w 41"/>
                <a:gd name="T5" fmla="*/ 33 h 33"/>
                <a:gd name="T6" fmla="*/ 0 w 41"/>
                <a:gd name="T7" fmla="*/ 7 h 33"/>
                <a:gd name="T8" fmla="*/ 8 w 41"/>
                <a:gd name="T9" fmla="*/ 0 h 33"/>
              </a:gdLst>
              <a:ahLst/>
              <a:cxnLst>
                <a:cxn ang="0">
                  <a:pos x="T0" y="T1"/>
                </a:cxn>
                <a:cxn ang="0">
                  <a:pos x="T2" y="T3"/>
                </a:cxn>
                <a:cxn ang="0">
                  <a:pos x="T4" y="T5"/>
                </a:cxn>
                <a:cxn ang="0">
                  <a:pos x="T6" y="T7"/>
                </a:cxn>
                <a:cxn ang="0">
                  <a:pos x="T8" y="T9"/>
                </a:cxn>
              </a:cxnLst>
              <a:rect l="0" t="0" r="r" b="b"/>
              <a:pathLst>
                <a:path w="41" h="33">
                  <a:moveTo>
                    <a:pt x="8" y="0"/>
                  </a:moveTo>
                  <a:cubicBezTo>
                    <a:pt x="41" y="30"/>
                    <a:pt x="41" y="30"/>
                    <a:pt x="41" y="30"/>
                  </a:cubicBezTo>
                  <a:cubicBezTo>
                    <a:pt x="29" y="33"/>
                    <a:pt x="29" y="33"/>
                    <a:pt x="29" y="33"/>
                  </a:cubicBezTo>
                  <a:cubicBezTo>
                    <a:pt x="0" y="7"/>
                    <a:pt x="0" y="7"/>
                    <a:pt x="0" y="7"/>
                  </a:cubicBezTo>
                  <a:cubicBezTo>
                    <a:pt x="3" y="5"/>
                    <a:pt x="5" y="3"/>
                    <a:pt x="8" y="0"/>
                  </a:cubicBezTo>
                  <a:close/>
                </a:path>
              </a:pathLst>
            </a:custGeom>
            <a:solidFill>
              <a:srgbClr val="101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9" name="Freeform 454"/>
            <p:cNvSpPr>
              <a:spLocks/>
            </p:cNvSpPr>
            <p:nvPr/>
          </p:nvSpPr>
          <p:spPr bwMode="auto">
            <a:xfrm rot="16200000">
              <a:off x="10820871" y="3849325"/>
              <a:ext cx="232859" cy="169748"/>
            </a:xfrm>
            <a:custGeom>
              <a:avLst/>
              <a:gdLst>
                <a:gd name="T0" fmla="*/ 21 w 40"/>
                <a:gd name="T1" fmla="*/ 0 h 29"/>
                <a:gd name="T2" fmla="*/ 40 w 40"/>
                <a:gd name="T3" fmla="*/ 16 h 29"/>
                <a:gd name="T4" fmla="*/ 0 w 40"/>
                <a:gd name="T5" fmla="*/ 29 h 29"/>
                <a:gd name="T6" fmla="*/ 21 w 40"/>
                <a:gd name="T7" fmla="*/ 0 h 29"/>
              </a:gdLst>
              <a:ahLst/>
              <a:cxnLst>
                <a:cxn ang="0">
                  <a:pos x="T0" y="T1"/>
                </a:cxn>
                <a:cxn ang="0">
                  <a:pos x="T2" y="T3"/>
                </a:cxn>
                <a:cxn ang="0">
                  <a:pos x="T4" y="T5"/>
                </a:cxn>
                <a:cxn ang="0">
                  <a:pos x="T6" y="T7"/>
                </a:cxn>
              </a:cxnLst>
              <a:rect l="0" t="0" r="r" b="b"/>
              <a:pathLst>
                <a:path w="40" h="29">
                  <a:moveTo>
                    <a:pt x="21" y="0"/>
                  </a:moveTo>
                  <a:cubicBezTo>
                    <a:pt x="40" y="16"/>
                    <a:pt x="40" y="16"/>
                    <a:pt x="40" y="16"/>
                  </a:cubicBezTo>
                  <a:cubicBezTo>
                    <a:pt x="0" y="29"/>
                    <a:pt x="0" y="29"/>
                    <a:pt x="0" y="29"/>
                  </a:cubicBezTo>
                  <a:cubicBezTo>
                    <a:pt x="7" y="18"/>
                    <a:pt x="14" y="8"/>
                    <a:pt x="21" y="0"/>
                  </a:cubicBezTo>
                  <a:close/>
                </a:path>
              </a:pathLst>
            </a:custGeom>
            <a:solidFill>
              <a:srgbClr val="3A82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0" name="Freeform 455"/>
            <p:cNvSpPr>
              <a:spLocks/>
            </p:cNvSpPr>
            <p:nvPr/>
          </p:nvSpPr>
          <p:spPr bwMode="auto">
            <a:xfrm rot="16200000">
              <a:off x="10135351" y="3031053"/>
              <a:ext cx="942319" cy="504891"/>
            </a:xfrm>
            <a:custGeom>
              <a:avLst/>
              <a:gdLst>
                <a:gd name="T0" fmla="*/ 159 w 162"/>
                <a:gd name="T1" fmla="*/ 16 h 87"/>
                <a:gd name="T2" fmla="*/ 162 w 162"/>
                <a:gd name="T3" fmla="*/ 45 h 87"/>
                <a:gd name="T4" fmla="*/ 34 w 162"/>
                <a:gd name="T5" fmla="*/ 87 h 87"/>
                <a:gd name="T6" fmla="*/ 0 w 162"/>
                <a:gd name="T7" fmla="*/ 57 h 87"/>
                <a:gd name="T8" fmla="*/ 159 w 162"/>
                <a:gd name="T9" fmla="*/ 16 h 87"/>
              </a:gdLst>
              <a:ahLst/>
              <a:cxnLst>
                <a:cxn ang="0">
                  <a:pos x="T0" y="T1"/>
                </a:cxn>
                <a:cxn ang="0">
                  <a:pos x="T2" y="T3"/>
                </a:cxn>
                <a:cxn ang="0">
                  <a:pos x="T4" y="T5"/>
                </a:cxn>
                <a:cxn ang="0">
                  <a:pos x="T6" y="T7"/>
                </a:cxn>
                <a:cxn ang="0">
                  <a:pos x="T8" y="T9"/>
                </a:cxn>
              </a:cxnLst>
              <a:rect l="0" t="0" r="r" b="b"/>
              <a:pathLst>
                <a:path w="162" h="87">
                  <a:moveTo>
                    <a:pt x="159" y="16"/>
                  </a:moveTo>
                  <a:cubicBezTo>
                    <a:pt x="162" y="45"/>
                    <a:pt x="162" y="45"/>
                    <a:pt x="162" y="45"/>
                  </a:cubicBezTo>
                  <a:cubicBezTo>
                    <a:pt x="34" y="87"/>
                    <a:pt x="34" y="87"/>
                    <a:pt x="34" y="87"/>
                  </a:cubicBezTo>
                  <a:cubicBezTo>
                    <a:pt x="0" y="57"/>
                    <a:pt x="0" y="57"/>
                    <a:pt x="0" y="57"/>
                  </a:cubicBezTo>
                  <a:cubicBezTo>
                    <a:pt x="73" y="0"/>
                    <a:pt x="159" y="16"/>
                    <a:pt x="159" y="16"/>
                  </a:cubicBezTo>
                  <a:close/>
                </a:path>
              </a:pathLst>
            </a:custGeom>
            <a:solidFill>
              <a:srgbClr val="3A82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1" name="Freeform 456"/>
            <p:cNvSpPr>
              <a:spLocks/>
            </p:cNvSpPr>
            <p:nvPr/>
          </p:nvSpPr>
          <p:spPr bwMode="auto">
            <a:xfrm rot="16200000">
              <a:off x="10805638" y="3788390"/>
              <a:ext cx="152338" cy="128399"/>
            </a:xfrm>
            <a:custGeom>
              <a:avLst/>
              <a:gdLst>
                <a:gd name="T0" fmla="*/ 5 w 26"/>
                <a:gd name="T1" fmla="*/ 0 h 22"/>
                <a:gd name="T2" fmla="*/ 26 w 26"/>
                <a:gd name="T3" fmla="*/ 20 h 22"/>
                <a:gd name="T4" fmla="*/ 19 w 26"/>
                <a:gd name="T5" fmla="*/ 22 h 22"/>
                <a:gd name="T6" fmla="*/ 0 w 26"/>
                <a:gd name="T7" fmla="*/ 6 h 22"/>
                <a:gd name="T8" fmla="*/ 5 w 26"/>
                <a:gd name="T9" fmla="*/ 0 h 22"/>
              </a:gdLst>
              <a:ahLst/>
              <a:cxnLst>
                <a:cxn ang="0">
                  <a:pos x="T0" y="T1"/>
                </a:cxn>
                <a:cxn ang="0">
                  <a:pos x="T2" y="T3"/>
                </a:cxn>
                <a:cxn ang="0">
                  <a:pos x="T4" y="T5"/>
                </a:cxn>
                <a:cxn ang="0">
                  <a:pos x="T6" y="T7"/>
                </a:cxn>
                <a:cxn ang="0">
                  <a:pos x="T8" y="T9"/>
                </a:cxn>
              </a:cxnLst>
              <a:rect l="0" t="0" r="r" b="b"/>
              <a:pathLst>
                <a:path w="26" h="22">
                  <a:moveTo>
                    <a:pt x="5" y="0"/>
                  </a:moveTo>
                  <a:cubicBezTo>
                    <a:pt x="26" y="20"/>
                    <a:pt x="26" y="20"/>
                    <a:pt x="26" y="20"/>
                  </a:cubicBezTo>
                  <a:cubicBezTo>
                    <a:pt x="19" y="22"/>
                    <a:pt x="19" y="22"/>
                    <a:pt x="19" y="22"/>
                  </a:cubicBezTo>
                  <a:cubicBezTo>
                    <a:pt x="0" y="6"/>
                    <a:pt x="0" y="6"/>
                    <a:pt x="0" y="6"/>
                  </a:cubicBezTo>
                  <a:cubicBezTo>
                    <a:pt x="2" y="4"/>
                    <a:pt x="3" y="2"/>
                    <a:pt x="5" y="0"/>
                  </a:cubicBezTo>
                  <a:close/>
                </a:path>
              </a:pathLst>
            </a:custGeom>
            <a:solidFill>
              <a:srgbClr val="101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2" name="Freeform 457"/>
            <p:cNvSpPr>
              <a:spLocks/>
            </p:cNvSpPr>
            <p:nvPr/>
          </p:nvSpPr>
          <p:spPr bwMode="auto">
            <a:xfrm rot="16200000">
              <a:off x="10670710" y="3570764"/>
              <a:ext cx="215449" cy="187158"/>
            </a:xfrm>
            <a:custGeom>
              <a:avLst/>
              <a:gdLst>
                <a:gd name="T0" fmla="*/ 3 w 37"/>
                <a:gd name="T1" fmla="*/ 0 h 32"/>
                <a:gd name="T2" fmla="*/ 37 w 37"/>
                <a:gd name="T3" fmla="*/ 30 h 32"/>
                <a:gd name="T4" fmla="*/ 33 w 37"/>
                <a:gd name="T5" fmla="*/ 32 h 32"/>
                <a:gd name="T6" fmla="*/ 0 w 37"/>
                <a:gd name="T7" fmla="*/ 2 h 32"/>
                <a:gd name="T8" fmla="*/ 3 w 37"/>
                <a:gd name="T9" fmla="*/ 0 h 32"/>
              </a:gdLst>
              <a:ahLst/>
              <a:cxnLst>
                <a:cxn ang="0">
                  <a:pos x="T0" y="T1"/>
                </a:cxn>
                <a:cxn ang="0">
                  <a:pos x="T2" y="T3"/>
                </a:cxn>
                <a:cxn ang="0">
                  <a:pos x="T4" y="T5"/>
                </a:cxn>
                <a:cxn ang="0">
                  <a:pos x="T6" y="T7"/>
                </a:cxn>
                <a:cxn ang="0">
                  <a:pos x="T8" y="T9"/>
                </a:cxn>
              </a:cxnLst>
              <a:rect l="0" t="0" r="r" b="b"/>
              <a:pathLst>
                <a:path w="37" h="32">
                  <a:moveTo>
                    <a:pt x="3" y="0"/>
                  </a:moveTo>
                  <a:cubicBezTo>
                    <a:pt x="37" y="30"/>
                    <a:pt x="37" y="30"/>
                    <a:pt x="37" y="30"/>
                  </a:cubicBezTo>
                  <a:cubicBezTo>
                    <a:pt x="33" y="32"/>
                    <a:pt x="33" y="32"/>
                    <a:pt x="33" y="32"/>
                  </a:cubicBezTo>
                  <a:cubicBezTo>
                    <a:pt x="0" y="2"/>
                    <a:pt x="0" y="2"/>
                    <a:pt x="0" y="2"/>
                  </a:cubicBezTo>
                  <a:cubicBezTo>
                    <a:pt x="1" y="2"/>
                    <a:pt x="2" y="1"/>
                    <a:pt x="3" y="0"/>
                  </a:cubicBezTo>
                  <a:close/>
                </a:path>
              </a:pathLst>
            </a:custGeom>
            <a:solidFill>
              <a:srgbClr val="A8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3" name="Freeform 458"/>
            <p:cNvSpPr>
              <a:spLocks/>
            </p:cNvSpPr>
            <p:nvPr/>
          </p:nvSpPr>
          <p:spPr bwMode="auto">
            <a:xfrm rot="16200000">
              <a:off x="10708794" y="3678489"/>
              <a:ext cx="248093" cy="191511"/>
            </a:xfrm>
            <a:custGeom>
              <a:avLst/>
              <a:gdLst>
                <a:gd name="T0" fmla="*/ 14 w 43"/>
                <a:gd name="T1" fmla="*/ 0 h 33"/>
                <a:gd name="T2" fmla="*/ 43 w 43"/>
                <a:gd name="T3" fmla="*/ 26 h 33"/>
                <a:gd name="T4" fmla="*/ 22 w 43"/>
                <a:gd name="T5" fmla="*/ 33 h 33"/>
                <a:gd name="T6" fmla="*/ 0 w 43"/>
                <a:gd name="T7" fmla="*/ 14 h 33"/>
                <a:gd name="T8" fmla="*/ 14 w 43"/>
                <a:gd name="T9" fmla="*/ 0 h 33"/>
              </a:gdLst>
              <a:ahLst/>
              <a:cxnLst>
                <a:cxn ang="0">
                  <a:pos x="T0" y="T1"/>
                </a:cxn>
                <a:cxn ang="0">
                  <a:pos x="T2" y="T3"/>
                </a:cxn>
                <a:cxn ang="0">
                  <a:pos x="T4" y="T5"/>
                </a:cxn>
                <a:cxn ang="0">
                  <a:pos x="T6" y="T7"/>
                </a:cxn>
                <a:cxn ang="0">
                  <a:pos x="T8" y="T9"/>
                </a:cxn>
              </a:cxnLst>
              <a:rect l="0" t="0" r="r" b="b"/>
              <a:pathLst>
                <a:path w="43" h="33">
                  <a:moveTo>
                    <a:pt x="14" y="0"/>
                  </a:moveTo>
                  <a:cubicBezTo>
                    <a:pt x="43" y="26"/>
                    <a:pt x="43" y="26"/>
                    <a:pt x="43" y="26"/>
                  </a:cubicBezTo>
                  <a:cubicBezTo>
                    <a:pt x="22" y="33"/>
                    <a:pt x="22" y="33"/>
                    <a:pt x="22" y="33"/>
                  </a:cubicBezTo>
                  <a:cubicBezTo>
                    <a:pt x="0" y="14"/>
                    <a:pt x="0" y="14"/>
                    <a:pt x="0" y="14"/>
                  </a:cubicBezTo>
                  <a:cubicBezTo>
                    <a:pt x="5" y="9"/>
                    <a:pt x="9" y="5"/>
                    <a:pt x="14" y="0"/>
                  </a:cubicBezTo>
                  <a:close/>
                </a:path>
              </a:pathLst>
            </a:custGeom>
            <a:solidFill>
              <a:srgbClr val="A8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4" name="Freeform 459"/>
            <p:cNvSpPr>
              <a:spLocks/>
            </p:cNvSpPr>
            <p:nvPr/>
          </p:nvSpPr>
          <p:spPr bwMode="auto">
            <a:xfrm rot="16200000">
              <a:off x="10813254" y="3776420"/>
              <a:ext cx="126223" cy="117518"/>
            </a:xfrm>
            <a:custGeom>
              <a:avLst/>
              <a:gdLst>
                <a:gd name="T0" fmla="*/ 0 w 58"/>
                <a:gd name="T1" fmla="*/ 0 h 54"/>
                <a:gd name="T2" fmla="*/ 58 w 58"/>
                <a:gd name="T3" fmla="*/ 51 h 54"/>
                <a:gd name="T4" fmla="*/ 56 w 58"/>
                <a:gd name="T5" fmla="*/ 54 h 54"/>
                <a:gd name="T6" fmla="*/ 0 w 58"/>
                <a:gd name="T7" fmla="*/ 0 h 54"/>
                <a:gd name="T8" fmla="*/ 0 w 58"/>
                <a:gd name="T9" fmla="*/ 0 h 54"/>
              </a:gdLst>
              <a:ahLst/>
              <a:cxnLst>
                <a:cxn ang="0">
                  <a:pos x="T0" y="T1"/>
                </a:cxn>
                <a:cxn ang="0">
                  <a:pos x="T2" y="T3"/>
                </a:cxn>
                <a:cxn ang="0">
                  <a:pos x="T4" y="T5"/>
                </a:cxn>
                <a:cxn ang="0">
                  <a:pos x="T6" y="T7"/>
                </a:cxn>
                <a:cxn ang="0">
                  <a:pos x="T8" y="T9"/>
                </a:cxn>
              </a:cxnLst>
              <a:rect l="0" t="0" r="r" b="b"/>
              <a:pathLst>
                <a:path w="58" h="54">
                  <a:moveTo>
                    <a:pt x="0" y="0"/>
                  </a:moveTo>
                  <a:lnTo>
                    <a:pt x="58" y="51"/>
                  </a:lnTo>
                  <a:lnTo>
                    <a:pt x="56" y="54"/>
                  </a:lnTo>
                  <a:lnTo>
                    <a:pt x="0" y="0"/>
                  </a:lnTo>
                  <a:lnTo>
                    <a:pt x="0" y="0"/>
                  </a:ln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5" name="Freeform 460"/>
            <p:cNvSpPr>
              <a:spLocks/>
            </p:cNvSpPr>
            <p:nvPr/>
          </p:nvSpPr>
          <p:spPr bwMode="auto">
            <a:xfrm rot="16200000">
              <a:off x="10670710" y="3327023"/>
              <a:ext cx="341672" cy="348201"/>
            </a:xfrm>
            <a:custGeom>
              <a:avLst/>
              <a:gdLst>
                <a:gd name="T0" fmla="*/ 38 w 59"/>
                <a:gd name="T1" fmla="*/ 55 h 60"/>
                <a:gd name="T2" fmla="*/ 4 w 59"/>
                <a:gd name="T3" fmla="*/ 38 h 60"/>
                <a:gd name="T4" fmla="*/ 21 w 59"/>
                <a:gd name="T5" fmla="*/ 5 h 60"/>
                <a:gd name="T6" fmla="*/ 54 w 59"/>
                <a:gd name="T7" fmla="*/ 22 h 60"/>
                <a:gd name="T8" fmla="*/ 38 w 59"/>
                <a:gd name="T9" fmla="*/ 55 h 60"/>
              </a:gdLst>
              <a:ahLst/>
              <a:cxnLst>
                <a:cxn ang="0">
                  <a:pos x="T0" y="T1"/>
                </a:cxn>
                <a:cxn ang="0">
                  <a:pos x="T2" y="T3"/>
                </a:cxn>
                <a:cxn ang="0">
                  <a:pos x="T4" y="T5"/>
                </a:cxn>
                <a:cxn ang="0">
                  <a:pos x="T6" y="T7"/>
                </a:cxn>
                <a:cxn ang="0">
                  <a:pos x="T8" y="T9"/>
                </a:cxn>
              </a:cxnLst>
              <a:rect l="0" t="0" r="r" b="b"/>
              <a:pathLst>
                <a:path w="59" h="60">
                  <a:moveTo>
                    <a:pt x="38" y="55"/>
                  </a:moveTo>
                  <a:cubicBezTo>
                    <a:pt x="24" y="60"/>
                    <a:pt x="9" y="52"/>
                    <a:pt x="4" y="38"/>
                  </a:cubicBezTo>
                  <a:cubicBezTo>
                    <a:pt x="0" y="24"/>
                    <a:pt x="7" y="10"/>
                    <a:pt x="21" y="5"/>
                  </a:cubicBezTo>
                  <a:cubicBezTo>
                    <a:pt x="35" y="0"/>
                    <a:pt x="50" y="8"/>
                    <a:pt x="54" y="22"/>
                  </a:cubicBezTo>
                  <a:cubicBezTo>
                    <a:pt x="59" y="36"/>
                    <a:pt x="51" y="51"/>
                    <a:pt x="38" y="55"/>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6" name="Freeform 461"/>
            <p:cNvSpPr>
              <a:spLocks/>
            </p:cNvSpPr>
            <p:nvPr/>
          </p:nvSpPr>
          <p:spPr bwMode="auto">
            <a:xfrm rot="16200000">
              <a:off x="10670710" y="3327023"/>
              <a:ext cx="341672" cy="348201"/>
            </a:xfrm>
            <a:custGeom>
              <a:avLst/>
              <a:gdLst>
                <a:gd name="T0" fmla="*/ 38 w 59"/>
                <a:gd name="T1" fmla="*/ 55 h 60"/>
                <a:gd name="T2" fmla="*/ 4 w 59"/>
                <a:gd name="T3" fmla="*/ 38 h 60"/>
                <a:gd name="T4" fmla="*/ 21 w 59"/>
                <a:gd name="T5" fmla="*/ 5 h 60"/>
                <a:gd name="T6" fmla="*/ 54 w 59"/>
                <a:gd name="T7" fmla="*/ 22 h 60"/>
                <a:gd name="T8" fmla="*/ 38 w 59"/>
                <a:gd name="T9" fmla="*/ 55 h 60"/>
              </a:gdLst>
              <a:ahLst/>
              <a:cxnLst>
                <a:cxn ang="0">
                  <a:pos x="T0" y="T1"/>
                </a:cxn>
                <a:cxn ang="0">
                  <a:pos x="T2" y="T3"/>
                </a:cxn>
                <a:cxn ang="0">
                  <a:pos x="T4" y="T5"/>
                </a:cxn>
                <a:cxn ang="0">
                  <a:pos x="T6" y="T7"/>
                </a:cxn>
                <a:cxn ang="0">
                  <a:pos x="T8" y="T9"/>
                </a:cxn>
              </a:cxnLst>
              <a:rect l="0" t="0" r="r" b="b"/>
              <a:pathLst>
                <a:path w="59" h="60">
                  <a:moveTo>
                    <a:pt x="38" y="55"/>
                  </a:moveTo>
                  <a:cubicBezTo>
                    <a:pt x="24" y="60"/>
                    <a:pt x="9" y="52"/>
                    <a:pt x="4" y="38"/>
                  </a:cubicBezTo>
                  <a:cubicBezTo>
                    <a:pt x="0" y="24"/>
                    <a:pt x="7" y="10"/>
                    <a:pt x="21" y="5"/>
                  </a:cubicBezTo>
                  <a:cubicBezTo>
                    <a:pt x="35" y="0"/>
                    <a:pt x="50" y="8"/>
                    <a:pt x="54" y="22"/>
                  </a:cubicBezTo>
                  <a:cubicBezTo>
                    <a:pt x="59" y="36"/>
                    <a:pt x="51" y="51"/>
                    <a:pt x="38" y="55"/>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7" name="Freeform 462"/>
            <p:cNvSpPr>
              <a:spLocks/>
            </p:cNvSpPr>
            <p:nvPr/>
          </p:nvSpPr>
          <p:spPr bwMode="auto">
            <a:xfrm rot="16200000">
              <a:off x="10702265" y="3365108"/>
              <a:ext cx="278561" cy="278561"/>
            </a:xfrm>
            <a:custGeom>
              <a:avLst/>
              <a:gdLst>
                <a:gd name="T0" fmla="*/ 31 w 48"/>
                <a:gd name="T1" fmla="*/ 44 h 48"/>
                <a:gd name="T2" fmla="*/ 4 w 48"/>
                <a:gd name="T3" fmla="*/ 31 h 48"/>
                <a:gd name="T4" fmla="*/ 18 w 48"/>
                <a:gd name="T5" fmla="*/ 4 h 48"/>
                <a:gd name="T6" fmla="*/ 45 w 48"/>
                <a:gd name="T7" fmla="*/ 17 h 48"/>
                <a:gd name="T8" fmla="*/ 31 w 48"/>
                <a:gd name="T9" fmla="*/ 44 h 48"/>
              </a:gdLst>
              <a:ahLst/>
              <a:cxnLst>
                <a:cxn ang="0">
                  <a:pos x="T0" y="T1"/>
                </a:cxn>
                <a:cxn ang="0">
                  <a:pos x="T2" y="T3"/>
                </a:cxn>
                <a:cxn ang="0">
                  <a:pos x="T4" y="T5"/>
                </a:cxn>
                <a:cxn ang="0">
                  <a:pos x="T6" y="T7"/>
                </a:cxn>
                <a:cxn ang="0">
                  <a:pos x="T8" y="T9"/>
                </a:cxn>
              </a:cxnLst>
              <a:rect l="0" t="0" r="r" b="b"/>
              <a:pathLst>
                <a:path w="48" h="48">
                  <a:moveTo>
                    <a:pt x="31" y="44"/>
                  </a:moveTo>
                  <a:cubicBezTo>
                    <a:pt x="20" y="48"/>
                    <a:pt x="8" y="42"/>
                    <a:pt x="4" y="31"/>
                  </a:cubicBezTo>
                  <a:cubicBezTo>
                    <a:pt x="0" y="20"/>
                    <a:pt x="6" y="8"/>
                    <a:pt x="18" y="4"/>
                  </a:cubicBezTo>
                  <a:cubicBezTo>
                    <a:pt x="29" y="0"/>
                    <a:pt x="41" y="6"/>
                    <a:pt x="45" y="17"/>
                  </a:cubicBezTo>
                  <a:cubicBezTo>
                    <a:pt x="48" y="29"/>
                    <a:pt x="42" y="41"/>
                    <a:pt x="31" y="44"/>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8" name="Freeform 463"/>
            <p:cNvSpPr>
              <a:spLocks/>
            </p:cNvSpPr>
            <p:nvPr/>
          </p:nvSpPr>
          <p:spPr bwMode="auto">
            <a:xfrm rot="16200000">
              <a:off x="10726204" y="3386870"/>
              <a:ext cx="232859" cy="232859"/>
            </a:xfrm>
            <a:custGeom>
              <a:avLst/>
              <a:gdLst>
                <a:gd name="T0" fmla="*/ 26 w 40"/>
                <a:gd name="T1" fmla="*/ 37 h 40"/>
                <a:gd name="T2" fmla="*/ 3 w 40"/>
                <a:gd name="T3" fmla="*/ 26 h 40"/>
                <a:gd name="T4" fmla="*/ 15 w 40"/>
                <a:gd name="T5" fmla="*/ 3 h 40"/>
                <a:gd name="T6" fmla="*/ 37 w 40"/>
                <a:gd name="T7" fmla="*/ 15 h 40"/>
                <a:gd name="T8" fmla="*/ 26 w 40"/>
                <a:gd name="T9" fmla="*/ 37 h 40"/>
              </a:gdLst>
              <a:ahLst/>
              <a:cxnLst>
                <a:cxn ang="0">
                  <a:pos x="T0" y="T1"/>
                </a:cxn>
                <a:cxn ang="0">
                  <a:pos x="T2" y="T3"/>
                </a:cxn>
                <a:cxn ang="0">
                  <a:pos x="T4" y="T5"/>
                </a:cxn>
                <a:cxn ang="0">
                  <a:pos x="T6" y="T7"/>
                </a:cxn>
                <a:cxn ang="0">
                  <a:pos x="T8" y="T9"/>
                </a:cxn>
              </a:cxnLst>
              <a:rect l="0" t="0" r="r" b="b"/>
              <a:pathLst>
                <a:path w="40" h="40">
                  <a:moveTo>
                    <a:pt x="26" y="37"/>
                  </a:moveTo>
                  <a:cubicBezTo>
                    <a:pt x="16" y="40"/>
                    <a:pt x="6" y="35"/>
                    <a:pt x="3" y="26"/>
                  </a:cubicBezTo>
                  <a:cubicBezTo>
                    <a:pt x="0" y="16"/>
                    <a:pt x="5" y="6"/>
                    <a:pt x="15" y="3"/>
                  </a:cubicBezTo>
                  <a:cubicBezTo>
                    <a:pt x="24" y="0"/>
                    <a:pt x="34" y="5"/>
                    <a:pt x="37" y="15"/>
                  </a:cubicBezTo>
                  <a:cubicBezTo>
                    <a:pt x="40" y="24"/>
                    <a:pt x="35" y="34"/>
                    <a:pt x="26" y="37"/>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9" name="Freeform 464"/>
            <p:cNvSpPr>
              <a:spLocks/>
            </p:cNvSpPr>
            <p:nvPr/>
          </p:nvSpPr>
          <p:spPr bwMode="auto">
            <a:xfrm rot="16200000">
              <a:off x="10293129" y="2744875"/>
              <a:ext cx="620233" cy="267679"/>
            </a:xfrm>
            <a:custGeom>
              <a:avLst/>
              <a:gdLst>
                <a:gd name="T0" fmla="*/ 107 w 107"/>
                <a:gd name="T1" fmla="*/ 11 h 46"/>
                <a:gd name="T2" fmla="*/ 0 w 107"/>
                <a:gd name="T3" fmla="*/ 46 h 46"/>
                <a:gd name="T4" fmla="*/ 107 w 107"/>
                <a:gd name="T5" fmla="*/ 11 h 46"/>
              </a:gdLst>
              <a:ahLst/>
              <a:cxnLst>
                <a:cxn ang="0">
                  <a:pos x="T0" y="T1"/>
                </a:cxn>
                <a:cxn ang="0">
                  <a:pos x="T2" y="T3"/>
                </a:cxn>
                <a:cxn ang="0">
                  <a:pos x="T4" y="T5"/>
                </a:cxn>
              </a:cxnLst>
              <a:rect l="0" t="0" r="r" b="b"/>
              <a:pathLst>
                <a:path w="107" h="46">
                  <a:moveTo>
                    <a:pt x="107" y="11"/>
                  </a:moveTo>
                  <a:cubicBezTo>
                    <a:pt x="0" y="46"/>
                    <a:pt x="0" y="46"/>
                    <a:pt x="0" y="46"/>
                  </a:cubicBezTo>
                  <a:cubicBezTo>
                    <a:pt x="0" y="46"/>
                    <a:pt x="40" y="0"/>
                    <a:pt x="107" y="11"/>
                  </a:cubicBezTo>
                </a:path>
              </a:pathLst>
            </a:custGeom>
            <a:solidFill>
              <a:srgbClr val="151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0" name="Freeform 465"/>
            <p:cNvSpPr>
              <a:spLocks/>
            </p:cNvSpPr>
            <p:nvPr/>
          </p:nvSpPr>
          <p:spPr bwMode="auto">
            <a:xfrm rot="16200000">
              <a:off x="1971689" y="1443475"/>
              <a:ext cx="628938" cy="628938"/>
            </a:xfrm>
            <a:custGeom>
              <a:avLst/>
              <a:gdLst>
                <a:gd name="T0" fmla="*/ 108 w 108"/>
                <a:gd name="T1" fmla="*/ 108 h 108"/>
                <a:gd name="T2" fmla="*/ 11 w 108"/>
                <a:gd name="T3" fmla="*/ 39 h 108"/>
                <a:gd name="T4" fmla="*/ 108 w 108"/>
                <a:gd name="T5" fmla="*/ 108 h 108"/>
              </a:gdLst>
              <a:ahLst/>
              <a:cxnLst>
                <a:cxn ang="0">
                  <a:pos x="T0" y="T1"/>
                </a:cxn>
                <a:cxn ang="0">
                  <a:pos x="T2" y="T3"/>
                </a:cxn>
                <a:cxn ang="0">
                  <a:pos x="T4" y="T5"/>
                </a:cxn>
              </a:cxnLst>
              <a:rect l="0" t="0" r="r" b="b"/>
              <a:pathLst>
                <a:path w="108" h="108">
                  <a:moveTo>
                    <a:pt x="108" y="108"/>
                  </a:moveTo>
                  <a:cubicBezTo>
                    <a:pt x="108" y="108"/>
                    <a:pt x="0" y="105"/>
                    <a:pt x="11" y="39"/>
                  </a:cubicBezTo>
                  <a:cubicBezTo>
                    <a:pt x="11" y="39"/>
                    <a:pt x="58" y="0"/>
                    <a:pt x="108" y="108"/>
                  </a:cubicBezTo>
                  <a:close/>
                </a:path>
              </a:pathLst>
            </a:custGeom>
            <a:solidFill>
              <a:srgbClr val="FFC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1" name="Freeform 466"/>
            <p:cNvSpPr>
              <a:spLocks/>
            </p:cNvSpPr>
            <p:nvPr/>
          </p:nvSpPr>
          <p:spPr bwMode="auto">
            <a:xfrm rot="16200000">
              <a:off x="2043505" y="1523996"/>
              <a:ext cx="500539" cy="504891"/>
            </a:xfrm>
            <a:custGeom>
              <a:avLst/>
              <a:gdLst>
                <a:gd name="T0" fmla="*/ 86 w 86"/>
                <a:gd name="T1" fmla="*/ 87 h 87"/>
                <a:gd name="T2" fmla="*/ 9 w 86"/>
                <a:gd name="T3" fmla="*/ 31 h 87"/>
                <a:gd name="T4" fmla="*/ 86 w 86"/>
                <a:gd name="T5" fmla="*/ 87 h 87"/>
              </a:gdLst>
              <a:ahLst/>
              <a:cxnLst>
                <a:cxn ang="0">
                  <a:pos x="T0" y="T1"/>
                </a:cxn>
                <a:cxn ang="0">
                  <a:pos x="T2" y="T3"/>
                </a:cxn>
                <a:cxn ang="0">
                  <a:pos x="T4" y="T5"/>
                </a:cxn>
              </a:cxnLst>
              <a:rect l="0" t="0" r="r" b="b"/>
              <a:pathLst>
                <a:path w="86" h="87">
                  <a:moveTo>
                    <a:pt x="86" y="87"/>
                  </a:moveTo>
                  <a:cubicBezTo>
                    <a:pt x="86" y="87"/>
                    <a:pt x="0" y="84"/>
                    <a:pt x="9" y="31"/>
                  </a:cubicBezTo>
                  <a:cubicBezTo>
                    <a:pt x="9" y="31"/>
                    <a:pt x="47" y="0"/>
                    <a:pt x="86" y="87"/>
                  </a:cubicBezTo>
                  <a:close/>
                </a:path>
              </a:pathLst>
            </a:custGeom>
            <a:solidFill>
              <a:srgbClr val="FFE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2" name="Freeform 467"/>
            <p:cNvSpPr>
              <a:spLocks/>
            </p:cNvSpPr>
            <p:nvPr/>
          </p:nvSpPr>
          <p:spPr bwMode="auto">
            <a:xfrm rot="16200000">
              <a:off x="2107705" y="1836289"/>
              <a:ext cx="239388" cy="280737"/>
            </a:xfrm>
            <a:custGeom>
              <a:avLst/>
              <a:gdLst>
                <a:gd name="T0" fmla="*/ 110 w 110"/>
                <a:gd name="T1" fmla="*/ 27 h 129"/>
                <a:gd name="T2" fmla="*/ 38 w 110"/>
                <a:gd name="T3" fmla="*/ 129 h 129"/>
                <a:gd name="T4" fmla="*/ 0 w 110"/>
                <a:gd name="T5" fmla="*/ 102 h 129"/>
                <a:gd name="T6" fmla="*/ 73 w 110"/>
                <a:gd name="T7" fmla="*/ 0 h 129"/>
                <a:gd name="T8" fmla="*/ 110 w 110"/>
                <a:gd name="T9" fmla="*/ 27 h 129"/>
              </a:gdLst>
              <a:ahLst/>
              <a:cxnLst>
                <a:cxn ang="0">
                  <a:pos x="T0" y="T1"/>
                </a:cxn>
                <a:cxn ang="0">
                  <a:pos x="T2" y="T3"/>
                </a:cxn>
                <a:cxn ang="0">
                  <a:pos x="T4" y="T5"/>
                </a:cxn>
                <a:cxn ang="0">
                  <a:pos x="T6" y="T7"/>
                </a:cxn>
                <a:cxn ang="0">
                  <a:pos x="T8" y="T9"/>
                </a:cxn>
              </a:cxnLst>
              <a:rect l="0" t="0" r="r" b="b"/>
              <a:pathLst>
                <a:path w="110" h="129">
                  <a:moveTo>
                    <a:pt x="110" y="27"/>
                  </a:moveTo>
                  <a:lnTo>
                    <a:pt x="38" y="129"/>
                  </a:lnTo>
                  <a:lnTo>
                    <a:pt x="0" y="102"/>
                  </a:lnTo>
                  <a:lnTo>
                    <a:pt x="73" y="0"/>
                  </a:lnTo>
                  <a:lnTo>
                    <a:pt x="110" y="27"/>
                  </a:lnTo>
                  <a:close/>
                </a:path>
              </a:pathLst>
            </a:custGeom>
            <a:solidFill>
              <a:srgbClr val="9C24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3" name="Freeform 468"/>
            <p:cNvSpPr>
              <a:spLocks/>
            </p:cNvSpPr>
            <p:nvPr/>
          </p:nvSpPr>
          <p:spPr bwMode="auto">
            <a:xfrm rot="16200000">
              <a:off x="2150142" y="1872197"/>
              <a:ext cx="470071" cy="674639"/>
            </a:xfrm>
            <a:custGeom>
              <a:avLst/>
              <a:gdLst>
                <a:gd name="T0" fmla="*/ 39 w 81"/>
                <a:gd name="T1" fmla="*/ 0 h 116"/>
                <a:gd name="T2" fmla="*/ 46 w 81"/>
                <a:gd name="T3" fmla="*/ 116 h 116"/>
                <a:gd name="T4" fmla="*/ 81 w 81"/>
                <a:gd name="T5" fmla="*/ 30 h 116"/>
                <a:gd name="T6" fmla="*/ 39 w 81"/>
                <a:gd name="T7" fmla="*/ 0 h 116"/>
              </a:gdLst>
              <a:ahLst/>
              <a:cxnLst>
                <a:cxn ang="0">
                  <a:pos x="T0" y="T1"/>
                </a:cxn>
                <a:cxn ang="0">
                  <a:pos x="T2" y="T3"/>
                </a:cxn>
                <a:cxn ang="0">
                  <a:pos x="T4" y="T5"/>
                </a:cxn>
                <a:cxn ang="0">
                  <a:pos x="T6" y="T7"/>
                </a:cxn>
              </a:cxnLst>
              <a:rect l="0" t="0" r="r" b="b"/>
              <a:pathLst>
                <a:path w="81" h="116">
                  <a:moveTo>
                    <a:pt x="39" y="0"/>
                  </a:moveTo>
                  <a:cubicBezTo>
                    <a:pt x="0" y="75"/>
                    <a:pt x="46" y="116"/>
                    <a:pt x="46" y="116"/>
                  </a:cubicBezTo>
                  <a:cubicBezTo>
                    <a:pt x="81" y="30"/>
                    <a:pt x="81" y="30"/>
                    <a:pt x="81" y="30"/>
                  </a:cubicBezTo>
                  <a:lnTo>
                    <a:pt x="39" y="0"/>
                  </a:lnTo>
                  <a:close/>
                </a:path>
              </a:pathLst>
            </a:custGeom>
            <a:solidFill>
              <a:srgbClr val="364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4" name="Freeform 469"/>
            <p:cNvSpPr>
              <a:spLocks/>
            </p:cNvSpPr>
            <p:nvPr/>
          </p:nvSpPr>
          <p:spPr bwMode="auto">
            <a:xfrm rot="16200000">
              <a:off x="1602813" y="2754669"/>
              <a:ext cx="272032" cy="152338"/>
            </a:xfrm>
            <a:custGeom>
              <a:avLst/>
              <a:gdLst>
                <a:gd name="T0" fmla="*/ 6 w 47"/>
                <a:gd name="T1" fmla="*/ 26 h 26"/>
                <a:gd name="T2" fmla="*/ 47 w 47"/>
                <a:gd name="T3" fmla="*/ 7 h 26"/>
                <a:gd name="T4" fmla="*/ 37 w 47"/>
                <a:gd name="T5" fmla="*/ 0 h 26"/>
                <a:gd name="T6" fmla="*/ 0 w 47"/>
                <a:gd name="T7" fmla="*/ 17 h 26"/>
                <a:gd name="T8" fmla="*/ 6 w 47"/>
                <a:gd name="T9" fmla="*/ 26 h 26"/>
              </a:gdLst>
              <a:ahLst/>
              <a:cxnLst>
                <a:cxn ang="0">
                  <a:pos x="T0" y="T1"/>
                </a:cxn>
                <a:cxn ang="0">
                  <a:pos x="T2" y="T3"/>
                </a:cxn>
                <a:cxn ang="0">
                  <a:pos x="T4" y="T5"/>
                </a:cxn>
                <a:cxn ang="0">
                  <a:pos x="T6" y="T7"/>
                </a:cxn>
                <a:cxn ang="0">
                  <a:pos x="T8" y="T9"/>
                </a:cxn>
              </a:cxnLst>
              <a:rect l="0" t="0" r="r" b="b"/>
              <a:pathLst>
                <a:path w="47" h="26">
                  <a:moveTo>
                    <a:pt x="6" y="26"/>
                  </a:moveTo>
                  <a:cubicBezTo>
                    <a:pt x="47" y="7"/>
                    <a:pt x="47" y="7"/>
                    <a:pt x="47" y="7"/>
                  </a:cubicBezTo>
                  <a:cubicBezTo>
                    <a:pt x="37" y="0"/>
                    <a:pt x="37" y="0"/>
                    <a:pt x="37" y="0"/>
                  </a:cubicBezTo>
                  <a:cubicBezTo>
                    <a:pt x="0" y="17"/>
                    <a:pt x="0" y="17"/>
                    <a:pt x="0" y="17"/>
                  </a:cubicBezTo>
                  <a:cubicBezTo>
                    <a:pt x="2" y="20"/>
                    <a:pt x="4" y="23"/>
                    <a:pt x="6" y="26"/>
                  </a:cubicBez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5" name="Freeform 470"/>
            <p:cNvSpPr>
              <a:spLocks/>
            </p:cNvSpPr>
            <p:nvPr/>
          </p:nvSpPr>
          <p:spPr bwMode="auto">
            <a:xfrm rot="16200000">
              <a:off x="1408038" y="2903742"/>
              <a:ext cx="208921" cy="208921"/>
            </a:xfrm>
            <a:custGeom>
              <a:avLst/>
              <a:gdLst>
                <a:gd name="T0" fmla="*/ 12 w 36"/>
                <a:gd name="T1" fmla="*/ 36 h 36"/>
                <a:gd name="T2" fmla="*/ 36 w 36"/>
                <a:gd name="T3" fmla="*/ 25 h 36"/>
                <a:gd name="T4" fmla="*/ 0 w 36"/>
                <a:gd name="T5" fmla="*/ 0 h 36"/>
                <a:gd name="T6" fmla="*/ 12 w 36"/>
                <a:gd name="T7" fmla="*/ 36 h 36"/>
              </a:gdLst>
              <a:ahLst/>
              <a:cxnLst>
                <a:cxn ang="0">
                  <a:pos x="T0" y="T1"/>
                </a:cxn>
                <a:cxn ang="0">
                  <a:pos x="T2" y="T3"/>
                </a:cxn>
                <a:cxn ang="0">
                  <a:pos x="T4" y="T5"/>
                </a:cxn>
                <a:cxn ang="0">
                  <a:pos x="T6" y="T7"/>
                </a:cxn>
              </a:cxnLst>
              <a:rect l="0" t="0" r="r" b="b"/>
              <a:pathLst>
                <a:path w="36" h="36">
                  <a:moveTo>
                    <a:pt x="12" y="36"/>
                  </a:moveTo>
                  <a:cubicBezTo>
                    <a:pt x="36" y="25"/>
                    <a:pt x="36" y="25"/>
                    <a:pt x="36" y="25"/>
                  </a:cubicBezTo>
                  <a:cubicBezTo>
                    <a:pt x="0" y="0"/>
                    <a:pt x="0" y="0"/>
                    <a:pt x="0" y="0"/>
                  </a:cubicBezTo>
                  <a:cubicBezTo>
                    <a:pt x="4" y="13"/>
                    <a:pt x="8" y="25"/>
                    <a:pt x="12" y="36"/>
                  </a:cubicBez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6" name="Freeform 471"/>
            <p:cNvSpPr>
              <a:spLocks/>
            </p:cNvSpPr>
            <p:nvPr/>
          </p:nvSpPr>
          <p:spPr bwMode="auto">
            <a:xfrm rot="16200000">
              <a:off x="1582139" y="2142053"/>
              <a:ext cx="918380" cy="639819"/>
            </a:xfrm>
            <a:custGeom>
              <a:avLst/>
              <a:gdLst>
                <a:gd name="T0" fmla="*/ 146 w 158"/>
                <a:gd name="T1" fmla="*/ 110 h 110"/>
                <a:gd name="T2" fmla="*/ 158 w 158"/>
                <a:gd name="T3" fmla="*/ 82 h 110"/>
                <a:gd name="T4" fmla="*/ 43 w 158"/>
                <a:gd name="T5" fmla="*/ 0 h 110"/>
                <a:gd name="T6" fmla="*/ 0 w 158"/>
                <a:gd name="T7" fmla="*/ 20 h 110"/>
                <a:gd name="T8" fmla="*/ 146 w 158"/>
                <a:gd name="T9" fmla="*/ 110 h 110"/>
              </a:gdLst>
              <a:ahLst/>
              <a:cxnLst>
                <a:cxn ang="0">
                  <a:pos x="T0" y="T1"/>
                </a:cxn>
                <a:cxn ang="0">
                  <a:pos x="T2" y="T3"/>
                </a:cxn>
                <a:cxn ang="0">
                  <a:pos x="T4" y="T5"/>
                </a:cxn>
                <a:cxn ang="0">
                  <a:pos x="T6" y="T7"/>
                </a:cxn>
                <a:cxn ang="0">
                  <a:pos x="T8" y="T9"/>
                </a:cxn>
              </a:cxnLst>
              <a:rect l="0" t="0" r="r" b="b"/>
              <a:pathLst>
                <a:path w="158" h="110">
                  <a:moveTo>
                    <a:pt x="146" y="110"/>
                  </a:moveTo>
                  <a:cubicBezTo>
                    <a:pt x="158" y="82"/>
                    <a:pt x="158" y="82"/>
                    <a:pt x="158" y="82"/>
                  </a:cubicBezTo>
                  <a:cubicBezTo>
                    <a:pt x="43" y="0"/>
                    <a:pt x="43" y="0"/>
                    <a:pt x="43" y="0"/>
                  </a:cubicBezTo>
                  <a:cubicBezTo>
                    <a:pt x="0" y="20"/>
                    <a:pt x="0" y="20"/>
                    <a:pt x="0" y="20"/>
                  </a:cubicBezTo>
                  <a:cubicBezTo>
                    <a:pt x="55" y="99"/>
                    <a:pt x="146" y="110"/>
                    <a:pt x="146" y="110"/>
                  </a:cubicBez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7" name="Freeform 472"/>
            <p:cNvSpPr>
              <a:spLocks/>
            </p:cNvSpPr>
            <p:nvPr/>
          </p:nvSpPr>
          <p:spPr bwMode="auto">
            <a:xfrm rot="16200000">
              <a:off x="1515763" y="2907007"/>
              <a:ext cx="174100" cy="97932"/>
            </a:xfrm>
            <a:custGeom>
              <a:avLst/>
              <a:gdLst>
                <a:gd name="T0" fmla="*/ 3 w 30"/>
                <a:gd name="T1" fmla="*/ 17 h 17"/>
                <a:gd name="T2" fmla="*/ 30 w 30"/>
                <a:gd name="T3" fmla="*/ 5 h 17"/>
                <a:gd name="T4" fmla="*/ 24 w 30"/>
                <a:gd name="T5" fmla="*/ 0 h 17"/>
                <a:gd name="T6" fmla="*/ 0 w 30"/>
                <a:gd name="T7" fmla="*/ 11 h 17"/>
                <a:gd name="T8" fmla="*/ 3 w 30"/>
                <a:gd name="T9" fmla="*/ 17 h 17"/>
              </a:gdLst>
              <a:ahLst/>
              <a:cxnLst>
                <a:cxn ang="0">
                  <a:pos x="T0" y="T1"/>
                </a:cxn>
                <a:cxn ang="0">
                  <a:pos x="T2" y="T3"/>
                </a:cxn>
                <a:cxn ang="0">
                  <a:pos x="T4" y="T5"/>
                </a:cxn>
                <a:cxn ang="0">
                  <a:pos x="T6" y="T7"/>
                </a:cxn>
                <a:cxn ang="0">
                  <a:pos x="T8" y="T9"/>
                </a:cxn>
              </a:cxnLst>
              <a:rect l="0" t="0" r="r" b="b"/>
              <a:pathLst>
                <a:path w="30" h="17">
                  <a:moveTo>
                    <a:pt x="3" y="17"/>
                  </a:moveTo>
                  <a:cubicBezTo>
                    <a:pt x="30" y="5"/>
                    <a:pt x="30" y="5"/>
                    <a:pt x="30" y="5"/>
                  </a:cubicBezTo>
                  <a:cubicBezTo>
                    <a:pt x="24" y="0"/>
                    <a:pt x="24" y="0"/>
                    <a:pt x="24" y="0"/>
                  </a:cubicBezTo>
                  <a:cubicBezTo>
                    <a:pt x="0" y="11"/>
                    <a:pt x="0" y="11"/>
                    <a:pt x="0" y="11"/>
                  </a:cubicBezTo>
                  <a:cubicBezTo>
                    <a:pt x="1" y="13"/>
                    <a:pt x="2" y="15"/>
                    <a:pt x="3" y="17"/>
                  </a:cubicBez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8" name="Freeform 473"/>
            <p:cNvSpPr>
              <a:spLocks/>
            </p:cNvSpPr>
            <p:nvPr/>
          </p:nvSpPr>
          <p:spPr bwMode="auto">
            <a:xfrm rot="16200000">
              <a:off x="1640898" y="2733994"/>
              <a:ext cx="261151" cy="134928"/>
            </a:xfrm>
            <a:custGeom>
              <a:avLst/>
              <a:gdLst>
                <a:gd name="T0" fmla="*/ 2 w 45"/>
                <a:gd name="T1" fmla="*/ 23 h 23"/>
                <a:gd name="T2" fmla="*/ 45 w 45"/>
                <a:gd name="T3" fmla="*/ 3 h 23"/>
                <a:gd name="T4" fmla="*/ 41 w 45"/>
                <a:gd name="T5" fmla="*/ 0 h 23"/>
                <a:gd name="T6" fmla="*/ 0 w 45"/>
                <a:gd name="T7" fmla="*/ 19 h 23"/>
                <a:gd name="T8" fmla="*/ 2 w 45"/>
                <a:gd name="T9" fmla="*/ 23 h 23"/>
              </a:gdLst>
              <a:ahLst/>
              <a:cxnLst>
                <a:cxn ang="0">
                  <a:pos x="T0" y="T1"/>
                </a:cxn>
                <a:cxn ang="0">
                  <a:pos x="T2" y="T3"/>
                </a:cxn>
                <a:cxn ang="0">
                  <a:pos x="T4" y="T5"/>
                </a:cxn>
                <a:cxn ang="0">
                  <a:pos x="T6" y="T7"/>
                </a:cxn>
                <a:cxn ang="0">
                  <a:pos x="T8" y="T9"/>
                </a:cxn>
              </a:cxnLst>
              <a:rect l="0" t="0" r="r" b="b"/>
              <a:pathLst>
                <a:path w="45" h="23">
                  <a:moveTo>
                    <a:pt x="2" y="23"/>
                  </a:moveTo>
                  <a:cubicBezTo>
                    <a:pt x="45" y="3"/>
                    <a:pt x="45" y="3"/>
                    <a:pt x="45" y="3"/>
                  </a:cubicBezTo>
                  <a:cubicBezTo>
                    <a:pt x="41" y="0"/>
                    <a:pt x="41" y="0"/>
                    <a:pt x="41" y="0"/>
                  </a:cubicBezTo>
                  <a:cubicBezTo>
                    <a:pt x="0" y="19"/>
                    <a:pt x="0" y="19"/>
                    <a:pt x="0" y="19"/>
                  </a:cubicBezTo>
                  <a:cubicBezTo>
                    <a:pt x="0" y="20"/>
                    <a:pt x="1" y="22"/>
                    <a:pt x="2" y="23"/>
                  </a:cubicBezTo>
                  <a:close/>
                </a:path>
              </a:pathLst>
            </a:custGeom>
            <a:solidFill>
              <a:srgbClr val="364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9" name="Freeform 474"/>
            <p:cNvSpPr>
              <a:spLocks/>
            </p:cNvSpPr>
            <p:nvPr/>
          </p:nvSpPr>
          <p:spPr bwMode="auto">
            <a:xfrm rot="16200000">
              <a:off x="1536437" y="2799282"/>
              <a:ext cx="272032" cy="180629"/>
            </a:xfrm>
            <a:custGeom>
              <a:avLst/>
              <a:gdLst>
                <a:gd name="T0" fmla="*/ 10 w 47"/>
                <a:gd name="T1" fmla="*/ 31 h 31"/>
                <a:gd name="T2" fmla="*/ 47 w 47"/>
                <a:gd name="T3" fmla="*/ 14 h 31"/>
                <a:gd name="T4" fmla="*/ 28 w 47"/>
                <a:gd name="T5" fmla="*/ 0 h 31"/>
                <a:gd name="T6" fmla="*/ 0 w 47"/>
                <a:gd name="T7" fmla="*/ 12 h 31"/>
                <a:gd name="T8" fmla="*/ 10 w 47"/>
                <a:gd name="T9" fmla="*/ 31 h 31"/>
              </a:gdLst>
              <a:ahLst/>
              <a:cxnLst>
                <a:cxn ang="0">
                  <a:pos x="T0" y="T1"/>
                </a:cxn>
                <a:cxn ang="0">
                  <a:pos x="T2" y="T3"/>
                </a:cxn>
                <a:cxn ang="0">
                  <a:pos x="T4" y="T5"/>
                </a:cxn>
                <a:cxn ang="0">
                  <a:pos x="T6" y="T7"/>
                </a:cxn>
                <a:cxn ang="0">
                  <a:pos x="T8" y="T9"/>
                </a:cxn>
              </a:cxnLst>
              <a:rect l="0" t="0" r="r" b="b"/>
              <a:pathLst>
                <a:path w="47" h="31">
                  <a:moveTo>
                    <a:pt x="10" y="31"/>
                  </a:moveTo>
                  <a:cubicBezTo>
                    <a:pt x="47" y="14"/>
                    <a:pt x="47" y="14"/>
                    <a:pt x="47" y="14"/>
                  </a:cubicBezTo>
                  <a:cubicBezTo>
                    <a:pt x="28" y="0"/>
                    <a:pt x="28" y="0"/>
                    <a:pt x="28" y="0"/>
                  </a:cubicBezTo>
                  <a:cubicBezTo>
                    <a:pt x="0" y="12"/>
                    <a:pt x="0" y="12"/>
                    <a:pt x="0" y="12"/>
                  </a:cubicBezTo>
                  <a:cubicBezTo>
                    <a:pt x="3" y="19"/>
                    <a:pt x="6" y="25"/>
                    <a:pt x="10" y="31"/>
                  </a:cubicBezTo>
                  <a:close/>
                </a:path>
              </a:pathLst>
            </a:custGeom>
            <a:solidFill>
              <a:srgbClr val="364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0" name="Freeform 475"/>
            <p:cNvSpPr>
              <a:spLocks/>
            </p:cNvSpPr>
            <p:nvPr/>
          </p:nvSpPr>
          <p:spPr bwMode="auto">
            <a:xfrm rot="16200000">
              <a:off x="1535349" y="2909183"/>
              <a:ext cx="163219" cy="69640"/>
            </a:xfrm>
            <a:custGeom>
              <a:avLst/>
              <a:gdLst>
                <a:gd name="T0" fmla="*/ 0 w 75"/>
                <a:gd name="T1" fmla="*/ 32 h 32"/>
                <a:gd name="T2" fmla="*/ 75 w 75"/>
                <a:gd name="T3" fmla="*/ 0 h 32"/>
                <a:gd name="T4" fmla="*/ 72 w 75"/>
                <a:gd name="T5" fmla="*/ 0 h 32"/>
                <a:gd name="T6" fmla="*/ 0 w 75"/>
                <a:gd name="T7" fmla="*/ 32 h 32"/>
                <a:gd name="T8" fmla="*/ 0 w 75"/>
                <a:gd name="T9" fmla="*/ 32 h 32"/>
              </a:gdLst>
              <a:ahLst/>
              <a:cxnLst>
                <a:cxn ang="0">
                  <a:pos x="T0" y="T1"/>
                </a:cxn>
                <a:cxn ang="0">
                  <a:pos x="T2" y="T3"/>
                </a:cxn>
                <a:cxn ang="0">
                  <a:pos x="T4" y="T5"/>
                </a:cxn>
                <a:cxn ang="0">
                  <a:pos x="T6" y="T7"/>
                </a:cxn>
                <a:cxn ang="0">
                  <a:pos x="T8" y="T9"/>
                </a:cxn>
              </a:cxnLst>
              <a:rect l="0" t="0" r="r" b="b"/>
              <a:pathLst>
                <a:path w="75" h="32">
                  <a:moveTo>
                    <a:pt x="0" y="32"/>
                  </a:moveTo>
                  <a:lnTo>
                    <a:pt x="75" y="0"/>
                  </a:lnTo>
                  <a:lnTo>
                    <a:pt x="72" y="0"/>
                  </a:lnTo>
                  <a:lnTo>
                    <a:pt x="0" y="32"/>
                  </a:lnTo>
                  <a:lnTo>
                    <a:pt x="0" y="32"/>
                  </a:ln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1" name="Freeform 476"/>
            <p:cNvSpPr>
              <a:spLocks/>
            </p:cNvSpPr>
            <p:nvPr/>
          </p:nvSpPr>
          <p:spPr bwMode="auto">
            <a:xfrm rot="16200000">
              <a:off x="1572346" y="2441288"/>
              <a:ext cx="367787" cy="361258"/>
            </a:xfrm>
            <a:custGeom>
              <a:avLst/>
              <a:gdLst>
                <a:gd name="T0" fmla="*/ 48 w 63"/>
                <a:gd name="T1" fmla="*/ 8 h 62"/>
                <a:gd name="T2" fmla="*/ 9 w 63"/>
                <a:gd name="T3" fmla="*/ 15 h 62"/>
                <a:gd name="T4" fmla="*/ 15 w 63"/>
                <a:gd name="T5" fmla="*/ 54 h 62"/>
                <a:gd name="T6" fmla="*/ 54 w 63"/>
                <a:gd name="T7" fmla="*/ 47 h 62"/>
                <a:gd name="T8" fmla="*/ 48 w 63"/>
                <a:gd name="T9" fmla="*/ 8 h 62"/>
              </a:gdLst>
              <a:ahLst/>
              <a:cxnLst>
                <a:cxn ang="0">
                  <a:pos x="T0" y="T1"/>
                </a:cxn>
                <a:cxn ang="0">
                  <a:pos x="T2" y="T3"/>
                </a:cxn>
                <a:cxn ang="0">
                  <a:pos x="T4" y="T5"/>
                </a:cxn>
                <a:cxn ang="0">
                  <a:pos x="T6" y="T7"/>
                </a:cxn>
                <a:cxn ang="0">
                  <a:pos x="T8" y="T9"/>
                </a:cxn>
              </a:cxnLst>
              <a:rect l="0" t="0" r="r" b="b"/>
              <a:pathLst>
                <a:path w="63" h="62">
                  <a:moveTo>
                    <a:pt x="48" y="8"/>
                  </a:moveTo>
                  <a:cubicBezTo>
                    <a:pt x="35" y="0"/>
                    <a:pt x="18" y="2"/>
                    <a:pt x="9" y="15"/>
                  </a:cubicBezTo>
                  <a:cubicBezTo>
                    <a:pt x="0" y="27"/>
                    <a:pt x="3" y="45"/>
                    <a:pt x="15" y="54"/>
                  </a:cubicBezTo>
                  <a:cubicBezTo>
                    <a:pt x="28" y="62"/>
                    <a:pt x="45" y="60"/>
                    <a:pt x="54" y="47"/>
                  </a:cubicBezTo>
                  <a:cubicBezTo>
                    <a:pt x="63" y="35"/>
                    <a:pt x="60" y="17"/>
                    <a:pt x="48" y="8"/>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2" name="Freeform 477"/>
            <p:cNvSpPr>
              <a:spLocks/>
            </p:cNvSpPr>
            <p:nvPr/>
          </p:nvSpPr>
          <p:spPr bwMode="auto">
            <a:xfrm rot="16200000">
              <a:off x="1572346" y="2441288"/>
              <a:ext cx="367787" cy="361258"/>
            </a:xfrm>
            <a:custGeom>
              <a:avLst/>
              <a:gdLst>
                <a:gd name="T0" fmla="*/ 48 w 63"/>
                <a:gd name="T1" fmla="*/ 8 h 62"/>
                <a:gd name="T2" fmla="*/ 9 w 63"/>
                <a:gd name="T3" fmla="*/ 15 h 62"/>
                <a:gd name="T4" fmla="*/ 15 w 63"/>
                <a:gd name="T5" fmla="*/ 54 h 62"/>
                <a:gd name="T6" fmla="*/ 54 w 63"/>
                <a:gd name="T7" fmla="*/ 47 h 62"/>
                <a:gd name="T8" fmla="*/ 48 w 63"/>
                <a:gd name="T9" fmla="*/ 8 h 62"/>
              </a:gdLst>
              <a:ahLst/>
              <a:cxnLst>
                <a:cxn ang="0">
                  <a:pos x="T0" y="T1"/>
                </a:cxn>
                <a:cxn ang="0">
                  <a:pos x="T2" y="T3"/>
                </a:cxn>
                <a:cxn ang="0">
                  <a:pos x="T4" y="T5"/>
                </a:cxn>
                <a:cxn ang="0">
                  <a:pos x="T6" y="T7"/>
                </a:cxn>
                <a:cxn ang="0">
                  <a:pos x="T8" y="T9"/>
                </a:cxn>
              </a:cxnLst>
              <a:rect l="0" t="0" r="r" b="b"/>
              <a:pathLst>
                <a:path w="63" h="62">
                  <a:moveTo>
                    <a:pt x="48" y="8"/>
                  </a:moveTo>
                  <a:cubicBezTo>
                    <a:pt x="35" y="0"/>
                    <a:pt x="18" y="2"/>
                    <a:pt x="9" y="15"/>
                  </a:cubicBezTo>
                  <a:cubicBezTo>
                    <a:pt x="0" y="27"/>
                    <a:pt x="3" y="45"/>
                    <a:pt x="15" y="54"/>
                  </a:cubicBezTo>
                  <a:cubicBezTo>
                    <a:pt x="28" y="62"/>
                    <a:pt x="45" y="60"/>
                    <a:pt x="54" y="47"/>
                  </a:cubicBezTo>
                  <a:cubicBezTo>
                    <a:pt x="63" y="35"/>
                    <a:pt x="60" y="17"/>
                    <a:pt x="48" y="8"/>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3" name="Freeform 478"/>
            <p:cNvSpPr>
              <a:spLocks/>
            </p:cNvSpPr>
            <p:nvPr/>
          </p:nvSpPr>
          <p:spPr bwMode="auto">
            <a:xfrm rot="16200000">
              <a:off x="1607166" y="2476108"/>
              <a:ext cx="298147" cy="291618"/>
            </a:xfrm>
            <a:custGeom>
              <a:avLst/>
              <a:gdLst>
                <a:gd name="T0" fmla="*/ 39 w 51"/>
                <a:gd name="T1" fmla="*/ 7 h 50"/>
                <a:gd name="T2" fmla="*/ 7 w 51"/>
                <a:gd name="T3" fmla="*/ 12 h 50"/>
                <a:gd name="T4" fmla="*/ 13 w 51"/>
                <a:gd name="T5" fmla="*/ 43 h 50"/>
                <a:gd name="T6" fmla="*/ 44 w 51"/>
                <a:gd name="T7" fmla="*/ 38 h 50"/>
                <a:gd name="T8" fmla="*/ 39 w 51"/>
                <a:gd name="T9" fmla="*/ 7 h 50"/>
              </a:gdLst>
              <a:ahLst/>
              <a:cxnLst>
                <a:cxn ang="0">
                  <a:pos x="T0" y="T1"/>
                </a:cxn>
                <a:cxn ang="0">
                  <a:pos x="T2" y="T3"/>
                </a:cxn>
                <a:cxn ang="0">
                  <a:pos x="T4" y="T5"/>
                </a:cxn>
                <a:cxn ang="0">
                  <a:pos x="T6" y="T7"/>
                </a:cxn>
                <a:cxn ang="0">
                  <a:pos x="T8" y="T9"/>
                </a:cxn>
              </a:cxnLst>
              <a:rect l="0" t="0" r="r" b="b"/>
              <a:pathLst>
                <a:path w="51" h="50">
                  <a:moveTo>
                    <a:pt x="39" y="7"/>
                  </a:moveTo>
                  <a:cubicBezTo>
                    <a:pt x="28" y="0"/>
                    <a:pt x="15" y="2"/>
                    <a:pt x="7" y="12"/>
                  </a:cubicBezTo>
                  <a:cubicBezTo>
                    <a:pt x="0" y="22"/>
                    <a:pt x="3" y="36"/>
                    <a:pt x="13" y="43"/>
                  </a:cubicBezTo>
                  <a:cubicBezTo>
                    <a:pt x="23" y="50"/>
                    <a:pt x="37" y="48"/>
                    <a:pt x="44" y="38"/>
                  </a:cubicBezTo>
                  <a:cubicBezTo>
                    <a:pt x="51" y="28"/>
                    <a:pt x="49" y="14"/>
                    <a:pt x="39" y="7"/>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4" name="Freeform 479"/>
            <p:cNvSpPr>
              <a:spLocks/>
            </p:cNvSpPr>
            <p:nvPr/>
          </p:nvSpPr>
          <p:spPr bwMode="auto">
            <a:xfrm rot="16200000">
              <a:off x="1631105" y="2500047"/>
              <a:ext cx="250269" cy="243741"/>
            </a:xfrm>
            <a:custGeom>
              <a:avLst/>
              <a:gdLst>
                <a:gd name="T0" fmla="*/ 32 w 43"/>
                <a:gd name="T1" fmla="*/ 6 h 42"/>
                <a:gd name="T2" fmla="*/ 6 w 43"/>
                <a:gd name="T3" fmla="*/ 10 h 42"/>
                <a:gd name="T4" fmla="*/ 11 w 43"/>
                <a:gd name="T5" fmla="*/ 36 h 42"/>
                <a:gd name="T6" fmla="*/ 37 w 43"/>
                <a:gd name="T7" fmla="*/ 32 h 42"/>
                <a:gd name="T8" fmla="*/ 32 w 43"/>
                <a:gd name="T9" fmla="*/ 6 h 42"/>
              </a:gdLst>
              <a:ahLst/>
              <a:cxnLst>
                <a:cxn ang="0">
                  <a:pos x="T0" y="T1"/>
                </a:cxn>
                <a:cxn ang="0">
                  <a:pos x="T2" y="T3"/>
                </a:cxn>
                <a:cxn ang="0">
                  <a:pos x="T4" y="T5"/>
                </a:cxn>
                <a:cxn ang="0">
                  <a:pos x="T6" y="T7"/>
                </a:cxn>
                <a:cxn ang="0">
                  <a:pos x="T8" y="T9"/>
                </a:cxn>
              </a:cxnLst>
              <a:rect l="0" t="0" r="r" b="b"/>
              <a:pathLst>
                <a:path w="43" h="42">
                  <a:moveTo>
                    <a:pt x="32" y="6"/>
                  </a:moveTo>
                  <a:cubicBezTo>
                    <a:pt x="24" y="0"/>
                    <a:pt x="12" y="2"/>
                    <a:pt x="6" y="10"/>
                  </a:cubicBezTo>
                  <a:cubicBezTo>
                    <a:pt x="0" y="19"/>
                    <a:pt x="2" y="30"/>
                    <a:pt x="11" y="36"/>
                  </a:cubicBezTo>
                  <a:cubicBezTo>
                    <a:pt x="19" y="42"/>
                    <a:pt x="31" y="40"/>
                    <a:pt x="37" y="32"/>
                  </a:cubicBezTo>
                  <a:cubicBezTo>
                    <a:pt x="43" y="23"/>
                    <a:pt x="41" y="12"/>
                    <a:pt x="32" y="6"/>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5" name="Freeform 480"/>
            <p:cNvSpPr>
              <a:spLocks/>
            </p:cNvSpPr>
            <p:nvPr/>
          </p:nvSpPr>
          <p:spPr bwMode="auto">
            <a:xfrm rot="16200000">
              <a:off x="1878110" y="1863492"/>
              <a:ext cx="559298" cy="393902"/>
            </a:xfrm>
            <a:custGeom>
              <a:avLst/>
              <a:gdLst>
                <a:gd name="T0" fmla="*/ 96 w 96"/>
                <a:gd name="T1" fmla="*/ 68 h 68"/>
                <a:gd name="T2" fmla="*/ 0 w 96"/>
                <a:gd name="T3" fmla="*/ 0 h 68"/>
                <a:gd name="T4" fmla="*/ 96 w 96"/>
                <a:gd name="T5" fmla="*/ 68 h 68"/>
              </a:gdLst>
              <a:ahLst/>
              <a:cxnLst>
                <a:cxn ang="0">
                  <a:pos x="T0" y="T1"/>
                </a:cxn>
                <a:cxn ang="0">
                  <a:pos x="T2" y="T3"/>
                </a:cxn>
                <a:cxn ang="0">
                  <a:pos x="T4" y="T5"/>
                </a:cxn>
              </a:cxnLst>
              <a:rect l="0" t="0" r="r" b="b"/>
              <a:pathLst>
                <a:path w="96" h="68">
                  <a:moveTo>
                    <a:pt x="96" y="68"/>
                  </a:moveTo>
                  <a:cubicBezTo>
                    <a:pt x="0" y="0"/>
                    <a:pt x="0" y="0"/>
                    <a:pt x="0" y="0"/>
                  </a:cubicBezTo>
                  <a:cubicBezTo>
                    <a:pt x="0" y="0"/>
                    <a:pt x="25" y="58"/>
                    <a:pt x="96" y="68"/>
                  </a:cubicBezTo>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6" name="Freeform 481"/>
            <p:cNvSpPr>
              <a:spLocks/>
            </p:cNvSpPr>
            <p:nvPr/>
          </p:nvSpPr>
          <p:spPr bwMode="auto">
            <a:xfrm rot="16200000">
              <a:off x="1631105" y="1627368"/>
              <a:ext cx="652877" cy="528830"/>
            </a:xfrm>
            <a:custGeom>
              <a:avLst/>
              <a:gdLst>
                <a:gd name="T0" fmla="*/ 0 w 112"/>
                <a:gd name="T1" fmla="*/ 61 h 91"/>
                <a:gd name="T2" fmla="*/ 112 w 112"/>
                <a:gd name="T3" fmla="*/ 30 h 91"/>
                <a:gd name="T4" fmla="*/ 42 w 112"/>
                <a:gd name="T5" fmla="*/ 91 h 91"/>
                <a:gd name="T6" fmla="*/ 0 w 112"/>
                <a:gd name="T7" fmla="*/ 61 h 91"/>
              </a:gdLst>
              <a:ahLst/>
              <a:cxnLst>
                <a:cxn ang="0">
                  <a:pos x="T0" y="T1"/>
                </a:cxn>
                <a:cxn ang="0">
                  <a:pos x="T2" y="T3"/>
                </a:cxn>
                <a:cxn ang="0">
                  <a:pos x="T4" y="T5"/>
                </a:cxn>
                <a:cxn ang="0">
                  <a:pos x="T6" y="T7"/>
                </a:cxn>
              </a:cxnLst>
              <a:rect l="0" t="0" r="r" b="b"/>
              <a:pathLst>
                <a:path w="112" h="91">
                  <a:moveTo>
                    <a:pt x="0" y="61"/>
                  </a:moveTo>
                  <a:cubicBezTo>
                    <a:pt x="58" y="0"/>
                    <a:pt x="112" y="30"/>
                    <a:pt x="112" y="30"/>
                  </a:cubicBezTo>
                  <a:cubicBezTo>
                    <a:pt x="42" y="91"/>
                    <a:pt x="42" y="91"/>
                    <a:pt x="42" y="91"/>
                  </a:cubicBezTo>
                  <a:lnTo>
                    <a:pt x="0" y="61"/>
                  </a:lnTo>
                  <a:close/>
                </a:path>
              </a:pathLst>
            </a:custGeom>
            <a:solidFill>
              <a:srgbClr val="273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7" name="Freeform 482"/>
            <p:cNvSpPr>
              <a:spLocks/>
            </p:cNvSpPr>
            <p:nvPr/>
          </p:nvSpPr>
          <p:spPr bwMode="auto">
            <a:xfrm rot="16200000">
              <a:off x="1520115" y="2569687"/>
              <a:ext cx="89226" cy="278561"/>
            </a:xfrm>
            <a:custGeom>
              <a:avLst/>
              <a:gdLst>
                <a:gd name="T0" fmla="*/ 15 w 15"/>
                <a:gd name="T1" fmla="*/ 3 h 48"/>
                <a:gd name="T2" fmla="*/ 10 w 15"/>
                <a:gd name="T3" fmla="*/ 48 h 48"/>
                <a:gd name="T4" fmla="*/ 0 w 15"/>
                <a:gd name="T5" fmla="*/ 41 h 48"/>
                <a:gd name="T6" fmla="*/ 4 w 15"/>
                <a:gd name="T7" fmla="*/ 0 h 48"/>
                <a:gd name="T8" fmla="*/ 15 w 15"/>
                <a:gd name="T9" fmla="*/ 3 h 48"/>
              </a:gdLst>
              <a:ahLst/>
              <a:cxnLst>
                <a:cxn ang="0">
                  <a:pos x="T0" y="T1"/>
                </a:cxn>
                <a:cxn ang="0">
                  <a:pos x="T2" y="T3"/>
                </a:cxn>
                <a:cxn ang="0">
                  <a:pos x="T4" y="T5"/>
                </a:cxn>
                <a:cxn ang="0">
                  <a:pos x="T6" y="T7"/>
                </a:cxn>
                <a:cxn ang="0">
                  <a:pos x="T8" y="T9"/>
                </a:cxn>
              </a:cxnLst>
              <a:rect l="0" t="0" r="r" b="b"/>
              <a:pathLst>
                <a:path w="15" h="48">
                  <a:moveTo>
                    <a:pt x="15" y="3"/>
                  </a:moveTo>
                  <a:cubicBezTo>
                    <a:pt x="10" y="48"/>
                    <a:pt x="10" y="48"/>
                    <a:pt x="10" y="48"/>
                  </a:cubicBezTo>
                  <a:cubicBezTo>
                    <a:pt x="0" y="41"/>
                    <a:pt x="0" y="41"/>
                    <a:pt x="0" y="41"/>
                  </a:cubicBezTo>
                  <a:cubicBezTo>
                    <a:pt x="4" y="0"/>
                    <a:pt x="4" y="0"/>
                    <a:pt x="4" y="0"/>
                  </a:cubicBezTo>
                  <a:cubicBezTo>
                    <a:pt x="8" y="1"/>
                    <a:pt x="11" y="2"/>
                    <a:pt x="15" y="3"/>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8" name="Freeform 483"/>
            <p:cNvSpPr>
              <a:spLocks/>
            </p:cNvSpPr>
            <p:nvPr/>
          </p:nvSpPr>
          <p:spPr bwMode="auto">
            <a:xfrm rot="16200000">
              <a:off x="1367778" y="2926593"/>
              <a:ext cx="219802" cy="152338"/>
            </a:xfrm>
            <a:custGeom>
              <a:avLst/>
              <a:gdLst>
                <a:gd name="T0" fmla="*/ 38 w 38"/>
                <a:gd name="T1" fmla="*/ 0 h 26"/>
                <a:gd name="T2" fmla="*/ 36 w 38"/>
                <a:gd name="T3" fmla="*/ 26 h 26"/>
                <a:gd name="T4" fmla="*/ 0 w 38"/>
                <a:gd name="T5" fmla="*/ 1 h 26"/>
                <a:gd name="T6" fmla="*/ 38 w 38"/>
                <a:gd name="T7" fmla="*/ 0 h 26"/>
              </a:gdLst>
              <a:ahLst/>
              <a:cxnLst>
                <a:cxn ang="0">
                  <a:pos x="T0" y="T1"/>
                </a:cxn>
                <a:cxn ang="0">
                  <a:pos x="T2" y="T3"/>
                </a:cxn>
                <a:cxn ang="0">
                  <a:pos x="T4" y="T5"/>
                </a:cxn>
                <a:cxn ang="0">
                  <a:pos x="T6" y="T7"/>
                </a:cxn>
              </a:cxnLst>
              <a:rect l="0" t="0" r="r" b="b"/>
              <a:pathLst>
                <a:path w="38" h="26">
                  <a:moveTo>
                    <a:pt x="38" y="0"/>
                  </a:moveTo>
                  <a:cubicBezTo>
                    <a:pt x="36" y="26"/>
                    <a:pt x="36" y="26"/>
                    <a:pt x="36" y="26"/>
                  </a:cubicBezTo>
                  <a:cubicBezTo>
                    <a:pt x="0" y="1"/>
                    <a:pt x="0" y="1"/>
                    <a:pt x="0" y="1"/>
                  </a:cubicBezTo>
                  <a:cubicBezTo>
                    <a:pt x="14" y="0"/>
                    <a:pt x="26" y="0"/>
                    <a:pt x="38" y="0"/>
                  </a:cubicBezTo>
                  <a:close/>
                </a:path>
              </a:pathLst>
            </a:custGeom>
            <a:solidFill>
              <a:srgbClr val="BF2C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9" name="Freeform 484"/>
            <p:cNvSpPr>
              <a:spLocks/>
            </p:cNvSpPr>
            <p:nvPr/>
          </p:nvSpPr>
          <p:spPr bwMode="auto">
            <a:xfrm rot="16200000">
              <a:off x="1425448" y="1898312"/>
              <a:ext cx="796510" cy="748632"/>
            </a:xfrm>
            <a:custGeom>
              <a:avLst/>
              <a:gdLst>
                <a:gd name="T0" fmla="*/ 137 w 137"/>
                <a:gd name="T1" fmla="*/ 109 h 129"/>
                <a:gd name="T2" fmla="*/ 115 w 137"/>
                <a:gd name="T3" fmla="*/ 129 h 129"/>
                <a:gd name="T4" fmla="*/ 0 w 137"/>
                <a:gd name="T5" fmla="*/ 47 h 129"/>
                <a:gd name="T6" fmla="*/ 5 w 137"/>
                <a:gd name="T7" fmla="*/ 0 h 129"/>
                <a:gd name="T8" fmla="*/ 137 w 137"/>
                <a:gd name="T9" fmla="*/ 109 h 129"/>
              </a:gdLst>
              <a:ahLst/>
              <a:cxnLst>
                <a:cxn ang="0">
                  <a:pos x="T0" y="T1"/>
                </a:cxn>
                <a:cxn ang="0">
                  <a:pos x="T2" y="T3"/>
                </a:cxn>
                <a:cxn ang="0">
                  <a:pos x="T4" y="T5"/>
                </a:cxn>
                <a:cxn ang="0">
                  <a:pos x="T6" y="T7"/>
                </a:cxn>
                <a:cxn ang="0">
                  <a:pos x="T8" y="T9"/>
                </a:cxn>
              </a:cxnLst>
              <a:rect l="0" t="0" r="r" b="b"/>
              <a:pathLst>
                <a:path w="137" h="129">
                  <a:moveTo>
                    <a:pt x="137" y="109"/>
                  </a:moveTo>
                  <a:cubicBezTo>
                    <a:pt x="115" y="129"/>
                    <a:pt x="115" y="129"/>
                    <a:pt x="115" y="129"/>
                  </a:cubicBezTo>
                  <a:cubicBezTo>
                    <a:pt x="0" y="47"/>
                    <a:pt x="0" y="47"/>
                    <a:pt x="0" y="47"/>
                  </a:cubicBezTo>
                  <a:cubicBezTo>
                    <a:pt x="5" y="0"/>
                    <a:pt x="5" y="0"/>
                    <a:pt x="5" y="0"/>
                  </a:cubicBezTo>
                  <a:cubicBezTo>
                    <a:pt x="98" y="26"/>
                    <a:pt x="137" y="109"/>
                    <a:pt x="137" y="109"/>
                  </a:cubicBezTo>
                  <a:close/>
                </a:path>
              </a:pathLst>
            </a:custGeom>
            <a:solidFill>
              <a:srgbClr val="BF2C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0" name="Freeform 485"/>
            <p:cNvSpPr>
              <a:spLocks/>
            </p:cNvSpPr>
            <p:nvPr/>
          </p:nvSpPr>
          <p:spPr bwMode="auto">
            <a:xfrm rot="16200000">
              <a:off x="1465709" y="2787313"/>
              <a:ext cx="52230" cy="180629"/>
            </a:xfrm>
            <a:custGeom>
              <a:avLst/>
              <a:gdLst>
                <a:gd name="T0" fmla="*/ 9 w 9"/>
                <a:gd name="T1" fmla="*/ 1 h 31"/>
                <a:gd name="T2" fmla="*/ 6 w 9"/>
                <a:gd name="T3" fmla="*/ 31 h 31"/>
                <a:gd name="T4" fmla="*/ 0 w 9"/>
                <a:gd name="T5" fmla="*/ 26 h 31"/>
                <a:gd name="T6" fmla="*/ 2 w 9"/>
                <a:gd name="T7" fmla="*/ 0 h 31"/>
                <a:gd name="T8" fmla="*/ 9 w 9"/>
                <a:gd name="T9" fmla="*/ 1 h 31"/>
              </a:gdLst>
              <a:ahLst/>
              <a:cxnLst>
                <a:cxn ang="0">
                  <a:pos x="T0" y="T1"/>
                </a:cxn>
                <a:cxn ang="0">
                  <a:pos x="T2" y="T3"/>
                </a:cxn>
                <a:cxn ang="0">
                  <a:pos x="T4" y="T5"/>
                </a:cxn>
                <a:cxn ang="0">
                  <a:pos x="T6" y="T7"/>
                </a:cxn>
                <a:cxn ang="0">
                  <a:pos x="T8" y="T9"/>
                </a:cxn>
              </a:cxnLst>
              <a:rect l="0" t="0" r="r" b="b"/>
              <a:pathLst>
                <a:path w="9" h="31">
                  <a:moveTo>
                    <a:pt x="9" y="1"/>
                  </a:moveTo>
                  <a:cubicBezTo>
                    <a:pt x="6" y="31"/>
                    <a:pt x="6" y="31"/>
                    <a:pt x="6" y="31"/>
                  </a:cubicBezTo>
                  <a:cubicBezTo>
                    <a:pt x="0" y="26"/>
                    <a:pt x="0" y="26"/>
                    <a:pt x="0" y="26"/>
                  </a:cubicBezTo>
                  <a:cubicBezTo>
                    <a:pt x="2" y="0"/>
                    <a:pt x="2" y="0"/>
                    <a:pt x="2" y="0"/>
                  </a:cubicBezTo>
                  <a:cubicBezTo>
                    <a:pt x="5" y="1"/>
                    <a:pt x="7" y="1"/>
                    <a:pt x="9" y="1"/>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1" name="Freeform 486"/>
            <p:cNvSpPr>
              <a:spLocks/>
            </p:cNvSpPr>
            <p:nvPr/>
          </p:nvSpPr>
          <p:spPr bwMode="auto">
            <a:xfrm rot="16200000">
              <a:off x="1556024" y="2529426"/>
              <a:ext cx="52230" cy="278561"/>
            </a:xfrm>
            <a:custGeom>
              <a:avLst/>
              <a:gdLst>
                <a:gd name="T0" fmla="*/ 9 w 9"/>
                <a:gd name="T1" fmla="*/ 1 h 48"/>
                <a:gd name="T2" fmla="*/ 4 w 9"/>
                <a:gd name="T3" fmla="*/ 48 h 48"/>
                <a:gd name="T4" fmla="*/ 0 w 9"/>
                <a:gd name="T5" fmla="*/ 45 h 48"/>
                <a:gd name="T6" fmla="*/ 5 w 9"/>
                <a:gd name="T7" fmla="*/ 0 h 48"/>
                <a:gd name="T8" fmla="*/ 9 w 9"/>
                <a:gd name="T9" fmla="*/ 1 h 48"/>
              </a:gdLst>
              <a:ahLst/>
              <a:cxnLst>
                <a:cxn ang="0">
                  <a:pos x="T0" y="T1"/>
                </a:cxn>
                <a:cxn ang="0">
                  <a:pos x="T2" y="T3"/>
                </a:cxn>
                <a:cxn ang="0">
                  <a:pos x="T4" y="T5"/>
                </a:cxn>
                <a:cxn ang="0">
                  <a:pos x="T6" y="T7"/>
                </a:cxn>
                <a:cxn ang="0">
                  <a:pos x="T8" y="T9"/>
                </a:cxn>
              </a:cxnLst>
              <a:rect l="0" t="0" r="r" b="b"/>
              <a:pathLst>
                <a:path w="9" h="48">
                  <a:moveTo>
                    <a:pt x="9" y="1"/>
                  </a:moveTo>
                  <a:cubicBezTo>
                    <a:pt x="4" y="48"/>
                    <a:pt x="4" y="48"/>
                    <a:pt x="4" y="48"/>
                  </a:cubicBezTo>
                  <a:cubicBezTo>
                    <a:pt x="0" y="45"/>
                    <a:pt x="0" y="45"/>
                    <a:pt x="0" y="45"/>
                  </a:cubicBezTo>
                  <a:cubicBezTo>
                    <a:pt x="5" y="0"/>
                    <a:pt x="5" y="0"/>
                    <a:pt x="5" y="0"/>
                  </a:cubicBezTo>
                  <a:cubicBezTo>
                    <a:pt x="6" y="0"/>
                    <a:pt x="7" y="0"/>
                    <a:pt x="9" y="1"/>
                  </a:cubicBezTo>
                  <a:close/>
                </a:path>
              </a:pathLst>
            </a:custGeom>
            <a:solidFill>
              <a:srgbClr val="283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2" name="Freeform 487"/>
            <p:cNvSpPr>
              <a:spLocks/>
            </p:cNvSpPr>
            <p:nvPr/>
          </p:nvSpPr>
          <p:spPr bwMode="auto">
            <a:xfrm rot="16200000">
              <a:off x="1468973" y="2668707"/>
              <a:ext cx="132752" cy="254622"/>
            </a:xfrm>
            <a:custGeom>
              <a:avLst/>
              <a:gdLst>
                <a:gd name="T0" fmla="*/ 23 w 23"/>
                <a:gd name="T1" fmla="*/ 3 h 44"/>
                <a:gd name="T2" fmla="*/ 19 w 23"/>
                <a:gd name="T3" fmla="*/ 44 h 44"/>
                <a:gd name="T4" fmla="*/ 0 w 23"/>
                <a:gd name="T5" fmla="*/ 30 h 44"/>
                <a:gd name="T6" fmla="*/ 2 w 23"/>
                <a:gd name="T7" fmla="*/ 0 h 44"/>
                <a:gd name="T8" fmla="*/ 23 w 23"/>
                <a:gd name="T9" fmla="*/ 3 h 44"/>
              </a:gdLst>
              <a:ahLst/>
              <a:cxnLst>
                <a:cxn ang="0">
                  <a:pos x="T0" y="T1"/>
                </a:cxn>
                <a:cxn ang="0">
                  <a:pos x="T2" y="T3"/>
                </a:cxn>
                <a:cxn ang="0">
                  <a:pos x="T4" y="T5"/>
                </a:cxn>
                <a:cxn ang="0">
                  <a:pos x="T6" y="T7"/>
                </a:cxn>
                <a:cxn ang="0">
                  <a:pos x="T8" y="T9"/>
                </a:cxn>
              </a:cxnLst>
              <a:rect l="0" t="0" r="r" b="b"/>
              <a:pathLst>
                <a:path w="23" h="44">
                  <a:moveTo>
                    <a:pt x="23" y="3"/>
                  </a:moveTo>
                  <a:cubicBezTo>
                    <a:pt x="19" y="44"/>
                    <a:pt x="19" y="44"/>
                    <a:pt x="19" y="44"/>
                  </a:cubicBezTo>
                  <a:cubicBezTo>
                    <a:pt x="0" y="30"/>
                    <a:pt x="0" y="30"/>
                    <a:pt x="0" y="30"/>
                  </a:cubicBezTo>
                  <a:cubicBezTo>
                    <a:pt x="2" y="0"/>
                    <a:pt x="2" y="0"/>
                    <a:pt x="2" y="0"/>
                  </a:cubicBezTo>
                  <a:cubicBezTo>
                    <a:pt x="10" y="1"/>
                    <a:pt x="16" y="2"/>
                    <a:pt x="23" y="3"/>
                  </a:cubicBezTo>
                  <a:close/>
                </a:path>
              </a:pathLst>
            </a:custGeom>
            <a:solidFill>
              <a:srgbClr val="283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3" name="Freeform 488"/>
            <p:cNvSpPr>
              <a:spLocks/>
            </p:cNvSpPr>
            <p:nvPr/>
          </p:nvSpPr>
          <p:spPr bwMode="auto">
            <a:xfrm rot="16200000">
              <a:off x="1486383" y="2773167"/>
              <a:ext cx="17410" cy="174100"/>
            </a:xfrm>
            <a:custGeom>
              <a:avLst/>
              <a:gdLst>
                <a:gd name="T0" fmla="*/ 8 w 8"/>
                <a:gd name="T1" fmla="*/ 0 h 80"/>
                <a:gd name="T2" fmla="*/ 3 w 8"/>
                <a:gd name="T3" fmla="*/ 80 h 80"/>
                <a:gd name="T4" fmla="*/ 0 w 8"/>
                <a:gd name="T5" fmla="*/ 80 h 80"/>
                <a:gd name="T6" fmla="*/ 8 w 8"/>
                <a:gd name="T7" fmla="*/ 0 h 80"/>
                <a:gd name="T8" fmla="*/ 8 w 8"/>
                <a:gd name="T9" fmla="*/ 0 h 80"/>
              </a:gdLst>
              <a:ahLst/>
              <a:cxnLst>
                <a:cxn ang="0">
                  <a:pos x="T0" y="T1"/>
                </a:cxn>
                <a:cxn ang="0">
                  <a:pos x="T2" y="T3"/>
                </a:cxn>
                <a:cxn ang="0">
                  <a:pos x="T4" y="T5"/>
                </a:cxn>
                <a:cxn ang="0">
                  <a:pos x="T6" y="T7"/>
                </a:cxn>
                <a:cxn ang="0">
                  <a:pos x="T8" y="T9"/>
                </a:cxn>
              </a:cxnLst>
              <a:rect l="0" t="0" r="r" b="b"/>
              <a:pathLst>
                <a:path w="8" h="80">
                  <a:moveTo>
                    <a:pt x="8" y="0"/>
                  </a:moveTo>
                  <a:lnTo>
                    <a:pt x="3" y="80"/>
                  </a:lnTo>
                  <a:lnTo>
                    <a:pt x="0" y="80"/>
                  </a:lnTo>
                  <a:lnTo>
                    <a:pt x="8" y="0"/>
                  </a:lnTo>
                  <a:lnTo>
                    <a:pt x="8" y="0"/>
                  </a:ln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4" name="Freeform 489"/>
            <p:cNvSpPr>
              <a:spLocks/>
            </p:cNvSpPr>
            <p:nvPr/>
          </p:nvSpPr>
          <p:spPr bwMode="auto">
            <a:xfrm rot="16200000">
              <a:off x="1572346" y="2441288"/>
              <a:ext cx="367787" cy="361258"/>
            </a:xfrm>
            <a:custGeom>
              <a:avLst/>
              <a:gdLst>
                <a:gd name="T0" fmla="*/ 15 w 63"/>
                <a:gd name="T1" fmla="*/ 54 h 62"/>
                <a:gd name="T2" fmla="*/ 9 w 63"/>
                <a:gd name="T3" fmla="*/ 15 h 62"/>
                <a:gd name="T4" fmla="*/ 48 w 63"/>
                <a:gd name="T5" fmla="*/ 8 h 62"/>
                <a:gd name="T6" fmla="*/ 54 w 63"/>
                <a:gd name="T7" fmla="*/ 47 h 62"/>
                <a:gd name="T8" fmla="*/ 15 w 63"/>
                <a:gd name="T9" fmla="*/ 54 h 62"/>
              </a:gdLst>
              <a:ahLst/>
              <a:cxnLst>
                <a:cxn ang="0">
                  <a:pos x="T0" y="T1"/>
                </a:cxn>
                <a:cxn ang="0">
                  <a:pos x="T2" y="T3"/>
                </a:cxn>
                <a:cxn ang="0">
                  <a:pos x="T4" y="T5"/>
                </a:cxn>
                <a:cxn ang="0">
                  <a:pos x="T6" y="T7"/>
                </a:cxn>
                <a:cxn ang="0">
                  <a:pos x="T8" y="T9"/>
                </a:cxn>
              </a:cxnLst>
              <a:rect l="0" t="0" r="r" b="b"/>
              <a:pathLst>
                <a:path w="63" h="62">
                  <a:moveTo>
                    <a:pt x="15" y="54"/>
                  </a:moveTo>
                  <a:cubicBezTo>
                    <a:pt x="3" y="45"/>
                    <a:pt x="0" y="27"/>
                    <a:pt x="9" y="15"/>
                  </a:cubicBezTo>
                  <a:cubicBezTo>
                    <a:pt x="18" y="2"/>
                    <a:pt x="35" y="0"/>
                    <a:pt x="48" y="8"/>
                  </a:cubicBezTo>
                  <a:cubicBezTo>
                    <a:pt x="60" y="17"/>
                    <a:pt x="63" y="35"/>
                    <a:pt x="54" y="47"/>
                  </a:cubicBezTo>
                  <a:cubicBezTo>
                    <a:pt x="45" y="60"/>
                    <a:pt x="28" y="62"/>
                    <a:pt x="15" y="54"/>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5" name="Freeform 490"/>
            <p:cNvSpPr>
              <a:spLocks/>
            </p:cNvSpPr>
            <p:nvPr/>
          </p:nvSpPr>
          <p:spPr bwMode="auto">
            <a:xfrm rot="16200000">
              <a:off x="1572346" y="2441288"/>
              <a:ext cx="367787" cy="361258"/>
            </a:xfrm>
            <a:custGeom>
              <a:avLst/>
              <a:gdLst>
                <a:gd name="T0" fmla="*/ 15 w 63"/>
                <a:gd name="T1" fmla="*/ 54 h 62"/>
                <a:gd name="T2" fmla="*/ 9 w 63"/>
                <a:gd name="T3" fmla="*/ 15 h 62"/>
                <a:gd name="T4" fmla="*/ 48 w 63"/>
                <a:gd name="T5" fmla="*/ 8 h 62"/>
                <a:gd name="T6" fmla="*/ 54 w 63"/>
                <a:gd name="T7" fmla="*/ 47 h 62"/>
                <a:gd name="T8" fmla="*/ 15 w 63"/>
                <a:gd name="T9" fmla="*/ 54 h 62"/>
              </a:gdLst>
              <a:ahLst/>
              <a:cxnLst>
                <a:cxn ang="0">
                  <a:pos x="T0" y="T1"/>
                </a:cxn>
                <a:cxn ang="0">
                  <a:pos x="T2" y="T3"/>
                </a:cxn>
                <a:cxn ang="0">
                  <a:pos x="T4" y="T5"/>
                </a:cxn>
                <a:cxn ang="0">
                  <a:pos x="T6" y="T7"/>
                </a:cxn>
                <a:cxn ang="0">
                  <a:pos x="T8" y="T9"/>
                </a:cxn>
              </a:cxnLst>
              <a:rect l="0" t="0" r="r" b="b"/>
              <a:pathLst>
                <a:path w="63" h="62">
                  <a:moveTo>
                    <a:pt x="15" y="54"/>
                  </a:moveTo>
                  <a:cubicBezTo>
                    <a:pt x="3" y="45"/>
                    <a:pt x="0" y="27"/>
                    <a:pt x="9" y="15"/>
                  </a:cubicBezTo>
                  <a:cubicBezTo>
                    <a:pt x="18" y="2"/>
                    <a:pt x="35" y="0"/>
                    <a:pt x="48" y="8"/>
                  </a:cubicBezTo>
                  <a:cubicBezTo>
                    <a:pt x="60" y="17"/>
                    <a:pt x="63" y="35"/>
                    <a:pt x="54" y="47"/>
                  </a:cubicBezTo>
                  <a:cubicBezTo>
                    <a:pt x="45" y="60"/>
                    <a:pt x="28" y="62"/>
                    <a:pt x="15" y="54"/>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6" name="Freeform 491"/>
            <p:cNvSpPr>
              <a:spLocks/>
            </p:cNvSpPr>
            <p:nvPr/>
          </p:nvSpPr>
          <p:spPr bwMode="auto">
            <a:xfrm rot="16200000">
              <a:off x="1607166" y="2476108"/>
              <a:ext cx="298147" cy="291618"/>
            </a:xfrm>
            <a:custGeom>
              <a:avLst/>
              <a:gdLst>
                <a:gd name="T0" fmla="*/ 13 w 51"/>
                <a:gd name="T1" fmla="*/ 43 h 50"/>
                <a:gd name="T2" fmla="*/ 7 w 51"/>
                <a:gd name="T3" fmla="*/ 12 h 50"/>
                <a:gd name="T4" fmla="*/ 39 w 51"/>
                <a:gd name="T5" fmla="*/ 7 h 50"/>
                <a:gd name="T6" fmla="*/ 44 w 51"/>
                <a:gd name="T7" fmla="*/ 38 h 50"/>
                <a:gd name="T8" fmla="*/ 13 w 51"/>
                <a:gd name="T9" fmla="*/ 43 h 50"/>
              </a:gdLst>
              <a:ahLst/>
              <a:cxnLst>
                <a:cxn ang="0">
                  <a:pos x="T0" y="T1"/>
                </a:cxn>
                <a:cxn ang="0">
                  <a:pos x="T2" y="T3"/>
                </a:cxn>
                <a:cxn ang="0">
                  <a:pos x="T4" y="T5"/>
                </a:cxn>
                <a:cxn ang="0">
                  <a:pos x="T6" y="T7"/>
                </a:cxn>
                <a:cxn ang="0">
                  <a:pos x="T8" y="T9"/>
                </a:cxn>
              </a:cxnLst>
              <a:rect l="0" t="0" r="r" b="b"/>
              <a:pathLst>
                <a:path w="51" h="50">
                  <a:moveTo>
                    <a:pt x="13" y="43"/>
                  </a:moveTo>
                  <a:cubicBezTo>
                    <a:pt x="3" y="36"/>
                    <a:pt x="0" y="22"/>
                    <a:pt x="7" y="12"/>
                  </a:cubicBezTo>
                  <a:cubicBezTo>
                    <a:pt x="15" y="2"/>
                    <a:pt x="28" y="0"/>
                    <a:pt x="39" y="7"/>
                  </a:cubicBezTo>
                  <a:cubicBezTo>
                    <a:pt x="49" y="14"/>
                    <a:pt x="51" y="28"/>
                    <a:pt x="44" y="38"/>
                  </a:cubicBezTo>
                  <a:cubicBezTo>
                    <a:pt x="37" y="48"/>
                    <a:pt x="23" y="50"/>
                    <a:pt x="13" y="43"/>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7" name="Freeform 492"/>
            <p:cNvSpPr>
              <a:spLocks/>
            </p:cNvSpPr>
            <p:nvPr/>
          </p:nvSpPr>
          <p:spPr bwMode="auto">
            <a:xfrm rot="16200000">
              <a:off x="1631105" y="2500047"/>
              <a:ext cx="250269" cy="243741"/>
            </a:xfrm>
            <a:custGeom>
              <a:avLst/>
              <a:gdLst>
                <a:gd name="T0" fmla="*/ 11 w 43"/>
                <a:gd name="T1" fmla="*/ 36 h 42"/>
                <a:gd name="T2" fmla="*/ 6 w 43"/>
                <a:gd name="T3" fmla="*/ 10 h 42"/>
                <a:gd name="T4" fmla="*/ 32 w 43"/>
                <a:gd name="T5" fmla="*/ 6 h 42"/>
                <a:gd name="T6" fmla="*/ 37 w 43"/>
                <a:gd name="T7" fmla="*/ 32 h 42"/>
                <a:gd name="T8" fmla="*/ 11 w 43"/>
                <a:gd name="T9" fmla="*/ 36 h 42"/>
              </a:gdLst>
              <a:ahLst/>
              <a:cxnLst>
                <a:cxn ang="0">
                  <a:pos x="T0" y="T1"/>
                </a:cxn>
                <a:cxn ang="0">
                  <a:pos x="T2" y="T3"/>
                </a:cxn>
                <a:cxn ang="0">
                  <a:pos x="T4" y="T5"/>
                </a:cxn>
                <a:cxn ang="0">
                  <a:pos x="T6" y="T7"/>
                </a:cxn>
                <a:cxn ang="0">
                  <a:pos x="T8" y="T9"/>
                </a:cxn>
              </a:cxnLst>
              <a:rect l="0" t="0" r="r" b="b"/>
              <a:pathLst>
                <a:path w="43" h="42">
                  <a:moveTo>
                    <a:pt x="11" y="36"/>
                  </a:moveTo>
                  <a:cubicBezTo>
                    <a:pt x="2" y="30"/>
                    <a:pt x="0" y="19"/>
                    <a:pt x="6" y="10"/>
                  </a:cubicBezTo>
                  <a:cubicBezTo>
                    <a:pt x="12" y="2"/>
                    <a:pt x="24" y="0"/>
                    <a:pt x="32" y="6"/>
                  </a:cubicBezTo>
                  <a:cubicBezTo>
                    <a:pt x="41" y="12"/>
                    <a:pt x="43" y="23"/>
                    <a:pt x="37" y="32"/>
                  </a:cubicBezTo>
                  <a:cubicBezTo>
                    <a:pt x="31" y="40"/>
                    <a:pt x="19" y="42"/>
                    <a:pt x="11" y="36"/>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8" name="Freeform 493"/>
            <p:cNvSpPr>
              <a:spLocks/>
            </p:cNvSpPr>
            <p:nvPr/>
          </p:nvSpPr>
          <p:spPr bwMode="auto">
            <a:xfrm rot="16200000">
              <a:off x="1878110" y="1863492"/>
              <a:ext cx="559298" cy="393902"/>
            </a:xfrm>
            <a:custGeom>
              <a:avLst/>
              <a:gdLst>
                <a:gd name="T0" fmla="*/ 96 w 96"/>
                <a:gd name="T1" fmla="*/ 68 h 68"/>
                <a:gd name="T2" fmla="*/ 0 w 96"/>
                <a:gd name="T3" fmla="*/ 0 h 68"/>
                <a:gd name="T4" fmla="*/ 96 w 96"/>
                <a:gd name="T5" fmla="*/ 68 h 68"/>
              </a:gdLst>
              <a:ahLst/>
              <a:cxnLst>
                <a:cxn ang="0">
                  <a:pos x="T0" y="T1"/>
                </a:cxn>
                <a:cxn ang="0">
                  <a:pos x="T2" y="T3"/>
                </a:cxn>
                <a:cxn ang="0">
                  <a:pos x="T4" y="T5"/>
                </a:cxn>
              </a:cxnLst>
              <a:rect l="0" t="0" r="r" b="b"/>
              <a:pathLst>
                <a:path w="96" h="68">
                  <a:moveTo>
                    <a:pt x="96" y="68"/>
                  </a:moveTo>
                  <a:cubicBezTo>
                    <a:pt x="0" y="0"/>
                    <a:pt x="0" y="0"/>
                    <a:pt x="0" y="0"/>
                  </a:cubicBezTo>
                  <a:cubicBezTo>
                    <a:pt x="0" y="0"/>
                    <a:pt x="64" y="4"/>
                    <a:pt x="96" y="68"/>
                  </a:cubicBezTo>
                </a:path>
              </a:pathLst>
            </a:custGeom>
            <a:solidFill>
              <a:srgbClr val="151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9" name="Freeform 494"/>
            <p:cNvSpPr>
              <a:spLocks/>
            </p:cNvSpPr>
            <p:nvPr/>
          </p:nvSpPr>
          <p:spPr bwMode="auto">
            <a:xfrm rot="16200000">
              <a:off x="3651758" y="5933090"/>
              <a:ext cx="626762" cy="604999"/>
            </a:xfrm>
            <a:custGeom>
              <a:avLst/>
              <a:gdLst>
                <a:gd name="T0" fmla="*/ 25 w 108"/>
                <a:gd name="T1" fmla="*/ 104 h 104"/>
                <a:gd name="T2" fmla="*/ 61 w 108"/>
                <a:gd name="T3" fmla="*/ 0 h 104"/>
                <a:gd name="T4" fmla="*/ 25 w 108"/>
                <a:gd name="T5" fmla="*/ 104 h 104"/>
              </a:gdLst>
              <a:ahLst/>
              <a:cxnLst>
                <a:cxn ang="0">
                  <a:pos x="T0" y="T1"/>
                </a:cxn>
                <a:cxn ang="0">
                  <a:pos x="T2" y="T3"/>
                </a:cxn>
                <a:cxn ang="0">
                  <a:pos x="T4" y="T5"/>
                </a:cxn>
              </a:cxnLst>
              <a:rect l="0" t="0" r="r" b="b"/>
              <a:pathLst>
                <a:path w="108" h="104">
                  <a:moveTo>
                    <a:pt x="25" y="104"/>
                  </a:moveTo>
                  <a:cubicBezTo>
                    <a:pt x="25" y="104"/>
                    <a:pt x="0" y="8"/>
                    <a:pt x="61" y="0"/>
                  </a:cubicBezTo>
                  <a:cubicBezTo>
                    <a:pt x="61" y="0"/>
                    <a:pt x="108" y="32"/>
                    <a:pt x="25" y="104"/>
                  </a:cubicBezTo>
                  <a:close/>
                </a:path>
              </a:pathLst>
            </a:custGeom>
            <a:solidFill>
              <a:srgbClr val="FFD4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0" name="Freeform 495"/>
            <p:cNvSpPr>
              <a:spLocks/>
            </p:cNvSpPr>
            <p:nvPr/>
          </p:nvSpPr>
          <p:spPr bwMode="auto">
            <a:xfrm rot="16200000">
              <a:off x="3693107" y="5996202"/>
              <a:ext cx="498363" cy="489658"/>
            </a:xfrm>
            <a:custGeom>
              <a:avLst/>
              <a:gdLst>
                <a:gd name="T0" fmla="*/ 20 w 86"/>
                <a:gd name="T1" fmla="*/ 84 h 84"/>
                <a:gd name="T2" fmla="*/ 49 w 86"/>
                <a:gd name="T3" fmla="*/ 0 h 84"/>
                <a:gd name="T4" fmla="*/ 20 w 86"/>
                <a:gd name="T5" fmla="*/ 84 h 84"/>
              </a:gdLst>
              <a:ahLst/>
              <a:cxnLst>
                <a:cxn ang="0">
                  <a:pos x="T0" y="T1"/>
                </a:cxn>
                <a:cxn ang="0">
                  <a:pos x="T2" y="T3"/>
                </a:cxn>
                <a:cxn ang="0">
                  <a:pos x="T4" y="T5"/>
                </a:cxn>
              </a:cxnLst>
              <a:rect l="0" t="0" r="r" b="b"/>
              <a:pathLst>
                <a:path w="86" h="84">
                  <a:moveTo>
                    <a:pt x="20" y="84"/>
                  </a:moveTo>
                  <a:cubicBezTo>
                    <a:pt x="20" y="84"/>
                    <a:pt x="0" y="6"/>
                    <a:pt x="49" y="0"/>
                  </a:cubicBezTo>
                  <a:cubicBezTo>
                    <a:pt x="49" y="0"/>
                    <a:pt x="86" y="26"/>
                    <a:pt x="20" y="84"/>
                  </a:cubicBezTo>
                  <a:close/>
                </a:path>
              </a:pathLst>
            </a:custGeom>
            <a:solidFill>
              <a:srgbClr val="FFED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1" name="Freeform 496"/>
            <p:cNvSpPr>
              <a:spLocks/>
            </p:cNvSpPr>
            <p:nvPr/>
          </p:nvSpPr>
          <p:spPr bwMode="auto">
            <a:xfrm rot="16200000">
              <a:off x="3570148" y="6125689"/>
              <a:ext cx="261151" cy="167572"/>
            </a:xfrm>
            <a:custGeom>
              <a:avLst/>
              <a:gdLst>
                <a:gd name="T0" fmla="*/ 107 w 120"/>
                <a:gd name="T1" fmla="*/ 77 h 77"/>
                <a:gd name="T2" fmla="*/ 0 w 120"/>
                <a:gd name="T3" fmla="*/ 40 h 77"/>
                <a:gd name="T4" fmla="*/ 13 w 120"/>
                <a:gd name="T5" fmla="*/ 0 h 77"/>
                <a:gd name="T6" fmla="*/ 120 w 120"/>
                <a:gd name="T7" fmla="*/ 37 h 77"/>
                <a:gd name="T8" fmla="*/ 107 w 120"/>
                <a:gd name="T9" fmla="*/ 77 h 77"/>
              </a:gdLst>
              <a:ahLst/>
              <a:cxnLst>
                <a:cxn ang="0">
                  <a:pos x="T0" y="T1"/>
                </a:cxn>
                <a:cxn ang="0">
                  <a:pos x="T2" y="T3"/>
                </a:cxn>
                <a:cxn ang="0">
                  <a:pos x="T4" y="T5"/>
                </a:cxn>
                <a:cxn ang="0">
                  <a:pos x="T6" y="T7"/>
                </a:cxn>
                <a:cxn ang="0">
                  <a:pos x="T8" y="T9"/>
                </a:cxn>
              </a:cxnLst>
              <a:rect l="0" t="0" r="r" b="b"/>
              <a:pathLst>
                <a:path w="120" h="77">
                  <a:moveTo>
                    <a:pt x="107" y="77"/>
                  </a:moveTo>
                  <a:lnTo>
                    <a:pt x="0" y="40"/>
                  </a:lnTo>
                  <a:lnTo>
                    <a:pt x="13" y="0"/>
                  </a:lnTo>
                  <a:lnTo>
                    <a:pt x="120" y="37"/>
                  </a:lnTo>
                  <a:lnTo>
                    <a:pt x="107" y="77"/>
                  </a:lnTo>
                  <a:close/>
                </a:path>
              </a:pathLst>
            </a:custGeom>
            <a:solidFill>
              <a:srgbClr val="0D3C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2" name="Freeform 497"/>
            <p:cNvSpPr>
              <a:spLocks/>
            </p:cNvSpPr>
            <p:nvPr/>
          </p:nvSpPr>
          <p:spPr bwMode="auto">
            <a:xfrm rot="16200000">
              <a:off x="3232829" y="6236678"/>
              <a:ext cx="587589" cy="341672"/>
            </a:xfrm>
            <a:custGeom>
              <a:avLst/>
              <a:gdLst>
                <a:gd name="T0" fmla="*/ 101 w 101"/>
                <a:gd name="T1" fmla="*/ 14 h 59"/>
                <a:gd name="T2" fmla="*/ 0 w 101"/>
                <a:gd name="T3" fmla="*/ 51 h 59"/>
                <a:gd name="T4" fmla="*/ 85 w 101"/>
                <a:gd name="T5" fmla="*/ 59 h 59"/>
                <a:gd name="T6" fmla="*/ 101 w 101"/>
                <a:gd name="T7" fmla="*/ 14 h 59"/>
              </a:gdLst>
              <a:ahLst/>
              <a:cxnLst>
                <a:cxn ang="0">
                  <a:pos x="T0" y="T1"/>
                </a:cxn>
                <a:cxn ang="0">
                  <a:pos x="T2" y="T3"/>
                </a:cxn>
                <a:cxn ang="0">
                  <a:pos x="T4" y="T5"/>
                </a:cxn>
                <a:cxn ang="0">
                  <a:pos x="T6" y="T7"/>
                </a:cxn>
              </a:cxnLst>
              <a:rect l="0" t="0" r="r" b="b"/>
              <a:pathLst>
                <a:path w="101" h="59">
                  <a:moveTo>
                    <a:pt x="101" y="14"/>
                  </a:moveTo>
                  <a:cubicBezTo>
                    <a:pt x="24" y="0"/>
                    <a:pt x="0" y="51"/>
                    <a:pt x="0" y="51"/>
                  </a:cubicBezTo>
                  <a:cubicBezTo>
                    <a:pt x="85" y="59"/>
                    <a:pt x="85" y="59"/>
                    <a:pt x="85" y="59"/>
                  </a:cubicBezTo>
                  <a:lnTo>
                    <a:pt x="101" y="14"/>
                  </a:lnTo>
                  <a:close/>
                </a:path>
              </a:pathLst>
            </a:custGeom>
            <a:solidFill>
              <a:srgbClr val="1C7B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3" name="Freeform 498"/>
            <p:cNvSpPr>
              <a:spLocks/>
            </p:cNvSpPr>
            <p:nvPr/>
          </p:nvSpPr>
          <p:spPr bwMode="auto">
            <a:xfrm rot="16200000">
              <a:off x="2585393" y="5680645"/>
              <a:ext cx="306852" cy="511420"/>
            </a:xfrm>
            <a:custGeom>
              <a:avLst/>
              <a:gdLst>
                <a:gd name="T0" fmla="*/ 25 w 53"/>
                <a:gd name="T1" fmla="*/ 81 h 88"/>
                <a:gd name="T2" fmla="*/ 26 w 53"/>
                <a:gd name="T3" fmla="*/ 77 h 88"/>
                <a:gd name="T4" fmla="*/ 30 w 53"/>
                <a:gd name="T5" fmla="*/ 66 h 88"/>
                <a:gd name="T6" fmla="*/ 37 w 53"/>
                <a:gd name="T7" fmla="*/ 45 h 88"/>
                <a:gd name="T8" fmla="*/ 37 w 53"/>
                <a:gd name="T9" fmla="*/ 45 h 88"/>
                <a:gd name="T10" fmla="*/ 40 w 53"/>
                <a:gd name="T11" fmla="*/ 38 h 88"/>
                <a:gd name="T12" fmla="*/ 53 w 53"/>
                <a:gd name="T13" fmla="*/ 0 h 88"/>
                <a:gd name="T14" fmla="*/ 24 w 53"/>
                <a:gd name="T15" fmla="*/ 20 h 88"/>
                <a:gd name="T16" fmla="*/ 19 w 53"/>
                <a:gd name="T17" fmla="*/ 24 h 88"/>
                <a:gd name="T18" fmla="*/ 19 w 53"/>
                <a:gd name="T19" fmla="*/ 24 h 88"/>
                <a:gd name="T20" fmla="*/ 5 w 53"/>
                <a:gd name="T21" fmla="*/ 37 h 88"/>
                <a:gd name="T22" fmla="*/ 0 w 53"/>
                <a:gd name="T23" fmla="*/ 43 h 88"/>
                <a:gd name="T24" fmla="*/ 22 w 53"/>
                <a:gd name="T25" fmla="*/ 88 h 88"/>
                <a:gd name="T26" fmla="*/ 25 w 53"/>
                <a:gd name="T27"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88">
                  <a:moveTo>
                    <a:pt x="25" y="81"/>
                  </a:moveTo>
                  <a:cubicBezTo>
                    <a:pt x="26" y="77"/>
                    <a:pt x="26" y="77"/>
                    <a:pt x="26" y="77"/>
                  </a:cubicBezTo>
                  <a:cubicBezTo>
                    <a:pt x="30" y="66"/>
                    <a:pt x="30" y="66"/>
                    <a:pt x="30" y="66"/>
                  </a:cubicBezTo>
                  <a:cubicBezTo>
                    <a:pt x="37" y="45"/>
                    <a:pt x="37" y="45"/>
                    <a:pt x="37" y="45"/>
                  </a:cubicBezTo>
                  <a:cubicBezTo>
                    <a:pt x="37" y="45"/>
                    <a:pt x="37" y="45"/>
                    <a:pt x="37" y="45"/>
                  </a:cubicBezTo>
                  <a:cubicBezTo>
                    <a:pt x="40" y="38"/>
                    <a:pt x="40" y="38"/>
                    <a:pt x="40" y="38"/>
                  </a:cubicBezTo>
                  <a:cubicBezTo>
                    <a:pt x="53" y="0"/>
                    <a:pt x="53" y="0"/>
                    <a:pt x="53" y="0"/>
                  </a:cubicBezTo>
                  <a:cubicBezTo>
                    <a:pt x="42" y="6"/>
                    <a:pt x="33" y="13"/>
                    <a:pt x="24" y="20"/>
                  </a:cubicBezTo>
                  <a:cubicBezTo>
                    <a:pt x="22" y="21"/>
                    <a:pt x="21" y="22"/>
                    <a:pt x="19" y="24"/>
                  </a:cubicBezTo>
                  <a:cubicBezTo>
                    <a:pt x="19" y="24"/>
                    <a:pt x="19" y="24"/>
                    <a:pt x="19" y="24"/>
                  </a:cubicBezTo>
                  <a:cubicBezTo>
                    <a:pt x="14" y="28"/>
                    <a:pt x="9" y="33"/>
                    <a:pt x="5" y="37"/>
                  </a:cubicBezTo>
                  <a:cubicBezTo>
                    <a:pt x="3" y="39"/>
                    <a:pt x="2" y="41"/>
                    <a:pt x="0" y="43"/>
                  </a:cubicBezTo>
                  <a:cubicBezTo>
                    <a:pt x="22" y="88"/>
                    <a:pt x="22" y="88"/>
                    <a:pt x="22" y="88"/>
                  </a:cubicBezTo>
                  <a:lnTo>
                    <a:pt x="25" y="81"/>
                  </a:ln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4" name="Freeform 499"/>
            <p:cNvSpPr>
              <a:spLocks/>
            </p:cNvSpPr>
            <p:nvPr/>
          </p:nvSpPr>
          <p:spPr bwMode="auto">
            <a:xfrm rot="16200000">
              <a:off x="3018468" y="5898270"/>
              <a:ext cx="232859" cy="511420"/>
            </a:xfrm>
            <a:custGeom>
              <a:avLst/>
              <a:gdLst>
                <a:gd name="T0" fmla="*/ 0 w 40"/>
                <a:gd name="T1" fmla="*/ 26 h 88"/>
                <a:gd name="T2" fmla="*/ 30 w 40"/>
                <a:gd name="T3" fmla="*/ 88 h 88"/>
                <a:gd name="T4" fmla="*/ 40 w 40"/>
                <a:gd name="T5" fmla="*/ 57 h 88"/>
                <a:gd name="T6" fmla="*/ 13 w 40"/>
                <a:gd name="T7" fmla="*/ 0 h 88"/>
                <a:gd name="T8" fmla="*/ 0 w 40"/>
                <a:gd name="T9" fmla="*/ 26 h 88"/>
              </a:gdLst>
              <a:ahLst/>
              <a:cxnLst>
                <a:cxn ang="0">
                  <a:pos x="T0" y="T1"/>
                </a:cxn>
                <a:cxn ang="0">
                  <a:pos x="T2" y="T3"/>
                </a:cxn>
                <a:cxn ang="0">
                  <a:pos x="T4" y="T5"/>
                </a:cxn>
                <a:cxn ang="0">
                  <a:pos x="T6" y="T7"/>
                </a:cxn>
                <a:cxn ang="0">
                  <a:pos x="T8" y="T9"/>
                </a:cxn>
              </a:cxnLst>
              <a:rect l="0" t="0" r="r" b="b"/>
              <a:pathLst>
                <a:path w="40" h="88">
                  <a:moveTo>
                    <a:pt x="0" y="26"/>
                  </a:moveTo>
                  <a:cubicBezTo>
                    <a:pt x="30" y="88"/>
                    <a:pt x="30" y="88"/>
                    <a:pt x="30" y="88"/>
                  </a:cubicBezTo>
                  <a:cubicBezTo>
                    <a:pt x="40" y="57"/>
                    <a:pt x="40" y="57"/>
                    <a:pt x="40" y="57"/>
                  </a:cubicBezTo>
                  <a:cubicBezTo>
                    <a:pt x="13" y="0"/>
                    <a:pt x="13" y="0"/>
                    <a:pt x="13" y="0"/>
                  </a:cubicBezTo>
                  <a:cubicBezTo>
                    <a:pt x="7" y="9"/>
                    <a:pt x="3" y="18"/>
                    <a:pt x="0" y="26"/>
                  </a:cubicBez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5" name="Freeform 500"/>
            <p:cNvSpPr>
              <a:spLocks/>
            </p:cNvSpPr>
            <p:nvPr/>
          </p:nvSpPr>
          <p:spPr bwMode="auto">
            <a:xfrm rot="16200000">
              <a:off x="3195832" y="5929826"/>
              <a:ext cx="306852" cy="639819"/>
            </a:xfrm>
            <a:custGeom>
              <a:avLst/>
              <a:gdLst>
                <a:gd name="T0" fmla="*/ 9 w 53"/>
                <a:gd name="T1" fmla="*/ 106 h 110"/>
                <a:gd name="T2" fmla="*/ 36 w 53"/>
                <a:gd name="T3" fmla="*/ 110 h 110"/>
                <a:gd name="T4" fmla="*/ 53 w 53"/>
                <a:gd name="T5" fmla="*/ 62 h 110"/>
                <a:gd name="T6" fmla="*/ 23 w 53"/>
                <a:gd name="T7" fmla="*/ 0 h 110"/>
                <a:gd name="T8" fmla="*/ 9 w 53"/>
                <a:gd name="T9" fmla="*/ 106 h 110"/>
              </a:gdLst>
              <a:ahLst/>
              <a:cxnLst>
                <a:cxn ang="0">
                  <a:pos x="T0" y="T1"/>
                </a:cxn>
                <a:cxn ang="0">
                  <a:pos x="T2" y="T3"/>
                </a:cxn>
                <a:cxn ang="0">
                  <a:pos x="T4" y="T5"/>
                </a:cxn>
                <a:cxn ang="0">
                  <a:pos x="T6" y="T7"/>
                </a:cxn>
                <a:cxn ang="0">
                  <a:pos x="T8" y="T9"/>
                </a:cxn>
              </a:cxnLst>
              <a:rect l="0" t="0" r="r" b="b"/>
              <a:pathLst>
                <a:path w="53" h="110">
                  <a:moveTo>
                    <a:pt x="9" y="106"/>
                  </a:moveTo>
                  <a:cubicBezTo>
                    <a:pt x="36" y="110"/>
                    <a:pt x="36" y="110"/>
                    <a:pt x="36" y="110"/>
                  </a:cubicBezTo>
                  <a:cubicBezTo>
                    <a:pt x="53" y="62"/>
                    <a:pt x="53" y="62"/>
                    <a:pt x="53" y="62"/>
                  </a:cubicBezTo>
                  <a:cubicBezTo>
                    <a:pt x="23" y="0"/>
                    <a:pt x="23" y="0"/>
                    <a:pt x="23" y="0"/>
                  </a:cubicBezTo>
                  <a:cubicBezTo>
                    <a:pt x="0" y="56"/>
                    <a:pt x="9" y="106"/>
                    <a:pt x="9" y="10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6" name="Freeform 501"/>
            <p:cNvSpPr>
              <a:spLocks/>
            </p:cNvSpPr>
            <p:nvPr/>
          </p:nvSpPr>
          <p:spPr bwMode="auto">
            <a:xfrm rot="16200000">
              <a:off x="2940122" y="5924385"/>
              <a:ext cx="174100" cy="365611"/>
            </a:xfrm>
            <a:custGeom>
              <a:avLst/>
              <a:gdLst>
                <a:gd name="T0" fmla="*/ 4 w 30"/>
                <a:gd name="T1" fmla="*/ 0 h 63"/>
                <a:gd name="T2" fmla="*/ 0 w 30"/>
                <a:gd name="T3" fmla="*/ 6 h 63"/>
                <a:gd name="T4" fmla="*/ 27 w 30"/>
                <a:gd name="T5" fmla="*/ 63 h 63"/>
                <a:gd name="T6" fmla="*/ 30 w 30"/>
                <a:gd name="T7" fmla="*/ 55 h 63"/>
                <a:gd name="T8" fmla="*/ 4 w 30"/>
                <a:gd name="T9" fmla="*/ 0 h 63"/>
              </a:gdLst>
              <a:ahLst/>
              <a:cxnLst>
                <a:cxn ang="0">
                  <a:pos x="T0" y="T1"/>
                </a:cxn>
                <a:cxn ang="0">
                  <a:pos x="T2" y="T3"/>
                </a:cxn>
                <a:cxn ang="0">
                  <a:pos x="T4" y="T5"/>
                </a:cxn>
                <a:cxn ang="0">
                  <a:pos x="T6" y="T7"/>
                </a:cxn>
                <a:cxn ang="0">
                  <a:pos x="T8" y="T9"/>
                </a:cxn>
              </a:cxnLst>
              <a:rect l="0" t="0" r="r" b="b"/>
              <a:pathLst>
                <a:path w="30" h="63">
                  <a:moveTo>
                    <a:pt x="4" y="0"/>
                  </a:moveTo>
                  <a:cubicBezTo>
                    <a:pt x="2" y="2"/>
                    <a:pt x="1" y="4"/>
                    <a:pt x="0" y="6"/>
                  </a:cubicBezTo>
                  <a:cubicBezTo>
                    <a:pt x="27" y="63"/>
                    <a:pt x="27" y="63"/>
                    <a:pt x="27" y="63"/>
                  </a:cubicBezTo>
                  <a:cubicBezTo>
                    <a:pt x="30" y="55"/>
                    <a:pt x="30" y="55"/>
                    <a:pt x="30" y="55"/>
                  </a:cubicBezTo>
                  <a:lnTo>
                    <a:pt x="4" y="0"/>
                  </a:lnTo>
                  <a:close/>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7" name="Freeform 502"/>
            <p:cNvSpPr>
              <a:spLocks/>
            </p:cNvSpPr>
            <p:nvPr/>
          </p:nvSpPr>
          <p:spPr bwMode="auto">
            <a:xfrm rot="16200000">
              <a:off x="2843279" y="5851481"/>
              <a:ext cx="211097" cy="430899"/>
            </a:xfrm>
            <a:custGeom>
              <a:avLst/>
              <a:gdLst>
                <a:gd name="T0" fmla="*/ 36 w 36"/>
                <a:gd name="T1" fmla="*/ 45 h 74"/>
                <a:gd name="T2" fmla="*/ 14 w 36"/>
                <a:gd name="T3" fmla="*/ 0 h 74"/>
                <a:gd name="T4" fmla="*/ 12 w 36"/>
                <a:gd name="T5" fmla="*/ 2 h 74"/>
                <a:gd name="T6" fmla="*/ 10 w 36"/>
                <a:gd name="T7" fmla="*/ 5 h 74"/>
                <a:gd name="T8" fmla="*/ 0 w 36"/>
                <a:gd name="T9" fmla="*/ 19 h 74"/>
                <a:gd name="T10" fmla="*/ 26 w 36"/>
                <a:gd name="T11" fmla="*/ 74 h 74"/>
                <a:gd name="T12" fmla="*/ 36 w 36"/>
                <a:gd name="T13" fmla="*/ 45 h 74"/>
              </a:gdLst>
              <a:ahLst/>
              <a:cxnLst>
                <a:cxn ang="0">
                  <a:pos x="T0" y="T1"/>
                </a:cxn>
                <a:cxn ang="0">
                  <a:pos x="T2" y="T3"/>
                </a:cxn>
                <a:cxn ang="0">
                  <a:pos x="T4" y="T5"/>
                </a:cxn>
                <a:cxn ang="0">
                  <a:pos x="T6" y="T7"/>
                </a:cxn>
                <a:cxn ang="0">
                  <a:pos x="T8" y="T9"/>
                </a:cxn>
                <a:cxn ang="0">
                  <a:pos x="T10" y="T11"/>
                </a:cxn>
                <a:cxn ang="0">
                  <a:pos x="T12" y="T13"/>
                </a:cxn>
              </a:cxnLst>
              <a:rect l="0" t="0" r="r" b="b"/>
              <a:pathLst>
                <a:path w="36" h="74">
                  <a:moveTo>
                    <a:pt x="36" y="45"/>
                  </a:moveTo>
                  <a:cubicBezTo>
                    <a:pt x="14" y="0"/>
                    <a:pt x="14" y="0"/>
                    <a:pt x="14" y="0"/>
                  </a:cubicBezTo>
                  <a:cubicBezTo>
                    <a:pt x="14" y="0"/>
                    <a:pt x="13" y="1"/>
                    <a:pt x="12" y="2"/>
                  </a:cubicBezTo>
                  <a:cubicBezTo>
                    <a:pt x="12" y="3"/>
                    <a:pt x="11" y="4"/>
                    <a:pt x="10" y="5"/>
                  </a:cubicBezTo>
                  <a:cubicBezTo>
                    <a:pt x="6" y="10"/>
                    <a:pt x="3" y="14"/>
                    <a:pt x="0" y="19"/>
                  </a:cubicBezTo>
                  <a:cubicBezTo>
                    <a:pt x="26" y="74"/>
                    <a:pt x="26" y="74"/>
                    <a:pt x="26" y="74"/>
                  </a:cubicBezTo>
                  <a:lnTo>
                    <a:pt x="36"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8" name="Freeform 503"/>
            <p:cNvSpPr>
              <a:spLocks/>
            </p:cNvSpPr>
            <p:nvPr/>
          </p:nvSpPr>
          <p:spPr bwMode="auto">
            <a:xfrm rot="16200000">
              <a:off x="3471129" y="5902623"/>
              <a:ext cx="267679" cy="594118"/>
            </a:xfrm>
            <a:custGeom>
              <a:avLst/>
              <a:gdLst>
                <a:gd name="T0" fmla="*/ 10 w 46"/>
                <a:gd name="T1" fmla="*/ 102 h 102"/>
                <a:gd name="T2" fmla="*/ 46 w 46"/>
                <a:gd name="T3" fmla="*/ 0 h 102"/>
                <a:gd name="T4" fmla="*/ 10 w 46"/>
                <a:gd name="T5" fmla="*/ 102 h 102"/>
              </a:gdLst>
              <a:ahLst/>
              <a:cxnLst>
                <a:cxn ang="0">
                  <a:pos x="T0" y="T1"/>
                </a:cxn>
                <a:cxn ang="0">
                  <a:pos x="T2" y="T3"/>
                </a:cxn>
                <a:cxn ang="0">
                  <a:pos x="T4" y="T5"/>
                </a:cxn>
              </a:cxnLst>
              <a:rect l="0" t="0" r="r" b="b"/>
              <a:pathLst>
                <a:path w="46" h="102">
                  <a:moveTo>
                    <a:pt x="10" y="102"/>
                  </a:moveTo>
                  <a:cubicBezTo>
                    <a:pt x="46" y="0"/>
                    <a:pt x="46" y="0"/>
                    <a:pt x="46" y="0"/>
                  </a:cubicBezTo>
                  <a:cubicBezTo>
                    <a:pt x="46" y="0"/>
                    <a:pt x="0" y="37"/>
                    <a:pt x="10" y="102"/>
                  </a:cubicBezTo>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9" name="Freeform 504"/>
            <p:cNvSpPr>
              <a:spLocks/>
            </p:cNvSpPr>
            <p:nvPr/>
          </p:nvSpPr>
          <p:spPr bwMode="auto">
            <a:xfrm rot="16200000">
              <a:off x="3455895" y="5691526"/>
              <a:ext cx="496186" cy="535359"/>
            </a:xfrm>
            <a:custGeom>
              <a:avLst/>
              <a:gdLst>
                <a:gd name="T0" fmla="*/ 16 w 85"/>
                <a:gd name="T1" fmla="*/ 0 h 92"/>
                <a:gd name="T2" fmla="*/ 73 w 85"/>
                <a:gd name="T3" fmla="*/ 92 h 92"/>
                <a:gd name="T4" fmla="*/ 0 w 85"/>
                <a:gd name="T5" fmla="*/ 45 h 92"/>
                <a:gd name="T6" fmla="*/ 16 w 85"/>
                <a:gd name="T7" fmla="*/ 0 h 92"/>
              </a:gdLst>
              <a:ahLst/>
              <a:cxnLst>
                <a:cxn ang="0">
                  <a:pos x="T0" y="T1"/>
                </a:cxn>
                <a:cxn ang="0">
                  <a:pos x="T2" y="T3"/>
                </a:cxn>
                <a:cxn ang="0">
                  <a:pos x="T4" y="T5"/>
                </a:cxn>
                <a:cxn ang="0">
                  <a:pos x="T6" y="T7"/>
                </a:cxn>
              </a:cxnLst>
              <a:rect l="0" t="0" r="r" b="b"/>
              <a:pathLst>
                <a:path w="85" h="92">
                  <a:moveTo>
                    <a:pt x="16" y="0"/>
                  </a:moveTo>
                  <a:cubicBezTo>
                    <a:pt x="85" y="36"/>
                    <a:pt x="73" y="92"/>
                    <a:pt x="73" y="92"/>
                  </a:cubicBezTo>
                  <a:cubicBezTo>
                    <a:pt x="0" y="45"/>
                    <a:pt x="0" y="45"/>
                    <a:pt x="0" y="45"/>
                  </a:cubicBezTo>
                  <a:lnTo>
                    <a:pt x="16" y="0"/>
                  </a:lnTo>
                  <a:close/>
                </a:path>
              </a:pathLst>
            </a:custGeom>
            <a:solidFill>
              <a:srgbClr val="166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0" name="Freeform 505"/>
            <p:cNvSpPr>
              <a:spLocks/>
            </p:cNvSpPr>
            <p:nvPr/>
          </p:nvSpPr>
          <p:spPr bwMode="auto">
            <a:xfrm rot="16200000">
              <a:off x="2608243" y="5575096"/>
              <a:ext cx="261151" cy="511420"/>
            </a:xfrm>
            <a:custGeom>
              <a:avLst/>
              <a:gdLst>
                <a:gd name="T0" fmla="*/ 3 w 45"/>
                <a:gd name="T1" fmla="*/ 81 h 88"/>
                <a:gd name="T2" fmla="*/ 4 w 45"/>
                <a:gd name="T3" fmla="*/ 77 h 88"/>
                <a:gd name="T4" fmla="*/ 8 w 45"/>
                <a:gd name="T5" fmla="*/ 66 h 88"/>
                <a:gd name="T6" fmla="*/ 15 w 45"/>
                <a:gd name="T7" fmla="*/ 45 h 88"/>
                <a:gd name="T8" fmla="*/ 15 w 45"/>
                <a:gd name="T9" fmla="*/ 45 h 88"/>
                <a:gd name="T10" fmla="*/ 18 w 45"/>
                <a:gd name="T11" fmla="*/ 38 h 88"/>
                <a:gd name="T12" fmla="*/ 31 w 45"/>
                <a:gd name="T13" fmla="*/ 0 h 88"/>
                <a:gd name="T14" fmla="*/ 41 w 45"/>
                <a:gd name="T15" fmla="*/ 33 h 88"/>
                <a:gd name="T16" fmla="*/ 42 w 45"/>
                <a:gd name="T17" fmla="*/ 39 h 88"/>
                <a:gd name="T18" fmla="*/ 42 w 45"/>
                <a:gd name="T19" fmla="*/ 40 h 88"/>
                <a:gd name="T20" fmla="*/ 45 w 45"/>
                <a:gd name="T21" fmla="*/ 58 h 88"/>
                <a:gd name="T22" fmla="*/ 45 w 45"/>
                <a:gd name="T23" fmla="*/ 66 h 88"/>
                <a:gd name="T24" fmla="*/ 0 w 45"/>
                <a:gd name="T25" fmla="*/ 88 h 88"/>
                <a:gd name="T26" fmla="*/ 3 w 45"/>
                <a:gd name="T27"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8">
                  <a:moveTo>
                    <a:pt x="3" y="81"/>
                  </a:moveTo>
                  <a:cubicBezTo>
                    <a:pt x="4" y="77"/>
                    <a:pt x="4" y="77"/>
                    <a:pt x="4" y="77"/>
                  </a:cubicBezTo>
                  <a:cubicBezTo>
                    <a:pt x="8" y="66"/>
                    <a:pt x="8" y="66"/>
                    <a:pt x="8" y="66"/>
                  </a:cubicBezTo>
                  <a:cubicBezTo>
                    <a:pt x="15" y="45"/>
                    <a:pt x="15" y="45"/>
                    <a:pt x="15" y="45"/>
                  </a:cubicBezTo>
                  <a:cubicBezTo>
                    <a:pt x="15" y="45"/>
                    <a:pt x="15" y="45"/>
                    <a:pt x="15" y="45"/>
                  </a:cubicBezTo>
                  <a:cubicBezTo>
                    <a:pt x="18" y="38"/>
                    <a:pt x="18" y="38"/>
                    <a:pt x="18" y="38"/>
                  </a:cubicBezTo>
                  <a:cubicBezTo>
                    <a:pt x="31" y="0"/>
                    <a:pt x="31" y="0"/>
                    <a:pt x="31" y="0"/>
                  </a:cubicBezTo>
                  <a:cubicBezTo>
                    <a:pt x="35" y="11"/>
                    <a:pt x="39" y="22"/>
                    <a:pt x="41" y="33"/>
                  </a:cubicBezTo>
                  <a:cubicBezTo>
                    <a:pt x="41" y="35"/>
                    <a:pt x="42" y="37"/>
                    <a:pt x="42" y="39"/>
                  </a:cubicBezTo>
                  <a:cubicBezTo>
                    <a:pt x="42" y="40"/>
                    <a:pt x="42" y="40"/>
                    <a:pt x="42" y="40"/>
                  </a:cubicBezTo>
                  <a:cubicBezTo>
                    <a:pt x="44" y="46"/>
                    <a:pt x="44" y="52"/>
                    <a:pt x="45" y="58"/>
                  </a:cubicBezTo>
                  <a:cubicBezTo>
                    <a:pt x="45" y="61"/>
                    <a:pt x="45" y="63"/>
                    <a:pt x="45" y="66"/>
                  </a:cubicBezTo>
                  <a:cubicBezTo>
                    <a:pt x="0" y="88"/>
                    <a:pt x="0" y="88"/>
                    <a:pt x="0" y="88"/>
                  </a:cubicBezTo>
                  <a:lnTo>
                    <a:pt x="3" y="81"/>
                  </a:lnTo>
                  <a:close/>
                </a:path>
              </a:pathLst>
            </a:custGeom>
            <a:solidFill>
              <a:srgbClr val="1E8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1" name="Freeform 506"/>
            <p:cNvSpPr>
              <a:spLocks/>
            </p:cNvSpPr>
            <p:nvPr/>
          </p:nvSpPr>
          <p:spPr bwMode="auto">
            <a:xfrm rot="16200000">
              <a:off x="3023908" y="5729610"/>
              <a:ext cx="389550" cy="343848"/>
            </a:xfrm>
            <a:custGeom>
              <a:avLst/>
              <a:gdLst>
                <a:gd name="T0" fmla="*/ 62 w 67"/>
                <a:gd name="T1" fmla="*/ 29 h 59"/>
                <a:gd name="T2" fmla="*/ 0 w 67"/>
                <a:gd name="T3" fmla="*/ 59 h 59"/>
                <a:gd name="T4" fmla="*/ 10 w 67"/>
                <a:gd name="T5" fmla="*/ 28 h 59"/>
                <a:gd name="T6" fmla="*/ 67 w 67"/>
                <a:gd name="T7" fmla="*/ 0 h 59"/>
                <a:gd name="T8" fmla="*/ 62 w 67"/>
                <a:gd name="T9" fmla="*/ 29 h 59"/>
              </a:gdLst>
              <a:ahLst/>
              <a:cxnLst>
                <a:cxn ang="0">
                  <a:pos x="T0" y="T1"/>
                </a:cxn>
                <a:cxn ang="0">
                  <a:pos x="T2" y="T3"/>
                </a:cxn>
                <a:cxn ang="0">
                  <a:pos x="T4" y="T5"/>
                </a:cxn>
                <a:cxn ang="0">
                  <a:pos x="T6" y="T7"/>
                </a:cxn>
                <a:cxn ang="0">
                  <a:pos x="T8" y="T9"/>
                </a:cxn>
              </a:cxnLst>
              <a:rect l="0" t="0" r="r" b="b"/>
              <a:pathLst>
                <a:path w="67" h="59">
                  <a:moveTo>
                    <a:pt x="62" y="29"/>
                  </a:moveTo>
                  <a:cubicBezTo>
                    <a:pt x="0" y="59"/>
                    <a:pt x="0" y="59"/>
                    <a:pt x="0" y="59"/>
                  </a:cubicBezTo>
                  <a:cubicBezTo>
                    <a:pt x="10" y="28"/>
                    <a:pt x="10" y="28"/>
                    <a:pt x="10" y="28"/>
                  </a:cubicBezTo>
                  <a:cubicBezTo>
                    <a:pt x="67" y="0"/>
                    <a:pt x="67" y="0"/>
                    <a:pt x="67" y="0"/>
                  </a:cubicBezTo>
                  <a:cubicBezTo>
                    <a:pt x="66" y="10"/>
                    <a:pt x="64" y="20"/>
                    <a:pt x="62" y="29"/>
                  </a:cubicBezTo>
                  <a:close/>
                </a:path>
              </a:pathLst>
            </a:custGeom>
            <a:solidFill>
              <a:srgbClr val="1E8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2" name="Freeform 507"/>
            <p:cNvSpPr>
              <a:spLocks/>
            </p:cNvSpPr>
            <p:nvPr/>
          </p:nvSpPr>
          <p:spPr bwMode="auto">
            <a:xfrm rot="16200000">
              <a:off x="3253503" y="5698055"/>
              <a:ext cx="459190" cy="533183"/>
            </a:xfrm>
            <a:custGeom>
              <a:avLst/>
              <a:gdLst>
                <a:gd name="T0" fmla="*/ 24 w 79"/>
                <a:gd name="T1" fmla="*/ 92 h 92"/>
                <a:gd name="T2" fmla="*/ 0 w 79"/>
                <a:gd name="T3" fmla="*/ 78 h 92"/>
                <a:gd name="T4" fmla="*/ 17 w 79"/>
                <a:gd name="T5" fmla="*/ 30 h 92"/>
                <a:gd name="T6" fmla="*/ 79 w 79"/>
                <a:gd name="T7" fmla="*/ 0 h 92"/>
                <a:gd name="T8" fmla="*/ 24 w 79"/>
                <a:gd name="T9" fmla="*/ 92 h 92"/>
              </a:gdLst>
              <a:ahLst/>
              <a:cxnLst>
                <a:cxn ang="0">
                  <a:pos x="T0" y="T1"/>
                </a:cxn>
                <a:cxn ang="0">
                  <a:pos x="T2" y="T3"/>
                </a:cxn>
                <a:cxn ang="0">
                  <a:pos x="T4" y="T5"/>
                </a:cxn>
                <a:cxn ang="0">
                  <a:pos x="T6" y="T7"/>
                </a:cxn>
                <a:cxn ang="0">
                  <a:pos x="T8" y="T9"/>
                </a:cxn>
              </a:cxnLst>
              <a:rect l="0" t="0" r="r" b="b"/>
              <a:pathLst>
                <a:path w="79" h="92">
                  <a:moveTo>
                    <a:pt x="24" y="92"/>
                  </a:moveTo>
                  <a:cubicBezTo>
                    <a:pt x="0" y="78"/>
                    <a:pt x="0" y="78"/>
                    <a:pt x="0" y="78"/>
                  </a:cubicBezTo>
                  <a:cubicBezTo>
                    <a:pt x="17" y="30"/>
                    <a:pt x="17" y="30"/>
                    <a:pt x="17" y="30"/>
                  </a:cubicBezTo>
                  <a:cubicBezTo>
                    <a:pt x="79" y="0"/>
                    <a:pt x="79" y="0"/>
                    <a:pt x="79" y="0"/>
                  </a:cubicBezTo>
                  <a:cubicBezTo>
                    <a:pt x="63" y="58"/>
                    <a:pt x="24" y="92"/>
                    <a:pt x="24" y="92"/>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3" name="Freeform 508"/>
            <p:cNvSpPr>
              <a:spLocks/>
            </p:cNvSpPr>
            <p:nvPr/>
          </p:nvSpPr>
          <p:spPr bwMode="auto">
            <a:xfrm rot="16200000">
              <a:off x="2940122" y="5767695"/>
              <a:ext cx="337320" cy="202392"/>
            </a:xfrm>
            <a:custGeom>
              <a:avLst/>
              <a:gdLst>
                <a:gd name="T0" fmla="*/ 58 w 58"/>
                <a:gd name="T1" fmla="*/ 0 h 35"/>
                <a:gd name="T2" fmla="*/ 57 w 58"/>
                <a:gd name="T3" fmla="*/ 7 h 35"/>
                <a:gd name="T4" fmla="*/ 0 w 58"/>
                <a:gd name="T5" fmla="*/ 35 h 35"/>
                <a:gd name="T6" fmla="*/ 3 w 58"/>
                <a:gd name="T7" fmla="*/ 27 h 35"/>
                <a:gd name="T8" fmla="*/ 58 w 58"/>
                <a:gd name="T9" fmla="*/ 0 h 35"/>
              </a:gdLst>
              <a:ahLst/>
              <a:cxnLst>
                <a:cxn ang="0">
                  <a:pos x="T0" y="T1"/>
                </a:cxn>
                <a:cxn ang="0">
                  <a:pos x="T2" y="T3"/>
                </a:cxn>
                <a:cxn ang="0">
                  <a:pos x="T4" y="T5"/>
                </a:cxn>
                <a:cxn ang="0">
                  <a:pos x="T6" y="T7"/>
                </a:cxn>
                <a:cxn ang="0">
                  <a:pos x="T8" y="T9"/>
                </a:cxn>
              </a:cxnLst>
              <a:rect l="0" t="0" r="r" b="b"/>
              <a:pathLst>
                <a:path w="58" h="35">
                  <a:moveTo>
                    <a:pt x="58" y="0"/>
                  </a:moveTo>
                  <a:cubicBezTo>
                    <a:pt x="58" y="3"/>
                    <a:pt x="58" y="5"/>
                    <a:pt x="57" y="7"/>
                  </a:cubicBezTo>
                  <a:cubicBezTo>
                    <a:pt x="0" y="35"/>
                    <a:pt x="0" y="35"/>
                    <a:pt x="0" y="35"/>
                  </a:cubicBezTo>
                  <a:cubicBezTo>
                    <a:pt x="3" y="27"/>
                    <a:pt x="3" y="27"/>
                    <a:pt x="3" y="27"/>
                  </a:cubicBezTo>
                  <a:lnTo>
                    <a:pt x="58" y="0"/>
                  </a:lnTo>
                  <a:close/>
                </a:path>
              </a:pathLst>
            </a:custGeom>
            <a:solidFill>
              <a:srgbClr val="C937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4" name="Freeform 509"/>
            <p:cNvSpPr>
              <a:spLocks/>
            </p:cNvSpPr>
            <p:nvPr/>
          </p:nvSpPr>
          <p:spPr bwMode="auto">
            <a:xfrm rot="16200000">
              <a:off x="2851984" y="5707848"/>
              <a:ext cx="326438" cy="298147"/>
            </a:xfrm>
            <a:custGeom>
              <a:avLst/>
              <a:gdLst>
                <a:gd name="T0" fmla="*/ 10 w 56"/>
                <a:gd name="T1" fmla="*/ 22 h 51"/>
                <a:gd name="T2" fmla="*/ 55 w 56"/>
                <a:gd name="T3" fmla="*/ 0 h 51"/>
                <a:gd name="T4" fmla="*/ 56 w 56"/>
                <a:gd name="T5" fmla="*/ 3 h 51"/>
                <a:gd name="T6" fmla="*/ 56 w 56"/>
                <a:gd name="T7" fmla="*/ 6 h 51"/>
                <a:gd name="T8" fmla="*/ 55 w 56"/>
                <a:gd name="T9" fmla="*/ 24 h 51"/>
                <a:gd name="T10" fmla="*/ 0 w 56"/>
                <a:gd name="T11" fmla="*/ 51 h 51"/>
                <a:gd name="T12" fmla="*/ 10 w 56"/>
                <a:gd name="T13" fmla="*/ 22 h 51"/>
              </a:gdLst>
              <a:ahLst/>
              <a:cxnLst>
                <a:cxn ang="0">
                  <a:pos x="T0" y="T1"/>
                </a:cxn>
                <a:cxn ang="0">
                  <a:pos x="T2" y="T3"/>
                </a:cxn>
                <a:cxn ang="0">
                  <a:pos x="T4" y="T5"/>
                </a:cxn>
                <a:cxn ang="0">
                  <a:pos x="T6" y="T7"/>
                </a:cxn>
                <a:cxn ang="0">
                  <a:pos x="T8" y="T9"/>
                </a:cxn>
                <a:cxn ang="0">
                  <a:pos x="T10" y="T11"/>
                </a:cxn>
                <a:cxn ang="0">
                  <a:pos x="T12" y="T13"/>
                </a:cxn>
              </a:cxnLst>
              <a:rect l="0" t="0" r="r" b="b"/>
              <a:pathLst>
                <a:path w="56" h="51">
                  <a:moveTo>
                    <a:pt x="10" y="22"/>
                  </a:moveTo>
                  <a:cubicBezTo>
                    <a:pt x="55" y="0"/>
                    <a:pt x="55" y="0"/>
                    <a:pt x="55" y="0"/>
                  </a:cubicBezTo>
                  <a:cubicBezTo>
                    <a:pt x="55" y="1"/>
                    <a:pt x="56" y="2"/>
                    <a:pt x="56" y="3"/>
                  </a:cubicBezTo>
                  <a:cubicBezTo>
                    <a:pt x="56" y="4"/>
                    <a:pt x="56" y="5"/>
                    <a:pt x="56" y="6"/>
                  </a:cubicBezTo>
                  <a:cubicBezTo>
                    <a:pt x="56" y="13"/>
                    <a:pt x="56" y="18"/>
                    <a:pt x="55" y="24"/>
                  </a:cubicBezTo>
                  <a:cubicBezTo>
                    <a:pt x="0" y="51"/>
                    <a:pt x="0" y="51"/>
                    <a:pt x="0" y="51"/>
                  </a:cubicBezTo>
                  <a:lnTo>
                    <a:pt x="10" y="2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5" name="Freeform 510"/>
            <p:cNvSpPr>
              <a:spLocks/>
            </p:cNvSpPr>
            <p:nvPr/>
          </p:nvSpPr>
          <p:spPr bwMode="auto">
            <a:xfrm rot="16200000">
              <a:off x="3464600" y="5839511"/>
              <a:ext cx="280737" cy="594118"/>
            </a:xfrm>
            <a:custGeom>
              <a:avLst/>
              <a:gdLst>
                <a:gd name="T0" fmla="*/ 0 w 48"/>
                <a:gd name="T1" fmla="*/ 102 h 102"/>
                <a:gd name="T2" fmla="*/ 36 w 48"/>
                <a:gd name="T3" fmla="*/ 0 h 102"/>
                <a:gd name="T4" fmla="*/ 0 w 48"/>
                <a:gd name="T5" fmla="*/ 102 h 102"/>
              </a:gdLst>
              <a:ahLst/>
              <a:cxnLst>
                <a:cxn ang="0">
                  <a:pos x="T0" y="T1"/>
                </a:cxn>
                <a:cxn ang="0">
                  <a:pos x="T2" y="T3"/>
                </a:cxn>
                <a:cxn ang="0">
                  <a:pos x="T4" y="T5"/>
                </a:cxn>
              </a:cxnLst>
              <a:rect l="0" t="0" r="r" b="b"/>
              <a:pathLst>
                <a:path w="48" h="102">
                  <a:moveTo>
                    <a:pt x="0" y="102"/>
                  </a:moveTo>
                  <a:cubicBezTo>
                    <a:pt x="36" y="0"/>
                    <a:pt x="36" y="0"/>
                    <a:pt x="36" y="0"/>
                  </a:cubicBezTo>
                  <a:cubicBezTo>
                    <a:pt x="36" y="0"/>
                    <a:pt x="48" y="57"/>
                    <a:pt x="0" y="102"/>
                  </a:cubicBezTo>
                </a:path>
              </a:pathLst>
            </a:custGeom>
            <a:solidFill>
              <a:srgbClr val="D63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6" name="Freeform 511"/>
            <p:cNvSpPr>
              <a:spLocks/>
            </p:cNvSpPr>
            <p:nvPr/>
          </p:nvSpPr>
          <p:spPr bwMode="auto">
            <a:xfrm rot="16200000">
              <a:off x="2695294" y="5749197"/>
              <a:ext cx="337320" cy="330791"/>
            </a:xfrm>
            <a:custGeom>
              <a:avLst/>
              <a:gdLst>
                <a:gd name="T0" fmla="*/ 53 w 58"/>
                <a:gd name="T1" fmla="*/ 37 h 57"/>
                <a:gd name="T2" fmla="*/ 37 w 58"/>
                <a:gd name="T3" fmla="*/ 4 h 57"/>
                <a:gd name="T4" fmla="*/ 5 w 58"/>
                <a:gd name="T5" fmla="*/ 20 h 57"/>
                <a:gd name="T6" fmla="*/ 21 w 58"/>
                <a:gd name="T7" fmla="*/ 53 h 57"/>
                <a:gd name="T8" fmla="*/ 53 w 58"/>
                <a:gd name="T9" fmla="*/ 37 h 57"/>
              </a:gdLst>
              <a:ahLst/>
              <a:cxnLst>
                <a:cxn ang="0">
                  <a:pos x="T0" y="T1"/>
                </a:cxn>
                <a:cxn ang="0">
                  <a:pos x="T2" y="T3"/>
                </a:cxn>
                <a:cxn ang="0">
                  <a:pos x="T4" y="T5"/>
                </a:cxn>
                <a:cxn ang="0">
                  <a:pos x="T6" y="T7"/>
                </a:cxn>
                <a:cxn ang="0">
                  <a:pos x="T8" y="T9"/>
                </a:cxn>
              </a:cxnLst>
              <a:rect l="0" t="0" r="r" b="b"/>
              <a:pathLst>
                <a:path w="58" h="57">
                  <a:moveTo>
                    <a:pt x="53" y="37"/>
                  </a:moveTo>
                  <a:cubicBezTo>
                    <a:pt x="58" y="24"/>
                    <a:pt x="51" y="9"/>
                    <a:pt x="37" y="4"/>
                  </a:cubicBezTo>
                  <a:cubicBezTo>
                    <a:pt x="24" y="0"/>
                    <a:pt x="9" y="7"/>
                    <a:pt x="5" y="20"/>
                  </a:cubicBezTo>
                  <a:cubicBezTo>
                    <a:pt x="0" y="34"/>
                    <a:pt x="7" y="48"/>
                    <a:pt x="21" y="53"/>
                  </a:cubicBezTo>
                  <a:cubicBezTo>
                    <a:pt x="34" y="57"/>
                    <a:pt x="49" y="50"/>
                    <a:pt x="53" y="37"/>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7" name="Freeform 512"/>
            <p:cNvSpPr>
              <a:spLocks/>
            </p:cNvSpPr>
            <p:nvPr/>
          </p:nvSpPr>
          <p:spPr bwMode="auto">
            <a:xfrm rot="16200000">
              <a:off x="2695294" y="5749197"/>
              <a:ext cx="337320" cy="330791"/>
            </a:xfrm>
            <a:custGeom>
              <a:avLst/>
              <a:gdLst>
                <a:gd name="T0" fmla="*/ 53 w 58"/>
                <a:gd name="T1" fmla="*/ 37 h 57"/>
                <a:gd name="T2" fmla="*/ 37 w 58"/>
                <a:gd name="T3" fmla="*/ 4 h 57"/>
                <a:gd name="T4" fmla="*/ 5 w 58"/>
                <a:gd name="T5" fmla="*/ 20 h 57"/>
                <a:gd name="T6" fmla="*/ 21 w 58"/>
                <a:gd name="T7" fmla="*/ 53 h 57"/>
                <a:gd name="T8" fmla="*/ 53 w 58"/>
                <a:gd name="T9" fmla="*/ 37 h 57"/>
              </a:gdLst>
              <a:ahLst/>
              <a:cxnLst>
                <a:cxn ang="0">
                  <a:pos x="T0" y="T1"/>
                </a:cxn>
                <a:cxn ang="0">
                  <a:pos x="T2" y="T3"/>
                </a:cxn>
                <a:cxn ang="0">
                  <a:pos x="T4" y="T5"/>
                </a:cxn>
                <a:cxn ang="0">
                  <a:pos x="T6" y="T7"/>
                </a:cxn>
                <a:cxn ang="0">
                  <a:pos x="T8" y="T9"/>
                </a:cxn>
              </a:cxnLst>
              <a:rect l="0" t="0" r="r" b="b"/>
              <a:pathLst>
                <a:path w="58" h="57">
                  <a:moveTo>
                    <a:pt x="53" y="37"/>
                  </a:moveTo>
                  <a:cubicBezTo>
                    <a:pt x="58" y="24"/>
                    <a:pt x="51" y="9"/>
                    <a:pt x="37" y="4"/>
                  </a:cubicBezTo>
                  <a:cubicBezTo>
                    <a:pt x="24" y="0"/>
                    <a:pt x="9" y="7"/>
                    <a:pt x="5" y="20"/>
                  </a:cubicBezTo>
                  <a:cubicBezTo>
                    <a:pt x="0" y="34"/>
                    <a:pt x="7" y="48"/>
                    <a:pt x="21" y="53"/>
                  </a:cubicBezTo>
                  <a:cubicBezTo>
                    <a:pt x="34" y="57"/>
                    <a:pt x="49" y="50"/>
                    <a:pt x="53" y="37"/>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8" name="Freeform 513"/>
            <p:cNvSpPr>
              <a:spLocks/>
            </p:cNvSpPr>
            <p:nvPr/>
          </p:nvSpPr>
          <p:spPr bwMode="auto">
            <a:xfrm rot="16200000">
              <a:off x="2731202" y="5778576"/>
              <a:ext cx="265503" cy="274208"/>
            </a:xfrm>
            <a:custGeom>
              <a:avLst/>
              <a:gdLst>
                <a:gd name="T0" fmla="*/ 42 w 46"/>
                <a:gd name="T1" fmla="*/ 30 h 47"/>
                <a:gd name="T2" fmla="*/ 30 w 46"/>
                <a:gd name="T3" fmla="*/ 4 h 47"/>
                <a:gd name="T4" fmla="*/ 3 w 46"/>
                <a:gd name="T5" fmla="*/ 17 h 47"/>
                <a:gd name="T6" fmla="*/ 16 w 46"/>
                <a:gd name="T7" fmla="*/ 43 h 47"/>
                <a:gd name="T8" fmla="*/ 42 w 46"/>
                <a:gd name="T9" fmla="*/ 30 h 47"/>
              </a:gdLst>
              <a:ahLst/>
              <a:cxnLst>
                <a:cxn ang="0">
                  <a:pos x="T0" y="T1"/>
                </a:cxn>
                <a:cxn ang="0">
                  <a:pos x="T2" y="T3"/>
                </a:cxn>
                <a:cxn ang="0">
                  <a:pos x="T4" y="T5"/>
                </a:cxn>
                <a:cxn ang="0">
                  <a:pos x="T6" y="T7"/>
                </a:cxn>
                <a:cxn ang="0">
                  <a:pos x="T8" y="T9"/>
                </a:cxn>
              </a:cxnLst>
              <a:rect l="0" t="0" r="r" b="b"/>
              <a:pathLst>
                <a:path w="46" h="47">
                  <a:moveTo>
                    <a:pt x="42" y="30"/>
                  </a:moveTo>
                  <a:cubicBezTo>
                    <a:pt x="46" y="20"/>
                    <a:pt x="40" y="8"/>
                    <a:pt x="30" y="4"/>
                  </a:cubicBezTo>
                  <a:cubicBezTo>
                    <a:pt x="19" y="0"/>
                    <a:pt x="7" y="6"/>
                    <a:pt x="3" y="17"/>
                  </a:cubicBezTo>
                  <a:cubicBezTo>
                    <a:pt x="0" y="28"/>
                    <a:pt x="5" y="39"/>
                    <a:pt x="16" y="43"/>
                  </a:cubicBezTo>
                  <a:cubicBezTo>
                    <a:pt x="27" y="47"/>
                    <a:pt x="39" y="41"/>
                    <a:pt x="42" y="30"/>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9" name="Freeform 514"/>
            <p:cNvSpPr>
              <a:spLocks/>
            </p:cNvSpPr>
            <p:nvPr/>
          </p:nvSpPr>
          <p:spPr bwMode="auto">
            <a:xfrm rot="16200000">
              <a:off x="2750788" y="5804691"/>
              <a:ext cx="226331" cy="226331"/>
            </a:xfrm>
            <a:custGeom>
              <a:avLst/>
              <a:gdLst>
                <a:gd name="T0" fmla="*/ 36 w 39"/>
                <a:gd name="T1" fmla="*/ 25 h 39"/>
                <a:gd name="T2" fmla="*/ 26 w 39"/>
                <a:gd name="T3" fmla="*/ 3 h 39"/>
                <a:gd name="T4" fmla="*/ 4 w 39"/>
                <a:gd name="T5" fmla="*/ 14 h 39"/>
                <a:gd name="T6" fmla="*/ 14 w 39"/>
                <a:gd name="T7" fmla="*/ 36 h 39"/>
                <a:gd name="T8" fmla="*/ 36 w 39"/>
                <a:gd name="T9" fmla="*/ 25 h 39"/>
              </a:gdLst>
              <a:ahLst/>
              <a:cxnLst>
                <a:cxn ang="0">
                  <a:pos x="T0" y="T1"/>
                </a:cxn>
                <a:cxn ang="0">
                  <a:pos x="T2" y="T3"/>
                </a:cxn>
                <a:cxn ang="0">
                  <a:pos x="T4" y="T5"/>
                </a:cxn>
                <a:cxn ang="0">
                  <a:pos x="T6" y="T7"/>
                </a:cxn>
                <a:cxn ang="0">
                  <a:pos x="T8" y="T9"/>
                </a:cxn>
              </a:cxnLst>
              <a:rect l="0" t="0" r="r" b="b"/>
              <a:pathLst>
                <a:path w="39" h="39">
                  <a:moveTo>
                    <a:pt x="36" y="25"/>
                  </a:moveTo>
                  <a:cubicBezTo>
                    <a:pt x="39" y="16"/>
                    <a:pt x="35" y="6"/>
                    <a:pt x="26" y="3"/>
                  </a:cubicBezTo>
                  <a:cubicBezTo>
                    <a:pt x="17" y="0"/>
                    <a:pt x="7" y="5"/>
                    <a:pt x="4" y="14"/>
                  </a:cubicBezTo>
                  <a:cubicBezTo>
                    <a:pt x="0" y="23"/>
                    <a:pt x="5" y="33"/>
                    <a:pt x="14" y="36"/>
                  </a:cubicBezTo>
                  <a:cubicBezTo>
                    <a:pt x="23" y="39"/>
                    <a:pt x="33" y="34"/>
                    <a:pt x="36" y="25"/>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0" name="Freeform 515"/>
            <p:cNvSpPr>
              <a:spLocks/>
            </p:cNvSpPr>
            <p:nvPr/>
          </p:nvSpPr>
          <p:spPr bwMode="auto">
            <a:xfrm rot="16200000">
              <a:off x="2695294" y="5749197"/>
              <a:ext cx="337320" cy="330791"/>
            </a:xfrm>
            <a:custGeom>
              <a:avLst/>
              <a:gdLst>
                <a:gd name="T0" fmla="*/ 5 w 58"/>
                <a:gd name="T1" fmla="*/ 20 h 57"/>
                <a:gd name="T2" fmla="*/ 37 w 58"/>
                <a:gd name="T3" fmla="*/ 4 h 57"/>
                <a:gd name="T4" fmla="*/ 53 w 58"/>
                <a:gd name="T5" fmla="*/ 37 h 57"/>
                <a:gd name="T6" fmla="*/ 21 w 58"/>
                <a:gd name="T7" fmla="*/ 53 h 57"/>
                <a:gd name="T8" fmla="*/ 5 w 58"/>
                <a:gd name="T9" fmla="*/ 20 h 57"/>
              </a:gdLst>
              <a:ahLst/>
              <a:cxnLst>
                <a:cxn ang="0">
                  <a:pos x="T0" y="T1"/>
                </a:cxn>
                <a:cxn ang="0">
                  <a:pos x="T2" y="T3"/>
                </a:cxn>
                <a:cxn ang="0">
                  <a:pos x="T4" y="T5"/>
                </a:cxn>
                <a:cxn ang="0">
                  <a:pos x="T6" y="T7"/>
                </a:cxn>
                <a:cxn ang="0">
                  <a:pos x="T8" y="T9"/>
                </a:cxn>
              </a:cxnLst>
              <a:rect l="0" t="0" r="r" b="b"/>
              <a:pathLst>
                <a:path w="58" h="57">
                  <a:moveTo>
                    <a:pt x="5" y="20"/>
                  </a:moveTo>
                  <a:cubicBezTo>
                    <a:pt x="9" y="7"/>
                    <a:pt x="24" y="0"/>
                    <a:pt x="37" y="4"/>
                  </a:cubicBezTo>
                  <a:cubicBezTo>
                    <a:pt x="51" y="9"/>
                    <a:pt x="58" y="24"/>
                    <a:pt x="53" y="37"/>
                  </a:cubicBezTo>
                  <a:cubicBezTo>
                    <a:pt x="49" y="50"/>
                    <a:pt x="34" y="57"/>
                    <a:pt x="21" y="53"/>
                  </a:cubicBezTo>
                  <a:cubicBezTo>
                    <a:pt x="7" y="48"/>
                    <a:pt x="0" y="34"/>
                    <a:pt x="5" y="20"/>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1" name="Freeform 516"/>
            <p:cNvSpPr>
              <a:spLocks/>
            </p:cNvSpPr>
            <p:nvPr/>
          </p:nvSpPr>
          <p:spPr bwMode="auto">
            <a:xfrm rot="16200000">
              <a:off x="2695294" y="5749197"/>
              <a:ext cx="337320" cy="330791"/>
            </a:xfrm>
            <a:custGeom>
              <a:avLst/>
              <a:gdLst>
                <a:gd name="T0" fmla="*/ 5 w 58"/>
                <a:gd name="T1" fmla="*/ 20 h 57"/>
                <a:gd name="T2" fmla="*/ 37 w 58"/>
                <a:gd name="T3" fmla="*/ 4 h 57"/>
                <a:gd name="T4" fmla="*/ 53 w 58"/>
                <a:gd name="T5" fmla="*/ 37 h 57"/>
                <a:gd name="T6" fmla="*/ 21 w 58"/>
                <a:gd name="T7" fmla="*/ 53 h 57"/>
                <a:gd name="T8" fmla="*/ 5 w 58"/>
                <a:gd name="T9" fmla="*/ 20 h 57"/>
              </a:gdLst>
              <a:ahLst/>
              <a:cxnLst>
                <a:cxn ang="0">
                  <a:pos x="T0" y="T1"/>
                </a:cxn>
                <a:cxn ang="0">
                  <a:pos x="T2" y="T3"/>
                </a:cxn>
                <a:cxn ang="0">
                  <a:pos x="T4" y="T5"/>
                </a:cxn>
                <a:cxn ang="0">
                  <a:pos x="T6" y="T7"/>
                </a:cxn>
                <a:cxn ang="0">
                  <a:pos x="T8" y="T9"/>
                </a:cxn>
              </a:cxnLst>
              <a:rect l="0" t="0" r="r" b="b"/>
              <a:pathLst>
                <a:path w="58" h="57">
                  <a:moveTo>
                    <a:pt x="5" y="20"/>
                  </a:moveTo>
                  <a:cubicBezTo>
                    <a:pt x="9" y="7"/>
                    <a:pt x="24" y="0"/>
                    <a:pt x="37" y="4"/>
                  </a:cubicBezTo>
                  <a:cubicBezTo>
                    <a:pt x="51" y="9"/>
                    <a:pt x="58" y="24"/>
                    <a:pt x="53" y="37"/>
                  </a:cubicBezTo>
                  <a:cubicBezTo>
                    <a:pt x="49" y="50"/>
                    <a:pt x="34" y="57"/>
                    <a:pt x="21" y="53"/>
                  </a:cubicBezTo>
                  <a:cubicBezTo>
                    <a:pt x="7" y="48"/>
                    <a:pt x="0" y="34"/>
                    <a:pt x="5" y="20"/>
                  </a:cubicBezTo>
                  <a:close/>
                </a:path>
              </a:pathLst>
            </a:custGeom>
            <a:solidFill>
              <a:srgbClr val="4444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2" name="Freeform 517"/>
            <p:cNvSpPr>
              <a:spLocks/>
            </p:cNvSpPr>
            <p:nvPr/>
          </p:nvSpPr>
          <p:spPr bwMode="auto">
            <a:xfrm rot="16200000">
              <a:off x="2731202" y="5778576"/>
              <a:ext cx="265503" cy="274208"/>
            </a:xfrm>
            <a:custGeom>
              <a:avLst/>
              <a:gdLst>
                <a:gd name="T0" fmla="*/ 3 w 46"/>
                <a:gd name="T1" fmla="*/ 17 h 47"/>
                <a:gd name="T2" fmla="*/ 30 w 46"/>
                <a:gd name="T3" fmla="*/ 4 h 47"/>
                <a:gd name="T4" fmla="*/ 42 w 46"/>
                <a:gd name="T5" fmla="*/ 30 h 47"/>
                <a:gd name="T6" fmla="*/ 16 w 46"/>
                <a:gd name="T7" fmla="*/ 43 h 47"/>
                <a:gd name="T8" fmla="*/ 3 w 46"/>
                <a:gd name="T9" fmla="*/ 17 h 47"/>
              </a:gdLst>
              <a:ahLst/>
              <a:cxnLst>
                <a:cxn ang="0">
                  <a:pos x="T0" y="T1"/>
                </a:cxn>
                <a:cxn ang="0">
                  <a:pos x="T2" y="T3"/>
                </a:cxn>
                <a:cxn ang="0">
                  <a:pos x="T4" y="T5"/>
                </a:cxn>
                <a:cxn ang="0">
                  <a:pos x="T6" y="T7"/>
                </a:cxn>
                <a:cxn ang="0">
                  <a:pos x="T8" y="T9"/>
                </a:cxn>
              </a:cxnLst>
              <a:rect l="0" t="0" r="r" b="b"/>
              <a:pathLst>
                <a:path w="46" h="47">
                  <a:moveTo>
                    <a:pt x="3" y="17"/>
                  </a:moveTo>
                  <a:cubicBezTo>
                    <a:pt x="7" y="6"/>
                    <a:pt x="19" y="0"/>
                    <a:pt x="30" y="4"/>
                  </a:cubicBezTo>
                  <a:cubicBezTo>
                    <a:pt x="40" y="8"/>
                    <a:pt x="46" y="20"/>
                    <a:pt x="42" y="30"/>
                  </a:cubicBezTo>
                  <a:cubicBezTo>
                    <a:pt x="39" y="41"/>
                    <a:pt x="27" y="47"/>
                    <a:pt x="16" y="43"/>
                  </a:cubicBezTo>
                  <a:cubicBezTo>
                    <a:pt x="5" y="39"/>
                    <a:pt x="0" y="28"/>
                    <a:pt x="3" y="17"/>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4" name="Freeform 519"/>
            <p:cNvSpPr>
              <a:spLocks/>
            </p:cNvSpPr>
            <p:nvPr/>
          </p:nvSpPr>
          <p:spPr bwMode="auto">
            <a:xfrm rot="16200000">
              <a:off x="2750789" y="5804692"/>
              <a:ext cx="226331" cy="226331"/>
            </a:xfrm>
            <a:custGeom>
              <a:avLst/>
              <a:gdLst>
                <a:gd name="T0" fmla="*/ 4 w 39"/>
                <a:gd name="T1" fmla="*/ 14 h 39"/>
                <a:gd name="T2" fmla="*/ 26 w 39"/>
                <a:gd name="T3" fmla="*/ 3 h 39"/>
                <a:gd name="T4" fmla="*/ 36 w 39"/>
                <a:gd name="T5" fmla="*/ 25 h 39"/>
                <a:gd name="T6" fmla="*/ 14 w 39"/>
                <a:gd name="T7" fmla="*/ 36 h 39"/>
                <a:gd name="T8" fmla="*/ 4 w 39"/>
                <a:gd name="T9" fmla="*/ 14 h 39"/>
              </a:gdLst>
              <a:ahLst/>
              <a:cxnLst>
                <a:cxn ang="0">
                  <a:pos x="T0" y="T1"/>
                </a:cxn>
                <a:cxn ang="0">
                  <a:pos x="T2" y="T3"/>
                </a:cxn>
                <a:cxn ang="0">
                  <a:pos x="T4" y="T5"/>
                </a:cxn>
                <a:cxn ang="0">
                  <a:pos x="T6" y="T7"/>
                </a:cxn>
                <a:cxn ang="0">
                  <a:pos x="T8" y="T9"/>
                </a:cxn>
              </a:cxnLst>
              <a:rect l="0" t="0" r="r" b="b"/>
              <a:pathLst>
                <a:path w="39" h="39">
                  <a:moveTo>
                    <a:pt x="4" y="14"/>
                  </a:moveTo>
                  <a:cubicBezTo>
                    <a:pt x="7" y="5"/>
                    <a:pt x="17" y="0"/>
                    <a:pt x="26" y="3"/>
                  </a:cubicBezTo>
                  <a:cubicBezTo>
                    <a:pt x="35" y="6"/>
                    <a:pt x="39" y="16"/>
                    <a:pt x="36" y="25"/>
                  </a:cubicBezTo>
                  <a:cubicBezTo>
                    <a:pt x="33" y="34"/>
                    <a:pt x="23" y="39"/>
                    <a:pt x="14" y="36"/>
                  </a:cubicBezTo>
                  <a:cubicBezTo>
                    <a:pt x="5" y="33"/>
                    <a:pt x="0" y="23"/>
                    <a:pt x="4" y="14"/>
                  </a:cubicBezTo>
                  <a:close/>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5" name="Freeform 520"/>
            <p:cNvSpPr>
              <a:spLocks/>
            </p:cNvSpPr>
            <p:nvPr/>
          </p:nvSpPr>
          <p:spPr bwMode="auto">
            <a:xfrm rot="16200000">
              <a:off x="11777337" y="2224750"/>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6" name="Freeform 521"/>
            <p:cNvSpPr>
              <a:spLocks/>
            </p:cNvSpPr>
            <p:nvPr/>
          </p:nvSpPr>
          <p:spPr bwMode="auto">
            <a:xfrm rot="16200000">
              <a:off x="9984102" y="1987539"/>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7" name="Freeform 522"/>
            <p:cNvSpPr>
              <a:spLocks/>
            </p:cNvSpPr>
            <p:nvPr/>
          </p:nvSpPr>
          <p:spPr bwMode="auto">
            <a:xfrm rot="16200000">
              <a:off x="11498776" y="1835200"/>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8" name="Freeform 523"/>
            <p:cNvSpPr>
              <a:spLocks/>
            </p:cNvSpPr>
            <p:nvPr/>
          </p:nvSpPr>
          <p:spPr bwMode="auto">
            <a:xfrm rot="16200000">
              <a:off x="12027606" y="718781"/>
              <a:ext cx="28292" cy="41350"/>
            </a:xfrm>
            <a:custGeom>
              <a:avLst/>
              <a:gdLst>
                <a:gd name="T0" fmla="*/ 5 w 5"/>
                <a:gd name="T1" fmla="*/ 4 h 7"/>
                <a:gd name="T2" fmla="*/ 5 w 5"/>
                <a:gd name="T3" fmla="*/ 3 h 7"/>
                <a:gd name="T4" fmla="*/ 0 w 5"/>
                <a:gd name="T5" fmla="*/ 3 h 7"/>
                <a:gd name="T6" fmla="*/ 0 w 5"/>
                <a:gd name="T7" fmla="*/ 4 h 7"/>
                <a:gd name="T8" fmla="*/ 5 w 5"/>
                <a:gd name="T9" fmla="*/ 4 h 7"/>
              </a:gdLst>
              <a:ahLst/>
              <a:cxnLst>
                <a:cxn ang="0">
                  <a:pos x="T0" y="T1"/>
                </a:cxn>
                <a:cxn ang="0">
                  <a:pos x="T2" y="T3"/>
                </a:cxn>
                <a:cxn ang="0">
                  <a:pos x="T4" y="T5"/>
                </a:cxn>
                <a:cxn ang="0">
                  <a:pos x="T6" y="T7"/>
                </a:cxn>
                <a:cxn ang="0">
                  <a:pos x="T8" y="T9"/>
                </a:cxn>
              </a:cxnLst>
              <a:rect l="0" t="0" r="r" b="b"/>
              <a:pathLst>
                <a:path w="5" h="7">
                  <a:moveTo>
                    <a:pt x="5" y="4"/>
                  </a:moveTo>
                  <a:cubicBezTo>
                    <a:pt x="5" y="4"/>
                    <a:pt x="5" y="3"/>
                    <a:pt x="5" y="3"/>
                  </a:cubicBezTo>
                  <a:cubicBezTo>
                    <a:pt x="5" y="0"/>
                    <a:pt x="0" y="0"/>
                    <a:pt x="0" y="3"/>
                  </a:cubicBezTo>
                  <a:cubicBezTo>
                    <a:pt x="0" y="3"/>
                    <a:pt x="0" y="4"/>
                    <a:pt x="0" y="4"/>
                  </a:cubicBezTo>
                  <a:cubicBezTo>
                    <a:pt x="0" y="7"/>
                    <a:pt x="5" y="7"/>
                    <a:pt x="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9" name="Freeform 524"/>
            <p:cNvSpPr>
              <a:spLocks/>
            </p:cNvSpPr>
            <p:nvPr/>
          </p:nvSpPr>
          <p:spPr bwMode="auto">
            <a:xfrm rot="16200000">
              <a:off x="11025440" y="164925"/>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0" name="Freeform 525"/>
            <p:cNvSpPr>
              <a:spLocks/>
            </p:cNvSpPr>
            <p:nvPr/>
          </p:nvSpPr>
          <p:spPr bwMode="auto">
            <a:xfrm rot="16200000">
              <a:off x="11891589" y="127928"/>
              <a:ext cx="28292" cy="47878"/>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1" name="Freeform 526"/>
            <p:cNvSpPr>
              <a:spLocks/>
            </p:cNvSpPr>
            <p:nvPr/>
          </p:nvSpPr>
          <p:spPr bwMode="auto">
            <a:xfrm rot="16200000">
              <a:off x="11512922" y="833034"/>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2" name="Freeform 527"/>
            <p:cNvSpPr>
              <a:spLocks/>
            </p:cNvSpPr>
            <p:nvPr/>
          </p:nvSpPr>
          <p:spPr bwMode="auto">
            <a:xfrm rot="16200000">
              <a:off x="11914441" y="3349875"/>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3" name="Freeform 528"/>
            <p:cNvSpPr>
              <a:spLocks/>
            </p:cNvSpPr>
            <p:nvPr/>
          </p:nvSpPr>
          <p:spPr bwMode="auto">
            <a:xfrm rot="16200000">
              <a:off x="11272446" y="2818867"/>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4" name="Freeform 529"/>
            <p:cNvSpPr>
              <a:spLocks/>
            </p:cNvSpPr>
            <p:nvPr/>
          </p:nvSpPr>
          <p:spPr bwMode="auto">
            <a:xfrm rot="16200000">
              <a:off x="10408471" y="4313956"/>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5" name="Freeform 530"/>
            <p:cNvSpPr>
              <a:spLocks/>
            </p:cNvSpPr>
            <p:nvPr/>
          </p:nvSpPr>
          <p:spPr bwMode="auto">
            <a:xfrm rot="16200000">
              <a:off x="9981926" y="3317231"/>
              <a:ext cx="39173"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7" name="Freeform 532"/>
            <p:cNvSpPr>
              <a:spLocks/>
            </p:cNvSpPr>
            <p:nvPr/>
          </p:nvSpPr>
          <p:spPr bwMode="auto">
            <a:xfrm rot="16200000">
              <a:off x="5335093" y="2012566"/>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8" name="Freeform 533"/>
            <p:cNvSpPr>
              <a:spLocks/>
            </p:cNvSpPr>
            <p:nvPr/>
          </p:nvSpPr>
          <p:spPr bwMode="auto">
            <a:xfrm rot="16200000">
              <a:off x="4843259" y="4989684"/>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9" name="Freeform 534"/>
            <p:cNvSpPr>
              <a:spLocks/>
            </p:cNvSpPr>
            <p:nvPr/>
          </p:nvSpPr>
          <p:spPr bwMode="auto">
            <a:xfrm rot="16200000">
              <a:off x="6366638" y="3879793"/>
              <a:ext cx="41350"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0" name="Freeform 535"/>
            <p:cNvSpPr>
              <a:spLocks/>
            </p:cNvSpPr>
            <p:nvPr/>
          </p:nvSpPr>
          <p:spPr bwMode="auto">
            <a:xfrm rot="16200000">
              <a:off x="9882906" y="4574018"/>
              <a:ext cx="39173"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1" name="Freeform 536"/>
            <p:cNvSpPr>
              <a:spLocks/>
            </p:cNvSpPr>
            <p:nvPr/>
          </p:nvSpPr>
          <p:spPr bwMode="auto">
            <a:xfrm rot="16200000">
              <a:off x="11244154" y="4200791"/>
              <a:ext cx="39173"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2" name="Freeform 537"/>
            <p:cNvSpPr>
              <a:spLocks/>
            </p:cNvSpPr>
            <p:nvPr/>
          </p:nvSpPr>
          <p:spPr bwMode="auto">
            <a:xfrm rot="16200000">
              <a:off x="11963406" y="4967920"/>
              <a:ext cx="41350"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3" name="Freeform 538"/>
            <p:cNvSpPr>
              <a:spLocks/>
            </p:cNvSpPr>
            <p:nvPr/>
          </p:nvSpPr>
          <p:spPr bwMode="auto">
            <a:xfrm rot="16200000">
              <a:off x="11982992" y="6238854"/>
              <a:ext cx="36997"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4" name="Freeform 539"/>
            <p:cNvSpPr>
              <a:spLocks/>
            </p:cNvSpPr>
            <p:nvPr/>
          </p:nvSpPr>
          <p:spPr bwMode="auto">
            <a:xfrm rot="16200000">
              <a:off x="11321411" y="6484771"/>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5" name="Freeform 540"/>
            <p:cNvSpPr>
              <a:spLocks/>
            </p:cNvSpPr>
            <p:nvPr/>
          </p:nvSpPr>
          <p:spPr bwMode="auto">
            <a:xfrm rot="16200000">
              <a:off x="11759927" y="6847117"/>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6" name="Freeform 541"/>
            <p:cNvSpPr>
              <a:spLocks/>
            </p:cNvSpPr>
            <p:nvPr/>
          </p:nvSpPr>
          <p:spPr bwMode="auto">
            <a:xfrm rot="16200000">
              <a:off x="10152762" y="6832972"/>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7" name="Freeform 542"/>
            <p:cNvSpPr>
              <a:spLocks/>
            </p:cNvSpPr>
            <p:nvPr/>
          </p:nvSpPr>
          <p:spPr bwMode="auto">
            <a:xfrm rot="16200000">
              <a:off x="10060271" y="6163773"/>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8" name="Freeform 543"/>
            <p:cNvSpPr>
              <a:spLocks/>
            </p:cNvSpPr>
            <p:nvPr/>
          </p:nvSpPr>
          <p:spPr bwMode="auto">
            <a:xfrm rot="16200000">
              <a:off x="9571701" y="5744844"/>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9" name="Freeform 544"/>
            <p:cNvSpPr>
              <a:spLocks/>
            </p:cNvSpPr>
            <p:nvPr/>
          </p:nvSpPr>
          <p:spPr bwMode="auto">
            <a:xfrm rot="16200000">
              <a:off x="9533617" y="6673017"/>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0" name="Freeform 545"/>
            <p:cNvSpPr>
              <a:spLocks/>
            </p:cNvSpPr>
            <p:nvPr/>
          </p:nvSpPr>
          <p:spPr bwMode="auto">
            <a:xfrm rot="16200000">
              <a:off x="6521153" y="6064754"/>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1" name="Freeform 546"/>
            <p:cNvSpPr>
              <a:spLocks/>
            </p:cNvSpPr>
            <p:nvPr/>
          </p:nvSpPr>
          <p:spPr bwMode="auto">
            <a:xfrm rot="16200000">
              <a:off x="6096782" y="6704573"/>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2" name="Freeform 547"/>
            <p:cNvSpPr>
              <a:spLocks/>
            </p:cNvSpPr>
            <p:nvPr/>
          </p:nvSpPr>
          <p:spPr bwMode="auto">
            <a:xfrm rot="16200000">
              <a:off x="9937313" y="3768803"/>
              <a:ext cx="30468" cy="45702"/>
            </a:xfrm>
            <a:custGeom>
              <a:avLst/>
              <a:gdLst>
                <a:gd name="T0" fmla="*/ 5 w 5"/>
                <a:gd name="T1" fmla="*/ 4 h 8"/>
                <a:gd name="T2" fmla="*/ 5 w 5"/>
                <a:gd name="T3" fmla="*/ 3 h 8"/>
                <a:gd name="T4" fmla="*/ 0 w 5"/>
                <a:gd name="T5" fmla="*/ 3 h 8"/>
                <a:gd name="T6" fmla="*/ 0 w 5"/>
                <a:gd name="T7" fmla="*/ 4 h 8"/>
                <a:gd name="T8" fmla="*/ 5 w 5"/>
                <a:gd name="T9" fmla="*/ 4 h 8"/>
              </a:gdLst>
              <a:ahLst/>
              <a:cxnLst>
                <a:cxn ang="0">
                  <a:pos x="T0" y="T1"/>
                </a:cxn>
                <a:cxn ang="0">
                  <a:pos x="T2" y="T3"/>
                </a:cxn>
                <a:cxn ang="0">
                  <a:pos x="T4" y="T5"/>
                </a:cxn>
                <a:cxn ang="0">
                  <a:pos x="T6" y="T7"/>
                </a:cxn>
                <a:cxn ang="0">
                  <a:pos x="T8" y="T9"/>
                </a:cxn>
              </a:cxnLst>
              <a:rect l="0" t="0" r="r" b="b"/>
              <a:pathLst>
                <a:path w="5" h="8">
                  <a:moveTo>
                    <a:pt x="5" y="4"/>
                  </a:moveTo>
                  <a:cubicBezTo>
                    <a:pt x="5" y="4"/>
                    <a:pt x="5" y="4"/>
                    <a:pt x="5" y="3"/>
                  </a:cubicBezTo>
                  <a:cubicBezTo>
                    <a:pt x="5" y="0"/>
                    <a:pt x="0" y="0"/>
                    <a:pt x="0" y="3"/>
                  </a:cubicBezTo>
                  <a:cubicBezTo>
                    <a:pt x="0" y="4"/>
                    <a:pt x="0" y="4"/>
                    <a:pt x="0" y="4"/>
                  </a:cubicBezTo>
                  <a:cubicBezTo>
                    <a:pt x="0" y="8"/>
                    <a:pt x="5" y="8"/>
                    <a:pt x="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3" name="Freeform 548"/>
            <p:cNvSpPr>
              <a:spLocks/>
            </p:cNvSpPr>
            <p:nvPr/>
          </p:nvSpPr>
          <p:spPr bwMode="auto">
            <a:xfrm rot="16200000">
              <a:off x="5730084" y="1743799"/>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4" name="Freeform 549"/>
            <p:cNvSpPr>
              <a:spLocks/>
            </p:cNvSpPr>
            <p:nvPr/>
          </p:nvSpPr>
          <p:spPr bwMode="auto">
            <a:xfrm rot="16200000">
              <a:off x="5942267" y="4001664"/>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5" name="Freeform 550"/>
            <p:cNvSpPr>
              <a:spLocks/>
            </p:cNvSpPr>
            <p:nvPr/>
          </p:nvSpPr>
          <p:spPr bwMode="auto">
            <a:xfrm rot="16200000">
              <a:off x="5102234" y="1692657"/>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6" name="Freeform 551"/>
            <p:cNvSpPr>
              <a:spLocks/>
            </p:cNvSpPr>
            <p:nvPr/>
          </p:nvSpPr>
          <p:spPr bwMode="auto">
            <a:xfrm rot="16200000">
              <a:off x="5817134" y="117362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7" name="Freeform 552"/>
            <p:cNvSpPr>
              <a:spLocks/>
            </p:cNvSpPr>
            <p:nvPr/>
          </p:nvSpPr>
          <p:spPr bwMode="auto">
            <a:xfrm rot="16200000">
              <a:off x="6110928" y="374934"/>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8" name="Freeform 553"/>
            <p:cNvSpPr>
              <a:spLocks/>
            </p:cNvSpPr>
            <p:nvPr/>
          </p:nvSpPr>
          <p:spPr bwMode="auto">
            <a:xfrm rot="16200000">
              <a:off x="9312726" y="991902"/>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9" name="Freeform 554"/>
            <p:cNvSpPr>
              <a:spLocks/>
            </p:cNvSpPr>
            <p:nvPr/>
          </p:nvSpPr>
          <p:spPr bwMode="auto">
            <a:xfrm rot="16200000">
              <a:off x="9879642" y="46416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0" name="Freeform 555"/>
            <p:cNvSpPr>
              <a:spLocks/>
            </p:cNvSpPr>
            <p:nvPr/>
          </p:nvSpPr>
          <p:spPr bwMode="auto">
            <a:xfrm rot="16200000">
              <a:off x="6561413" y="68082"/>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1" name="Freeform 556"/>
            <p:cNvSpPr>
              <a:spLocks/>
            </p:cNvSpPr>
            <p:nvPr/>
          </p:nvSpPr>
          <p:spPr bwMode="auto">
            <a:xfrm rot="16200000">
              <a:off x="5700704" y="8658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2" name="Freeform 557"/>
            <p:cNvSpPr>
              <a:spLocks/>
            </p:cNvSpPr>
            <p:nvPr/>
          </p:nvSpPr>
          <p:spPr bwMode="auto">
            <a:xfrm rot="16200000">
              <a:off x="4218674" y="40878"/>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3" name="Freeform 558"/>
            <p:cNvSpPr>
              <a:spLocks/>
            </p:cNvSpPr>
            <p:nvPr/>
          </p:nvSpPr>
          <p:spPr bwMode="auto">
            <a:xfrm rot="16200000">
              <a:off x="4288314" y="976668"/>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4" name="Freeform 559"/>
            <p:cNvSpPr>
              <a:spLocks/>
            </p:cNvSpPr>
            <p:nvPr/>
          </p:nvSpPr>
          <p:spPr bwMode="auto">
            <a:xfrm rot="16200000">
              <a:off x="3738809" y="451102"/>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5" name="Freeform 560"/>
            <p:cNvSpPr>
              <a:spLocks/>
            </p:cNvSpPr>
            <p:nvPr/>
          </p:nvSpPr>
          <p:spPr bwMode="auto">
            <a:xfrm rot="16200000">
              <a:off x="4497235" y="117048"/>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6" name="Freeform 561"/>
            <p:cNvSpPr>
              <a:spLocks/>
            </p:cNvSpPr>
            <p:nvPr/>
          </p:nvSpPr>
          <p:spPr bwMode="auto">
            <a:xfrm rot="16200000">
              <a:off x="3578855" y="959258"/>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7" name="Freeform 562"/>
            <p:cNvSpPr>
              <a:spLocks/>
            </p:cNvSpPr>
            <p:nvPr/>
          </p:nvSpPr>
          <p:spPr bwMode="auto">
            <a:xfrm rot="16200000">
              <a:off x="3345995" y="1494617"/>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8" name="Freeform 563"/>
            <p:cNvSpPr>
              <a:spLocks/>
            </p:cNvSpPr>
            <p:nvPr/>
          </p:nvSpPr>
          <p:spPr bwMode="auto">
            <a:xfrm rot="16200000">
              <a:off x="3418900" y="3095253"/>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9" name="Freeform 564"/>
            <p:cNvSpPr>
              <a:spLocks/>
            </p:cNvSpPr>
            <p:nvPr/>
          </p:nvSpPr>
          <p:spPr bwMode="auto">
            <a:xfrm rot="16200000">
              <a:off x="2898774" y="474920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0" name="Freeform 565"/>
            <p:cNvSpPr>
              <a:spLocks/>
            </p:cNvSpPr>
            <p:nvPr/>
          </p:nvSpPr>
          <p:spPr bwMode="auto">
            <a:xfrm rot="16200000">
              <a:off x="3575590" y="4444532"/>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1" name="Freeform 566"/>
            <p:cNvSpPr>
              <a:spLocks/>
            </p:cNvSpPr>
            <p:nvPr/>
          </p:nvSpPr>
          <p:spPr bwMode="auto">
            <a:xfrm rot="16200000">
              <a:off x="3945554" y="760132"/>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2" name="Freeform 567"/>
            <p:cNvSpPr>
              <a:spLocks/>
            </p:cNvSpPr>
            <p:nvPr/>
          </p:nvSpPr>
          <p:spPr bwMode="auto">
            <a:xfrm rot="16200000">
              <a:off x="2978208" y="223684"/>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3" name="Freeform 568"/>
            <p:cNvSpPr>
              <a:spLocks/>
            </p:cNvSpPr>
            <p:nvPr/>
          </p:nvSpPr>
          <p:spPr bwMode="auto">
            <a:xfrm rot="16200000">
              <a:off x="3131634" y="105175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4" name="Freeform 569"/>
            <p:cNvSpPr>
              <a:spLocks/>
            </p:cNvSpPr>
            <p:nvPr/>
          </p:nvSpPr>
          <p:spPr bwMode="auto">
            <a:xfrm rot="16200000">
              <a:off x="1818263" y="63282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5" name="Freeform 570"/>
            <p:cNvSpPr>
              <a:spLocks/>
            </p:cNvSpPr>
            <p:nvPr/>
          </p:nvSpPr>
          <p:spPr bwMode="auto">
            <a:xfrm rot="16200000">
              <a:off x="1418920" y="107254"/>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6" name="Freeform 571"/>
            <p:cNvSpPr>
              <a:spLocks/>
            </p:cNvSpPr>
            <p:nvPr/>
          </p:nvSpPr>
          <p:spPr bwMode="auto">
            <a:xfrm rot="16200000">
              <a:off x="2178433" y="87667"/>
              <a:ext cx="28292" cy="45702"/>
            </a:xfrm>
            <a:custGeom>
              <a:avLst/>
              <a:gdLst>
                <a:gd name="T0" fmla="*/ 5 w 5"/>
                <a:gd name="T1" fmla="*/ 5 h 8"/>
                <a:gd name="T2" fmla="*/ 5 w 5"/>
                <a:gd name="T3" fmla="*/ 4 h 8"/>
                <a:gd name="T4" fmla="*/ 0 w 5"/>
                <a:gd name="T5" fmla="*/ 4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5"/>
                    <a:pt x="5" y="4"/>
                    <a:pt x="5" y="4"/>
                  </a:cubicBezTo>
                  <a:cubicBezTo>
                    <a:pt x="5" y="0"/>
                    <a:pt x="0" y="0"/>
                    <a:pt x="0" y="4"/>
                  </a:cubicBezTo>
                  <a:cubicBezTo>
                    <a:pt x="0" y="4"/>
                    <a:pt x="0" y="5"/>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7" name="Freeform 572"/>
            <p:cNvSpPr>
              <a:spLocks/>
            </p:cNvSpPr>
            <p:nvPr/>
          </p:nvSpPr>
          <p:spPr bwMode="auto">
            <a:xfrm rot="16200000">
              <a:off x="940144" y="581678"/>
              <a:ext cx="28292" cy="45702"/>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8" name="Freeform 573"/>
            <p:cNvSpPr>
              <a:spLocks/>
            </p:cNvSpPr>
            <p:nvPr/>
          </p:nvSpPr>
          <p:spPr bwMode="auto">
            <a:xfrm rot="16200000">
              <a:off x="441782" y="298764"/>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9" name="Freeform 574"/>
            <p:cNvSpPr>
              <a:spLocks/>
            </p:cNvSpPr>
            <p:nvPr/>
          </p:nvSpPr>
          <p:spPr bwMode="auto">
            <a:xfrm rot="16200000">
              <a:off x="286180" y="1020194"/>
              <a:ext cx="39173"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0" name="Freeform 575"/>
            <p:cNvSpPr>
              <a:spLocks/>
            </p:cNvSpPr>
            <p:nvPr/>
          </p:nvSpPr>
          <p:spPr bwMode="auto">
            <a:xfrm rot="16200000">
              <a:off x="590856" y="1616488"/>
              <a:ext cx="30468" cy="45702"/>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1" name="Freeform 576"/>
            <p:cNvSpPr>
              <a:spLocks/>
            </p:cNvSpPr>
            <p:nvPr/>
          </p:nvSpPr>
          <p:spPr bwMode="auto">
            <a:xfrm rot="16200000">
              <a:off x="245918" y="2525075"/>
              <a:ext cx="39173"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2" name="Freeform 577"/>
            <p:cNvSpPr>
              <a:spLocks/>
            </p:cNvSpPr>
            <p:nvPr/>
          </p:nvSpPr>
          <p:spPr bwMode="auto">
            <a:xfrm rot="16200000">
              <a:off x="937967" y="2420615"/>
              <a:ext cx="39173"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3" name="Freeform 578"/>
            <p:cNvSpPr>
              <a:spLocks/>
            </p:cNvSpPr>
            <p:nvPr/>
          </p:nvSpPr>
          <p:spPr bwMode="auto">
            <a:xfrm rot="16200000">
              <a:off x="695315" y="107460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4" name="Freeform 579"/>
            <p:cNvSpPr>
              <a:spLocks/>
            </p:cNvSpPr>
            <p:nvPr/>
          </p:nvSpPr>
          <p:spPr bwMode="auto">
            <a:xfrm rot="16200000">
              <a:off x="2076149" y="2200812"/>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5" name="Freeform 580"/>
            <p:cNvSpPr>
              <a:spLocks/>
            </p:cNvSpPr>
            <p:nvPr/>
          </p:nvSpPr>
          <p:spPr bwMode="auto">
            <a:xfrm rot="16200000">
              <a:off x="2585393" y="191790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6" name="Freeform 581"/>
            <p:cNvSpPr>
              <a:spLocks/>
            </p:cNvSpPr>
            <p:nvPr/>
          </p:nvSpPr>
          <p:spPr bwMode="auto">
            <a:xfrm rot="16200000">
              <a:off x="2067444" y="184173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7" name="Freeform 582"/>
            <p:cNvSpPr>
              <a:spLocks/>
            </p:cNvSpPr>
            <p:nvPr/>
          </p:nvSpPr>
          <p:spPr bwMode="auto">
            <a:xfrm rot="16200000">
              <a:off x="1838937" y="3019084"/>
              <a:ext cx="39173"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8" name="Freeform 583"/>
            <p:cNvSpPr>
              <a:spLocks/>
            </p:cNvSpPr>
            <p:nvPr/>
          </p:nvSpPr>
          <p:spPr bwMode="auto">
            <a:xfrm rot="16200000">
              <a:off x="2265484" y="381341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9" name="Freeform 584"/>
            <p:cNvSpPr>
              <a:spLocks/>
            </p:cNvSpPr>
            <p:nvPr/>
          </p:nvSpPr>
          <p:spPr bwMode="auto">
            <a:xfrm rot="16200000">
              <a:off x="2245898" y="2594715"/>
              <a:ext cx="39173"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0" name="Freeform 585"/>
            <p:cNvSpPr>
              <a:spLocks/>
            </p:cNvSpPr>
            <p:nvPr/>
          </p:nvSpPr>
          <p:spPr bwMode="auto">
            <a:xfrm rot="16200000">
              <a:off x="1105539" y="3212771"/>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1" name="Freeform 586"/>
            <p:cNvSpPr>
              <a:spLocks/>
            </p:cNvSpPr>
            <p:nvPr/>
          </p:nvSpPr>
          <p:spPr bwMode="auto">
            <a:xfrm rot="16200000">
              <a:off x="354732" y="3043023"/>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2" name="Freeform 587"/>
            <p:cNvSpPr>
              <a:spLocks/>
            </p:cNvSpPr>
            <p:nvPr/>
          </p:nvSpPr>
          <p:spPr bwMode="auto">
            <a:xfrm rot="16200000">
              <a:off x="457015" y="381341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3" name="Freeform 588"/>
            <p:cNvSpPr>
              <a:spLocks/>
            </p:cNvSpPr>
            <p:nvPr/>
          </p:nvSpPr>
          <p:spPr bwMode="auto">
            <a:xfrm rot="16200000">
              <a:off x="213274" y="5079999"/>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4" name="Freeform 589"/>
            <p:cNvSpPr>
              <a:spLocks/>
            </p:cNvSpPr>
            <p:nvPr/>
          </p:nvSpPr>
          <p:spPr bwMode="auto">
            <a:xfrm rot="16200000">
              <a:off x="841125" y="6064754"/>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5" name="Freeform 590"/>
            <p:cNvSpPr>
              <a:spLocks/>
            </p:cNvSpPr>
            <p:nvPr/>
          </p:nvSpPr>
          <p:spPr bwMode="auto">
            <a:xfrm rot="16200000">
              <a:off x="392816" y="6663224"/>
              <a:ext cx="30468" cy="45702"/>
            </a:xfrm>
            <a:custGeom>
              <a:avLst/>
              <a:gdLst>
                <a:gd name="T0" fmla="*/ 0 w 5"/>
                <a:gd name="T1" fmla="*/ 3 h 8"/>
                <a:gd name="T2" fmla="*/ 0 w 5"/>
                <a:gd name="T3" fmla="*/ 5 h 8"/>
                <a:gd name="T4" fmla="*/ 5 w 5"/>
                <a:gd name="T5" fmla="*/ 5 h 8"/>
                <a:gd name="T6" fmla="*/ 5 w 5"/>
                <a:gd name="T7" fmla="*/ 3 h 8"/>
                <a:gd name="T8" fmla="*/ 0 w 5"/>
                <a:gd name="T9" fmla="*/ 3 h 8"/>
              </a:gdLst>
              <a:ahLst/>
              <a:cxnLst>
                <a:cxn ang="0">
                  <a:pos x="T0" y="T1"/>
                </a:cxn>
                <a:cxn ang="0">
                  <a:pos x="T2" y="T3"/>
                </a:cxn>
                <a:cxn ang="0">
                  <a:pos x="T4" y="T5"/>
                </a:cxn>
                <a:cxn ang="0">
                  <a:pos x="T6" y="T7"/>
                </a:cxn>
                <a:cxn ang="0">
                  <a:pos x="T8" y="T9"/>
                </a:cxn>
              </a:cxnLst>
              <a:rect l="0" t="0" r="r" b="b"/>
              <a:pathLst>
                <a:path w="5" h="8">
                  <a:moveTo>
                    <a:pt x="0" y="3"/>
                  </a:moveTo>
                  <a:cubicBezTo>
                    <a:pt x="0" y="4"/>
                    <a:pt x="0" y="4"/>
                    <a:pt x="0" y="5"/>
                  </a:cubicBezTo>
                  <a:cubicBezTo>
                    <a:pt x="0" y="8"/>
                    <a:pt x="5" y="8"/>
                    <a:pt x="5" y="5"/>
                  </a:cubicBezTo>
                  <a:cubicBezTo>
                    <a:pt x="5" y="4"/>
                    <a:pt x="5" y="4"/>
                    <a:pt x="5" y="3"/>
                  </a:cubicBezTo>
                  <a:cubicBezTo>
                    <a:pt x="5" y="0"/>
                    <a:pt x="0" y="0"/>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6" name="Freeform 591"/>
            <p:cNvSpPr>
              <a:spLocks/>
            </p:cNvSpPr>
            <p:nvPr/>
          </p:nvSpPr>
          <p:spPr bwMode="auto">
            <a:xfrm rot="16200000">
              <a:off x="1571259" y="6618611"/>
              <a:ext cx="39173"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7" name="Freeform 592"/>
            <p:cNvSpPr>
              <a:spLocks/>
            </p:cNvSpPr>
            <p:nvPr/>
          </p:nvSpPr>
          <p:spPr bwMode="auto">
            <a:xfrm rot="16200000">
              <a:off x="1270935" y="597008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8" name="Freeform 593"/>
            <p:cNvSpPr>
              <a:spLocks/>
            </p:cNvSpPr>
            <p:nvPr/>
          </p:nvSpPr>
          <p:spPr bwMode="auto">
            <a:xfrm rot="16200000">
              <a:off x="399344" y="5895006"/>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9" name="Freeform 594"/>
            <p:cNvSpPr>
              <a:spLocks/>
            </p:cNvSpPr>
            <p:nvPr/>
          </p:nvSpPr>
          <p:spPr bwMode="auto">
            <a:xfrm rot="16200000">
              <a:off x="2471140" y="6495653"/>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0" name="Freeform 595"/>
            <p:cNvSpPr>
              <a:spLocks/>
            </p:cNvSpPr>
            <p:nvPr/>
          </p:nvSpPr>
          <p:spPr bwMode="auto">
            <a:xfrm rot="16200000">
              <a:off x="2236104" y="5918946"/>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1" name="Freeform 596"/>
            <p:cNvSpPr>
              <a:spLocks/>
            </p:cNvSpPr>
            <p:nvPr/>
          </p:nvSpPr>
          <p:spPr bwMode="auto">
            <a:xfrm rot="16200000">
              <a:off x="2119674" y="660337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2" name="Freeform 597"/>
            <p:cNvSpPr>
              <a:spLocks/>
            </p:cNvSpPr>
            <p:nvPr/>
          </p:nvSpPr>
          <p:spPr bwMode="auto">
            <a:xfrm rot="16200000">
              <a:off x="3305735" y="6807946"/>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3" name="Freeform 598"/>
            <p:cNvSpPr>
              <a:spLocks/>
            </p:cNvSpPr>
            <p:nvPr/>
          </p:nvSpPr>
          <p:spPr bwMode="auto">
            <a:xfrm rot="16200000">
              <a:off x="2571248" y="5235601"/>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4" name="Freeform 599"/>
            <p:cNvSpPr>
              <a:spLocks/>
            </p:cNvSpPr>
            <p:nvPr/>
          </p:nvSpPr>
          <p:spPr bwMode="auto">
            <a:xfrm rot="16200000">
              <a:off x="2595187" y="4473911"/>
              <a:ext cx="39173"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5" name="Freeform 600"/>
            <p:cNvSpPr>
              <a:spLocks/>
            </p:cNvSpPr>
            <p:nvPr/>
          </p:nvSpPr>
          <p:spPr bwMode="auto">
            <a:xfrm rot="16200000">
              <a:off x="4378628" y="5852569"/>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6" name="Freeform 601"/>
            <p:cNvSpPr>
              <a:spLocks/>
            </p:cNvSpPr>
            <p:nvPr/>
          </p:nvSpPr>
          <p:spPr bwMode="auto">
            <a:xfrm rot="16200000">
              <a:off x="4355778" y="6741569"/>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7" name="Freeform 602"/>
            <p:cNvSpPr>
              <a:spLocks/>
            </p:cNvSpPr>
            <p:nvPr/>
          </p:nvSpPr>
          <p:spPr bwMode="auto">
            <a:xfrm rot="16200000">
              <a:off x="5008654" y="6656696"/>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8" name="Freeform 603"/>
            <p:cNvSpPr>
              <a:spLocks/>
            </p:cNvSpPr>
            <p:nvPr/>
          </p:nvSpPr>
          <p:spPr bwMode="auto">
            <a:xfrm rot="16200000">
              <a:off x="4726829" y="6224709"/>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9" name="Freeform 604"/>
            <p:cNvSpPr>
              <a:spLocks/>
            </p:cNvSpPr>
            <p:nvPr/>
          </p:nvSpPr>
          <p:spPr bwMode="auto">
            <a:xfrm rot="16200000">
              <a:off x="5203430" y="5136581"/>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0" name="Freeform 605"/>
            <p:cNvSpPr>
              <a:spLocks/>
            </p:cNvSpPr>
            <p:nvPr/>
          </p:nvSpPr>
          <p:spPr bwMode="auto">
            <a:xfrm rot="16200000">
              <a:off x="5703968" y="5241042"/>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1" name="Freeform 606"/>
            <p:cNvSpPr>
              <a:spLocks/>
            </p:cNvSpPr>
            <p:nvPr/>
          </p:nvSpPr>
          <p:spPr bwMode="auto">
            <a:xfrm rot="16200000">
              <a:off x="4912899" y="5507632"/>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2" name="Freeform 607"/>
            <p:cNvSpPr>
              <a:spLocks/>
            </p:cNvSpPr>
            <p:nvPr/>
          </p:nvSpPr>
          <p:spPr bwMode="auto">
            <a:xfrm rot="16200000">
              <a:off x="6137043" y="5795987"/>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3" name="Freeform 608"/>
            <p:cNvSpPr>
              <a:spLocks/>
            </p:cNvSpPr>
            <p:nvPr/>
          </p:nvSpPr>
          <p:spPr bwMode="auto">
            <a:xfrm rot="16200000">
              <a:off x="10710972" y="6710014"/>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4" name="Freeform 609"/>
            <p:cNvSpPr>
              <a:spLocks/>
            </p:cNvSpPr>
            <p:nvPr/>
          </p:nvSpPr>
          <p:spPr bwMode="auto">
            <a:xfrm rot="16200000">
              <a:off x="11961230" y="4099594"/>
              <a:ext cx="45702" cy="30468"/>
            </a:xfrm>
            <a:custGeom>
              <a:avLst/>
              <a:gdLst>
                <a:gd name="T0" fmla="*/ 4 w 8"/>
                <a:gd name="T1" fmla="*/ 5 h 5"/>
                <a:gd name="T2" fmla="*/ 5 w 8"/>
                <a:gd name="T3" fmla="*/ 5 h 5"/>
                <a:gd name="T4" fmla="*/ 5 w 8"/>
                <a:gd name="T5" fmla="*/ 0 h 5"/>
                <a:gd name="T6" fmla="*/ 4 w 8"/>
                <a:gd name="T7" fmla="*/ 0 h 5"/>
                <a:gd name="T8" fmla="*/ 4 w 8"/>
                <a:gd name="T9" fmla="*/ 5 h 5"/>
              </a:gdLst>
              <a:ahLst/>
              <a:cxnLst>
                <a:cxn ang="0">
                  <a:pos x="T0" y="T1"/>
                </a:cxn>
                <a:cxn ang="0">
                  <a:pos x="T2" y="T3"/>
                </a:cxn>
                <a:cxn ang="0">
                  <a:pos x="T4" y="T5"/>
                </a:cxn>
                <a:cxn ang="0">
                  <a:pos x="T6" y="T7"/>
                </a:cxn>
                <a:cxn ang="0">
                  <a:pos x="T8" y="T9"/>
                </a:cxn>
              </a:cxnLst>
              <a:rect l="0" t="0" r="r" b="b"/>
              <a:pathLst>
                <a:path w="8" h="5">
                  <a:moveTo>
                    <a:pt x="4" y="5"/>
                  </a:moveTo>
                  <a:cubicBezTo>
                    <a:pt x="4" y="5"/>
                    <a:pt x="4" y="5"/>
                    <a:pt x="5" y="5"/>
                  </a:cubicBezTo>
                  <a:cubicBezTo>
                    <a:pt x="8" y="5"/>
                    <a:pt x="8" y="0"/>
                    <a:pt x="5" y="0"/>
                  </a:cubicBezTo>
                  <a:cubicBezTo>
                    <a:pt x="4" y="0"/>
                    <a:pt x="4"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5" name="Freeform 610"/>
            <p:cNvSpPr>
              <a:spLocks/>
            </p:cNvSpPr>
            <p:nvPr/>
          </p:nvSpPr>
          <p:spPr bwMode="auto">
            <a:xfrm rot="16200000">
              <a:off x="10349713" y="2087646"/>
              <a:ext cx="58760" cy="41350"/>
            </a:xfrm>
            <a:custGeom>
              <a:avLst/>
              <a:gdLst>
                <a:gd name="T0" fmla="*/ 3 w 10"/>
                <a:gd name="T1" fmla="*/ 6 h 7"/>
                <a:gd name="T2" fmla="*/ 8 w 10"/>
                <a:gd name="T3" fmla="*/ 4 h 7"/>
                <a:gd name="T4" fmla="*/ 10 w 10"/>
                <a:gd name="T5" fmla="*/ 2 h 7"/>
                <a:gd name="T6" fmla="*/ 7 w 10"/>
                <a:gd name="T7" fmla="*/ 0 h 7"/>
                <a:gd name="T8" fmla="*/ 3 w 10"/>
                <a:gd name="T9" fmla="*/ 2 h 7"/>
                <a:gd name="T10" fmla="*/ 1 w 10"/>
                <a:gd name="T11" fmla="*/ 2 h 7"/>
                <a:gd name="T12" fmla="*/ 0 w 10"/>
                <a:gd name="T13" fmla="*/ 5 h 7"/>
                <a:gd name="T14" fmla="*/ 3 w 10"/>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3" y="6"/>
                  </a:moveTo>
                  <a:cubicBezTo>
                    <a:pt x="3" y="6"/>
                    <a:pt x="5" y="6"/>
                    <a:pt x="8" y="4"/>
                  </a:cubicBezTo>
                  <a:cubicBezTo>
                    <a:pt x="9" y="4"/>
                    <a:pt x="10" y="3"/>
                    <a:pt x="10" y="2"/>
                  </a:cubicBezTo>
                  <a:cubicBezTo>
                    <a:pt x="9" y="1"/>
                    <a:pt x="8" y="0"/>
                    <a:pt x="7" y="0"/>
                  </a:cubicBezTo>
                  <a:cubicBezTo>
                    <a:pt x="5" y="1"/>
                    <a:pt x="4" y="2"/>
                    <a:pt x="3" y="2"/>
                  </a:cubicBezTo>
                  <a:cubicBezTo>
                    <a:pt x="2" y="2"/>
                    <a:pt x="1" y="2"/>
                    <a:pt x="1" y="2"/>
                  </a:cubicBezTo>
                  <a:cubicBezTo>
                    <a:pt x="0" y="3"/>
                    <a:pt x="0" y="4"/>
                    <a:pt x="0" y="5"/>
                  </a:cubicBezTo>
                  <a:cubicBezTo>
                    <a:pt x="1" y="6"/>
                    <a:pt x="2" y="7"/>
                    <a:pt x="3"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7" name="Freeform 612"/>
            <p:cNvSpPr>
              <a:spLocks/>
            </p:cNvSpPr>
            <p:nvPr/>
          </p:nvSpPr>
          <p:spPr bwMode="auto">
            <a:xfrm rot="16200000">
              <a:off x="5962942" y="638260"/>
              <a:ext cx="28292" cy="58760"/>
            </a:xfrm>
            <a:custGeom>
              <a:avLst/>
              <a:gdLst>
                <a:gd name="T0" fmla="*/ 5 w 5"/>
                <a:gd name="T1" fmla="*/ 8 h 10"/>
                <a:gd name="T2" fmla="*/ 5 w 5"/>
                <a:gd name="T3" fmla="*/ 2 h 10"/>
                <a:gd name="T4" fmla="*/ 2 w 5"/>
                <a:gd name="T5" fmla="*/ 0 h 10"/>
                <a:gd name="T6" fmla="*/ 1 w 5"/>
                <a:gd name="T7" fmla="*/ 3 h 10"/>
                <a:gd name="T8" fmla="*/ 1 w 5"/>
                <a:gd name="T9" fmla="*/ 8 h 10"/>
                <a:gd name="T10" fmla="*/ 3 w 5"/>
                <a:gd name="T11" fmla="*/ 10 h 10"/>
                <a:gd name="T12" fmla="*/ 5 w 5"/>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5" h="10">
                  <a:moveTo>
                    <a:pt x="5" y="8"/>
                  </a:moveTo>
                  <a:cubicBezTo>
                    <a:pt x="5" y="6"/>
                    <a:pt x="5" y="4"/>
                    <a:pt x="5" y="2"/>
                  </a:cubicBezTo>
                  <a:cubicBezTo>
                    <a:pt x="4" y="1"/>
                    <a:pt x="4" y="0"/>
                    <a:pt x="2" y="0"/>
                  </a:cubicBezTo>
                  <a:cubicBezTo>
                    <a:pt x="1" y="0"/>
                    <a:pt x="0" y="1"/>
                    <a:pt x="1" y="3"/>
                  </a:cubicBezTo>
                  <a:cubicBezTo>
                    <a:pt x="1" y="5"/>
                    <a:pt x="1" y="6"/>
                    <a:pt x="1" y="8"/>
                  </a:cubicBezTo>
                  <a:cubicBezTo>
                    <a:pt x="1" y="10"/>
                    <a:pt x="1" y="10"/>
                    <a:pt x="3" y="10"/>
                  </a:cubicBezTo>
                  <a:cubicBezTo>
                    <a:pt x="4" y="10"/>
                    <a:pt x="5" y="10"/>
                    <a:pt x="5"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8" name="Freeform 613"/>
            <p:cNvSpPr>
              <a:spLocks noEditPoints="1"/>
            </p:cNvSpPr>
            <p:nvPr/>
          </p:nvSpPr>
          <p:spPr bwMode="auto">
            <a:xfrm rot="16200000">
              <a:off x="6218653" y="4360746"/>
              <a:ext cx="587589" cy="4302458"/>
            </a:xfrm>
            <a:custGeom>
              <a:avLst/>
              <a:gdLst>
                <a:gd name="T0" fmla="*/ 38 w 101"/>
                <a:gd name="T1" fmla="*/ 739 h 740"/>
                <a:gd name="T2" fmla="*/ 52 w 101"/>
                <a:gd name="T3" fmla="*/ 705 h 740"/>
                <a:gd name="T4" fmla="*/ 56 w 101"/>
                <a:gd name="T5" fmla="*/ 707 h 740"/>
                <a:gd name="T6" fmla="*/ 57 w 101"/>
                <a:gd name="T7" fmla="*/ 695 h 740"/>
                <a:gd name="T8" fmla="*/ 64 w 101"/>
                <a:gd name="T9" fmla="*/ 682 h 740"/>
                <a:gd name="T10" fmla="*/ 67 w 101"/>
                <a:gd name="T11" fmla="*/ 675 h 740"/>
                <a:gd name="T12" fmla="*/ 70 w 101"/>
                <a:gd name="T13" fmla="*/ 661 h 740"/>
                <a:gd name="T14" fmla="*/ 78 w 101"/>
                <a:gd name="T15" fmla="*/ 651 h 740"/>
                <a:gd name="T16" fmla="*/ 84 w 101"/>
                <a:gd name="T17" fmla="*/ 615 h 740"/>
                <a:gd name="T18" fmla="*/ 87 w 101"/>
                <a:gd name="T19" fmla="*/ 616 h 740"/>
                <a:gd name="T20" fmla="*/ 86 w 101"/>
                <a:gd name="T21" fmla="*/ 604 h 740"/>
                <a:gd name="T22" fmla="*/ 91 w 101"/>
                <a:gd name="T23" fmla="*/ 590 h 740"/>
                <a:gd name="T24" fmla="*/ 92 w 101"/>
                <a:gd name="T25" fmla="*/ 582 h 740"/>
                <a:gd name="T26" fmla="*/ 92 w 101"/>
                <a:gd name="T27" fmla="*/ 568 h 740"/>
                <a:gd name="T28" fmla="*/ 98 w 101"/>
                <a:gd name="T29" fmla="*/ 557 h 740"/>
                <a:gd name="T30" fmla="*/ 97 w 101"/>
                <a:gd name="T31" fmla="*/ 521 h 740"/>
                <a:gd name="T32" fmla="*/ 101 w 101"/>
                <a:gd name="T33" fmla="*/ 521 h 740"/>
                <a:gd name="T34" fmla="*/ 97 w 101"/>
                <a:gd name="T35" fmla="*/ 501 h 740"/>
                <a:gd name="T36" fmla="*/ 101 w 101"/>
                <a:gd name="T37" fmla="*/ 501 h 740"/>
                <a:gd name="T38" fmla="*/ 96 w 101"/>
                <a:gd name="T39" fmla="*/ 473 h 740"/>
                <a:gd name="T40" fmla="*/ 100 w 101"/>
                <a:gd name="T41" fmla="*/ 473 h 740"/>
                <a:gd name="T42" fmla="*/ 95 w 101"/>
                <a:gd name="T43" fmla="*/ 461 h 740"/>
                <a:gd name="T44" fmla="*/ 96 w 101"/>
                <a:gd name="T45" fmla="*/ 447 h 740"/>
                <a:gd name="T46" fmla="*/ 95 w 101"/>
                <a:gd name="T47" fmla="*/ 439 h 740"/>
                <a:gd name="T48" fmla="*/ 91 w 101"/>
                <a:gd name="T49" fmla="*/ 426 h 740"/>
                <a:gd name="T50" fmla="*/ 92 w 101"/>
                <a:gd name="T51" fmla="*/ 413 h 740"/>
                <a:gd name="T52" fmla="*/ 79 w 101"/>
                <a:gd name="T53" fmla="*/ 379 h 740"/>
                <a:gd name="T54" fmla="*/ 83 w 101"/>
                <a:gd name="T55" fmla="*/ 378 h 740"/>
                <a:gd name="T56" fmla="*/ 76 w 101"/>
                <a:gd name="T57" fmla="*/ 368 h 740"/>
                <a:gd name="T58" fmla="*/ 73 w 101"/>
                <a:gd name="T59" fmla="*/ 354 h 740"/>
                <a:gd name="T60" fmla="*/ 70 w 101"/>
                <a:gd name="T61" fmla="*/ 347 h 740"/>
                <a:gd name="T62" fmla="*/ 62 w 101"/>
                <a:gd name="T63" fmla="*/ 335 h 740"/>
                <a:gd name="T64" fmla="*/ 61 w 101"/>
                <a:gd name="T65" fmla="*/ 322 h 740"/>
                <a:gd name="T66" fmla="*/ 39 w 101"/>
                <a:gd name="T67" fmla="*/ 293 h 740"/>
                <a:gd name="T68" fmla="*/ 49 w 101"/>
                <a:gd name="T69" fmla="*/ 301 h 740"/>
                <a:gd name="T70" fmla="*/ 39 w 101"/>
                <a:gd name="T71" fmla="*/ 293 h 740"/>
                <a:gd name="T72" fmla="*/ 36 w 101"/>
                <a:gd name="T73" fmla="*/ 281 h 740"/>
                <a:gd name="T74" fmla="*/ 17 w 101"/>
                <a:gd name="T75" fmla="*/ 250 h 740"/>
                <a:gd name="T76" fmla="*/ 21 w 101"/>
                <a:gd name="T77" fmla="*/ 249 h 740"/>
                <a:gd name="T78" fmla="*/ 13 w 101"/>
                <a:gd name="T79" fmla="*/ 239 h 740"/>
                <a:gd name="T80" fmla="*/ 10 w 101"/>
                <a:gd name="T81" fmla="*/ 225 h 740"/>
                <a:gd name="T82" fmla="*/ 8 w 101"/>
                <a:gd name="T83" fmla="*/ 217 h 740"/>
                <a:gd name="T84" fmla="*/ 4 w 101"/>
                <a:gd name="T85" fmla="*/ 204 h 740"/>
                <a:gd name="T86" fmla="*/ 6 w 101"/>
                <a:gd name="T87" fmla="*/ 191 h 740"/>
                <a:gd name="T88" fmla="*/ 0 w 101"/>
                <a:gd name="T89" fmla="*/ 155 h 740"/>
                <a:gd name="T90" fmla="*/ 4 w 101"/>
                <a:gd name="T91" fmla="*/ 167 h 740"/>
                <a:gd name="T92" fmla="*/ 0 w 101"/>
                <a:gd name="T93" fmla="*/ 155 h 740"/>
                <a:gd name="T94" fmla="*/ 5 w 101"/>
                <a:gd name="T95" fmla="*/ 144 h 740"/>
                <a:gd name="T96" fmla="*/ 8 w 101"/>
                <a:gd name="T97" fmla="*/ 108 h 740"/>
                <a:gd name="T98" fmla="*/ 12 w 101"/>
                <a:gd name="T99" fmla="*/ 109 h 740"/>
                <a:gd name="T100" fmla="*/ 11 w 101"/>
                <a:gd name="T101" fmla="*/ 96 h 740"/>
                <a:gd name="T102" fmla="*/ 17 w 101"/>
                <a:gd name="T103" fmla="*/ 83 h 740"/>
                <a:gd name="T104" fmla="*/ 20 w 101"/>
                <a:gd name="T105" fmla="*/ 76 h 740"/>
                <a:gd name="T106" fmla="*/ 24 w 101"/>
                <a:gd name="T107" fmla="*/ 62 h 740"/>
                <a:gd name="T108" fmla="*/ 33 w 101"/>
                <a:gd name="T109" fmla="*/ 53 h 740"/>
                <a:gd name="T110" fmla="*/ 48 w 101"/>
                <a:gd name="T111" fmla="*/ 20 h 740"/>
                <a:gd name="T112" fmla="*/ 51 w 101"/>
                <a:gd name="T113" fmla="*/ 22 h 740"/>
                <a:gd name="T114" fmla="*/ 55 w 101"/>
                <a:gd name="T115" fmla="*/ 10 h 740"/>
                <a:gd name="T116" fmla="*/ 65 w 101"/>
                <a:gd name="T117" fmla="*/ 4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740">
                  <a:moveTo>
                    <a:pt x="41" y="727"/>
                  </a:moveTo>
                  <a:cubicBezTo>
                    <a:pt x="39" y="730"/>
                    <a:pt x="37" y="733"/>
                    <a:pt x="35" y="737"/>
                  </a:cubicBezTo>
                  <a:cubicBezTo>
                    <a:pt x="34" y="738"/>
                    <a:pt x="34" y="739"/>
                    <a:pt x="35" y="739"/>
                  </a:cubicBezTo>
                  <a:cubicBezTo>
                    <a:pt x="36" y="740"/>
                    <a:pt x="38" y="740"/>
                    <a:pt x="38" y="739"/>
                  </a:cubicBezTo>
                  <a:cubicBezTo>
                    <a:pt x="40" y="736"/>
                    <a:pt x="42" y="732"/>
                    <a:pt x="44" y="729"/>
                  </a:cubicBezTo>
                  <a:cubicBezTo>
                    <a:pt x="45" y="728"/>
                    <a:pt x="45" y="726"/>
                    <a:pt x="44" y="726"/>
                  </a:cubicBezTo>
                  <a:cubicBezTo>
                    <a:pt x="43" y="725"/>
                    <a:pt x="42" y="726"/>
                    <a:pt x="41" y="727"/>
                  </a:cubicBezTo>
                  <a:close/>
                  <a:moveTo>
                    <a:pt x="52" y="705"/>
                  </a:moveTo>
                  <a:cubicBezTo>
                    <a:pt x="50" y="709"/>
                    <a:pt x="49" y="713"/>
                    <a:pt x="47" y="716"/>
                  </a:cubicBezTo>
                  <a:cubicBezTo>
                    <a:pt x="46" y="717"/>
                    <a:pt x="47" y="718"/>
                    <a:pt x="48" y="719"/>
                  </a:cubicBezTo>
                  <a:cubicBezTo>
                    <a:pt x="49" y="719"/>
                    <a:pt x="50" y="719"/>
                    <a:pt x="50" y="718"/>
                  </a:cubicBezTo>
                  <a:cubicBezTo>
                    <a:pt x="52" y="714"/>
                    <a:pt x="54" y="711"/>
                    <a:pt x="56" y="707"/>
                  </a:cubicBezTo>
                  <a:cubicBezTo>
                    <a:pt x="56" y="706"/>
                    <a:pt x="56" y="705"/>
                    <a:pt x="55" y="704"/>
                  </a:cubicBezTo>
                  <a:cubicBezTo>
                    <a:pt x="54" y="704"/>
                    <a:pt x="53" y="704"/>
                    <a:pt x="52" y="705"/>
                  </a:cubicBezTo>
                  <a:close/>
                  <a:moveTo>
                    <a:pt x="62" y="684"/>
                  </a:moveTo>
                  <a:cubicBezTo>
                    <a:pt x="60" y="687"/>
                    <a:pt x="59" y="691"/>
                    <a:pt x="57" y="695"/>
                  </a:cubicBezTo>
                  <a:cubicBezTo>
                    <a:pt x="57" y="696"/>
                    <a:pt x="57" y="697"/>
                    <a:pt x="58" y="697"/>
                  </a:cubicBezTo>
                  <a:cubicBezTo>
                    <a:pt x="59" y="698"/>
                    <a:pt x="60" y="697"/>
                    <a:pt x="61" y="696"/>
                  </a:cubicBezTo>
                  <a:cubicBezTo>
                    <a:pt x="62" y="693"/>
                    <a:pt x="64" y="689"/>
                    <a:pt x="66" y="685"/>
                  </a:cubicBezTo>
                  <a:cubicBezTo>
                    <a:pt x="66" y="684"/>
                    <a:pt x="65" y="683"/>
                    <a:pt x="64" y="682"/>
                  </a:cubicBezTo>
                  <a:cubicBezTo>
                    <a:pt x="63" y="682"/>
                    <a:pt x="62" y="683"/>
                    <a:pt x="62" y="684"/>
                  </a:cubicBezTo>
                  <a:close/>
                  <a:moveTo>
                    <a:pt x="70" y="661"/>
                  </a:moveTo>
                  <a:cubicBezTo>
                    <a:pt x="69" y="665"/>
                    <a:pt x="68" y="669"/>
                    <a:pt x="66" y="672"/>
                  </a:cubicBezTo>
                  <a:cubicBezTo>
                    <a:pt x="66" y="673"/>
                    <a:pt x="66" y="675"/>
                    <a:pt x="67" y="675"/>
                  </a:cubicBezTo>
                  <a:cubicBezTo>
                    <a:pt x="68" y="675"/>
                    <a:pt x="70" y="675"/>
                    <a:pt x="70" y="674"/>
                  </a:cubicBezTo>
                  <a:cubicBezTo>
                    <a:pt x="71" y="670"/>
                    <a:pt x="73" y="666"/>
                    <a:pt x="74" y="663"/>
                  </a:cubicBezTo>
                  <a:cubicBezTo>
                    <a:pt x="74" y="661"/>
                    <a:pt x="74" y="660"/>
                    <a:pt x="73" y="660"/>
                  </a:cubicBezTo>
                  <a:cubicBezTo>
                    <a:pt x="72" y="660"/>
                    <a:pt x="71" y="660"/>
                    <a:pt x="70" y="661"/>
                  </a:cubicBezTo>
                  <a:close/>
                  <a:moveTo>
                    <a:pt x="77" y="638"/>
                  </a:moveTo>
                  <a:cubicBezTo>
                    <a:pt x="76" y="642"/>
                    <a:pt x="75" y="646"/>
                    <a:pt x="74" y="650"/>
                  </a:cubicBezTo>
                  <a:cubicBezTo>
                    <a:pt x="74" y="651"/>
                    <a:pt x="74" y="652"/>
                    <a:pt x="75" y="652"/>
                  </a:cubicBezTo>
                  <a:cubicBezTo>
                    <a:pt x="76" y="653"/>
                    <a:pt x="77" y="652"/>
                    <a:pt x="78" y="651"/>
                  </a:cubicBezTo>
                  <a:cubicBezTo>
                    <a:pt x="79" y="647"/>
                    <a:pt x="80" y="643"/>
                    <a:pt x="81" y="640"/>
                  </a:cubicBezTo>
                  <a:cubicBezTo>
                    <a:pt x="82" y="638"/>
                    <a:pt x="81" y="637"/>
                    <a:pt x="80" y="637"/>
                  </a:cubicBezTo>
                  <a:cubicBezTo>
                    <a:pt x="79" y="637"/>
                    <a:pt x="78" y="637"/>
                    <a:pt x="77" y="638"/>
                  </a:cubicBezTo>
                  <a:close/>
                  <a:moveTo>
                    <a:pt x="84" y="615"/>
                  </a:moveTo>
                  <a:cubicBezTo>
                    <a:pt x="83" y="619"/>
                    <a:pt x="82" y="623"/>
                    <a:pt x="81" y="627"/>
                  </a:cubicBezTo>
                  <a:cubicBezTo>
                    <a:pt x="80" y="628"/>
                    <a:pt x="81" y="629"/>
                    <a:pt x="82" y="629"/>
                  </a:cubicBezTo>
                  <a:cubicBezTo>
                    <a:pt x="83" y="630"/>
                    <a:pt x="84" y="629"/>
                    <a:pt x="84" y="628"/>
                  </a:cubicBezTo>
                  <a:cubicBezTo>
                    <a:pt x="85" y="624"/>
                    <a:pt x="86" y="620"/>
                    <a:pt x="87" y="616"/>
                  </a:cubicBezTo>
                  <a:cubicBezTo>
                    <a:pt x="88" y="615"/>
                    <a:pt x="87" y="614"/>
                    <a:pt x="86" y="614"/>
                  </a:cubicBezTo>
                  <a:cubicBezTo>
                    <a:pt x="85" y="614"/>
                    <a:pt x="84" y="614"/>
                    <a:pt x="84" y="615"/>
                  </a:cubicBezTo>
                  <a:close/>
                  <a:moveTo>
                    <a:pt x="89" y="592"/>
                  </a:moveTo>
                  <a:cubicBezTo>
                    <a:pt x="88" y="596"/>
                    <a:pt x="87" y="600"/>
                    <a:pt x="86" y="604"/>
                  </a:cubicBezTo>
                  <a:cubicBezTo>
                    <a:pt x="86" y="605"/>
                    <a:pt x="87" y="606"/>
                    <a:pt x="88" y="606"/>
                  </a:cubicBezTo>
                  <a:cubicBezTo>
                    <a:pt x="89" y="606"/>
                    <a:pt x="90" y="606"/>
                    <a:pt x="90" y="604"/>
                  </a:cubicBezTo>
                  <a:cubicBezTo>
                    <a:pt x="91" y="601"/>
                    <a:pt x="92" y="597"/>
                    <a:pt x="92" y="593"/>
                  </a:cubicBezTo>
                  <a:cubicBezTo>
                    <a:pt x="93" y="592"/>
                    <a:pt x="92" y="591"/>
                    <a:pt x="91" y="590"/>
                  </a:cubicBezTo>
                  <a:cubicBezTo>
                    <a:pt x="90" y="590"/>
                    <a:pt x="89" y="591"/>
                    <a:pt x="89" y="592"/>
                  </a:cubicBezTo>
                  <a:close/>
                  <a:moveTo>
                    <a:pt x="92" y="568"/>
                  </a:moveTo>
                  <a:cubicBezTo>
                    <a:pt x="92" y="572"/>
                    <a:pt x="91" y="576"/>
                    <a:pt x="91" y="580"/>
                  </a:cubicBezTo>
                  <a:cubicBezTo>
                    <a:pt x="90" y="581"/>
                    <a:pt x="91" y="582"/>
                    <a:pt x="92" y="582"/>
                  </a:cubicBezTo>
                  <a:cubicBezTo>
                    <a:pt x="93" y="583"/>
                    <a:pt x="94" y="582"/>
                    <a:pt x="95" y="581"/>
                  </a:cubicBezTo>
                  <a:cubicBezTo>
                    <a:pt x="95" y="577"/>
                    <a:pt x="96" y="573"/>
                    <a:pt x="96" y="569"/>
                  </a:cubicBezTo>
                  <a:cubicBezTo>
                    <a:pt x="97" y="568"/>
                    <a:pt x="96" y="567"/>
                    <a:pt x="95" y="567"/>
                  </a:cubicBezTo>
                  <a:cubicBezTo>
                    <a:pt x="94" y="566"/>
                    <a:pt x="93" y="567"/>
                    <a:pt x="92" y="568"/>
                  </a:cubicBezTo>
                  <a:close/>
                  <a:moveTo>
                    <a:pt x="95" y="545"/>
                  </a:moveTo>
                  <a:cubicBezTo>
                    <a:pt x="95" y="549"/>
                    <a:pt x="94" y="553"/>
                    <a:pt x="94" y="556"/>
                  </a:cubicBezTo>
                  <a:cubicBezTo>
                    <a:pt x="94" y="558"/>
                    <a:pt x="95" y="559"/>
                    <a:pt x="96" y="559"/>
                  </a:cubicBezTo>
                  <a:cubicBezTo>
                    <a:pt x="97" y="559"/>
                    <a:pt x="98" y="558"/>
                    <a:pt x="98" y="557"/>
                  </a:cubicBezTo>
                  <a:cubicBezTo>
                    <a:pt x="98" y="553"/>
                    <a:pt x="99" y="549"/>
                    <a:pt x="99" y="545"/>
                  </a:cubicBezTo>
                  <a:cubicBezTo>
                    <a:pt x="99" y="544"/>
                    <a:pt x="98" y="543"/>
                    <a:pt x="97" y="543"/>
                  </a:cubicBezTo>
                  <a:cubicBezTo>
                    <a:pt x="96" y="543"/>
                    <a:pt x="95" y="543"/>
                    <a:pt x="95" y="545"/>
                  </a:cubicBezTo>
                  <a:close/>
                  <a:moveTo>
                    <a:pt x="97" y="521"/>
                  </a:moveTo>
                  <a:cubicBezTo>
                    <a:pt x="97" y="525"/>
                    <a:pt x="96" y="529"/>
                    <a:pt x="96" y="533"/>
                  </a:cubicBezTo>
                  <a:cubicBezTo>
                    <a:pt x="96" y="534"/>
                    <a:pt x="97" y="535"/>
                    <a:pt x="98" y="535"/>
                  </a:cubicBezTo>
                  <a:cubicBezTo>
                    <a:pt x="99" y="535"/>
                    <a:pt x="100" y="534"/>
                    <a:pt x="100" y="533"/>
                  </a:cubicBezTo>
                  <a:cubicBezTo>
                    <a:pt x="100" y="529"/>
                    <a:pt x="101" y="525"/>
                    <a:pt x="101" y="521"/>
                  </a:cubicBezTo>
                  <a:cubicBezTo>
                    <a:pt x="101" y="520"/>
                    <a:pt x="100" y="519"/>
                    <a:pt x="99" y="519"/>
                  </a:cubicBezTo>
                  <a:cubicBezTo>
                    <a:pt x="98" y="519"/>
                    <a:pt x="97" y="520"/>
                    <a:pt x="97" y="521"/>
                  </a:cubicBezTo>
                  <a:close/>
                  <a:moveTo>
                    <a:pt x="97" y="497"/>
                  </a:moveTo>
                  <a:cubicBezTo>
                    <a:pt x="97" y="498"/>
                    <a:pt x="97" y="499"/>
                    <a:pt x="97" y="501"/>
                  </a:cubicBezTo>
                  <a:cubicBezTo>
                    <a:pt x="97" y="503"/>
                    <a:pt x="97" y="506"/>
                    <a:pt x="97" y="509"/>
                  </a:cubicBezTo>
                  <a:cubicBezTo>
                    <a:pt x="97" y="510"/>
                    <a:pt x="98" y="511"/>
                    <a:pt x="99" y="511"/>
                  </a:cubicBezTo>
                  <a:cubicBezTo>
                    <a:pt x="100" y="511"/>
                    <a:pt x="101" y="510"/>
                    <a:pt x="101" y="509"/>
                  </a:cubicBezTo>
                  <a:cubicBezTo>
                    <a:pt x="101" y="506"/>
                    <a:pt x="101" y="503"/>
                    <a:pt x="101" y="501"/>
                  </a:cubicBezTo>
                  <a:cubicBezTo>
                    <a:pt x="101" y="499"/>
                    <a:pt x="101" y="498"/>
                    <a:pt x="101" y="497"/>
                  </a:cubicBezTo>
                  <a:cubicBezTo>
                    <a:pt x="101" y="496"/>
                    <a:pt x="100" y="495"/>
                    <a:pt x="99" y="495"/>
                  </a:cubicBezTo>
                  <a:cubicBezTo>
                    <a:pt x="98" y="495"/>
                    <a:pt x="97" y="496"/>
                    <a:pt x="97" y="497"/>
                  </a:cubicBezTo>
                  <a:close/>
                  <a:moveTo>
                    <a:pt x="96" y="473"/>
                  </a:moveTo>
                  <a:cubicBezTo>
                    <a:pt x="97" y="477"/>
                    <a:pt x="97" y="481"/>
                    <a:pt x="97" y="485"/>
                  </a:cubicBezTo>
                  <a:cubicBezTo>
                    <a:pt x="97" y="486"/>
                    <a:pt x="98" y="487"/>
                    <a:pt x="99" y="487"/>
                  </a:cubicBezTo>
                  <a:cubicBezTo>
                    <a:pt x="100" y="487"/>
                    <a:pt x="101" y="486"/>
                    <a:pt x="101" y="485"/>
                  </a:cubicBezTo>
                  <a:cubicBezTo>
                    <a:pt x="101" y="481"/>
                    <a:pt x="101" y="477"/>
                    <a:pt x="100" y="473"/>
                  </a:cubicBezTo>
                  <a:cubicBezTo>
                    <a:pt x="100" y="472"/>
                    <a:pt x="99" y="471"/>
                    <a:pt x="98" y="471"/>
                  </a:cubicBezTo>
                  <a:cubicBezTo>
                    <a:pt x="97" y="471"/>
                    <a:pt x="96" y="472"/>
                    <a:pt x="96" y="473"/>
                  </a:cubicBezTo>
                  <a:close/>
                  <a:moveTo>
                    <a:pt x="94" y="449"/>
                  </a:moveTo>
                  <a:cubicBezTo>
                    <a:pt x="95" y="453"/>
                    <a:pt x="95" y="457"/>
                    <a:pt x="95" y="461"/>
                  </a:cubicBezTo>
                  <a:cubicBezTo>
                    <a:pt x="96" y="462"/>
                    <a:pt x="97" y="463"/>
                    <a:pt x="98" y="463"/>
                  </a:cubicBezTo>
                  <a:cubicBezTo>
                    <a:pt x="99" y="463"/>
                    <a:pt x="100" y="462"/>
                    <a:pt x="99" y="461"/>
                  </a:cubicBezTo>
                  <a:cubicBezTo>
                    <a:pt x="99" y="457"/>
                    <a:pt x="99" y="453"/>
                    <a:pt x="98" y="449"/>
                  </a:cubicBezTo>
                  <a:cubicBezTo>
                    <a:pt x="98" y="448"/>
                    <a:pt x="97" y="447"/>
                    <a:pt x="96" y="447"/>
                  </a:cubicBezTo>
                  <a:cubicBezTo>
                    <a:pt x="95" y="447"/>
                    <a:pt x="94" y="448"/>
                    <a:pt x="94" y="449"/>
                  </a:cubicBezTo>
                  <a:close/>
                  <a:moveTo>
                    <a:pt x="91" y="426"/>
                  </a:moveTo>
                  <a:cubicBezTo>
                    <a:pt x="91" y="429"/>
                    <a:pt x="92" y="433"/>
                    <a:pt x="93" y="437"/>
                  </a:cubicBezTo>
                  <a:cubicBezTo>
                    <a:pt x="93" y="438"/>
                    <a:pt x="94" y="439"/>
                    <a:pt x="95" y="439"/>
                  </a:cubicBezTo>
                  <a:cubicBezTo>
                    <a:pt x="96" y="439"/>
                    <a:pt x="97" y="438"/>
                    <a:pt x="97" y="437"/>
                  </a:cubicBezTo>
                  <a:cubicBezTo>
                    <a:pt x="96" y="433"/>
                    <a:pt x="95" y="429"/>
                    <a:pt x="95" y="425"/>
                  </a:cubicBezTo>
                  <a:cubicBezTo>
                    <a:pt x="94" y="424"/>
                    <a:pt x="93" y="423"/>
                    <a:pt x="92" y="423"/>
                  </a:cubicBezTo>
                  <a:cubicBezTo>
                    <a:pt x="91" y="423"/>
                    <a:pt x="91" y="424"/>
                    <a:pt x="91" y="426"/>
                  </a:cubicBezTo>
                  <a:close/>
                  <a:moveTo>
                    <a:pt x="86" y="402"/>
                  </a:moveTo>
                  <a:cubicBezTo>
                    <a:pt x="87" y="406"/>
                    <a:pt x="88" y="410"/>
                    <a:pt x="88" y="414"/>
                  </a:cubicBezTo>
                  <a:cubicBezTo>
                    <a:pt x="89" y="415"/>
                    <a:pt x="90" y="416"/>
                    <a:pt x="91" y="415"/>
                  </a:cubicBezTo>
                  <a:cubicBezTo>
                    <a:pt x="92" y="415"/>
                    <a:pt x="93" y="414"/>
                    <a:pt x="92" y="413"/>
                  </a:cubicBezTo>
                  <a:cubicBezTo>
                    <a:pt x="92" y="409"/>
                    <a:pt x="91" y="405"/>
                    <a:pt x="90" y="401"/>
                  </a:cubicBezTo>
                  <a:cubicBezTo>
                    <a:pt x="89" y="400"/>
                    <a:pt x="88" y="399"/>
                    <a:pt x="87" y="400"/>
                  </a:cubicBezTo>
                  <a:cubicBezTo>
                    <a:pt x="86" y="400"/>
                    <a:pt x="86" y="401"/>
                    <a:pt x="86" y="402"/>
                  </a:cubicBezTo>
                  <a:close/>
                  <a:moveTo>
                    <a:pt x="79" y="379"/>
                  </a:moveTo>
                  <a:cubicBezTo>
                    <a:pt x="81" y="383"/>
                    <a:pt x="82" y="387"/>
                    <a:pt x="83" y="391"/>
                  </a:cubicBezTo>
                  <a:cubicBezTo>
                    <a:pt x="83" y="392"/>
                    <a:pt x="84" y="392"/>
                    <a:pt x="85" y="392"/>
                  </a:cubicBezTo>
                  <a:cubicBezTo>
                    <a:pt x="86" y="392"/>
                    <a:pt x="87" y="391"/>
                    <a:pt x="87" y="390"/>
                  </a:cubicBezTo>
                  <a:cubicBezTo>
                    <a:pt x="86" y="386"/>
                    <a:pt x="85" y="382"/>
                    <a:pt x="83" y="378"/>
                  </a:cubicBezTo>
                  <a:cubicBezTo>
                    <a:pt x="83" y="377"/>
                    <a:pt x="82" y="376"/>
                    <a:pt x="81" y="377"/>
                  </a:cubicBezTo>
                  <a:cubicBezTo>
                    <a:pt x="80" y="377"/>
                    <a:pt x="79" y="378"/>
                    <a:pt x="79" y="379"/>
                  </a:cubicBezTo>
                  <a:close/>
                  <a:moveTo>
                    <a:pt x="72" y="357"/>
                  </a:moveTo>
                  <a:cubicBezTo>
                    <a:pt x="73" y="360"/>
                    <a:pt x="74" y="364"/>
                    <a:pt x="76" y="368"/>
                  </a:cubicBezTo>
                  <a:cubicBezTo>
                    <a:pt x="76" y="369"/>
                    <a:pt x="77" y="369"/>
                    <a:pt x="78" y="369"/>
                  </a:cubicBezTo>
                  <a:cubicBezTo>
                    <a:pt x="79" y="369"/>
                    <a:pt x="80" y="368"/>
                    <a:pt x="80" y="366"/>
                  </a:cubicBezTo>
                  <a:cubicBezTo>
                    <a:pt x="78" y="363"/>
                    <a:pt x="77" y="359"/>
                    <a:pt x="75" y="355"/>
                  </a:cubicBezTo>
                  <a:cubicBezTo>
                    <a:pt x="75" y="354"/>
                    <a:pt x="74" y="354"/>
                    <a:pt x="73" y="354"/>
                  </a:cubicBezTo>
                  <a:cubicBezTo>
                    <a:pt x="72" y="354"/>
                    <a:pt x="71" y="356"/>
                    <a:pt x="72" y="357"/>
                  </a:cubicBezTo>
                  <a:close/>
                  <a:moveTo>
                    <a:pt x="62" y="335"/>
                  </a:moveTo>
                  <a:cubicBezTo>
                    <a:pt x="64" y="338"/>
                    <a:pt x="66" y="342"/>
                    <a:pt x="67" y="346"/>
                  </a:cubicBezTo>
                  <a:cubicBezTo>
                    <a:pt x="68" y="347"/>
                    <a:pt x="69" y="347"/>
                    <a:pt x="70" y="347"/>
                  </a:cubicBezTo>
                  <a:cubicBezTo>
                    <a:pt x="71" y="346"/>
                    <a:pt x="71" y="345"/>
                    <a:pt x="71" y="344"/>
                  </a:cubicBezTo>
                  <a:cubicBezTo>
                    <a:pt x="69" y="340"/>
                    <a:pt x="68" y="337"/>
                    <a:pt x="66" y="333"/>
                  </a:cubicBezTo>
                  <a:cubicBezTo>
                    <a:pt x="65" y="332"/>
                    <a:pt x="64" y="332"/>
                    <a:pt x="63" y="332"/>
                  </a:cubicBezTo>
                  <a:cubicBezTo>
                    <a:pt x="62" y="332"/>
                    <a:pt x="62" y="334"/>
                    <a:pt x="62" y="335"/>
                  </a:cubicBezTo>
                  <a:close/>
                  <a:moveTo>
                    <a:pt x="51" y="313"/>
                  </a:moveTo>
                  <a:cubicBezTo>
                    <a:pt x="53" y="317"/>
                    <a:pt x="55" y="320"/>
                    <a:pt x="57" y="324"/>
                  </a:cubicBezTo>
                  <a:cubicBezTo>
                    <a:pt x="57" y="325"/>
                    <a:pt x="59" y="325"/>
                    <a:pt x="60" y="325"/>
                  </a:cubicBezTo>
                  <a:cubicBezTo>
                    <a:pt x="61" y="324"/>
                    <a:pt x="61" y="323"/>
                    <a:pt x="61" y="322"/>
                  </a:cubicBezTo>
                  <a:cubicBezTo>
                    <a:pt x="59" y="319"/>
                    <a:pt x="57" y="315"/>
                    <a:pt x="55" y="311"/>
                  </a:cubicBezTo>
                  <a:cubicBezTo>
                    <a:pt x="54" y="311"/>
                    <a:pt x="53" y="310"/>
                    <a:pt x="52" y="311"/>
                  </a:cubicBezTo>
                  <a:cubicBezTo>
                    <a:pt x="51" y="311"/>
                    <a:pt x="51" y="312"/>
                    <a:pt x="51" y="313"/>
                  </a:cubicBezTo>
                  <a:close/>
                  <a:moveTo>
                    <a:pt x="39" y="293"/>
                  </a:moveTo>
                  <a:cubicBezTo>
                    <a:pt x="39" y="294"/>
                    <a:pt x="40" y="295"/>
                    <a:pt x="40" y="295"/>
                  </a:cubicBezTo>
                  <a:cubicBezTo>
                    <a:pt x="42" y="298"/>
                    <a:pt x="44" y="301"/>
                    <a:pt x="45" y="303"/>
                  </a:cubicBezTo>
                  <a:cubicBezTo>
                    <a:pt x="46" y="304"/>
                    <a:pt x="47" y="304"/>
                    <a:pt x="48" y="304"/>
                  </a:cubicBezTo>
                  <a:cubicBezTo>
                    <a:pt x="49" y="303"/>
                    <a:pt x="49" y="302"/>
                    <a:pt x="49" y="301"/>
                  </a:cubicBezTo>
                  <a:cubicBezTo>
                    <a:pt x="47" y="298"/>
                    <a:pt x="46" y="296"/>
                    <a:pt x="44" y="293"/>
                  </a:cubicBezTo>
                  <a:cubicBezTo>
                    <a:pt x="43" y="292"/>
                    <a:pt x="43" y="292"/>
                    <a:pt x="42" y="291"/>
                  </a:cubicBezTo>
                  <a:cubicBezTo>
                    <a:pt x="42" y="290"/>
                    <a:pt x="41" y="290"/>
                    <a:pt x="40" y="290"/>
                  </a:cubicBezTo>
                  <a:cubicBezTo>
                    <a:pt x="39" y="291"/>
                    <a:pt x="38" y="292"/>
                    <a:pt x="39" y="293"/>
                  </a:cubicBezTo>
                  <a:close/>
                  <a:moveTo>
                    <a:pt x="27" y="272"/>
                  </a:moveTo>
                  <a:cubicBezTo>
                    <a:pt x="29" y="276"/>
                    <a:pt x="31" y="279"/>
                    <a:pt x="33" y="283"/>
                  </a:cubicBezTo>
                  <a:cubicBezTo>
                    <a:pt x="33" y="284"/>
                    <a:pt x="34" y="284"/>
                    <a:pt x="35" y="283"/>
                  </a:cubicBezTo>
                  <a:cubicBezTo>
                    <a:pt x="36" y="283"/>
                    <a:pt x="37" y="282"/>
                    <a:pt x="36" y="281"/>
                  </a:cubicBezTo>
                  <a:cubicBezTo>
                    <a:pt x="34" y="277"/>
                    <a:pt x="32" y="274"/>
                    <a:pt x="30" y="270"/>
                  </a:cubicBezTo>
                  <a:cubicBezTo>
                    <a:pt x="30" y="269"/>
                    <a:pt x="29" y="269"/>
                    <a:pt x="28" y="269"/>
                  </a:cubicBezTo>
                  <a:cubicBezTo>
                    <a:pt x="27" y="270"/>
                    <a:pt x="26" y="271"/>
                    <a:pt x="27" y="272"/>
                  </a:cubicBezTo>
                  <a:close/>
                  <a:moveTo>
                    <a:pt x="17" y="250"/>
                  </a:moveTo>
                  <a:cubicBezTo>
                    <a:pt x="18" y="254"/>
                    <a:pt x="20" y="257"/>
                    <a:pt x="22" y="261"/>
                  </a:cubicBezTo>
                  <a:cubicBezTo>
                    <a:pt x="22" y="262"/>
                    <a:pt x="23" y="263"/>
                    <a:pt x="24" y="262"/>
                  </a:cubicBezTo>
                  <a:cubicBezTo>
                    <a:pt x="25" y="262"/>
                    <a:pt x="26" y="261"/>
                    <a:pt x="25" y="260"/>
                  </a:cubicBezTo>
                  <a:cubicBezTo>
                    <a:pt x="24" y="256"/>
                    <a:pt x="22" y="252"/>
                    <a:pt x="21" y="249"/>
                  </a:cubicBezTo>
                  <a:cubicBezTo>
                    <a:pt x="20" y="248"/>
                    <a:pt x="19" y="247"/>
                    <a:pt x="18" y="247"/>
                  </a:cubicBezTo>
                  <a:cubicBezTo>
                    <a:pt x="17" y="248"/>
                    <a:pt x="16" y="249"/>
                    <a:pt x="17" y="250"/>
                  </a:cubicBezTo>
                  <a:close/>
                  <a:moveTo>
                    <a:pt x="9" y="227"/>
                  </a:moveTo>
                  <a:cubicBezTo>
                    <a:pt x="10" y="231"/>
                    <a:pt x="11" y="235"/>
                    <a:pt x="13" y="239"/>
                  </a:cubicBezTo>
                  <a:cubicBezTo>
                    <a:pt x="13" y="240"/>
                    <a:pt x="14" y="240"/>
                    <a:pt x="15" y="240"/>
                  </a:cubicBezTo>
                  <a:cubicBezTo>
                    <a:pt x="16" y="240"/>
                    <a:pt x="17" y="238"/>
                    <a:pt x="16" y="237"/>
                  </a:cubicBezTo>
                  <a:cubicBezTo>
                    <a:pt x="15" y="234"/>
                    <a:pt x="14" y="230"/>
                    <a:pt x="13" y="226"/>
                  </a:cubicBezTo>
                  <a:cubicBezTo>
                    <a:pt x="12" y="225"/>
                    <a:pt x="11" y="224"/>
                    <a:pt x="10" y="225"/>
                  </a:cubicBezTo>
                  <a:cubicBezTo>
                    <a:pt x="9" y="225"/>
                    <a:pt x="9" y="226"/>
                    <a:pt x="9" y="227"/>
                  </a:cubicBezTo>
                  <a:close/>
                  <a:moveTo>
                    <a:pt x="4" y="204"/>
                  </a:moveTo>
                  <a:cubicBezTo>
                    <a:pt x="4" y="208"/>
                    <a:pt x="5" y="212"/>
                    <a:pt x="6" y="215"/>
                  </a:cubicBezTo>
                  <a:cubicBezTo>
                    <a:pt x="6" y="217"/>
                    <a:pt x="7" y="217"/>
                    <a:pt x="8" y="217"/>
                  </a:cubicBezTo>
                  <a:cubicBezTo>
                    <a:pt x="9" y="217"/>
                    <a:pt x="10" y="216"/>
                    <a:pt x="10" y="215"/>
                  </a:cubicBezTo>
                  <a:cubicBezTo>
                    <a:pt x="9" y="211"/>
                    <a:pt x="8" y="207"/>
                    <a:pt x="7" y="203"/>
                  </a:cubicBezTo>
                  <a:cubicBezTo>
                    <a:pt x="7" y="202"/>
                    <a:pt x="6" y="201"/>
                    <a:pt x="5" y="201"/>
                  </a:cubicBezTo>
                  <a:cubicBezTo>
                    <a:pt x="4" y="201"/>
                    <a:pt x="3" y="203"/>
                    <a:pt x="4" y="204"/>
                  </a:cubicBezTo>
                  <a:close/>
                  <a:moveTo>
                    <a:pt x="1" y="180"/>
                  </a:moveTo>
                  <a:cubicBezTo>
                    <a:pt x="1" y="184"/>
                    <a:pt x="1" y="188"/>
                    <a:pt x="2" y="192"/>
                  </a:cubicBezTo>
                  <a:cubicBezTo>
                    <a:pt x="2" y="193"/>
                    <a:pt x="3" y="194"/>
                    <a:pt x="4" y="193"/>
                  </a:cubicBezTo>
                  <a:cubicBezTo>
                    <a:pt x="5" y="193"/>
                    <a:pt x="6" y="192"/>
                    <a:pt x="6" y="191"/>
                  </a:cubicBezTo>
                  <a:cubicBezTo>
                    <a:pt x="5" y="187"/>
                    <a:pt x="5" y="183"/>
                    <a:pt x="5" y="179"/>
                  </a:cubicBezTo>
                  <a:cubicBezTo>
                    <a:pt x="5" y="178"/>
                    <a:pt x="4" y="177"/>
                    <a:pt x="3" y="177"/>
                  </a:cubicBezTo>
                  <a:cubicBezTo>
                    <a:pt x="1" y="178"/>
                    <a:pt x="1" y="178"/>
                    <a:pt x="1" y="180"/>
                  </a:cubicBezTo>
                  <a:close/>
                  <a:moveTo>
                    <a:pt x="0" y="155"/>
                  </a:moveTo>
                  <a:cubicBezTo>
                    <a:pt x="0" y="159"/>
                    <a:pt x="0" y="162"/>
                    <a:pt x="0" y="166"/>
                  </a:cubicBezTo>
                  <a:cubicBezTo>
                    <a:pt x="0" y="166"/>
                    <a:pt x="0" y="167"/>
                    <a:pt x="0" y="167"/>
                  </a:cubicBezTo>
                  <a:cubicBezTo>
                    <a:pt x="0" y="169"/>
                    <a:pt x="1" y="169"/>
                    <a:pt x="2" y="169"/>
                  </a:cubicBezTo>
                  <a:cubicBezTo>
                    <a:pt x="3" y="169"/>
                    <a:pt x="4" y="169"/>
                    <a:pt x="4" y="167"/>
                  </a:cubicBezTo>
                  <a:cubicBezTo>
                    <a:pt x="4" y="167"/>
                    <a:pt x="4" y="166"/>
                    <a:pt x="4" y="166"/>
                  </a:cubicBezTo>
                  <a:cubicBezTo>
                    <a:pt x="4" y="162"/>
                    <a:pt x="4" y="159"/>
                    <a:pt x="4" y="156"/>
                  </a:cubicBezTo>
                  <a:cubicBezTo>
                    <a:pt x="5" y="154"/>
                    <a:pt x="4" y="154"/>
                    <a:pt x="3" y="153"/>
                  </a:cubicBezTo>
                  <a:cubicBezTo>
                    <a:pt x="1" y="153"/>
                    <a:pt x="1" y="154"/>
                    <a:pt x="0" y="155"/>
                  </a:cubicBezTo>
                  <a:close/>
                  <a:moveTo>
                    <a:pt x="3" y="131"/>
                  </a:moveTo>
                  <a:cubicBezTo>
                    <a:pt x="2" y="135"/>
                    <a:pt x="2" y="139"/>
                    <a:pt x="1" y="143"/>
                  </a:cubicBezTo>
                  <a:cubicBezTo>
                    <a:pt x="1" y="144"/>
                    <a:pt x="2" y="145"/>
                    <a:pt x="3" y="145"/>
                  </a:cubicBezTo>
                  <a:cubicBezTo>
                    <a:pt x="4" y="146"/>
                    <a:pt x="5" y="145"/>
                    <a:pt x="5" y="144"/>
                  </a:cubicBezTo>
                  <a:cubicBezTo>
                    <a:pt x="6" y="140"/>
                    <a:pt x="6" y="136"/>
                    <a:pt x="7" y="132"/>
                  </a:cubicBezTo>
                  <a:cubicBezTo>
                    <a:pt x="7" y="131"/>
                    <a:pt x="6" y="130"/>
                    <a:pt x="5" y="130"/>
                  </a:cubicBezTo>
                  <a:cubicBezTo>
                    <a:pt x="4" y="129"/>
                    <a:pt x="3" y="130"/>
                    <a:pt x="3" y="131"/>
                  </a:cubicBezTo>
                  <a:close/>
                  <a:moveTo>
                    <a:pt x="8" y="108"/>
                  </a:moveTo>
                  <a:cubicBezTo>
                    <a:pt x="7" y="111"/>
                    <a:pt x="6" y="115"/>
                    <a:pt x="5" y="119"/>
                  </a:cubicBezTo>
                  <a:cubicBezTo>
                    <a:pt x="5" y="120"/>
                    <a:pt x="5" y="122"/>
                    <a:pt x="7" y="122"/>
                  </a:cubicBezTo>
                  <a:cubicBezTo>
                    <a:pt x="8" y="122"/>
                    <a:pt x="9" y="121"/>
                    <a:pt x="9" y="120"/>
                  </a:cubicBezTo>
                  <a:cubicBezTo>
                    <a:pt x="10" y="116"/>
                    <a:pt x="11" y="112"/>
                    <a:pt x="12" y="109"/>
                  </a:cubicBezTo>
                  <a:cubicBezTo>
                    <a:pt x="12" y="108"/>
                    <a:pt x="11" y="106"/>
                    <a:pt x="10" y="106"/>
                  </a:cubicBezTo>
                  <a:cubicBezTo>
                    <a:pt x="9" y="106"/>
                    <a:pt x="8" y="107"/>
                    <a:pt x="8" y="108"/>
                  </a:cubicBezTo>
                  <a:close/>
                  <a:moveTo>
                    <a:pt x="15" y="84"/>
                  </a:moveTo>
                  <a:cubicBezTo>
                    <a:pt x="13" y="88"/>
                    <a:pt x="12" y="92"/>
                    <a:pt x="11" y="96"/>
                  </a:cubicBezTo>
                  <a:cubicBezTo>
                    <a:pt x="11" y="97"/>
                    <a:pt x="11" y="98"/>
                    <a:pt x="12" y="98"/>
                  </a:cubicBezTo>
                  <a:cubicBezTo>
                    <a:pt x="13" y="99"/>
                    <a:pt x="14" y="98"/>
                    <a:pt x="15" y="97"/>
                  </a:cubicBezTo>
                  <a:cubicBezTo>
                    <a:pt x="16" y="93"/>
                    <a:pt x="17" y="90"/>
                    <a:pt x="19" y="86"/>
                  </a:cubicBezTo>
                  <a:cubicBezTo>
                    <a:pt x="19" y="85"/>
                    <a:pt x="18" y="84"/>
                    <a:pt x="17" y="83"/>
                  </a:cubicBezTo>
                  <a:cubicBezTo>
                    <a:pt x="16" y="83"/>
                    <a:pt x="15" y="83"/>
                    <a:pt x="15" y="84"/>
                  </a:cubicBezTo>
                  <a:close/>
                  <a:moveTo>
                    <a:pt x="24" y="62"/>
                  </a:moveTo>
                  <a:cubicBezTo>
                    <a:pt x="22" y="66"/>
                    <a:pt x="21" y="69"/>
                    <a:pt x="19" y="73"/>
                  </a:cubicBezTo>
                  <a:cubicBezTo>
                    <a:pt x="19" y="74"/>
                    <a:pt x="19" y="75"/>
                    <a:pt x="20" y="76"/>
                  </a:cubicBezTo>
                  <a:cubicBezTo>
                    <a:pt x="21" y="76"/>
                    <a:pt x="22" y="76"/>
                    <a:pt x="23" y="75"/>
                  </a:cubicBezTo>
                  <a:cubicBezTo>
                    <a:pt x="24" y="71"/>
                    <a:pt x="26" y="67"/>
                    <a:pt x="28" y="64"/>
                  </a:cubicBezTo>
                  <a:cubicBezTo>
                    <a:pt x="28" y="63"/>
                    <a:pt x="28" y="62"/>
                    <a:pt x="27" y="61"/>
                  </a:cubicBezTo>
                  <a:cubicBezTo>
                    <a:pt x="26" y="61"/>
                    <a:pt x="24" y="61"/>
                    <a:pt x="24" y="62"/>
                  </a:cubicBezTo>
                  <a:close/>
                  <a:moveTo>
                    <a:pt x="35" y="41"/>
                  </a:moveTo>
                  <a:cubicBezTo>
                    <a:pt x="33" y="44"/>
                    <a:pt x="31" y="47"/>
                    <a:pt x="29" y="51"/>
                  </a:cubicBezTo>
                  <a:cubicBezTo>
                    <a:pt x="29" y="52"/>
                    <a:pt x="29" y="53"/>
                    <a:pt x="30" y="54"/>
                  </a:cubicBezTo>
                  <a:cubicBezTo>
                    <a:pt x="31" y="54"/>
                    <a:pt x="32" y="54"/>
                    <a:pt x="33" y="53"/>
                  </a:cubicBezTo>
                  <a:cubicBezTo>
                    <a:pt x="35" y="49"/>
                    <a:pt x="37" y="46"/>
                    <a:pt x="38" y="43"/>
                  </a:cubicBezTo>
                  <a:cubicBezTo>
                    <a:pt x="39" y="42"/>
                    <a:pt x="39" y="40"/>
                    <a:pt x="38" y="40"/>
                  </a:cubicBezTo>
                  <a:cubicBezTo>
                    <a:pt x="37" y="39"/>
                    <a:pt x="36" y="40"/>
                    <a:pt x="35" y="41"/>
                  </a:cubicBezTo>
                  <a:close/>
                  <a:moveTo>
                    <a:pt x="48" y="20"/>
                  </a:moveTo>
                  <a:cubicBezTo>
                    <a:pt x="46" y="23"/>
                    <a:pt x="43" y="26"/>
                    <a:pt x="41" y="30"/>
                  </a:cubicBezTo>
                  <a:cubicBezTo>
                    <a:pt x="41" y="31"/>
                    <a:pt x="41" y="32"/>
                    <a:pt x="42" y="33"/>
                  </a:cubicBezTo>
                  <a:cubicBezTo>
                    <a:pt x="43" y="34"/>
                    <a:pt x="44" y="33"/>
                    <a:pt x="45" y="32"/>
                  </a:cubicBezTo>
                  <a:cubicBezTo>
                    <a:pt x="47" y="29"/>
                    <a:pt x="49" y="25"/>
                    <a:pt x="51" y="22"/>
                  </a:cubicBezTo>
                  <a:cubicBezTo>
                    <a:pt x="52" y="21"/>
                    <a:pt x="51" y="20"/>
                    <a:pt x="51" y="20"/>
                  </a:cubicBezTo>
                  <a:cubicBezTo>
                    <a:pt x="50" y="19"/>
                    <a:pt x="48" y="19"/>
                    <a:pt x="48" y="20"/>
                  </a:cubicBezTo>
                  <a:close/>
                  <a:moveTo>
                    <a:pt x="63" y="1"/>
                  </a:moveTo>
                  <a:cubicBezTo>
                    <a:pt x="63" y="1"/>
                    <a:pt x="60" y="4"/>
                    <a:pt x="55" y="10"/>
                  </a:cubicBezTo>
                  <a:cubicBezTo>
                    <a:pt x="54" y="11"/>
                    <a:pt x="54" y="12"/>
                    <a:pt x="55" y="13"/>
                  </a:cubicBezTo>
                  <a:cubicBezTo>
                    <a:pt x="56" y="14"/>
                    <a:pt x="57" y="14"/>
                    <a:pt x="58" y="13"/>
                  </a:cubicBezTo>
                  <a:cubicBezTo>
                    <a:pt x="60" y="10"/>
                    <a:pt x="62" y="7"/>
                    <a:pt x="64" y="6"/>
                  </a:cubicBezTo>
                  <a:cubicBezTo>
                    <a:pt x="64" y="5"/>
                    <a:pt x="65" y="4"/>
                    <a:pt x="65" y="4"/>
                  </a:cubicBezTo>
                  <a:cubicBezTo>
                    <a:pt x="65" y="4"/>
                    <a:pt x="66" y="3"/>
                    <a:pt x="66" y="3"/>
                  </a:cubicBezTo>
                  <a:cubicBezTo>
                    <a:pt x="66" y="3"/>
                    <a:pt x="66" y="1"/>
                    <a:pt x="65" y="1"/>
                  </a:cubicBezTo>
                  <a:cubicBezTo>
                    <a:pt x="65" y="0"/>
                    <a:pt x="63" y="0"/>
                    <a:pt x="6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9" name="Freeform 614"/>
            <p:cNvSpPr>
              <a:spLocks noEditPoints="1"/>
            </p:cNvSpPr>
            <p:nvPr/>
          </p:nvSpPr>
          <p:spPr bwMode="auto">
            <a:xfrm rot="16200000">
              <a:off x="3427605" y="-593499"/>
              <a:ext cx="983668" cy="2894420"/>
            </a:xfrm>
            <a:custGeom>
              <a:avLst/>
              <a:gdLst>
                <a:gd name="T0" fmla="*/ 128 w 169"/>
                <a:gd name="T1" fmla="*/ 488 h 498"/>
                <a:gd name="T2" fmla="*/ 132 w 169"/>
                <a:gd name="T3" fmla="*/ 479 h 498"/>
                <a:gd name="T4" fmla="*/ 148 w 169"/>
                <a:gd name="T5" fmla="*/ 445 h 498"/>
                <a:gd name="T6" fmla="*/ 151 w 169"/>
                <a:gd name="T7" fmla="*/ 443 h 498"/>
                <a:gd name="T8" fmla="*/ 156 w 169"/>
                <a:gd name="T9" fmla="*/ 435 h 498"/>
                <a:gd name="T10" fmla="*/ 159 w 169"/>
                <a:gd name="T11" fmla="*/ 411 h 498"/>
                <a:gd name="T12" fmla="*/ 161 w 169"/>
                <a:gd name="T13" fmla="*/ 399 h 498"/>
                <a:gd name="T14" fmla="*/ 168 w 169"/>
                <a:gd name="T15" fmla="*/ 376 h 498"/>
                <a:gd name="T16" fmla="*/ 165 w 169"/>
                <a:gd name="T17" fmla="*/ 363 h 498"/>
                <a:gd name="T18" fmla="*/ 167 w 169"/>
                <a:gd name="T19" fmla="*/ 349 h 498"/>
                <a:gd name="T20" fmla="*/ 168 w 169"/>
                <a:gd name="T21" fmla="*/ 339 h 498"/>
                <a:gd name="T22" fmla="*/ 162 w 169"/>
                <a:gd name="T23" fmla="*/ 316 h 498"/>
                <a:gd name="T24" fmla="*/ 160 w 169"/>
                <a:gd name="T25" fmla="*/ 304 h 498"/>
                <a:gd name="T26" fmla="*/ 160 w 169"/>
                <a:gd name="T27" fmla="*/ 280 h 498"/>
                <a:gd name="T28" fmla="*/ 155 w 169"/>
                <a:gd name="T29" fmla="*/ 270 h 498"/>
                <a:gd name="T30" fmla="*/ 143 w 169"/>
                <a:gd name="T31" fmla="*/ 234 h 498"/>
                <a:gd name="T32" fmla="*/ 145 w 169"/>
                <a:gd name="T33" fmla="*/ 232 h 498"/>
                <a:gd name="T34" fmla="*/ 143 w 169"/>
                <a:gd name="T35" fmla="*/ 222 h 498"/>
                <a:gd name="T36" fmla="*/ 132 w 169"/>
                <a:gd name="T37" fmla="*/ 200 h 498"/>
                <a:gd name="T38" fmla="*/ 128 w 169"/>
                <a:gd name="T39" fmla="*/ 189 h 498"/>
                <a:gd name="T40" fmla="*/ 122 w 169"/>
                <a:gd name="T41" fmla="*/ 165 h 498"/>
                <a:gd name="T42" fmla="*/ 117 w 169"/>
                <a:gd name="T43" fmla="*/ 157 h 498"/>
                <a:gd name="T44" fmla="*/ 100 w 169"/>
                <a:gd name="T45" fmla="*/ 123 h 498"/>
                <a:gd name="T46" fmla="*/ 101 w 169"/>
                <a:gd name="T47" fmla="*/ 120 h 498"/>
                <a:gd name="T48" fmla="*/ 99 w 169"/>
                <a:gd name="T49" fmla="*/ 110 h 498"/>
                <a:gd name="T50" fmla="*/ 86 w 169"/>
                <a:gd name="T51" fmla="*/ 89 h 498"/>
                <a:gd name="T52" fmla="*/ 83 w 169"/>
                <a:gd name="T53" fmla="*/ 78 h 498"/>
                <a:gd name="T54" fmla="*/ 84 w 169"/>
                <a:gd name="T55" fmla="*/ 65 h 498"/>
                <a:gd name="T56" fmla="*/ 85 w 169"/>
                <a:gd name="T57" fmla="*/ 29 h 498"/>
                <a:gd name="T58" fmla="*/ 88 w 169"/>
                <a:gd name="T59" fmla="*/ 28 h 498"/>
                <a:gd name="T60" fmla="*/ 95 w 169"/>
                <a:gd name="T61" fmla="*/ 21 h 498"/>
                <a:gd name="T62" fmla="*/ 112 w 169"/>
                <a:gd name="T63" fmla="*/ 4 h 498"/>
                <a:gd name="T64" fmla="*/ 124 w 169"/>
                <a:gd name="T65" fmla="*/ 1 h 498"/>
                <a:gd name="T66" fmla="*/ 147 w 169"/>
                <a:gd name="T67" fmla="*/ 7 h 498"/>
                <a:gd name="T68" fmla="*/ 156 w 169"/>
                <a:gd name="T69" fmla="*/ 10 h 498"/>
                <a:gd name="T70" fmla="*/ 166 w 169"/>
                <a:gd name="T71" fmla="*/ 45 h 498"/>
                <a:gd name="T72" fmla="*/ 163 w 169"/>
                <a:gd name="T73" fmla="*/ 42 h 498"/>
                <a:gd name="T74" fmla="*/ 161 w 169"/>
                <a:gd name="T75" fmla="*/ 57 h 498"/>
                <a:gd name="T76" fmla="*/ 155 w 169"/>
                <a:gd name="T77" fmla="*/ 67 h 498"/>
                <a:gd name="T78" fmla="*/ 134 w 169"/>
                <a:gd name="T79" fmla="*/ 78 h 498"/>
                <a:gd name="T80" fmla="*/ 123 w 169"/>
                <a:gd name="T81" fmla="*/ 85 h 498"/>
                <a:gd name="T82" fmla="*/ 109 w 169"/>
                <a:gd name="T83" fmla="*/ 84 h 498"/>
                <a:gd name="T84" fmla="*/ 99 w 169"/>
                <a:gd name="T85" fmla="*/ 80 h 498"/>
                <a:gd name="T86" fmla="*/ 75 w 169"/>
                <a:gd name="T87" fmla="*/ 78 h 498"/>
                <a:gd name="T88" fmla="*/ 64 w 169"/>
                <a:gd name="T89" fmla="*/ 74 h 498"/>
                <a:gd name="T90" fmla="*/ 44 w 169"/>
                <a:gd name="T91" fmla="*/ 60 h 498"/>
                <a:gd name="T92" fmla="*/ 34 w 169"/>
                <a:gd name="T93" fmla="*/ 57 h 498"/>
                <a:gd name="T94" fmla="*/ 2 w 169"/>
                <a:gd name="T95" fmla="*/ 39 h 498"/>
                <a:gd name="T96" fmla="*/ 1 w 169"/>
                <a:gd name="T97" fmla="*/ 39 h 498"/>
                <a:gd name="T98" fmla="*/ 1 w 169"/>
                <a:gd name="T99" fmla="*/ 39 h 498"/>
                <a:gd name="T100" fmla="*/ 6 w 169"/>
                <a:gd name="T101" fmla="*/ 37 h 498"/>
                <a:gd name="T102" fmla="*/ 0 w 169"/>
                <a:gd name="T103" fmla="*/ 3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498">
                  <a:moveTo>
                    <a:pt x="125" y="486"/>
                  </a:moveTo>
                  <a:cubicBezTo>
                    <a:pt x="123" y="489"/>
                    <a:pt x="121" y="492"/>
                    <a:pt x="118" y="494"/>
                  </a:cubicBezTo>
                  <a:cubicBezTo>
                    <a:pt x="118" y="495"/>
                    <a:pt x="118" y="497"/>
                    <a:pt x="119" y="497"/>
                  </a:cubicBezTo>
                  <a:cubicBezTo>
                    <a:pt x="120" y="498"/>
                    <a:pt x="121" y="498"/>
                    <a:pt x="122" y="497"/>
                  </a:cubicBezTo>
                  <a:cubicBezTo>
                    <a:pt x="124" y="494"/>
                    <a:pt x="126" y="491"/>
                    <a:pt x="128" y="488"/>
                  </a:cubicBezTo>
                  <a:cubicBezTo>
                    <a:pt x="129" y="487"/>
                    <a:pt x="129" y="486"/>
                    <a:pt x="128" y="485"/>
                  </a:cubicBezTo>
                  <a:cubicBezTo>
                    <a:pt x="127" y="485"/>
                    <a:pt x="126" y="485"/>
                    <a:pt x="125" y="486"/>
                  </a:cubicBezTo>
                  <a:close/>
                  <a:moveTo>
                    <a:pt x="138" y="466"/>
                  </a:moveTo>
                  <a:cubicBezTo>
                    <a:pt x="136" y="469"/>
                    <a:pt x="134" y="473"/>
                    <a:pt x="132" y="476"/>
                  </a:cubicBezTo>
                  <a:cubicBezTo>
                    <a:pt x="131" y="477"/>
                    <a:pt x="131" y="478"/>
                    <a:pt x="132" y="479"/>
                  </a:cubicBezTo>
                  <a:cubicBezTo>
                    <a:pt x="133" y="479"/>
                    <a:pt x="135" y="479"/>
                    <a:pt x="135" y="478"/>
                  </a:cubicBezTo>
                  <a:cubicBezTo>
                    <a:pt x="137" y="475"/>
                    <a:pt x="139" y="471"/>
                    <a:pt x="141" y="468"/>
                  </a:cubicBezTo>
                  <a:cubicBezTo>
                    <a:pt x="142" y="467"/>
                    <a:pt x="142" y="466"/>
                    <a:pt x="141" y="465"/>
                  </a:cubicBezTo>
                  <a:cubicBezTo>
                    <a:pt x="140" y="465"/>
                    <a:pt x="138" y="465"/>
                    <a:pt x="138" y="466"/>
                  </a:cubicBezTo>
                  <a:close/>
                  <a:moveTo>
                    <a:pt x="148" y="445"/>
                  </a:moveTo>
                  <a:cubicBezTo>
                    <a:pt x="147" y="448"/>
                    <a:pt x="145" y="452"/>
                    <a:pt x="143" y="455"/>
                  </a:cubicBezTo>
                  <a:cubicBezTo>
                    <a:pt x="143" y="456"/>
                    <a:pt x="143" y="458"/>
                    <a:pt x="144" y="458"/>
                  </a:cubicBezTo>
                  <a:cubicBezTo>
                    <a:pt x="145" y="459"/>
                    <a:pt x="147" y="458"/>
                    <a:pt x="147" y="457"/>
                  </a:cubicBezTo>
                  <a:cubicBezTo>
                    <a:pt x="149" y="453"/>
                    <a:pt x="151" y="450"/>
                    <a:pt x="152" y="446"/>
                  </a:cubicBezTo>
                  <a:cubicBezTo>
                    <a:pt x="152" y="445"/>
                    <a:pt x="152" y="444"/>
                    <a:pt x="151" y="443"/>
                  </a:cubicBezTo>
                  <a:cubicBezTo>
                    <a:pt x="150" y="443"/>
                    <a:pt x="149" y="444"/>
                    <a:pt x="148" y="445"/>
                  </a:cubicBezTo>
                  <a:close/>
                  <a:moveTo>
                    <a:pt x="156" y="422"/>
                  </a:moveTo>
                  <a:cubicBezTo>
                    <a:pt x="155" y="426"/>
                    <a:pt x="154" y="430"/>
                    <a:pt x="153" y="433"/>
                  </a:cubicBezTo>
                  <a:cubicBezTo>
                    <a:pt x="152" y="435"/>
                    <a:pt x="153" y="436"/>
                    <a:pt x="154" y="436"/>
                  </a:cubicBezTo>
                  <a:cubicBezTo>
                    <a:pt x="155" y="436"/>
                    <a:pt x="156" y="436"/>
                    <a:pt x="156" y="435"/>
                  </a:cubicBezTo>
                  <a:cubicBezTo>
                    <a:pt x="158" y="431"/>
                    <a:pt x="159" y="427"/>
                    <a:pt x="160" y="423"/>
                  </a:cubicBezTo>
                  <a:cubicBezTo>
                    <a:pt x="160" y="422"/>
                    <a:pt x="160" y="421"/>
                    <a:pt x="159" y="421"/>
                  </a:cubicBezTo>
                  <a:cubicBezTo>
                    <a:pt x="158" y="420"/>
                    <a:pt x="156" y="421"/>
                    <a:pt x="156" y="422"/>
                  </a:cubicBezTo>
                  <a:close/>
                  <a:moveTo>
                    <a:pt x="161" y="399"/>
                  </a:moveTo>
                  <a:cubicBezTo>
                    <a:pt x="161" y="403"/>
                    <a:pt x="160" y="407"/>
                    <a:pt x="159" y="411"/>
                  </a:cubicBezTo>
                  <a:cubicBezTo>
                    <a:pt x="159" y="412"/>
                    <a:pt x="160" y="413"/>
                    <a:pt x="161" y="413"/>
                  </a:cubicBezTo>
                  <a:cubicBezTo>
                    <a:pt x="162" y="413"/>
                    <a:pt x="163" y="413"/>
                    <a:pt x="163" y="412"/>
                  </a:cubicBezTo>
                  <a:cubicBezTo>
                    <a:pt x="164" y="408"/>
                    <a:pt x="165" y="404"/>
                    <a:pt x="165" y="400"/>
                  </a:cubicBezTo>
                  <a:cubicBezTo>
                    <a:pt x="166" y="399"/>
                    <a:pt x="165" y="398"/>
                    <a:pt x="164" y="397"/>
                  </a:cubicBezTo>
                  <a:cubicBezTo>
                    <a:pt x="163" y="397"/>
                    <a:pt x="162" y="398"/>
                    <a:pt x="161" y="399"/>
                  </a:cubicBezTo>
                  <a:close/>
                  <a:moveTo>
                    <a:pt x="164" y="375"/>
                  </a:moveTo>
                  <a:cubicBezTo>
                    <a:pt x="164" y="379"/>
                    <a:pt x="164" y="383"/>
                    <a:pt x="163" y="387"/>
                  </a:cubicBezTo>
                  <a:cubicBezTo>
                    <a:pt x="163" y="388"/>
                    <a:pt x="164" y="389"/>
                    <a:pt x="165" y="389"/>
                  </a:cubicBezTo>
                  <a:cubicBezTo>
                    <a:pt x="166" y="390"/>
                    <a:pt x="167" y="389"/>
                    <a:pt x="167" y="388"/>
                  </a:cubicBezTo>
                  <a:cubicBezTo>
                    <a:pt x="168" y="384"/>
                    <a:pt x="168" y="380"/>
                    <a:pt x="168" y="376"/>
                  </a:cubicBezTo>
                  <a:cubicBezTo>
                    <a:pt x="168" y="375"/>
                    <a:pt x="167" y="374"/>
                    <a:pt x="166" y="373"/>
                  </a:cubicBezTo>
                  <a:cubicBezTo>
                    <a:pt x="165" y="373"/>
                    <a:pt x="164" y="374"/>
                    <a:pt x="164" y="375"/>
                  </a:cubicBezTo>
                  <a:close/>
                  <a:moveTo>
                    <a:pt x="165" y="352"/>
                  </a:moveTo>
                  <a:cubicBezTo>
                    <a:pt x="165" y="353"/>
                    <a:pt x="165" y="355"/>
                    <a:pt x="165" y="357"/>
                  </a:cubicBezTo>
                  <a:cubicBezTo>
                    <a:pt x="165" y="359"/>
                    <a:pt x="165" y="361"/>
                    <a:pt x="165" y="363"/>
                  </a:cubicBezTo>
                  <a:cubicBezTo>
                    <a:pt x="165" y="365"/>
                    <a:pt x="166" y="365"/>
                    <a:pt x="167" y="365"/>
                  </a:cubicBezTo>
                  <a:cubicBezTo>
                    <a:pt x="168" y="366"/>
                    <a:pt x="169" y="365"/>
                    <a:pt x="169" y="364"/>
                  </a:cubicBezTo>
                  <a:cubicBezTo>
                    <a:pt x="169" y="361"/>
                    <a:pt x="169" y="359"/>
                    <a:pt x="169" y="357"/>
                  </a:cubicBezTo>
                  <a:cubicBezTo>
                    <a:pt x="169" y="355"/>
                    <a:pt x="169" y="353"/>
                    <a:pt x="169" y="351"/>
                  </a:cubicBezTo>
                  <a:cubicBezTo>
                    <a:pt x="169" y="350"/>
                    <a:pt x="168" y="349"/>
                    <a:pt x="167" y="349"/>
                  </a:cubicBezTo>
                  <a:cubicBezTo>
                    <a:pt x="166" y="350"/>
                    <a:pt x="165" y="350"/>
                    <a:pt x="165" y="352"/>
                  </a:cubicBezTo>
                  <a:close/>
                  <a:moveTo>
                    <a:pt x="163" y="328"/>
                  </a:moveTo>
                  <a:cubicBezTo>
                    <a:pt x="164" y="332"/>
                    <a:pt x="164" y="336"/>
                    <a:pt x="164" y="340"/>
                  </a:cubicBezTo>
                  <a:cubicBezTo>
                    <a:pt x="164" y="341"/>
                    <a:pt x="165" y="342"/>
                    <a:pt x="166" y="341"/>
                  </a:cubicBezTo>
                  <a:cubicBezTo>
                    <a:pt x="167" y="341"/>
                    <a:pt x="168" y="340"/>
                    <a:pt x="168" y="339"/>
                  </a:cubicBezTo>
                  <a:cubicBezTo>
                    <a:pt x="168" y="335"/>
                    <a:pt x="168" y="331"/>
                    <a:pt x="167" y="327"/>
                  </a:cubicBezTo>
                  <a:cubicBezTo>
                    <a:pt x="167" y="326"/>
                    <a:pt x="166" y="325"/>
                    <a:pt x="165" y="326"/>
                  </a:cubicBezTo>
                  <a:cubicBezTo>
                    <a:pt x="164" y="326"/>
                    <a:pt x="163" y="327"/>
                    <a:pt x="163" y="328"/>
                  </a:cubicBezTo>
                  <a:close/>
                  <a:moveTo>
                    <a:pt x="160" y="304"/>
                  </a:moveTo>
                  <a:cubicBezTo>
                    <a:pt x="161" y="308"/>
                    <a:pt x="161" y="312"/>
                    <a:pt x="162" y="316"/>
                  </a:cubicBezTo>
                  <a:cubicBezTo>
                    <a:pt x="162" y="317"/>
                    <a:pt x="163" y="318"/>
                    <a:pt x="164" y="318"/>
                  </a:cubicBezTo>
                  <a:cubicBezTo>
                    <a:pt x="165" y="317"/>
                    <a:pt x="166" y="316"/>
                    <a:pt x="166" y="315"/>
                  </a:cubicBezTo>
                  <a:cubicBezTo>
                    <a:pt x="165" y="311"/>
                    <a:pt x="165" y="307"/>
                    <a:pt x="164" y="303"/>
                  </a:cubicBezTo>
                  <a:cubicBezTo>
                    <a:pt x="164" y="302"/>
                    <a:pt x="163" y="302"/>
                    <a:pt x="162" y="302"/>
                  </a:cubicBezTo>
                  <a:cubicBezTo>
                    <a:pt x="161" y="302"/>
                    <a:pt x="160" y="303"/>
                    <a:pt x="160" y="304"/>
                  </a:cubicBezTo>
                  <a:close/>
                  <a:moveTo>
                    <a:pt x="156" y="281"/>
                  </a:moveTo>
                  <a:cubicBezTo>
                    <a:pt x="157" y="284"/>
                    <a:pt x="157" y="288"/>
                    <a:pt x="158" y="292"/>
                  </a:cubicBezTo>
                  <a:cubicBezTo>
                    <a:pt x="158" y="293"/>
                    <a:pt x="159" y="294"/>
                    <a:pt x="160" y="294"/>
                  </a:cubicBezTo>
                  <a:cubicBezTo>
                    <a:pt x="162" y="294"/>
                    <a:pt x="162" y="293"/>
                    <a:pt x="162" y="291"/>
                  </a:cubicBezTo>
                  <a:cubicBezTo>
                    <a:pt x="161" y="288"/>
                    <a:pt x="161" y="284"/>
                    <a:pt x="160" y="280"/>
                  </a:cubicBezTo>
                  <a:cubicBezTo>
                    <a:pt x="159" y="279"/>
                    <a:pt x="158" y="278"/>
                    <a:pt x="157" y="278"/>
                  </a:cubicBezTo>
                  <a:cubicBezTo>
                    <a:pt x="156" y="278"/>
                    <a:pt x="155" y="279"/>
                    <a:pt x="156" y="281"/>
                  </a:cubicBezTo>
                  <a:close/>
                  <a:moveTo>
                    <a:pt x="150" y="257"/>
                  </a:moveTo>
                  <a:cubicBezTo>
                    <a:pt x="151" y="261"/>
                    <a:pt x="152" y="265"/>
                    <a:pt x="153" y="269"/>
                  </a:cubicBezTo>
                  <a:cubicBezTo>
                    <a:pt x="153" y="270"/>
                    <a:pt x="154" y="271"/>
                    <a:pt x="155" y="270"/>
                  </a:cubicBezTo>
                  <a:cubicBezTo>
                    <a:pt x="157" y="270"/>
                    <a:pt x="157" y="269"/>
                    <a:pt x="157" y="268"/>
                  </a:cubicBezTo>
                  <a:cubicBezTo>
                    <a:pt x="156" y="264"/>
                    <a:pt x="155" y="260"/>
                    <a:pt x="154" y="256"/>
                  </a:cubicBezTo>
                  <a:cubicBezTo>
                    <a:pt x="154" y="255"/>
                    <a:pt x="152" y="255"/>
                    <a:pt x="151" y="255"/>
                  </a:cubicBezTo>
                  <a:cubicBezTo>
                    <a:pt x="150" y="255"/>
                    <a:pt x="150" y="256"/>
                    <a:pt x="150" y="257"/>
                  </a:cubicBezTo>
                  <a:close/>
                  <a:moveTo>
                    <a:pt x="143" y="234"/>
                  </a:moveTo>
                  <a:cubicBezTo>
                    <a:pt x="144" y="238"/>
                    <a:pt x="146" y="242"/>
                    <a:pt x="147" y="246"/>
                  </a:cubicBezTo>
                  <a:cubicBezTo>
                    <a:pt x="147" y="247"/>
                    <a:pt x="148" y="247"/>
                    <a:pt x="149" y="247"/>
                  </a:cubicBezTo>
                  <a:cubicBezTo>
                    <a:pt x="150" y="247"/>
                    <a:pt x="151" y="246"/>
                    <a:pt x="151" y="245"/>
                  </a:cubicBezTo>
                  <a:cubicBezTo>
                    <a:pt x="149" y="241"/>
                    <a:pt x="148" y="237"/>
                    <a:pt x="147" y="233"/>
                  </a:cubicBezTo>
                  <a:cubicBezTo>
                    <a:pt x="147" y="232"/>
                    <a:pt x="146" y="231"/>
                    <a:pt x="145" y="232"/>
                  </a:cubicBezTo>
                  <a:cubicBezTo>
                    <a:pt x="144" y="232"/>
                    <a:pt x="143" y="233"/>
                    <a:pt x="143" y="234"/>
                  </a:cubicBezTo>
                  <a:close/>
                  <a:moveTo>
                    <a:pt x="136" y="212"/>
                  </a:moveTo>
                  <a:cubicBezTo>
                    <a:pt x="137" y="215"/>
                    <a:pt x="138" y="219"/>
                    <a:pt x="140" y="223"/>
                  </a:cubicBezTo>
                  <a:cubicBezTo>
                    <a:pt x="140" y="224"/>
                    <a:pt x="141" y="225"/>
                    <a:pt x="142" y="224"/>
                  </a:cubicBezTo>
                  <a:cubicBezTo>
                    <a:pt x="143" y="224"/>
                    <a:pt x="144" y="223"/>
                    <a:pt x="143" y="222"/>
                  </a:cubicBezTo>
                  <a:cubicBezTo>
                    <a:pt x="142" y="218"/>
                    <a:pt x="141" y="214"/>
                    <a:pt x="140" y="210"/>
                  </a:cubicBezTo>
                  <a:cubicBezTo>
                    <a:pt x="139" y="209"/>
                    <a:pt x="138" y="209"/>
                    <a:pt x="137" y="209"/>
                  </a:cubicBezTo>
                  <a:cubicBezTo>
                    <a:pt x="136" y="209"/>
                    <a:pt x="135" y="211"/>
                    <a:pt x="136" y="212"/>
                  </a:cubicBezTo>
                  <a:close/>
                  <a:moveTo>
                    <a:pt x="128" y="189"/>
                  </a:moveTo>
                  <a:cubicBezTo>
                    <a:pt x="129" y="193"/>
                    <a:pt x="130" y="197"/>
                    <a:pt x="132" y="200"/>
                  </a:cubicBezTo>
                  <a:cubicBezTo>
                    <a:pt x="132" y="201"/>
                    <a:pt x="133" y="202"/>
                    <a:pt x="134" y="202"/>
                  </a:cubicBezTo>
                  <a:cubicBezTo>
                    <a:pt x="135" y="201"/>
                    <a:pt x="136" y="200"/>
                    <a:pt x="135" y="199"/>
                  </a:cubicBezTo>
                  <a:cubicBezTo>
                    <a:pt x="134" y="195"/>
                    <a:pt x="133" y="191"/>
                    <a:pt x="131" y="188"/>
                  </a:cubicBezTo>
                  <a:cubicBezTo>
                    <a:pt x="131" y="187"/>
                    <a:pt x="130" y="186"/>
                    <a:pt x="129" y="187"/>
                  </a:cubicBezTo>
                  <a:cubicBezTo>
                    <a:pt x="128" y="187"/>
                    <a:pt x="127" y="188"/>
                    <a:pt x="128" y="189"/>
                  </a:cubicBezTo>
                  <a:close/>
                  <a:moveTo>
                    <a:pt x="119" y="167"/>
                  </a:moveTo>
                  <a:cubicBezTo>
                    <a:pt x="120" y="171"/>
                    <a:pt x="122" y="174"/>
                    <a:pt x="123" y="178"/>
                  </a:cubicBezTo>
                  <a:cubicBezTo>
                    <a:pt x="124" y="179"/>
                    <a:pt x="125" y="180"/>
                    <a:pt x="126" y="179"/>
                  </a:cubicBezTo>
                  <a:cubicBezTo>
                    <a:pt x="127" y="179"/>
                    <a:pt x="127" y="178"/>
                    <a:pt x="127" y="177"/>
                  </a:cubicBezTo>
                  <a:cubicBezTo>
                    <a:pt x="125" y="173"/>
                    <a:pt x="124" y="169"/>
                    <a:pt x="122" y="165"/>
                  </a:cubicBezTo>
                  <a:cubicBezTo>
                    <a:pt x="122" y="164"/>
                    <a:pt x="121" y="164"/>
                    <a:pt x="120" y="164"/>
                  </a:cubicBezTo>
                  <a:cubicBezTo>
                    <a:pt x="119" y="165"/>
                    <a:pt x="118" y="166"/>
                    <a:pt x="119" y="167"/>
                  </a:cubicBezTo>
                  <a:close/>
                  <a:moveTo>
                    <a:pt x="110" y="145"/>
                  </a:moveTo>
                  <a:cubicBezTo>
                    <a:pt x="111" y="148"/>
                    <a:pt x="113" y="152"/>
                    <a:pt x="114" y="156"/>
                  </a:cubicBezTo>
                  <a:cubicBezTo>
                    <a:pt x="115" y="157"/>
                    <a:pt x="116" y="157"/>
                    <a:pt x="117" y="157"/>
                  </a:cubicBezTo>
                  <a:cubicBezTo>
                    <a:pt x="118" y="156"/>
                    <a:pt x="118" y="155"/>
                    <a:pt x="118" y="154"/>
                  </a:cubicBezTo>
                  <a:cubicBezTo>
                    <a:pt x="116" y="151"/>
                    <a:pt x="115" y="147"/>
                    <a:pt x="113" y="143"/>
                  </a:cubicBezTo>
                  <a:cubicBezTo>
                    <a:pt x="113" y="142"/>
                    <a:pt x="112" y="142"/>
                    <a:pt x="111" y="142"/>
                  </a:cubicBezTo>
                  <a:cubicBezTo>
                    <a:pt x="110" y="143"/>
                    <a:pt x="109" y="144"/>
                    <a:pt x="110" y="145"/>
                  </a:cubicBezTo>
                  <a:close/>
                  <a:moveTo>
                    <a:pt x="100" y="123"/>
                  </a:moveTo>
                  <a:cubicBezTo>
                    <a:pt x="102" y="126"/>
                    <a:pt x="103" y="130"/>
                    <a:pt x="105" y="134"/>
                  </a:cubicBezTo>
                  <a:cubicBezTo>
                    <a:pt x="105" y="135"/>
                    <a:pt x="107" y="135"/>
                    <a:pt x="108" y="135"/>
                  </a:cubicBezTo>
                  <a:cubicBezTo>
                    <a:pt x="109" y="134"/>
                    <a:pt x="109" y="133"/>
                    <a:pt x="109" y="132"/>
                  </a:cubicBezTo>
                  <a:cubicBezTo>
                    <a:pt x="107" y="128"/>
                    <a:pt x="105" y="125"/>
                    <a:pt x="104" y="121"/>
                  </a:cubicBezTo>
                  <a:cubicBezTo>
                    <a:pt x="103" y="120"/>
                    <a:pt x="102" y="120"/>
                    <a:pt x="101" y="120"/>
                  </a:cubicBezTo>
                  <a:cubicBezTo>
                    <a:pt x="100" y="120"/>
                    <a:pt x="100" y="122"/>
                    <a:pt x="100" y="123"/>
                  </a:cubicBezTo>
                  <a:close/>
                  <a:moveTo>
                    <a:pt x="91" y="101"/>
                  </a:moveTo>
                  <a:cubicBezTo>
                    <a:pt x="92" y="104"/>
                    <a:pt x="94" y="108"/>
                    <a:pt x="95" y="112"/>
                  </a:cubicBezTo>
                  <a:cubicBezTo>
                    <a:pt x="96" y="113"/>
                    <a:pt x="97" y="113"/>
                    <a:pt x="98" y="113"/>
                  </a:cubicBezTo>
                  <a:cubicBezTo>
                    <a:pt x="99" y="112"/>
                    <a:pt x="100" y="111"/>
                    <a:pt x="99" y="110"/>
                  </a:cubicBezTo>
                  <a:cubicBezTo>
                    <a:pt x="97" y="106"/>
                    <a:pt x="96" y="103"/>
                    <a:pt x="94" y="99"/>
                  </a:cubicBezTo>
                  <a:cubicBezTo>
                    <a:pt x="94" y="98"/>
                    <a:pt x="93" y="98"/>
                    <a:pt x="92" y="98"/>
                  </a:cubicBezTo>
                  <a:cubicBezTo>
                    <a:pt x="91" y="98"/>
                    <a:pt x="90" y="100"/>
                    <a:pt x="91" y="101"/>
                  </a:cubicBezTo>
                  <a:close/>
                  <a:moveTo>
                    <a:pt x="83" y="78"/>
                  </a:moveTo>
                  <a:cubicBezTo>
                    <a:pt x="84" y="81"/>
                    <a:pt x="85" y="85"/>
                    <a:pt x="86" y="89"/>
                  </a:cubicBezTo>
                  <a:cubicBezTo>
                    <a:pt x="87" y="90"/>
                    <a:pt x="88" y="91"/>
                    <a:pt x="89" y="91"/>
                  </a:cubicBezTo>
                  <a:cubicBezTo>
                    <a:pt x="90" y="90"/>
                    <a:pt x="90" y="89"/>
                    <a:pt x="90" y="88"/>
                  </a:cubicBezTo>
                  <a:cubicBezTo>
                    <a:pt x="89" y="84"/>
                    <a:pt x="88" y="80"/>
                    <a:pt x="87" y="77"/>
                  </a:cubicBezTo>
                  <a:cubicBezTo>
                    <a:pt x="86" y="76"/>
                    <a:pt x="85" y="75"/>
                    <a:pt x="84" y="75"/>
                  </a:cubicBezTo>
                  <a:cubicBezTo>
                    <a:pt x="83" y="75"/>
                    <a:pt x="82" y="77"/>
                    <a:pt x="83" y="78"/>
                  </a:cubicBezTo>
                  <a:close/>
                  <a:moveTo>
                    <a:pt x="80" y="53"/>
                  </a:moveTo>
                  <a:cubicBezTo>
                    <a:pt x="80" y="54"/>
                    <a:pt x="80" y="55"/>
                    <a:pt x="80" y="55"/>
                  </a:cubicBezTo>
                  <a:cubicBezTo>
                    <a:pt x="80" y="59"/>
                    <a:pt x="80" y="62"/>
                    <a:pt x="81" y="66"/>
                  </a:cubicBezTo>
                  <a:cubicBezTo>
                    <a:pt x="81" y="67"/>
                    <a:pt x="82" y="67"/>
                    <a:pt x="83" y="67"/>
                  </a:cubicBezTo>
                  <a:cubicBezTo>
                    <a:pt x="84" y="67"/>
                    <a:pt x="85" y="66"/>
                    <a:pt x="84" y="65"/>
                  </a:cubicBezTo>
                  <a:cubicBezTo>
                    <a:pt x="84" y="62"/>
                    <a:pt x="84" y="58"/>
                    <a:pt x="84" y="55"/>
                  </a:cubicBezTo>
                  <a:cubicBezTo>
                    <a:pt x="84" y="55"/>
                    <a:pt x="84" y="54"/>
                    <a:pt x="84" y="53"/>
                  </a:cubicBezTo>
                  <a:cubicBezTo>
                    <a:pt x="84" y="52"/>
                    <a:pt x="83" y="51"/>
                    <a:pt x="82" y="51"/>
                  </a:cubicBezTo>
                  <a:cubicBezTo>
                    <a:pt x="81" y="51"/>
                    <a:pt x="80" y="52"/>
                    <a:pt x="80" y="53"/>
                  </a:cubicBezTo>
                  <a:close/>
                  <a:moveTo>
                    <a:pt x="85" y="29"/>
                  </a:moveTo>
                  <a:cubicBezTo>
                    <a:pt x="84" y="33"/>
                    <a:pt x="82" y="37"/>
                    <a:pt x="81" y="41"/>
                  </a:cubicBezTo>
                  <a:cubicBezTo>
                    <a:pt x="81" y="42"/>
                    <a:pt x="82" y="43"/>
                    <a:pt x="83" y="43"/>
                  </a:cubicBezTo>
                  <a:cubicBezTo>
                    <a:pt x="84" y="44"/>
                    <a:pt x="85" y="43"/>
                    <a:pt x="85" y="42"/>
                  </a:cubicBezTo>
                  <a:cubicBezTo>
                    <a:pt x="86" y="38"/>
                    <a:pt x="87" y="34"/>
                    <a:pt x="89" y="31"/>
                  </a:cubicBezTo>
                  <a:cubicBezTo>
                    <a:pt x="89" y="30"/>
                    <a:pt x="89" y="29"/>
                    <a:pt x="88" y="28"/>
                  </a:cubicBezTo>
                  <a:cubicBezTo>
                    <a:pt x="87" y="28"/>
                    <a:pt x="86" y="28"/>
                    <a:pt x="85" y="29"/>
                  </a:cubicBezTo>
                  <a:close/>
                  <a:moveTo>
                    <a:pt x="101" y="10"/>
                  </a:moveTo>
                  <a:cubicBezTo>
                    <a:pt x="98" y="13"/>
                    <a:pt x="95" y="15"/>
                    <a:pt x="92" y="19"/>
                  </a:cubicBezTo>
                  <a:cubicBezTo>
                    <a:pt x="91" y="20"/>
                    <a:pt x="91" y="21"/>
                    <a:pt x="92" y="22"/>
                  </a:cubicBezTo>
                  <a:cubicBezTo>
                    <a:pt x="93" y="22"/>
                    <a:pt x="94" y="22"/>
                    <a:pt x="95" y="21"/>
                  </a:cubicBezTo>
                  <a:cubicBezTo>
                    <a:pt x="97" y="18"/>
                    <a:pt x="100" y="16"/>
                    <a:pt x="103" y="13"/>
                  </a:cubicBezTo>
                  <a:cubicBezTo>
                    <a:pt x="104" y="13"/>
                    <a:pt x="104" y="11"/>
                    <a:pt x="104" y="11"/>
                  </a:cubicBezTo>
                  <a:cubicBezTo>
                    <a:pt x="103" y="10"/>
                    <a:pt x="102" y="9"/>
                    <a:pt x="101" y="10"/>
                  </a:cubicBezTo>
                  <a:close/>
                  <a:moveTo>
                    <a:pt x="124" y="1"/>
                  </a:moveTo>
                  <a:cubicBezTo>
                    <a:pt x="120" y="1"/>
                    <a:pt x="116" y="2"/>
                    <a:pt x="112" y="4"/>
                  </a:cubicBezTo>
                  <a:cubicBezTo>
                    <a:pt x="111" y="4"/>
                    <a:pt x="110" y="6"/>
                    <a:pt x="111" y="7"/>
                  </a:cubicBezTo>
                  <a:cubicBezTo>
                    <a:pt x="111" y="8"/>
                    <a:pt x="112" y="8"/>
                    <a:pt x="113" y="8"/>
                  </a:cubicBezTo>
                  <a:cubicBezTo>
                    <a:pt x="117" y="6"/>
                    <a:pt x="121" y="5"/>
                    <a:pt x="124" y="5"/>
                  </a:cubicBezTo>
                  <a:cubicBezTo>
                    <a:pt x="125" y="4"/>
                    <a:pt x="126" y="3"/>
                    <a:pt x="126" y="2"/>
                  </a:cubicBezTo>
                  <a:cubicBezTo>
                    <a:pt x="126" y="1"/>
                    <a:pt x="125" y="0"/>
                    <a:pt x="124" y="1"/>
                  </a:cubicBezTo>
                  <a:close/>
                  <a:moveTo>
                    <a:pt x="148" y="3"/>
                  </a:moveTo>
                  <a:cubicBezTo>
                    <a:pt x="145" y="1"/>
                    <a:pt x="140" y="0"/>
                    <a:pt x="136" y="0"/>
                  </a:cubicBezTo>
                  <a:cubicBezTo>
                    <a:pt x="135" y="0"/>
                    <a:pt x="134" y="1"/>
                    <a:pt x="134" y="2"/>
                  </a:cubicBezTo>
                  <a:cubicBezTo>
                    <a:pt x="134" y="3"/>
                    <a:pt x="135" y="4"/>
                    <a:pt x="136" y="4"/>
                  </a:cubicBezTo>
                  <a:cubicBezTo>
                    <a:pt x="140" y="4"/>
                    <a:pt x="143" y="5"/>
                    <a:pt x="147" y="7"/>
                  </a:cubicBezTo>
                  <a:cubicBezTo>
                    <a:pt x="148" y="7"/>
                    <a:pt x="149" y="6"/>
                    <a:pt x="149" y="5"/>
                  </a:cubicBezTo>
                  <a:cubicBezTo>
                    <a:pt x="150" y="4"/>
                    <a:pt x="149" y="3"/>
                    <a:pt x="148" y="3"/>
                  </a:cubicBezTo>
                  <a:close/>
                  <a:moveTo>
                    <a:pt x="166" y="20"/>
                  </a:moveTo>
                  <a:cubicBezTo>
                    <a:pt x="165" y="16"/>
                    <a:pt x="162" y="12"/>
                    <a:pt x="159" y="10"/>
                  </a:cubicBezTo>
                  <a:cubicBezTo>
                    <a:pt x="158" y="9"/>
                    <a:pt x="157" y="9"/>
                    <a:pt x="156" y="10"/>
                  </a:cubicBezTo>
                  <a:cubicBezTo>
                    <a:pt x="155" y="10"/>
                    <a:pt x="156" y="12"/>
                    <a:pt x="156" y="12"/>
                  </a:cubicBezTo>
                  <a:cubicBezTo>
                    <a:pt x="159" y="15"/>
                    <a:pt x="161" y="18"/>
                    <a:pt x="162" y="22"/>
                  </a:cubicBezTo>
                  <a:cubicBezTo>
                    <a:pt x="163" y="23"/>
                    <a:pt x="164" y="23"/>
                    <a:pt x="165" y="23"/>
                  </a:cubicBezTo>
                  <a:cubicBezTo>
                    <a:pt x="166" y="22"/>
                    <a:pt x="167" y="21"/>
                    <a:pt x="166" y="20"/>
                  </a:cubicBezTo>
                  <a:close/>
                  <a:moveTo>
                    <a:pt x="166" y="45"/>
                  </a:moveTo>
                  <a:cubicBezTo>
                    <a:pt x="166" y="44"/>
                    <a:pt x="166" y="43"/>
                    <a:pt x="166" y="43"/>
                  </a:cubicBezTo>
                  <a:cubicBezTo>
                    <a:pt x="167" y="39"/>
                    <a:pt x="168" y="36"/>
                    <a:pt x="168" y="33"/>
                  </a:cubicBezTo>
                  <a:cubicBezTo>
                    <a:pt x="168" y="32"/>
                    <a:pt x="167" y="31"/>
                    <a:pt x="166" y="31"/>
                  </a:cubicBezTo>
                  <a:cubicBezTo>
                    <a:pt x="165" y="31"/>
                    <a:pt x="164" y="32"/>
                    <a:pt x="164" y="33"/>
                  </a:cubicBezTo>
                  <a:cubicBezTo>
                    <a:pt x="164" y="35"/>
                    <a:pt x="163" y="38"/>
                    <a:pt x="163" y="42"/>
                  </a:cubicBezTo>
                  <a:cubicBezTo>
                    <a:pt x="162" y="42"/>
                    <a:pt x="162" y="43"/>
                    <a:pt x="162" y="44"/>
                  </a:cubicBezTo>
                  <a:cubicBezTo>
                    <a:pt x="162" y="45"/>
                    <a:pt x="162" y="46"/>
                    <a:pt x="163" y="46"/>
                  </a:cubicBezTo>
                  <a:cubicBezTo>
                    <a:pt x="164" y="47"/>
                    <a:pt x="165" y="46"/>
                    <a:pt x="166" y="45"/>
                  </a:cubicBezTo>
                  <a:close/>
                  <a:moveTo>
                    <a:pt x="155" y="67"/>
                  </a:moveTo>
                  <a:cubicBezTo>
                    <a:pt x="157" y="64"/>
                    <a:pt x="159" y="61"/>
                    <a:pt x="161" y="57"/>
                  </a:cubicBezTo>
                  <a:cubicBezTo>
                    <a:pt x="162" y="56"/>
                    <a:pt x="161" y="54"/>
                    <a:pt x="160" y="54"/>
                  </a:cubicBezTo>
                  <a:cubicBezTo>
                    <a:pt x="159" y="53"/>
                    <a:pt x="158" y="54"/>
                    <a:pt x="158" y="55"/>
                  </a:cubicBezTo>
                  <a:cubicBezTo>
                    <a:pt x="156" y="59"/>
                    <a:pt x="154" y="62"/>
                    <a:pt x="152" y="65"/>
                  </a:cubicBezTo>
                  <a:cubicBezTo>
                    <a:pt x="151" y="66"/>
                    <a:pt x="151" y="67"/>
                    <a:pt x="152" y="67"/>
                  </a:cubicBezTo>
                  <a:cubicBezTo>
                    <a:pt x="153" y="68"/>
                    <a:pt x="154" y="68"/>
                    <a:pt x="155" y="67"/>
                  </a:cubicBezTo>
                  <a:close/>
                  <a:moveTo>
                    <a:pt x="135" y="82"/>
                  </a:moveTo>
                  <a:cubicBezTo>
                    <a:pt x="139" y="80"/>
                    <a:pt x="143" y="78"/>
                    <a:pt x="146" y="76"/>
                  </a:cubicBezTo>
                  <a:cubicBezTo>
                    <a:pt x="147" y="75"/>
                    <a:pt x="147" y="74"/>
                    <a:pt x="146" y="73"/>
                  </a:cubicBezTo>
                  <a:cubicBezTo>
                    <a:pt x="146" y="72"/>
                    <a:pt x="145" y="72"/>
                    <a:pt x="144" y="73"/>
                  </a:cubicBezTo>
                  <a:cubicBezTo>
                    <a:pt x="141" y="75"/>
                    <a:pt x="137" y="77"/>
                    <a:pt x="134" y="78"/>
                  </a:cubicBezTo>
                  <a:cubicBezTo>
                    <a:pt x="133" y="79"/>
                    <a:pt x="132" y="80"/>
                    <a:pt x="133" y="81"/>
                  </a:cubicBezTo>
                  <a:cubicBezTo>
                    <a:pt x="133" y="82"/>
                    <a:pt x="134" y="82"/>
                    <a:pt x="135" y="82"/>
                  </a:cubicBezTo>
                  <a:close/>
                  <a:moveTo>
                    <a:pt x="111" y="86"/>
                  </a:moveTo>
                  <a:cubicBezTo>
                    <a:pt x="112" y="86"/>
                    <a:pt x="113" y="86"/>
                    <a:pt x="114" y="86"/>
                  </a:cubicBezTo>
                  <a:cubicBezTo>
                    <a:pt x="117" y="86"/>
                    <a:pt x="120" y="85"/>
                    <a:pt x="123" y="85"/>
                  </a:cubicBezTo>
                  <a:cubicBezTo>
                    <a:pt x="124" y="85"/>
                    <a:pt x="125" y="84"/>
                    <a:pt x="125" y="83"/>
                  </a:cubicBezTo>
                  <a:cubicBezTo>
                    <a:pt x="125" y="82"/>
                    <a:pt x="124" y="81"/>
                    <a:pt x="123" y="81"/>
                  </a:cubicBezTo>
                  <a:cubicBezTo>
                    <a:pt x="120" y="81"/>
                    <a:pt x="117" y="82"/>
                    <a:pt x="114" y="82"/>
                  </a:cubicBezTo>
                  <a:cubicBezTo>
                    <a:pt x="113" y="82"/>
                    <a:pt x="112" y="82"/>
                    <a:pt x="111" y="82"/>
                  </a:cubicBezTo>
                  <a:cubicBezTo>
                    <a:pt x="110" y="82"/>
                    <a:pt x="109" y="82"/>
                    <a:pt x="109" y="84"/>
                  </a:cubicBezTo>
                  <a:cubicBezTo>
                    <a:pt x="109" y="85"/>
                    <a:pt x="110" y="86"/>
                    <a:pt x="111" y="86"/>
                  </a:cubicBezTo>
                  <a:close/>
                  <a:moveTo>
                    <a:pt x="87" y="82"/>
                  </a:moveTo>
                  <a:cubicBezTo>
                    <a:pt x="91" y="83"/>
                    <a:pt x="95" y="84"/>
                    <a:pt x="99" y="84"/>
                  </a:cubicBezTo>
                  <a:cubicBezTo>
                    <a:pt x="100" y="84"/>
                    <a:pt x="101" y="84"/>
                    <a:pt x="101" y="83"/>
                  </a:cubicBezTo>
                  <a:cubicBezTo>
                    <a:pt x="101" y="82"/>
                    <a:pt x="100" y="81"/>
                    <a:pt x="99" y="80"/>
                  </a:cubicBezTo>
                  <a:cubicBezTo>
                    <a:pt x="95" y="80"/>
                    <a:pt x="92" y="79"/>
                    <a:pt x="88" y="78"/>
                  </a:cubicBezTo>
                  <a:cubicBezTo>
                    <a:pt x="87" y="77"/>
                    <a:pt x="86" y="78"/>
                    <a:pt x="85" y="79"/>
                  </a:cubicBezTo>
                  <a:cubicBezTo>
                    <a:pt x="85" y="80"/>
                    <a:pt x="86" y="81"/>
                    <a:pt x="87" y="82"/>
                  </a:cubicBezTo>
                  <a:close/>
                  <a:moveTo>
                    <a:pt x="64" y="74"/>
                  </a:moveTo>
                  <a:cubicBezTo>
                    <a:pt x="67" y="75"/>
                    <a:pt x="71" y="77"/>
                    <a:pt x="75" y="78"/>
                  </a:cubicBezTo>
                  <a:cubicBezTo>
                    <a:pt x="76" y="78"/>
                    <a:pt x="77" y="78"/>
                    <a:pt x="78" y="77"/>
                  </a:cubicBezTo>
                  <a:cubicBezTo>
                    <a:pt x="78" y="76"/>
                    <a:pt x="77" y="75"/>
                    <a:pt x="76" y="74"/>
                  </a:cubicBezTo>
                  <a:cubicBezTo>
                    <a:pt x="73" y="73"/>
                    <a:pt x="69" y="71"/>
                    <a:pt x="65" y="70"/>
                  </a:cubicBezTo>
                  <a:cubicBezTo>
                    <a:pt x="64" y="69"/>
                    <a:pt x="63" y="70"/>
                    <a:pt x="63" y="71"/>
                  </a:cubicBezTo>
                  <a:cubicBezTo>
                    <a:pt x="62" y="72"/>
                    <a:pt x="63" y="73"/>
                    <a:pt x="64" y="74"/>
                  </a:cubicBezTo>
                  <a:close/>
                  <a:moveTo>
                    <a:pt x="42" y="63"/>
                  </a:moveTo>
                  <a:cubicBezTo>
                    <a:pt x="45" y="65"/>
                    <a:pt x="49" y="67"/>
                    <a:pt x="53" y="69"/>
                  </a:cubicBezTo>
                  <a:cubicBezTo>
                    <a:pt x="54" y="69"/>
                    <a:pt x="55" y="69"/>
                    <a:pt x="55" y="68"/>
                  </a:cubicBezTo>
                  <a:cubicBezTo>
                    <a:pt x="56" y="67"/>
                    <a:pt x="55" y="65"/>
                    <a:pt x="54" y="65"/>
                  </a:cubicBezTo>
                  <a:cubicBezTo>
                    <a:pt x="51" y="63"/>
                    <a:pt x="47" y="61"/>
                    <a:pt x="44" y="60"/>
                  </a:cubicBezTo>
                  <a:cubicBezTo>
                    <a:pt x="43" y="59"/>
                    <a:pt x="42" y="59"/>
                    <a:pt x="41" y="60"/>
                  </a:cubicBezTo>
                  <a:cubicBezTo>
                    <a:pt x="41" y="61"/>
                    <a:pt x="41" y="63"/>
                    <a:pt x="42" y="63"/>
                  </a:cubicBezTo>
                  <a:close/>
                  <a:moveTo>
                    <a:pt x="21" y="51"/>
                  </a:moveTo>
                  <a:cubicBezTo>
                    <a:pt x="24" y="53"/>
                    <a:pt x="28" y="55"/>
                    <a:pt x="31" y="57"/>
                  </a:cubicBezTo>
                  <a:cubicBezTo>
                    <a:pt x="32" y="58"/>
                    <a:pt x="34" y="58"/>
                    <a:pt x="34" y="57"/>
                  </a:cubicBezTo>
                  <a:cubicBezTo>
                    <a:pt x="35" y="56"/>
                    <a:pt x="34" y="54"/>
                    <a:pt x="33" y="54"/>
                  </a:cubicBezTo>
                  <a:cubicBezTo>
                    <a:pt x="30" y="52"/>
                    <a:pt x="26" y="50"/>
                    <a:pt x="23" y="48"/>
                  </a:cubicBezTo>
                  <a:cubicBezTo>
                    <a:pt x="22" y="47"/>
                    <a:pt x="21" y="47"/>
                    <a:pt x="20" y="48"/>
                  </a:cubicBezTo>
                  <a:cubicBezTo>
                    <a:pt x="20" y="49"/>
                    <a:pt x="20" y="51"/>
                    <a:pt x="21" y="51"/>
                  </a:cubicBezTo>
                  <a:close/>
                  <a:moveTo>
                    <a:pt x="2" y="39"/>
                  </a:moveTo>
                  <a:cubicBezTo>
                    <a:pt x="2" y="37"/>
                    <a:pt x="2" y="37"/>
                    <a:pt x="2" y="37"/>
                  </a:cubicBezTo>
                  <a:cubicBezTo>
                    <a:pt x="1" y="39"/>
                    <a:pt x="1" y="39"/>
                    <a:pt x="1" y="39"/>
                  </a:cubicBezTo>
                  <a:cubicBezTo>
                    <a:pt x="1" y="39"/>
                    <a:pt x="1" y="39"/>
                    <a:pt x="2" y="39"/>
                  </a:cubicBezTo>
                  <a:cubicBezTo>
                    <a:pt x="2" y="37"/>
                    <a:pt x="2" y="37"/>
                    <a:pt x="2" y="37"/>
                  </a:cubicBezTo>
                  <a:cubicBezTo>
                    <a:pt x="1" y="39"/>
                    <a:pt x="1" y="39"/>
                    <a:pt x="1" y="39"/>
                  </a:cubicBezTo>
                  <a:cubicBezTo>
                    <a:pt x="1" y="39"/>
                    <a:pt x="1" y="39"/>
                    <a:pt x="1" y="39"/>
                  </a:cubicBezTo>
                  <a:cubicBezTo>
                    <a:pt x="1" y="39"/>
                    <a:pt x="1" y="39"/>
                    <a:pt x="1" y="39"/>
                  </a:cubicBezTo>
                  <a:cubicBezTo>
                    <a:pt x="1" y="39"/>
                    <a:pt x="1" y="39"/>
                    <a:pt x="1" y="39"/>
                  </a:cubicBezTo>
                  <a:cubicBezTo>
                    <a:pt x="1" y="39"/>
                    <a:pt x="1" y="39"/>
                    <a:pt x="1" y="39"/>
                  </a:cubicBezTo>
                  <a:cubicBezTo>
                    <a:pt x="1" y="39"/>
                    <a:pt x="1" y="39"/>
                    <a:pt x="1" y="39"/>
                  </a:cubicBezTo>
                  <a:cubicBezTo>
                    <a:pt x="1" y="39"/>
                    <a:pt x="3" y="39"/>
                    <a:pt x="4" y="41"/>
                  </a:cubicBezTo>
                  <a:cubicBezTo>
                    <a:pt x="6" y="42"/>
                    <a:pt x="8" y="43"/>
                    <a:pt x="11" y="45"/>
                  </a:cubicBezTo>
                  <a:cubicBezTo>
                    <a:pt x="12" y="45"/>
                    <a:pt x="13" y="45"/>
                    <a:pt x="14" y="44"/>
                  </a:cubicBezTo>
                  <a:cubicBezTo>
                    <a:pt x="14" y="43"/>
                    <a:pt x="14" y="42"/>
                    <a:pt x="13" y="41"/>
                  </a:cubicBezTo>
                  <a:cubicBezTo>
                    <a:pt x="10" y="39"/>
                    <a:pt x="8" y="38"/>
                    <a:pt x="6" y="37"/>
                  </a:cubicBezTo>
                  <a:cubicBezTo>
                    <a:pt x="5" y="36"/>
                    <a:pt x="4" y="36"/>
                    <a:pt x="4" y="35"/>
                  </a:cubicBezTo>
                  <a:cubicBezTo>
                    <a:pt x="3" y="35"/>
                    <a:pt x="3" y="35"/>
                    <a:pt x="3" y="35"/>
                  </a:cubicBezTo>
                  <a:cubicBezTo>
                    <a:pt x="2" y="35"/>
                    <a:pt x="2" y="35"/>
                    <a:pt x="2" y="35"/>
                  </a:cubicBezTo>
                  <a:cubicBezTo>
                    <a:pt x="2" y="35"/>
                    <a:pt x="2" y="35"/>
                    <a:pt x="2" y="35"/>
                  </a:cubicBezTo>
                  <a:cubicBezTo>
                    <a:pt x="1" y="35"/>
                    <a:pt x="0" y="36"/>
                    <a:pt x="0" y="37"/>
                  </a:cubicBezTo>
                  <a:cubicBezTo>
                    <a:pt x="0" y="38"/>
                    <a:pt x="1" y="39"/>
                    <a:pt x="2"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0" name="Freeform 615"/>
            <p:cNvSpPr>
              <a:spLocks/>
            </p:cNvSpPr>
            <p:nvPr/>
          </p:nvSpPr>
          <p:spPr bwMode="auto">
            <a:xfrm rot="16200000">
              <a:off x="4303548" y="467425"/>
              <a:ext cx="574532" cy="250270"/>
            </a:xfrm>
            <a:custGeom>
              <a:avLst/>
              <a:gdLst>
                <a:gd name="T0" fmla="*/ 99 w 99"/>
                <a:gd name="T1" fmla="*/ 43 h 43"/>
                <a:gd name="T2" fmla="*/ 35 w 99"/>
                <a:gd name="T3" fmla="*/ 3 h 43"/>
                <a:gd name="T4" fmla="*/ 0 w 99"/>
                <a:gd name="T5" fmla="*/ 1 h 43"/>
                <a:gd name="T6" fmla="*/ 99 w 99"/>
                <a:gd name="T7" fmla="*/ 43 h 43"/>
              </a:gdLst>
              <a:ahLst/>
              <a:cxnLst>
                <a:cxn ang="0">
                  <a:pos x="T0" y="T1"/>
                </a:cxn>
                <a:cxn ang="0">
                  <a:pos x="T2" y="T3"/>
                </a:cxn>
                <a:cxn ang="0">
                  <a:pos x="T4" y="T5"/>
                </a:cxn>
                <a:cxn ang="0">
                  <a:pos x="T6" y="T7"/>
                </a:cxn>
              </a:cxnLst>
              <a:rect l="0" t="0" r="r" b="b"/>
              <a:pathLst>
                <a:path w="99" h="43">
                  <a:moveTo>
                    <a:pt x="99" y="43"/>
                  </a:moveTo>
                  <a:cubicBezTo>
                    <a:pt x="84" y="23"/>
                    <a:pt x="62" y="8"/>
                    <a:pt x="35" y="3"/>
                  </a:cubicBezTo>
                  <a:cubicBezTo>
                    <a:pt x="23" y="0"/>
                    <a:pt x="11" y="0"/>
                    <a:pt x="0" y="1"/>
                  </a:cubicBezTo>
                  <a:cubicBezTo>
                    <a:pt x="16" y="13"/>
                    <a:pt x="50" y="32"/>
                    <a:pt x="99" y="43"/>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1" name="Freeform 616"/>
            <p:cNvSpPr>
              <a:spLocks/>
            </p:cNvSpPr>
            <p:nvPr/>
          </p:nvSpPr>
          <p:spPr bwMode="auto">
            <a:xfrm rot="16200000">
              <a:off x="4212145" y="517479"/>
              <a:ext cx="826977" cy="306853"/>
            </a:xfrm>
            <a:custGeom>
              <a:avLst/>
              <a:gdLst>
                <a:gd name="T0" fmla="*/ 142 w 142"/>
                <a:gd name="T1" fmla="*/ 53 h 53"/>
                <a:gd name="T2" fmla="*/ 134 w 142"/>
                <a:gd name="T3" fmla="*/ 42 h 53"/>
                <a:gd name="T4" fmla="*/ 35 w 142"/>
                <a:gd name="T5" fmla="*/ 0 h 53"/>
                <a:gd name="T6" fmla="*/ 0 w 142"/>
                <a:gd name="T7" fmla="*/ 10 h 53"/>
                <a:gd name="T8" fmla="*/ 142 w 142"/>
                <a:gd name="T9" fmla="*/ 53 h 53"/>
              </a:gdLst>
              <a:ahLst/>
              <a:cxnLst>
                <a:cxn ang="0">
                  <a:pos x="T0" y="T1"/>
                </a:cxn>
                <a:cxn ang="0">
                  <a:pos x="T2" y="T3"/>
                </a:cxn>
                <a:cxn ang="0">
                  <a:pos x="T4" y="T5"/>
                </a:cxn>
                <a:cxn ang="0">
                  <a:pos x="T6" y="T7"/>
                </a:cxn>
                <a:cxn ang="0">
                  <a:pos x="T8" y="T9"/>
                </a:cxn>
              </a:cxnLst>
              <a:rect l="0" t="0" r="r" b="b"/>
              <a:pathLst>
                <a:path w="142" h="53">
                  <a:moveTo>
                    <a:pt x="142" y="53"/>
                  </a:moveTo>
                  <a:cubicBezTo>
                    <a:pt x="140" y="49"/>
                    <a:pt x="137" y="46"/>
                    <a:pt x="134" y="42"/>
                  </a:cubicBezTo>
                  <a:cubicBezTo>
                    <a:pt x="85" y="31"/>
                    <a:pt x="51" y="12"/>
                    <a:pt x="35" y="0"/>
                  </a:cubicBezTo>
                  <a:cubicBezTo>
                    <a:pt x="22" y="1"/>
                    <a:pt x="11" y="5"/>
                    <a:pt x="0" y="10"/>
                  </a:cubicBezTo>
                  <a:cubicBezTo>
                    <a:pt x="26" y="22"/>
                    <a:pt x="95" y="51"/>
                    <a:pt x="142" y="53"/>
                  </a:cubicBezTo>
                  <a:close/>
                </a:path>
              </a:pathLst>
            </a:custGeom>
            <a:solidFill>
              <a:srgbClr val="E8AD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2" name="Freeform 617"/>
            <p:cNvSpPr>
              <a:spLocks/>
            </p:cNvSpPr>
            <p:nvPr/>
          </p:nvSpPr>
          <p:spPr bwMode="auto">
            <a:xfrm rot="16200000">
              <a:off x="4191470" y="566444"/>
              <a:ext cx="983668" cy="309028"/>
            </a:xfrm>
            <a:custGeom>
              <a:avLst/>
              <a:gdLst>
                <a:gd name="T0" fmla="*/ 169 w 169"/>
                <a:gd name="T1" fmla="*/ 53 h 53"/>
                <a:gd name="T2" fmla="*/ 164 w 169"/>
                <a:gd name="T3" fmla="*/ 43 h 53"/>
                <a:gd name="T4" fmla="*/ 22 w 169"/>
                <a:gd name="T5" fmla="*/ 0 h 53"/>
                <a:gd name="T6" fmla="*/ 0 w 169"/>
                <a:gd name="T7" fmla="*/ 14 h 53"/>
                <a:gd name="T8" fmla="*/ 169 w 169"/>
                <a:gd name="T9" fmla="*/ 53 h 53"/>
              </a:gdLst>
              <a:ahLst/>
              <a:cxnLst>
                <a:cxn ang="0">
                  <a:pos x="T0" y="T1"/>
                </a:cxn>
                <a:cxn ang="0">
                  <a:pos x="T2" y="T3"/>
                </a:cxn>
                <a:cxn ang="0">
                  <a:pos x="T4" y="T5"/>
                </a:cxn>
                <a:cxn ang="0">
                  <a:pos x="T6" y="T7"/>
                </a:cxn>
                <a:cxn ang="0">
                  <a:pos x="T8" y="T9"/>
                </a:cxn>
              </a:cxnLst>
              <a:rect l="0" t="0" r="r" b="b"/>
              <a:pathLst>
                <a:path w="169" h="53">
                  <a:moveTo>
                    <a:pt x="169" y="53"/>
                  </a:moveTo>
                  <a:cubicBezTo>
                    <a:pt x="167" y="49"/>
                    <a:pt x="166" y="46"/>
                    <a:pt x="164" y="43"/>
                  </a:cubicBezTo>
                  <a:cubicBezTo>
                    <a:pt x="117" y="41"/>
                    <a:pt x="48" y="12"/>
                    <a:pt x="22" y="0"/>
                  </a:cubicBezTo>
                  <a:cubicBezTo>
                    <a:pt x="14" y="4"/>
                    <a:pt x="7" y="8"/>
                    <a:pt x="0" y="14"/>
                  </a:cubicBezTo>
                  <a:cubicBezTo>
                    <a:pt x="27" y="24"/>
                    <a:pt x="106" y="53"/>
                    <a:pt x="169" y="53"/>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3" name="Freeform 618"/>
            <p:cNvSpPr>
              <a:spLocks/>
            </p:cNvSpPr>
            <p:nvPr/>
          </p:nvSpPr>
          <p:spPr bwMode="auto">
            <a:xfrm rot="16200000">
              <a:off x="5262189" y="764483"/>
              <a:ext cx="783452" cy="121870"/>
            </a:xfrm>
            <a:custGeom>
              <a:avLst/>
              <a:gdLst>
                <a:gd name="T0" fmla="*/ 16 w 135"/>
                <a:gd name="T1" fmla="*/ 11 h 21"/>
                <a:gd name="T2" fmla="*/ 103 w 135"/>
                <a:gd name="T3" fmla="*/ 21 h 21"/>
                <a:gd name="T4" fmla="*/ 135 w 135"/>
                <a:gd name="T5" fmla="*/ 4 h 21"/>
                <a:gd name="T6" fmla="*/ 0 w 135"/>
                <a:gd name="T7" fmla="*/ 0 h 21"/>
                <a:gd name="T8" fmla="*/ 16 w 135"/>
                <a:gd name="T9" fmla="*/ 11 h 21"/>
              </a:gdLst>
              <a:ahLst/>
              <a:cxnLst>
                <a:cxn ang="0">
                  <a:pos x="T0" y="T1"/>
                </a:cxn>
                <a:cxn ang="0">
                  <a:pos x="T2" y="T3"/>
                </a:cxn>
                <a:cxn ang="0">
                  <a:pos x="T4" y="T5"/>
                </a:cxn>
                <a:cxn ang="0">
                  <a:pos x="T6" y="T7"/>
                </a:cxn>
                <a:cxn ang="0">
                  <a:pos x="T8" y="T9"/>
                </a:cxn>
              </a:cxnLst>
              <a:rect l="0" t="0" r="r" b="b"/>
              <a:pathLst>
                <a:path w="135" h="21">
                  <a:moveTo>
                    <a:pt x="16" y="11"/>
                  </a:moveTo>
                  <a:cubicBezTo>
                    <a:pt x="35" y="15"/>
                    <a:pt x="71" y="21"/>
                    <a:pt x="103" y="21"/>
                  </a:cubicBezTo>
                  <a:cubicBezTo>
                    <a:pt x="115" y="17"/>
                    <a:pt x="125" y="11"/>
                    <a:pt x="135" y="4"/>
                  </a:cubicBezTo>
                  <a:cubicBezTo>
                    <a:pt x="93" y="10"/>
                    <a:pt x="28" y="3"/>
                    <a:pt x="0" y="0"/>
                  </a:cubicBezTo>
                  <a:cubicBezTo>
                    <a:pt x="5" y="4"/>
                    <a:pt x="10" y="8"/>
                    <a:pt x="16" y="11"/>
                  </a:cubicBezTo>
                  <a:close/>
                </a:path>
              </a:pathLst>
            </a:custGeom>
            <a:solidFill>
              <a:srgbClr val="FBDF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4" name="Freeform 619"/>
            <p:cNvSpPr>
              <a:spLocks/>
            </p:cNvSpPr>
            <p:nvPr/>
          </p:nvSpPr>
          <p:spPr bwMode="auto">
            <a:xfrm rot="16200000">
              <a:off x="5451523" y="825419"/>
              <a:ext cx="504891" cy="91403"/>
            </a:xfrm>
            <a:custGeom>
              <a:avLst/>
              <a:gdLst>
                <a:gd name="T0" fmla="*/ 32 w 87"/>
                <a:gd name="T1" fmla="*/ 12 h 16"/>
                <a:gd name="T2" fmla="*/ 87 w 87"/>
                <a:gd name="T3" fmla="*/ 10 h 16"/>
                <a:gd name="T4" fmla="*/ 0 w 87"/>
                <a:gd name="T5" fmla="*/ 0 h 16"/>
                <a:gd name="T6" fmla="*/ 32 w 87"/>
                <a:gd name="T7" fmla="*/ 12 h 16"/>
              </a:gdLst>
              <a:ahLst/>
              <a:cxnLst>
                <a:cxn ang="0">
                  <a:pos x="T0" y="T1"/>
                </a:cxn>
                <a:cxn ang="0">
                  <a:pos x="T2" y="T3"/>
                </a:cxn>
                <a:cxn ang="0">
                  <a:pos x="T4" y="T5"/>
                </a:cxn>
                <a:cxn ang="0">
                  <a:pos x="T6" y="T7"/>
                </a:cxn>
              </a:cxnLst>
              <a:rect l="0" t="0" r="r" b="b"/>
              <a:pathLst>
                <a:path w="87" h="16">
                  <a:moveTo>
                    <a:pt x="32" y="12"/>
                  </a:moveTo>
                  <a:cubicBezTo>
                    <a:pt x="51" y="16"/>
                    <a:pt x="70" y="15"/>
                    <a:pt x="87" y="10"/>
                  </a:cubicBezTo>
                  <a:cubicBezTo>
                    <a:pt x="55" y="10"/>
                    <a:pt x="19" y="4"/>
                    <a:pt x="0" y="0"/>
                  </a:cubicBezTo>
                  <a:cubicBezTo>
                    <a:pt x="9" y="6"/>
                    <a:pt x="20" y="10"/>
                    <a:pt x="32" y="12"/>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5" name="Freeform 620"/>
            <p:cNvSpPr>
              <a:spLocks/>
            </p:cNvSpPr>
            <p:nvPr/>
          </p:nvSpPr>
          <p:spPr bwMode="auto">
            <a:xfrm rot="16200000">
              <a:off x="4340544" y="598000"/>
              <a:ext cx="1262228" cy="406961"/>
            </a:xfrm>
            <a:custGeom>
              <a:avLst/>
              <a:gdLst>
                <a:gd name="T0" fmla="*/ 217 w 217"/>
                <a:gd name="T1" fmla="*/ 49 h 70"/>
                <a:gd name="T2" fmla="*/ 214 w 217"/>
                <a:gd name="T3" fmla="*/ 31 h 70"/>
                <a:gd name="T4" fmla="*/ 14 w 217"/>
                <a:gd name="T5" fmla="*/ 0 h 70"/>
                <a:gd name="T6" fmla="*/ 0 w 217"/>
                <a:gd name="T7" fmla="*/ 34 h 70"/>
                <a:gd name="T8" fmla="*/ 217 w 217"/>
                <a:gd name="T9" fmla="*/ 49 h 70"/>
              </a:gdLst>
              <a:ahLst/>
              <a:cxnLst>
                <a:cxn ang="0">
                  <a:pos x="T0" y="T1"/>
                </a:cxn>
                <a:cxn ang="0">
                  <a:pos x="T2" y="T3"/>
                </a:cxn>
                <a:cxn ang="0">
                  <a:pos x="T4" y="T5"/>
                </a:cxn>
                <a:cxn ang="0">
                  <a:pos x="T6" y="T7"/>
                </a:cxn>
                <a:cxn ang="0">
                  <a:pos x="T8" y="T9"/>
                </a:cxn>
              </a:cxnLst>
              <a:rect l="0" t="0" r="r" b="b"/>
              <a:pathLst>
                <a:path w="217" h="70">
                  <a:moveTo>
                    <a:pt x="217" y="49"/>
                  </a:moveTo>
                  <a:cubicBezTo>
                    <a:pt x="216" y="43"/>
                    <a:pt x="215" y="37"/>
                    <a:pt x="214" y="31"/>
                  </a:cubicBezTo>
                  <a:cubicBezTo>
                    <a:pt x="147" y="41"/>
                    <a:pt x="52" y="13"/>
                    <a:pt x="14" y="0"/>
                  </a:cubicBezTo>
                  <a:cubicBezTo>
                    <a:pt x="8" y="10"/>
                    <a:pt x="3" y="22"/>
                    <a:pt x="0" y="34"/>
                  </a:cubicBezTo>
                  <a:cubicBezTo>
                    <a:pt x="35" y="43"/>
                    <a:pt x="149" y="70"/>
                    <a:pt x="217" y="49"/>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6" name="Freeform 621"/>
            <p:cNvSpPr>
              <a:spLocks/>
            </p:cNvSpPr>
            <p:nvPr/>
          </p:nvSpPr>
          <p:spPr bwMode="auto">
            <a:xfrm rot="16200000">
              <a:off x="5107674" y="755778"/>
              <a:ext cx="948847" cy="139280"/>
            </a:xfrm>
            <a:custGeom>
              <a:avLst/>
              <a:gdLst>
                <a:gd name="T0" fmla="*/ 0 w 163"/>
                <a:gd name="T1" fmla="*/ 0 h 24"/>
                <a:gd name="T2" fmla="*/ 14 w 163"/>
                <a:gd name="T3" fmla="*/ 14 h 24"/>
                <a:gd name="T4" fmla="*/ 149 w 163"/>
                <a:gd name="T5" fmla="*/ 18 h 24"/>
                <a:gd name="T6" fmla="*/ 163 w 163"/>
                <a:gd name="T7" fmla="*/ 7 h 24"/>
                <a:gd name="T8" fmla="*/ 0 w 163"/>
                <a:gd name="T9" fmla="*/ 0 h 24"/>
              </a:gdLst>
              <a:ahLst/>
              <a:cxnLst>
                <a:cxn ang="0">
                  <a:pos x="T0" y="T1"/>
                </a:cxn>
                <a:cxn ang="0">
                  <a:pos x="T2" y="T3"/>
                </a:cxn>
                <a:cxn ang="0">
                  <a:pos x="T4" y="T5"/>
                </a:cxn>
                <a:cxn ang="0">
                  <a:pos x="T6" y="T7"/>
                </a:cxn>
                <a:cxn ang="0">
                  <a:pos x="T8" y="T9"/>
                </a:cxn>
              </a:cxnLst>
              <a:rect l="0" t="0" r="r" b="b"/>
              <a:pathLst>
                <a:path w="163" h="24">
                  <a:moveTo>
                    <a:pt x="0" y="0"/>
                  </a:moveTo>
                  <a:cubicBezTo>
                    <a:pt x="4" y="5"/>
                    <a:pt x="9" y="10"/>
                    <a:pt x="14" y="14"/>
                  </a:cubicBezTo>
                  <a:cubicBezTo>
                    <a:pt x="42" y="17"/>
                    <a:pt x="107" y="24"/>
                    <a:pt x="149" y="18"/>
                  </a:cubicBezTo>
                  <a:cubicBezTo>
                    <a:pt x="154" y="15"/>
                    <a:pt x="158" y="11"/>
                    <a:pt x="163" y="7"/>
                  </a:cubicBezTo>
                  <a:cubicBezTo>
                    <a:pt x="106" y="17"/>
                    <a:pt x="28" y="5"/>
                    <a:pt x="0" y="0"/>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7" name="Freeform 622"/>
            <p:cNvSpPr>
              <a:spLocks/>
            </p:cNvSpPr>
            <p:nvPr/>
          </p:nvSpPr>
          <p:spPr bwMode="auto">
            <a:xfrm rot="16200000">
              <a:off x="5005390" y="740545"/>
              <a:ext cx="1053308" cy="156690"/>
            </a:xfrm>
            <a:custGeom>
              <a:avLst/>
              <a:gdLst>
                <a:gd name="T0" fmla="*/ 181 w 181"/>
                <a:gd name="T1" fmla="*/ 4 h 27"/>
                <a:gd name="T2" fmla="*/ 0 w 181"/>
                <a:gd name="T3" fmla="*/ 0 h 27"/>
                <a:gd name="T4" fmla="*/ 8 w 181"/>
                <a:gd name="T5" fmla="*/ 10 h 27"/>
                <a:gd name="T6" fmla="*/ 171 w 181"/>
                <a:gd name="T7" fmla="*/ 17 h 27"/>
                <a:gd name="T8" fmla="*/ 181 w 181"/>
                <a:gd name="T9" fmla="*/ 4 h 27"/>
              </a:gdLst>
              <a:ahLst/>
              <a:cxnLst>
                <a:cxn ang="0">
                  <a:pos x="T0" y="T1"/>
                </a:cxn>
                <a:cxn ang="0">
                  <a:pos x="T2" y="T3"/>
                </a:cxn>
                <a:cxn ang="0">
                  <a:pos x="T4" y="T5"/>
                </a:cxn>
                <a:cxn ang="0">
                  <a:pos x="T6" y="T7"/>
                </a:cxn>
                <a:cxn ang="0">
                  <a:pos x="T8" y="T9"/>
                </a:cxn>
              </a:cxnLst>
              <a:rect l="0" t="0" r="r" b="b"/>
              <a:pathLst>
                <a:path w="181" h="27">
                  <a:moveTo>
                    <a:pt x="181" y="4"/>
                  </a:moveTo>
                  <a:cubicBezTo>
                    <a:pt x="124" y="19"/>
                    <a:pt x="35" y="5"/>
                    <a:pt x="0" y="0"/>
                  </a:cubicBezTo>
                  <a:cubicBezTo>
                    <a:pt x="3" y="3"/>
                    <a:pt x="5" y="7"/>
                    <a:pt x="8" y="10"/>
                  </a:cubicBezTo>
                  <a:cubicBezTo>
                    <a:pt x="36" y="15"/>
                    <a:pt x="114" y="27"/>
                    <a:pt x="171" y="17"/>
                  </a:cubicBezTo>
                  <a:cubicBezTo>
                    <a:pt x="175" y="13"/>
                    <a:pt x="178" y="8"/>
                    <a:pt x="181" y="4"/>
                  </a:cubicBezTo>
                  <a:close/>
                </a:path>
              </a:pathLst>
            </a:custGeom>
            <a:solidFill>
              <a:srgbClr val="A88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8" name="Freeform 623"/>
            <p:cNvSpPr>
              <a:spLocks/>
            </p:cNvSpPr>
            <p:nvPr/>
          </p:nvSpPr>
          <p:spPr bwMode="auto">
            <a:xfrm rot="16200000">
              <a:off x="4748591" y="609969"/>
              <a:ext cx="1249171" cy="383021"/>
            </a:xfrm>
            <a:custGeom>
              <a:avLst/>
              <a:gdLst>
                <a:gd name="T0" fmla="*/ 214 w 215"/>
                <a:gd name="T1" fmla="*/ 9 h 66"/>
                <a:gd name="T2" fmla="*/ 215 w 215"/>
                <a:gd name="T3" fmla="*/ 0 h 66"/>
                <a:gd name="T4" fmla="*/ 0 w 215"/>
                <a:gd name="T5" fmla="*/ 13 h 66"/>
                <a:gd name="T6" fmla="*/ 14 w 215"/>
                <a:gd name="T7" fmla="*/ 47 h 66"/>
                <a:gd name="T8" fmla="*/ 195 w 215"/>
                <a:gd name="T9" fmla="*/ 51 h 66"/>
                <a:gd name="T10" fmla="*/ 214 w 215"/>
                <a:gd name="T11" fmla="*/ 9 h 66"/>
              </a:gdLst>
              <a:ahLst/>
              <a:cxnLst>
                <a:cxn ang="0">
                  <a:pos x="T0" y="T1"/>
                </a:cxn>
                <a:cxn ang="0">
                  <a:pos x="T2" y="T3"/>
                </a:cxn>
                <a:cxn ang="0">
                  <a:pos x="T4" y="T5"/>
                </a:cxn>
                <a:cxn ang="0">
                  <a:pos x="T6" y="T7"/>
                </a:cxn>
                <a:cxn ang="0">
                  <a:pos x="T8" y="T9"/>
                </a:cxn>
                <a:cxn ang="0">
                  <a:pos x="T10" y="T11"/>
                </a:cxn>
              </a:cxnLst>
              <a:rect l="0" t="0" r="r" b="b"/>
              <a:pathLst>
                <a:path w="215" h="66">
                  <a:moveTo>
                    <a:pt x="214" y="9"/>
                  </a:moveTo>
                  <a:cubicBezTo>
                    <a:pt x="214" y="6"/>
                    <a:pt x="215" y="3"/>
                    <a:pt x="215" y="0"/>
                  </a:cubicBezTo>
                  <a:cubicBezTo>
                    <a:pt x="159" y="26"/>
                    <a:pt x="43" y="17"/>
                    <a:pt x="0" y="13"/>
                  </a:cubicBezTo>
                  <a:cubicBezTo>
                    <a:pt x="3" y="25"/>
                    <a:pt x="8" y="36"/>
                    <a:pt x="14" y="47"/>
                  </a:cubicBezTo>
                  <a:cubicBezTo>
                    <a:pt x="49" y="52"/>
                    <a:pt x="138" y="66"/>
                    <a:pt x="195" y="51"/>
                  </a:cubicBezTo>
                  <a:cubicBezTo>
                    <a:pt x="204" y="39"/>
                    <a:pt x="210" y="25"/>
                    <a:pt x="214" y="9"/>
                  </a:cubicBezTo>
                  <a:close/>
                </a:path>
              </a:pathLst>
            </a:custGeom>
            <a:solidFill>
              <a:srgbClr val="F5AF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9" name="Freeform 624"/>
            <p:cNvSpPr>
              <a:spLocks/>
            </p:cNvSpPr>
            <p:nvPr/>
          </p:nvSpPr>
          <p:spPr bwMode="auto">
            <a:xfrm rot="16200000">
              <a:off x="4505939" y="630643"/>
              <a:ext cx="1286168" cy="365611"/>
            </a:xfrm>
            <a:custGeom>
              <a:avLst/>
              <a:gdLst>
                <a:gd name="T0" fmla="*/ 221 w 221"/>
                <a:gd name="T1" fmla="*/ 15 h 63"/>
                <a:gd name="T2" fmla="*/ 4 w 221"/>
                <a:gd name="T3" fmla="*/ 0 h 63"/>
                <a:gd name="T4" fmla="*/ 4 w 221"/>
                <a:gd name="T5" fmla="*/ 2 h 63"/>
                <a:gd name="T6" fmla="*/ 5 w 221"/>
                <a:gd name="T7" fmla="*/ 50 h 63"/>
                <a:gd name="T8" fmla="*/ 220 w 221"/>
                <a:gd name="T9" fmla="*/ 37 h 63"/>
                <a:gd name="T10" fmla="*/ 221 w 221"/>
                <a:gd name="T11" fmla="*/ 15 h 63"/>
              </a:gdLst>
              <a:ahLst/>
              <a:cxnLst>
                <a:cxn ang="0">
                  <a:pos x="T0" y="T1"/>
                </a:cxn>
                <a:cxn ang="0">
                  <a:pos x="T2" y="T3"/>
                </a:cxn>
                <a:cxn ang="0">
                  <a:pos x="T4" y="T5"/>
                </a:cxn>
                <a:cxn ang="0">
                  <a:pos x="T6" y="T7"/>
                </a:cxn>
                <a:cxn ang="0">
                  <a:pos x="T8" y="T9"/>
                </a:cxn>
                <a:cxn ang="0">
                  <a:pos x="T10" y="T11"/>
                </a:cxn>
              </a:cxnLst>
              <a:rect l="0" t="0" r="r" b="b"/>
              <a:pathLst>
                <a:path w="221" h="63">
                  <a:moveTo>
                    <a:pt x="221" y="15"/>
                  </a:moveTo>
                  <a:cubicBezTo>
                    <a:pt x="153" y="36"/>
                    <a:pt x="39" y="9"/>
                    <a:pt x="4" y="0"/>
                  </a:cubicBezTo>
                  <a:cubicBezTo>
                    <a:pt x="4" y="1"/>
                    <a:pt x="4" y="1"/>
                    <a:pt x="4" y="2"/>
                  </a:cubicBezTo>
                  <a:cubicBezTo>
                    <a:pt x="0" y="18"/>
                    <a:pt x="1" y="35"/>
                    <a:pt x="5" y="50"/>
                  </a:cubicBezTo>
                  <a:cubicBezTo>
                    <a:pt x="48" y="54"/>
                    <a:pt x="164" y="63"/>
                    <a:pt x="220" y="37"/>
                  </a:cubicBezTo>
                  <a:cubicBezTo>
                    <a:pt x="221" y="29"/>
                    <a:pt x="221" y="22"/>
                    <a:pt x="221" y="15"/>
                  </a:cubicBezTo>
                  <a:close/>
                </a:path>
              </a:pathLst>
            </a:custGeom>
            <a:solidFill>
              <a:srgbClr val="CFA3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0" name="Freeform 625"/>
            <p:cNvSpPr>
              <a:spLocks/>
            </p:cNvSpPr>
            <p:nvPr/>
          </p:nvSpPr>
          <p:spPr bwMode="auto">
            <a:xfrm rot="16200000">
              <a:off x="4226290" y="572972"/>
              <a:ext cx="1164297" cy="393903"/>
            </a:xfrm>
            <a:custGeom>
              <a:avLst/>
              <a:gdLst>
                <a:gd name="T0" fmla="*/ 200 w 200"/>
                <a:gd name="T1" fmla="*/ 58 h 68"/>
                <a:gd name="T2" fmla="*/ 193 w 200"/>
                <a:gd name="T3" fmla="*/ 39 h 68"/>
                <a:gd name="T4" fmla="*/ 24 w 200"/>
                <a:gd name="T5" fmla="*/ 0 h 68"/>
                <a:gd name="T6" fmla="*/ 0 w 200"/>
                <a:gd name="T7" fmla="*/ 27 h 68"/>
                <a:gd name="T8" fmla="*/ 200 w 200"/>
                <a:gd name="T9" fmla="*/ 58 h 68"/>
              </a:gdLst>
              <a:ahLst/>
              <a:cxnLst>
                <a:cxn ang="0">
                  <a:pos x="T0" y="T1"/>
                </a:cxn>
                <a:cxn ang="0">
                  <a:pos x="T2" y="T3"/>
                </a:cxn>
                <a:cxn ang="0">
                  <a:pos x="T4" y="T5"/>
                </a:cxn>
                <a:cxn ang="0">
                  <a:pos x="T6" y="T7"/>
                </a:cxn>
                <a:cxn ang="0">
                  <a:pos x="T8" y="T9"/>
                </a:cxn>
              </a:cxnLst>
              <a:rect l="0" t="0" r="r" b="b"/>
              <a:pathLst>
                <a:path w="200" h="68">
                  <a:moveTo>
                    <a:pt x="200" y="58"/>
                  </a:moveTo>
                  <a:cubicBezTo>
                    <a:pt x="198" y="52"/>
                    <a:pt x="196" y="45"/>
                    <a:pt x="193" y="39"/>
                  </a:cubicBezTo>
                  <a:cubicBezTo>
                    <a:pt x="130" y="39"/>
                    <a:pt x="51" y="10"/>
                    <a:pt x="24" y="0"/>
                  </a:cubicBezTo>
                  <a:cubicBezTo>
                    <a:pt x="15" y="7"/>
                    <a:pt x="7" y="17"/>
                    <a:pt x="0" y="27"/>
                  </a:cubicBezTo>
                  <a:cubicBezTo>
                    <a:pt x="38" y="40"/>
                    <a:pt x="133" y="68"/>
                    <a:pt x="200" y="58"/>
                  </a:cubicBezTo>
                  <a:close/>
                </a:path>
              </a:pathLst>
            </a:custGeom>
            <a:solidFill>
              <a:srgbClr val="FBCE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1" name="Freeform 626"/>
            <p:cNvSpPr>
              <a:spLocks noEditPoints="1"/>
            </p:cNvSpPr>
            <p:nvPr/>
          </p:nvSpPr>
          <p:spPr bwMode="auto">
            <a:xfrm rot="16200000">
              <a:off x="-1546230" y="3239974"/>
              <a:ext cx="3762747" cy="670287"/>
            </a:xfrm>
            <a:custGeom>
              <a:avLst/>
              <a:gdLst>
                <a:gd name="T0" fmla="*/ 644 w 647"/>
                <a:gd name="T1" fmla="*/ 1 h 115"/>
                <a:gd name="T2" fmla="*/ 645 w 647"/>
                <a:gd name="T3" fmla="*/ 6 h 115"/>
                <a:gd name="T4" fmla="*/ 634 w 647"/>
                <a:gd name="T5" fmla="*/ 12 h 115"/>
                <a:gd name="T6" fmla="*/ 609 w 647"/>
                <a:gd name="T7" fmla="*/ 38 h 115"/>
                <a:gd name="T8" fmla="*/ 606 w 647"/>
                <a:gd name="T9" fmla="*/ 35 h 115"/>
                <a:gd name="T10" fmla="*/ 599 w 647"/>
                <a:gd name="T11" fmla="*/ 45 h 115"/>
                <a:gd name="T12" fmla="*/ 586 w 647"/>
                <a:gd name="T13" fmla="*/ 51 h 115"/>
                <a:gd name="T14" fmla="*/ 579 w 647"/>
                <a:gd name="T15" fmla="*/ 55 h 115"/>
                <a:gd name="T16" fmla="*/ 567 w 647"/>
                <a:gd name="T17" fmla="*/ 63 h 115"/>
                <a:gd name="T18" fmla="*/ 555 w 647"/>
                <a:gd name="T19" fmla="*/ 65 h 115"/>
                <a:gd name="T20" fmla="*/ 523 w 647"/>
                <a:gd name="T21" fmla="*/ 83 h 115"/>
                <a:gd name="T22" fmla="*/ 522 w 647"/>
                <a:gd name="T23" fmla="*/ 79 h 115"/>
                <a:gd name="T24" fmla="*/ 512 w 647"/>
                <a:gd name="T25" fmla="*/ 87 h 115"/>
                <a:gd name="T26" fmla="*/ 498 w 647"/>
                <a:gd name="T27" fmla="*/ 89 h 115"/>
                <a:gd name="T28" fmla="*/ 490 w 647"/>
                <a:gd name="T29" fmla="*/ 91 h 115"/>
                <a:gd name="T30" fmla="*/ 477 w 647"/>
                <a:gd name="T31" fmla="*/ 97 h 115"/>
                <a:gd name="T32" fmla="*/ 465 w 647"/>
                <a:gd name="T33" fmla="*/ 96 h 115"/>
                <a:gd name="T34" fmla="*/ 430 w 647"/>
                <a:gd name="T35" fmla="*/ 107 h 115"/>
                <a:gd name="T36" fmla="*/ 429 w 647"/>
                <a:gd name="T37" fmla="*/ 103 h 115"/>
                <a:gd name="T38" fmla="*/ 418 w 647"/>
                <a:gd name="T39" fmla="*/ 108 h 115"/>
                <a:gd name="T40" fmla="*/ 404 w 647"/>
                <a:gd name="T41" fmla="*/ 108 h 115"/>
                <a:gd name="T42" fmla="*/ 396 w 647"/>
                <a:gd name="T43" fmla="*/ 109 h 115"/>
                <a:gd name="T44" fmla="*/ 382 w 647"/>
                <a:gd name="T45" fmla="*/ 112 h 115"/>
                <a:gd name="T46" fmla="*/ 370 w 647"/>
                <a:gd name="T47" fmla="*/ 109 h 115"/>
                <a:gd name="T48" fmla="*/ 334 w 647"/>
                <a:gd name="T49" fmla="*/ 115 h 115"/>
                <a:gd name="T50" fmla="*/ 334 w 647"/>
                <a:gd name="T51" fmla="*/ 111 h 115"/>
                <a:gd name="T52" fmla="*/ 322 w 647"/>
                <a:gd name="T53" fmla="*/ 115 h 115"/>
                <a:gd name="T54" fmla="*/ 308 w 647"/>
                <a:gd name="T55" fmla="*/ 112 h 115"/>
                <a:gd name="T56" fmla="*/ 300 w 647"/>
                <a:gd name="T57" fmla="*/ 112 h 115"/>
                <a:gd name="T58" fmla="*/ 286 w 647"/>
                <a:gd name="T59" fmla="*/ 114 h 115"/>
                <a:gd name="T60" fmla="*/ 274 w 647"/>
                <a:gd name="T61" fmla="*/ 109 h 115"/>
                <a:gd name="T62" fmla="*/ 238 w 647"/>
                <a:gd name="T63" fmla="*/ 109 h 115"/>
                <a:gd name="T64" fmla="*/ 239 w 647"/>
                <a:gd name="T65" fmla="*/ 105 h 115"/>
                <a:gd name="T66" fmla="*/ 226 w 647"/>
                <a:gd name="T67" fmla="*/ 108 h 115"/>
                <a:gd name="T68" fmla="*/ 213 w 647"/>
                <a:gd name="T69" fmla="*/ 103 h 115"/>
                <a:gd name="T70" fmla="*/ 205 w 647"/>
                <a:gd name="T71" fmla="*/ 102 h 115"/>
                <a:gd name="T72" fmla="*/ 191 w 647"/>
                <a:gd name="T73" fmla="*/ 101 h 115"/>
                <a:gd name="T74" fmla="*/ 180 w 647"/>
                <a:gd name="T75" fmla="*/ 95 h 115"/>
                <a:gd name="T76" fmla="*/ 144 w 647"/>
                <a:gd name="T77" fmla="*/ 89 h 115"/>
                <a:gd name="T78" fmla="*/ 146 w 647"/>
                <a:gd name="T79" fmla="*/ 85 h 115"/>
                <a:gd name="T80" fmla="*/ 133 w 647"/>
                <a:gd name="T81" fmla="*/ 85 h 115"/>
                <a:gd name="T82" fmla="*/ 120 w 647"/>
                <a:gd name="T83" fmla="*/ 78 h 115"/>
                <a:gd name="T84" fmla="*/ 113 w 647"/>
                <a:gd name="T85" fmla="*/ 75 h 115"/>
                <a:gd name="T86" fmla="*/ 99 w 647"/>
                <a:gd name="T87" fmla="*/ 71 h 115"/>
                <a:gd name="T88" fmla="*/ 90 w 647"/>
                <a:gd name="T89" fmla="*/ 63 h 115"/>
                <a:gd name="T90" fmla="*/ 57 w 647"/>
                <a:gd name="T91" fmla="*/ 49 h 115"/>
                <a:gd name="T92" fmla="*/ 59 w 647"/>
                <a:gd name="T93" fmla="*/ 45 h 115"/>
                <a:gd name="T94" fmla="*/ 47 w 647"/>
                <a:gd name="T95" fmla="*/ 42 h 115"/>
                <a:gd name="T96" fmla="*/ 36 w 647"/>
                <a:gd name="T97" fmla="*/ 33 h 115"/>
                <a:gd name="T98" fmla="*/ 30 w 647"/>
                <a:gd name="T99" fmla="*/ 28 h 115"/>
                <a:gd name="T100" fmla="*/ 18 w 647"/>
                <a:gd name="T101" fmla="*/ 20 h 115"/>
                <a:gd name="T102" fmla="*/ 12 w 647"/>
                <a:gd name="T103" fmla="*/ 9 h 115"/>
                <a:gd name="T104" fmla="*/ 1 w 647"/>
                <a:gd name="T10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47" h="115">
                  <a:moveTo>
                    <a:pt x="645" y="6"/>
                  </a:moveTo>
                  <a:cubicBezTo>
                    <a:pt x="646" y="4"/>
                    <a:pt x="647" y="3"/>
                    <a:pt x="647" y="3"/>
                  </a:cubicBezTo>
                  <a:cubicBezTo>
                    <a:pt x="647" y="2"/>
                    <a:pt x="647" y="1"/>
                    <a:pt x="646" y="0"/>
                  </a:cubicBezTo>
                  <a:cubicBezTo>
                    <a:pt x="646" y="0"/>
                    <a:pt x="644" y="0"/>
                    <a:pt x="644" y="1"/>
                  </a:cubicBezTo>
                  <a:cubicBezTo>
                    <a:pt x="643" y="1"/>
                    <a:pt x="643" y="1"/>
                    <a:pt x="643" y="1"/>
                  </a:cubicBezTo>
                  <a:cubicBezTo>
                    <a:pt x="643" y="1"/>
                    <a:pt x="643" y="2"/>
                    <a:pt x="642" y="3"/>
                  </a:cubicBezTo>
                  <a:cubicBezTo>
                    <a:pt x="641" y="4"/>
                    <a:pt x="641" y="5"/>
                    <a:pt x="642" y="6"/>
                  </a:cubicBezTo>
                  <a:cubicBezTo>
                    <a:pt x="643" y="7"/>
                    <a:pt x="644" y="7"/>
                    <a:pt x="645" y="6"/>
                  </a:cubicBezTo>
                  <a:close/>
                  <a:moveTo>
                    <a:pt x="627" y="23"/>
                  </a:moveTo>
                  <a:cubicBezTo>
                    <a:pt x="631" y="20"/>
                    <a:pt x="634" y="17"/>
                    <a:pt x="636" y="15"/>
                  </a:cubicBezTo>
                  <a:cubicBezTo>
                    <a:pt x="637" y="14"/>
                    <a:pt x="637" y="13"/>
                    <a:pt x="636" y="12"/>
                  </a:cubicBezTo>
                  <a:cubicBezTo>
                    <a:pt x="636" y="11"/>
                    <a:pt x="634" y="11"/>
                    <a:pt x="634" y="12"/>
                  </a:cubicBezTo>
                  <a:cubicBezTo>
                    <a:pt x="631" y="14"/>
                    <a:pt x="628" y="17"/>
                    <a:pt x="625" y="20"/>
                  </a:cubicBezTo>
                  <a:cubicBezTo>
                    <a:pt x="624" y="21"/>
                    <a:pt x="624" y="22"/>
                    <a:pt x="625" y="23"/>
                  </a:cubicBezTo>
                  <a:cubicBezTo>
                    <a:pt x="625" y="24"/>
                    <a:pt x="627" y="24"/>
                    <a:pt x="627" y="23"/>
                  </a:cubicBezTo>
                  <a:close/>
                  <a:moveTo>
                    <a:pt x="609" y="38"/>
                  </a:moveTo>
                  <a:cubicBezTo>
                    <a:pt x="612" y="36"/>
                    <a:pt x="615" y="33"/>
                    <a:pt x="618" y="31"/>
                  </a:cubicBezTo>
                  <a:cubicBezTo>
                    <a:pt x="619" y="30"/>
                    <a:pt x="619" y="29"/>
                    <a:pt x="619" y="28"/>
                  </a:cubicBezTo>
                  <a:cubicBezTo>
                    <a:pt x="618" y="27"/>
                    <a:pt x="617" y="27"/>
                    <a:pt x="616" y="28"/>
                  </a:cubicBezTo>
                  <a:cubicBezTo>
                    <a:pt x="613" y="30"/>
                    <a:pt x="610" y="32"/>
                    <a:pt x="606" y="35"/>
                  </a:cubicBezTo>
                  <a:cubicBezTo>
                    <a:pt x="605" y="35"/>
                    <a:pt x="605" y="37"/>
                    <a:pt x="606" y="38"/>
                  </a:cubicBezTo>
                  <a:cubicBezTo>
                    <a:pt x="606" y="38"/>
                    <a:pt x="608" y="39"/>
                    <a:pt x="609" y="38"/>
                  </a:cubicBezTo>
                  <a:close/>
                  <a:moveTo>
                    <a:pt x="588" y="51"/>
                  </a:moveTo>
                  <a:cubicBezTo>
                    <a:pt x="592" y="49"/>
                    <a:pt x="595" y="47"/>
                    <a:pt x="599" y="45"/>
                  </a:cubicBezTo>
                  <a:cubicBezTo>
                    <a:pt x="600" y="44"/>
                    <a:pt x="600" y="43"/>
                    <a:pt x="599" y="42"/>
                  </a:cubicBezTo>
                  <a:cubicBezTo>
                    <a:pt x="599" y="41"/>
                    <a:pt x="597" y="41"/>
                    <a:pt x="596" y="42"/>
                  </a:cubicBezTo>
                  <a:cubicBezTo>
                    <a:pt x="593" y="44"/>
                    <a:pt x="590" y="46"/>
                    <a:pt x="586" y="48"/>
                  </a:cubicBezTo>
                  <a:cubicBezTo>
                    <a:pt x="585" y="49"/>
                    <a:pt x="585" y="50"/>
                    <a:pt x="586" y="51"/>
                  </a:cubicBezTo>
                  <a:cubicBezTo>
                    <a:pt x="586" y="52"/>
                    <a:pt x="588" y="52"/>
                    <a:pt x="588" y="51"/>
                  </a:cubicBezTo>
                  <a:close/>
                  <a:moveTo>
                    <a:pt x="567" y="63"/>
                  </a:moveTo>
                  <a:cubicBezTo>
                    <a:pt x="571" y="61"/>
                    <a:pt x="575" y="59"/>
                    <a:pt x="578" y="58"/>
                  </a:cubicBezTo>
                  <a:cubicBezTo>
                    <a:pt x="579" y="57"/>
                    <a:pt x="579" y="56"/>
                    <a:pt x="579" y="55"/>
                  </a:cubicBezTo>
                  <a:cubicBezTo>
                    <a:pt x="578" y="54"/>
                    <a:pt x="577" y="53"/>
                    <a:pt x="576" y="54"/>
                  </a:cubicBezTo>
                  <a:cubicBezTo>
                    <a:pt x="573" y="56"/>
                    <a:pt x="569" y="58"/>
                    <a:pt x="566" y="60"/>
                  </a:cubicBezTo>
                  <a:cubicBezTo>
                    <a:pt x="565" y="60"/>
                    <a:pt x="564" y="61"/>
                    <a:pt x="565" y="62"/>
                  </a:cubicBezTo>
                  <a:cubicBezTo>
                    <a:pt x="565" y="63"/>
                    <a:pt x="566" y="64"/>
                    <a:pt x="567" y="63"/>
                  </a:cubicBezTo>
                  <a:close/>
                  <a:moveTo>
                    <a:pt x="546" y="74"/>
                  </a:moveTo>
                  <a:cubicBezTo>
                    <a:pt x="549" y="72"/>
                    <a:pt x="553" y="70"/>
                    <a:pt x="557" y="69"/>
                  </a:cubicBezTo>
                  <a:cubicBezTo>
                    <a:pt x="558" y="68"/>
                    <a:pt x="558" y="67"/>
                    <a:pt x="558" y="66"/>
                  </a:cubicBezTo>
                  <a:cubicBezTo>
                    <a:pt x="557" y="65"/>
                    <a:pt x="556" y="65"/>
                    <a:pt x="555" y="65"/>
                  </a:cubicBezTo>
                  <a:cubicBezTo>
                    <a:pt x="551" y="67"/>
                    <a:pt x="548" y="68"/>
                    <a:pt x="544" y="70"/>
                  </a:cubicBezTo>
                  <a:cubicBezTo>
                    <a:pt x="543" y="70"/>
                    <a:pt x="543" y="72"/>
                    <a:pt x="543" y="73"/>
                  </a:cubicBezTo>
                  <a:cubicBezTo>
                    <a:pt x="543" y="74"/>
                    <a:pt x="545" y="74"/>
                    <a:pt x="546" y="74"/>
                  </a:cubicBezTo>
                  <a:close/>
                  <a:moveTo>
                    <a:pt x="523" y="83"/>
                  </a:moveTo>
                  <a:cubicBezTo>
                    <a:pt x="527" y="81"/>
                    <a:pt x="531" y="80"/>
                    <a:pt x="535" y="78"/>
                  </a:cubicBezTo>
                  <a:cubicBezTo>
                    <a:pt x="536" y="78"/>
                    <a:pt x="536" y="77"/>
                    <a:pt x="536" y="76"/>
                  </a:cubicBezTo>
                  <a:cubicBezTo>
                    <a:pt x="535" y="75"/>
                    <a:pt x="534" y="74"/>
                    <a:pt x="533" y="75"/>
                  </a:cubicBezTo>
                  <a:cubicBezTo>
                    <a:pt x="529" y="76"/>
                    <a:pt x="526" y="77"/>
                    <a:pt x="522" y="79"/>
                  </a:cubicBezTo>
                  <a:cubicBezTo>
                    <a:pt x="521" y="79"/>
                    <a:pt x="520" y="80"/>
                    <a:pt x="521" y="81"/>
                  </a:cubicBezTo>
                  <a:cubicBezTo>
                    <a:pt x="521" y="82"/>
                    <a:pt x="522" y="83"/>
                    <a:pt x="523" y="83"/>
                  </a:cubicBezTo>
                  <a:close/>
                  <a:moveTo>
                    <a:pt x="500" y="90"/>
                  </a:moveTo>
                  <a:cubicBezTo>
                    <a:pt x="504" y="89"/>
                    <a:pt x="508" y="88"/>
                    <a:pt x="512" y="87"/>
                  </a:cubicBezTo>
                  <a:cubicBezTo>
                    <a:pt x="513" y="86"/>
                    <a:pt x="514" y="85"/>
                    <a:pt x="513" y="84"/>
                  </a:cubicBezTo>
                  <a:cubicBezTo>
                    <a:pt x="513" y="83"/>
                    <a:pt x="512" y="82"/>
                    <a:pt x="511" y="83"/>
                  </a:cubicBezTo>
                  <a:cubicBezTo>
                    <a:pt x="507" y="84"/>
                    <a:pt x="503" y="85"/>
                    <a:pt x="499" y="87"/>
                  </a:cubicBezTo>
                  <a:cubicBezTo>
                    <a:pt x="498" y="87"/>
                    <a:pt x="498" y="88"/>
                    <a:pt x="498" y="89"/>
                  </a:cubicBezTo>
                  <a:cubicBezTo>
                    <a:pt x="498" y="90"/>
                    <a:pt x="499" y="91"/>
                    <a:pt x="500" y="90"/>
                  </a:cubicBezTo>
                  <a:close/>
                  <a:moveTo>
                    <a:pt x="477" y="97"/>
                  </a:moveTo>
                  <a:cubicBezTo>
                    <a:pt x="481" y="96"/>
                    <a:pt x="485" y="95"/>
                    <a:pt x="489" y="94"/>
                  </a:cubicBezTo>
                  <a:cubicBezTo>
                    <a:pt x="490" y="93"/>
                    <a:pt x="491" y="92"/>
                    <a:pt x="490" y="91"/>
                  </a:cubicBezTo>
                  <a:cubicBezTo>
                    <a:pt x="490" y="90"/>
                    <a:pt x="489" y="90"/>
                    <a:pt x="488" y="90"/>
                  </a:cubicBezTo>
                  <a:cubicBezTo>
                    <a:pt x="484" y="91"/>
                    <a:pt x="480" y="92"/>
                    <a:pt x="476" y="93"/>
                  </a:cubicBezTo>
                  <a:cubicBezTo>
                    <a:pt x="475" y="93"/>
                    <a:pt x="475" y="94"/>
                    <a:pt x="475" y="95"/>
                  </a:cubicBezTo>
                  <a:cubicBezTo>
                    <a:pt x="475" y="96"/>
                    <a:pt x="476" y="97"/>
                    <a:pt x="477" y="97"/>
                  </a:cubicBezTo>
                  <a:close/>
                  <a:moveTo>
                    <a:pt x="454" y="102"/>
                  </a:moveTo>
                  <a:cubicBezTo>
                    <a:pt x="458" y="101"/>
                    <a:pt x="462" y="101"/>
                    <a:pt x="466" y="100"/>
                  </a:cubicBezTo>
                  <a:cubicBezTo>
                    <a:pt x="467" y="99"/>
                    <a:pt x="467" y="98"/>
                    <a:pt x="467" y="97"/>
                  </a:cubicBezTo>
                  <a:cubicBezTo>
                    <a:pt x="467" y="96"/>
                    <a:pt x="466" y="96"/>
                    <a:pt x="465" y="96"/>
                  </a:cubicBezTo>
                  <a:cubicBezTo>
                    <a:pt x="461" y="97"/>
                    <a:pt x="457" y="97"/>
                    <a:pt x="453" y="98"/>
                  </a:cubicBezTo>
                  <a:cubicBezTo>
                    <a:pt x="452" y="99"/>
                    <a:pt x="451" y="100"/>
                    <a:pt x="451" y="101"/>
                  </a:cubicBezTo>
                  <a:cubicBezTo>
                    <a:pt x="452" y="102"/>
                    <a:pt x="453" y="102"/>
                    <a:pt x="454" y="102"/>
                  </a:cubicBezTo>
                  <a:close/>
                  <a:moveTo>
                    <a:pt x="430" y="107"/>
                  </a:moveTo>
                  <a:cubicBezTo>
                    <a:pt x="434" y="106"/>
                    <a:pt x="438" y="105"/>
                    <a:pt x="442" y="105"/>
                  </a:cubicBezTo>
                  <a:cubicBezTo>
                    <a:pt x="443" y="104"/>
                    <a:pt x="444" y="103"/>
                    <a:pt x="444" y="102"/>
                  </a:cubicBezTo>
                  <a:cubicBezTo>
                    <a:pt x="443" y="101"/>
                    <a:pt x="442" y="100"/>
                    <a:pt x="441" y="101"/>
                  </a:cubicBezTo>
                  <a:cubicBezTo>
                    <a:pt x="437" y="101"/>
                    <a:pt x="433" y="102"/>
                    <a:pt x="429" y="103"/>
                  </a:cubicBezTo>
                  <a:cubicBezTo>
                    <a:pt x="428" y="103"/>
                    <a:pt x="428" y="104"/>
                    <a:pt x="428" y="105"/>
                  </a:cubicBezTo>
                  <a:cubicBezTo>
                    <a:pt x="428" y="106"/>
                    <a:pt x="429" y="107"/>
                    <a:pt x="430" y="107"/>
                  </a:cubicBezTo>
                  <a:close/>
                  <a:moveTo>
                    <a:pt x="406" y="110"/>
                  </a:moveTo>
                  <a:cubicBezTo>
                    <a:pt x="410" y="109"/>
                    <a:pt x="414" y="109"/>
                    <a:pt x="418" y="108"/>
                  </a:cubicBezTo>
                  <a:cubicBezTo>
                    <a:pt x="419" y="108"/>
                    <a:pt x="420" y="107"/>
                    <a:pt x="420" y="106"/>
                  </a:cubicBezTo>
                  <a:cubicBezTo>
                    <a:pt x="420" y="105"/>
                    <a:pt x="419" y="104"/>
                    <a:pt x="418" y="104"/>
                  </a:cubicBezTo>
                  <a:cubicBezTo>
                    <a:pt x="414" y="105"/>
                    <a:pt x="410" y="105"/>
                    <a:pt x="406" y="106"/>
                  </a:cubicBezTo>
                  <a:cubicBezTo>
                    <a:pt x="405" y="106"/>
                    <a:pt x="404" y="107"/>
                    <a:pt x="404" y="108"/>
                  </a:cubicBezTo>
                  <a:cubicBezTo>
                    <a:pt x="404" y="109"/>
                    <a:pt x="405" y="110"/>
                    <a:pt x="406" y="110"/>
                  </a:cubicBezTo>
                  <a:close/>
                  <a:moveTo>
                    <a:pt x="382" y="112"/>
                  </a:moveTo>
                  <a:cubicBezTo>
                    <a:pt x="386" y="112"/>
                    <a:pt x="390" y="112"/>
                    <a:pt x="394" y="111"/>
                  </a:cubicBezTo>
                  <a:cubicBezTo>
                    <a:pt x="395" y="111"/>
                    <a:pt x="396" y="110"/>
                    <a:pt x="396" y="109"/>
                  </a:cubicBezTo>
                  <a:cubicBezTo>
                    <a:pt x="396" y="108"/>
                    <a:pt x="395" y="107"/>
                    <a:pt x="394" y="107"/>
                  </a:cubicBezTo>
                  <a:cubicBezTo>
                    <a:pt x="390" y="108"/>
                    <a:pt x="386" y="108"/>
                    <a:pt x="382" y="108"/>
                  </a:cubicBezTo>
                  <a:cubicBezTo>
                    <a:pt x="381" y="108"/>
                    <a:pt x="380" y="109"/>
                    <a:pt x="380" y="110"/>
                  </a:cubicBezTo>
                  <a:cubicBezTo>
                    <a:pt x="380" y="112"/>
                    <a:pt x="381" y="112"/>
                    <a:pt x="382" y="112"/>
                  </a:cubicBezTo>
                  <a:close/>
                  <a:moveTo>
                    <a:pt x="358" y="114"/>
                  </a:moveTo>
                  <a:cubicBezTo>
                    <a:pt x="362" y="114"/>
                    <a:pt x="366" y="113"/>
                    <a:pt x="370" y="113"/>
                  </a:cubicBezTo>
                  <a:cubicBezTo>
                    <a:pt x="371" y="113"/>
                    <a:pt x="372" y="112"/>
                    <a:pt x="372" y="111"/>
                  </a:cubicBezTo>
                  <a:cubicBezTo>
                    <a:pt x="372" y="110"/>
                    <a:pt x="371" y="109"/>
                    <a:pt x="370" y="109"/>
                  </a:cubicBezTo>
                  <a:cubicBezTo>
                    <a:pt x="366" y="109"/>
                    <a:pt x="362" y="110"/>
                    <a:pt x="358" y="110"/>
                  </a:cubicBezTo>
                  <a:cubicBezTo>
                    <a:pt x="357" y="110"/>
                    <a:pt x="356" y="111"/>
                    <a:pt x="356" y="112"/>
                  </a:cubicBezTo>
                  <a:cubicBezTo>
                    <a:pt x="356" y="113"/>
                    <a:pt x="357" y="114"/>
                    <a:pt x="358" y="114"/>
                  </a:cubicBezTo>
                  <a:close/>
                  <a:moveTo>
                    <a:pt x="334" y="115"/>
                  </a:moveTo>
                  <a:cubicBezTo>
                    <a:pt x="338" y="114"/>
                    <a:pt x="342" y="114"/>
                    <a:pt x="346" y="114"/>
                  </a:cubicBezTo>
                  <a:cubicBezTo>
                    <a:pt x="347" y="114"/>
                    <a:pt x="348" y="113"/>
                    <a:pt x="348" y="112"/>
                  </a:cubicBezTo>
                  <a:cubicBezTo>
                    <a:pt x="348" y="111"/>
                    <a:pt x="347" y="110"/>
                    <a:pt x="346" y="110"/>
                  </a:cubicBezTo>
                  <a:cubicBezTo>
                    <a:pt x="342" y="110"/>
                    <a:pt x="338" y="110"/>
                    <a:pt x="334" y="111"/>
                  </a:cubicBezTo>
                  <a:cubicBezTo>
                    <a:pt x="333" y="111"/>
                    <a:pt x="332" y="111"/>
                    <a:pt x="332" y="113"/>
                  </a:cubicBezTo>
                  <a:cubicBezTo>
                    <a:pt x="332" y="114"/>
                    <a:pt x="333" y="115"/>
                    <a:pt x="334" y="115"/>
                  </a:cubicBezTo>
                  <a:close/>
                  <a:moveTo>
                    <a:pt x="310" y="114"/>
                  </a:moveTo>
                  <a:cubicBezTo>
                    <a:pt x="314" y="115"/>
                    <a:pt x="318" y="115"/>
                    <a:pt x="322" y="115"/>
                  </a:cubicBezTo>
                  <a:cubicBezTo>
                    <a:pt x="323" y="115"/>
                    <a:pt x="324" y="114"/>
                    <a:pt x="324" y="113"/>
                  </a:cubicBezTo>
                  <a:cubicBezTo>
                    <a:pt x="324" y="111"/>
                    <a:pt x="323" y="111"/>
                    <a:pt x="322" y="111"/>
                  </a:cubicBezTo>
                  <a:cubicBezTo>
                    <a:pt x="318" y="111"/>
                    <a:pt x="314" y="111"/>
                    <a:pt x="310" y="110"/>
                  </a:cubicBezTo>
                  <a:cubicBezTo>
                    <a:pt x="309" y="110"/>
                    <a:pt x="308" y="111"/>
                    <a:pt x="308" y="112"/>
                  </a:cubicBezTo>
                  <a:cubicBezTo>
                    <a:pt x="308" y="114"/>
                    <a:pt x="309" y="114"/>
                    <a:pt x="310" y="114"/>
                  </a:cubicBezTo>
                  <a:close/>
                  <a:moveTo>
                    <a:pt x="286" y="114"/>
                  </a:moveTo>
                  <a:cubicBezTo>
                    <a:pt x="290" y="114"/>
                    <a:pt x="294" y="114"/>
                    <a:pt x="298" y="114"/>
                  </a:cubicBezTo>
                  <a:cubicBezTo>
                    <a:pt x="299" y="114"/>
                    <a:pt x="300" y="113"/>
                    <a:pt x="300" y="112"/>
                  </a:cubicBezTo>
                  <a:cubicBezTo>
                    <a:pt x="300" y="111"/>
                    <a:pt x="299" y="110"/>
                    <a:pt x="298" y="110"/>
                  </a:cubicBezTo>
                  <a:cubicBezTo>
                    <a:pt x="294" y="110"/>
                    <a:pt x="290" y="110"/>
                    <a:pt x="286" y="110"/>
                  </a:cubicBezTo>
                  <a:cubicBezTo>
                    <a:pt x="285" y="110"/>
                    <a:pt x="284" y="110"/>
                    <a:pt x="284" y="111"/>
                  </a:cubicBezTo>
                  <a:cubicBezTo>
                    <a:pt x="284" y="113"/>
                    <a:pt x="285" y="114"/>
                    <a:pt x="286" y="114"/>
                  </a:cubicBezTo>
                  <a:close/>
                  <a:moveTo>
                    <a:pt x="262" y="112"/>
                  </a:moveTo>
                  <a:cubicBezTo>
                    <a:pt x="266" y="112"/>
                    <a:pt x="270" y="113"/>
                    <a:pt x="274" y="113"/>
                  </a:cubicBezTo>
                  <a:cubicBezTo>
                    <a:pt x="275" y="113"/>
                    <a:pt x="276" y="112"/>
                    <a:pt x="276" y="111"/>
                  </a:cubicBezTo>
                  <a:cubicBezTo>
                    <a:pt x="276" y="110"/>
                    <a:pt x="276" y="109"/>
                    <a:pt x="274" y="109"/>
                  </a:cubicBezTo>
                  <a:cubicBezTo>
                    <a:pt x="270" y="109"/>
                    <a:pt x="266" y="108"/>
                    <a:pt x="263" y="108"/>
                  </a:cubicBezTo>
                  <a:cubicBezTo>
                    <a:pt x="261" y="108"/>
                    <a:pt x="260" y="109"/>
                    <a:pt x="260" y="110"/>
                  </a:cubicBezTo>
                  <a:cubicBezTo>
                    <a:pt x="260" y="111"/>
                    <a:pt x="261" y="112"/>
                    <a:pt x="262" y="112"/>
                  </a:cubicBezTo>
                  <a:close/>
                  <a:moveTo>
                    <a:pt x="238" y="109"/>
                  </a:moveTo>
                  <a:cubicBezTo>
                    <a:pt x="242" y="110"/>
                    <a:pt x="246" y="110"/>
                    <a:pt x="250" y="111"/>
                  </a:cubicBezTo>
                  <a:cubicBezTo>
                    <a:pt x="251" y="111"/>
                    <a:pt x="252" y="110"/>
                    <a:pt x="252" y="109"/>
                  </a:cubicBezTo>
                  <a:cubicBezTo>
                    <a:pt x="253" y="108"/>
                    <a:pt x="252" y="107"/>
                    <a:pt x="251" y="107"/>
                  </a:cubicBezTo>
                  <a:cubicBezTo>
                    <a:pt x="247" y="106"/>
                    <a:pt x="243" y="106"/>
                    <a:pt x="239" y="105"/>
                  </a:cubicBezTo>
                  <a:cubicBezTo>
                    <a:pt x="238" y="105"/>
                    <a:pt x="237" y="106"/>
                    <a:pt x="237" y="107"/>
                  </a:cubicBezTo>
                  <a:cubicBezTo>
                    <a:pt x="236" y="108"/>
                    <a:pt x="237" y="109"/>
                    <a:pt x="238" y="109"/>
                  </a:cubicBezTo>
                  <a:close/>
                  <a:moveTo>
                    <a:pt x="214" y="106"/>
                  </a:moveTo>
                  <a:cubicBezTo>
                    <a:pt x="218" y="106"/>
                    <a:pt x="222" y="107"/>
                    <a:pt x="226" y="108"/>
                  </a:cubicBezTo>
                  <a:cubicBezTo>
                    <a:pt x="227" y="108"/>
                    <a:pt x="228" y="107"/>
                    <a:pt x="229" y="106"/>
                  </a:cubicBezTo>
                  <a:cubicBezTo>
                    <a:pt x="229" y="105"/>
                    <a:pt x="228" y="104"/>
                    <a:pt x="227" y="104"/>
                  </a:cubicBezTo>
                  <a:cubicBezTo>
                    <a:pt x="223" y="103"/>
                    <a:pt x="219" y="102"/>
                    <a:pt x="215" y="102"/>
                  </a:cubicBezTo>
                  <a:cubicBezTo>
                    <a:pt x="214" y="102"/>
                    <a:pt x="213" y="102"/>
                    <a:pt x="213" y="103"/>
                  </a:cubicBezTo>
                  <a:cubicBezTo>
                    <a:pt x="213" y="104"/>
                    <a:pt x="213" y="106"/>
                    <a:pt x="214" y="106"/>
                  </a:cubicBezTo>
                  <a:close/>
                  <a:moveTo>
                    <a:pt x="191" y="101"/>
                  </a:moveTo>
                  <a:cubicBezTo>
                    <a:pt x="195" y="102"/>
                    <a:pt x="199" y="103"/>
                    <a:pt x="203" y="104"/>
                  </a:cubicBezTo>
                  <a:cubicBezTo>
                    <a:pt x="204" y="104"/>
                    <a:pt x="205" y="103"/>
                    <a:pt x="205" y="102"/>
                  </a:cubicBezTo>
                  <a:cubicBezTo>
                    <a:pt x="205" y="101"/>
                    <a:pt x="204" y="100"/>
                    <a:pt x="203" y="100"/>
                  </a:cubicBezTo>
                  <a:cubicBezTo>
                    <a:pt x="199" y="99"/>
                    <a:pt x="195" y="98"/>
                    <a:pt x="192" y="97"/>
                  </a:cubicBezTo>
                  <a:cubicBezTo>
                    <a:pt x="191" y="97"/>
                    <a:pt x="190" y="98"/>
                    <a:pt x="189" y="99"/>
                  </a:cubicBezTo>
                  <a:cubicBezTo>
                    <a:pt x="189" y="100"/>
                    <a:pt x="190" y="101"/>
                    <a:pt x="191" y="101"/>
                  </a:cubicBezTo>
                  <a:close/>
                  <a:moveTo>
                    <a:pt x="167" y="95"/>
                  </a:moveTo>
                  <a:cubicBezTo>
                    <a:pt x="171" y="96"/>
                    <a:pt x="175" y="97"/>
                    <a:pt x="179" y="98"/>
                  </a:cubicBezTo>
                  <a:cubicBezTo>
                    <a:pt x="180" y="99"/>
                    <a:pt x="181" y="98"/>
                    <a:pt x="181" y="97"/>
                  </a:cubicBezTo>
                  <a:cubicBezTo>
                    <a:pt x="182" y="96"/>
                    <a:pt x="181" y="95"/>
                    <a:pt x="180" y="95"/>
                  </a:cubicBezTo>
                  <a:cubicBezTo>
                    <a:pt x="176" y="94"/>
                    <a:pt x="172" y="93"/>
                    <a:pt x="168" y="92"/>
                  </a:cubicBezTo>
                  <a:cubicBezTo>
                    <a:pt x="167" y="91"/>
                    <a:pt x="166" y="92"/>
                    <a:pt x="166" y="93"/>
                  </a:cubicBezTo>
                  <a:cubicBezTo>
                    <a:pt x="166" y="94"/>
                    <a:pt x="166" y="95"/>
                    <a:pt x="167" y="95"/>
                  </a:cubicBezTo>
                  <a:close/>
                  <a:moveTo>
                    <a:pt x="144" y="89"/>
                  </a:moveTo>
                  <a:cubicBezTo>
                    <a:pt x="148" y="90"/>
                    <a:pt x="152" y="91"/>
                    <a:pt x="156" y="92"/>
                  </a:cubicBezTo>
                  <a:cubicBezTo>
                    <a:pt x="157" y="93"/>
                    <a:pt x="158" y="92"/>
                    <a:pt x="158" y="91"/>
                  </a:cubicBezTo>
                  <a:cubicBezTo>
                    <a:pt x="159" y="90"/>
                    <a:pt x="158" y="89"/>
                    <a:pt x="157" y="88"/>
                  </a:cubicBezTo>
                  <a:cubicBezTo>
                    <a:pt x="153" y="87"/>
                    <a:pt x="149" y="86"/>
                    <a:pt x="146" y="85"/>
                  </a:cubicBezTo>
                  <a:cubicBezTo>
                    <a:pt x="144" y="85"/>
                    <a:pt x="143" y="85"/>
                    <a:pt x="143" y="86"/>
                  </a:cubicBezTo>
                  <a:cubicBezTo>
                    <a:pt x="143" y="87"/>
                    <a:pt x="143" y="88"/>
                    <a:pt x="144" y="89"/>
                  </a:cubicBezTo>
                  <a:close/>
                  <a:moveTo>
                    <a:pt x="122" y="81"/>
                  </a:moveTo>
                  <a:cubicBezTo>
                    <a:pt x="125" y="82"/>
                    <a:pt x="129" y="83"/>
                    <a:pt x="133" y="85"/>
                  </a:cubicBezTo>
                  <a:cubicBezTo>
                    <a:pt x="134" y="85"/>
                    <a:pt x="135" y="85"/>
                    <a:pt x="135" y="84"/>
                  </a:cubicBezTo>
                  <a:cubicBezTo>
                    <a:pt x="136" y="83"/>
                    <a:pt x="135" y="81"/>
                    <a:pt x="134" y="81"/>
                  </a:cubicBezTo>
                  <a:cubicBezTo>
                    <a:pt x="130" y="80"/>
                    <a:pt x="127" y="78"/>
                    <a:pt x="123" y="77"/>
                  </a:cubicBezTo>
                  <a:cubicBezTo>
                    <a:pt x="122" y="77"/>
                    <a:pt x="121" y="77"/>
                    <a:pt x="120" y="78"/>
                  </a:cubicBezTo>
                  <a:cubicBezTo>
                    <a:pt x="120" y="79"/>
                    <a:pt x="121" y="80"/>
                    <a:pt x="122" y="81"/>
                  </a:cubicBezTo>
                  <a:close/>
                  <a:moveTo>
                    <a:pt x="99" y="71"/>
                  </a:moveTo>
                  <a:cubicBezTo>
                    <a:pt x="103" y="73"/>
                    <a:pt x="107" y="75"/>
                    <a:pt x="110" y="76"/>
                  </a:cubicBezTo>
                  <a:cubicBezTo>
                    <a:pt x="111" y="77"/>
                    <a:pt x="113" y="76"/>
                    <a:pt x="113" y="75"/>
                  </a:cubicBezTo>
                  <a:cubicBezTo>
                    <a:pt x="113" y="74"/>
                    <a:pt x="113" y="73"/>
                    <a:pt x="112" y="72"/>
                  </a:cubicBezTo>
                  <a:cubicBezTo>
                    <a:pt x="108" y="71"/>
                    <a:pt x="104" y="69"/>
                    <a:pt x="101" y="68"/>
                  </a:cubicBezTo>
                  <a:cubicBezTo>
                    <a:pt x="100" y="67"/>
                    <a:pt x="99" y="68"/>
                    <a:pt x="98" y="69"/>
                  </a:cubicBezTo>
                  <a:cubicBezTo>
                    <a:pt x="98" y="70"/>
                    <a:pt x="98" y="71"/>
                    <a:pt x="99" y="71"/>
                  </a:cubicBezTo>
                  <a:close/>
                  <a:moveTo>
                    <a:pt x="78" y="61"/>
                  </a:moveTo>
                  <a:cubicBezTo>
                    <a:pt x="81" y="63"/>
                    <a:pt x="85" y="64"/>
                    <a:pt x="88" y="66"/>
                  </a:cubicBezTo>
                  <a:cubicBezTo>
                    <a:pt x="89" y="67"/>
                    <a:pt x="91" y="66"/>
                    <a:pt x="91" y="65"/>
                  </a:cubicBezTo>
                  <a:cubicBezTo>
                    <a:pt x="92" y="64"/>
                    <a:pt x="91" y="63"/>
                    <a:pt x="90" y="63"/>
                  </a:cubicBezTo>
                  <a:cubicBezTo>
                    <a:pt x="86" y="61"/>
                    <a:pt x="83" y="59"/>
                    <a:pt x="79" y="57"/>
                  </a:cubicBezTo>
                  <a:cubicBezTo>
                    <a:pt x="79" y="57"/>
                    <a:pt x="77" y="57"/>
                    <a:pt x="77" y="58"/>
                  </a:cubicBezTo>
                  <a:cubicBezTo>
                    <a:pt x="76" y="59"/>
                    <a:pt x="77" y="60"/>
                    <a:pt x="78" y="61"/>
                  </a:cubicBezTo>
                  <a:close/>
                  <a:moveTo>
                    <a:pt x="57" y="49"/>
                  </a:moveTo>
                  <a:cubicBezTo>
                    <a:pt x="60" y="51"/>
                    <a:pt x="63" y="53"/>
                    <a:pt x="67" y="55"/>
                  </a:cubicBezTo>
                  <a:cubicBezTo>
                    <a:pt x="68" y="56"/>
                    <a:pt x="69" y="55"/>
                    <a:pt x="70" y="54"/>
                  </a:cubicBezTo>
                  <a:cubicBezTo>
                    <a:pt x="70" y="53"/>
                    <a:pt x="70" y="52"/>
                    <a:pt x="69" y="52"/>
                  </a:cubicBezTo>
                  <a:cubicBezTo>
                    <a:pt x="65" y="50"/>
                    <a:pt x="62" y="47"/>
                    <a:pt x="59" y="45"/>
                  </a:cubicBezTo>
                  <a:cubicBezTo>
                    <a:pt x="58" y="45"/>
                    <a:pt x="57" y="45"/>
                    <a:pt x="56" y="46"/>
                  </a:cubicBezTo>
                  <a:cubicBezTo>
                    <a:pt x="55" y="47"/>
                    <a:pt x="56" y="48"/>
                    <a:pt x="57" y="49"/>
                  </a:cubicBezTo>
                  <a:close/>
                  <a:moveTo>
                    <a:pt x="37" y="35"/>
                  </a:moveTo>
                  <a:cubicBezTo>
                    <a:pt x="40" y="38"/>
                    <a:pt x="43" y="40"/>
                    <a:pt x="47" y="42"/>
                  </a:cubicBezTo>
                  <a:cubicBezTo>
                    <a:pt x="47" y="43"/>
                    <a:pt x="49" y="43"/>
                    <a:pt x="49" y="42"/>
                  </a:cubicBezTo>
                  <a:cubicBezTo>
                    <a:pt x="50" y="41"/>
                    <a:pt x="50" y="40"/>
                    <a:pt x="49" y="39"/>
                  </a:cubicBezTo>
                  <a:cubicBezTo>
                    <a:pt x="45" y="37"/>
                    <a:pt x="42" y="34"/>
                    <a:pt x="39" y="32"/>
                  </a:cubicBezTo>
                  <a:cubicBezTo>
                    <a:pt x="38" y="32"/>
                    <a:pt x="37" y="32"/>
                    <a:pt x="36" y="33"/>
                  </a:cubicBezTo>
                  <a:cubicBezTo>
                    <a:pt x="36" y="33"/>
                    <a:pt x="36" y="35"/>
                    <a:pt x="37" y="35"/>
                  </a:cubicBezTo>
                  <a:close/>
                  <a:moveTo>
                    <a:pt x="18" y="20"/>
                  </a:moveTo>
                  <a:cubicBezTo>
                    <a:pt x="20" y="23"/>
                    <a:pt x="24" y="25"/>
                    <a:pt x="27" y="28"/>
                  </a:cubicBezTo>
                  <a:cubicBezTo>
                    <a:pt x="28" y="29"/>
                    <a:pt x="29" y="29"/>
                    <a:pt x="30" y="28"/>
                  </a:cubicBezTo>
                  <a:cubicBezTo>
                    <a:pt x="30" y="27"/>
                    <a:pt x="30" y="26"/>
                    <a:pt x="29" y="25"/>
                  </a:cubicBezTo>
                  <a:cubicBezTo>
                    <a:pt x="26" y="22"/>
                    <a:pt x="23" y="20"/>
                    <a:pt x="20" y="17"/>
                  </a:cubicBezTo>
                  <a:cubicBezTo>
                    <a:pt x="20" y="17"/>
                    <a:pt x="18" y="17"/>
                    <a:pt x="18" y="17"/>
                  </a:cubicBezTo>
                  <a:cubicBezTo>
                    <a:pt x="17" y="18"/>
                    <a:pt x="17" y="20"/>
                    <a:pt x="18" y="20"/>
                  </a:cubicBezTo>
                  <a:close/>
                  <a:moveTo>
                    <a:pt x="0" y="3"/>
                  </a:moveTo>
                  <a:cubicBezTo>
                    <a:pt x="1" y="3"/>
                    <a:pt x="3" y="6"/>
                    <a:pt x="9" y="12"/>
                  </a:cubicBezTo>
                  <a:cubicBezTo>
                    <a:pt x="10" y="13"/>
                    <a:pt x="11" y="13"/>
                    <a:pt x="12" y="12"/>
                  </a:cubicBezTo>
                  <a:cubicBezTo>
                    <a:pt x="12" y="11"/>
                    <a:pt x="12" y="10"/>
                    <a:pt x="12" y="9"/>
                  </a:cubicBezTo>
                  <a:cubicBezTo>
                    <a:pt x="9" y="6"/>
                    <a:pt x="7" y="4"/>
                    <a:pt x="6" y="3"/>
                  </a:cubicBezTo>
                  <a:cubicBezTo>
                    <a:pt x="5" y="2"/>
                    <a:pt x="4" y="1"/>
                    <a:pt x="4" y="1"/>
                  </a:cubicBezTo>
                  <a:cubicBezTo>
                    <a:pt x="4" y="1"/>
                    <a:pt x="4" y="1"/>
                    <a:pt x="4" y="1"/>
                  </a:cubicBezTo>
                  <a:cubicBezTo>
                    <a:pt x="3" y="0"/>
                    <a:pt x="2" y="0"/>
                    <a:pt x="1" y="0"/>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2" name="Freeform 627"/>
            <p:cNvSpPr>
              <a:spLocks noEditPoints="1"/>
            </p:cNvSpPr>
            <p:nvPr/>
          </p:nvSpPr>
          <p:spPr bwMode="auto">
            <a:xfrm rot="16200000">
              <a:off x="9202827" y="1811262"/>
              <a:ext cx="4883518" cy="1140358"/>
            </a:xfrm>
            <a:custGeom>
              <a:avLst/>
              <a:gdLst>
                <a:gd name="T0" fmla="*/ 832 w 840"/>
                <a:gd name="T1" fmla="*/ 11 h 196"/>
                <a:gd name="T2" fmla="*/ 829 w 840"/>
                <a:gd name="T3" fmla="*/ 21 h 196"/>
                <a:gd name="T4" fmla="*/ 809 w 840"/>
                <a:gd name="T5" fmla="*/ 53 h 196"/>
                <a:gd name="T6" fmla="*/ 806 w 840"/>
                <a:gd name="T7" fmla="*/ 53 h 196"/>
                <a:gd name="T8" fmla="*/ 798 w 840"/>
                <a:gd name="T9" fmla="*/ 59 h 196"/>
                <a:gd name="T10" fmla="*/ 783 w 840"/>
                <a:gd name="T11" fmla="*/ 79 h 196"/>
                <a:gd name="T12" fmla="*/ 773 w 840"/>
                <a:gd name="T13" fmla="*/ 86 h 196"/>
                <a:gd name="T14" fmla="*/ 751 w 840"/>
                <a:gd name="T15" fmla="*/ 96 h 196"/>
                <a:gd name="T16" fmla="*/ 743 w 840"/>
                <a:gd name="T17" fmla="*/ 102 h 196"/>
                <a:gd name="T18" fmla="*/ 709 w 840"/>
                <a:gd name="T19" fmla="*/ 119 h 196"/>
                <a:gd name="T20" fmla="*/ 706 w 840"/>
                <a:gd name="T21" fmla="*/ 118 h 196"/>
                <a:gd name="T22" fmla="*/ 696 w 840"/>
                <a:gd name="T23" fmla="*/ 119 h 196"/>
                <a:gd name="T24" fmla="*/ 674 w 840"/>
                <a:gd name="T25" fmla="*/ 129 h 196"/>
                <a:gd name="T26" fmla="*/ 662 w 840"/>
                <a:gd name="T27" fmla="*/ 132 h 196"/>
                <a:gd name="T28" fmla="*/ 638 w 840"/>
                <a:gd name="T29" fmla="*/ 132 h 196"/>
                <a:gd name="T30" fmla="*/ 628 w 840"/>
                <a:gd name="T31" fmla="*/ 135 h 196"/>
                <a:gd name="T32" fmla="*/ 590 w 840"/>
                <a:gd name="T33" fmla="*/ 140 h 196"/>
                <a:gd name="T34" fmla="*/ 588 w 840"/>
                <a:gd name="T35" fmla="*/ 138 h 196"/>
                <a:gd name="T36" fmla="*/ 580 w 840"/>
                <a:gd name="T37" fmla="*/ 138 h 196"/>
                <a:gd name="T38" fmla="*/ 566 w 840"/>
                <a:gd name="T39" fmla="*/ 140 h 196"/>
                <a:gd name="T40" fmla="*/ 542 w 840"/>
                <a:gd name="T41" fmla="*/ 135 h 196"/>
                <a:gd name="T42" fmla="*/ 532 w 840"/>
                <a:gd name="T43" fmla="*/ 136 h 196"/>
                <a:gd name="T44" fmla="*/ 494 w 840"/>
                <a:gd name="T45" fmla="*/ 135 h 196"/>
                <a:gd name="T46" fmla="*/ 493 w 840"/>
                <a:gd name="T47" fmla="*/ 132 h 196"/>
                <a:gd name="T48" fmla="*/ 483 w 840"/>
                <a:gd name="T49" fmla="*/ 129 h 196"/>
                <a:gd name="T50" fmla="*/ 459 w 840"/>
                <a:gd name="T51" fmla="*/ 129 h 196"/>
                <a:gd name="T52" fmla="*/ 447 w 840"/>
                <a:gd name="T53" fmla="*/ 127 h 196"/>
                <a:gd name="T54" fmla="*/ 424 w 840"/>
                <a:gd name="T55" fmla="*/ 118 h 196"/>
                <a:gd name="T56" fmla="*/ 414 w 840"/>
                <a:gd name="T57" fmla="*/ 118 h 196"/>
                <a:gd name="T58" fmla="*/ 377 w 840"/>
                <a:gd name="T59" fmla="*/ 110 h 196"/>
                <a:gd name="T60" fmla="*/ 375 w 840"/>
                <a:gd name="T61" fmla="*/ 107 h 196"/>
                <a:gd name="T62" fmla="*/ 366 w 840"/>
                <a:gd name="T63" fmla="*/ 103 h 196"/>
                <a:gd name="T64" fmla="*/ 342 w 840"/>
                <a:gd name="T65" fmla="*/ 101 h 196"/>
                <a:gd name="T66" fmla="*/ 330 w 840"/>
                <a:gd name="T67" fmla="*/ 98 h 196"/>
                <a:gd name="T68" fmla="*/ 307 w 840"/>
                <a:gd name="T69" fmla="*/ 90 h 196"/>
                <a:gd name="T70" fmla="*/ 297 w 840"/>
                <a:gd name="T71" fmla="*/ 90 h 196"/>
                <a:gd name="T72" fmla="*/ 259 w 840"/>
                <a:gd name="T73" fmla="*/ 89 h 196"/>
                <a:gd name="T74" fmla="*/ 257 w 840"/>
                <a:gd name="T75" fmla="*/ 87 h 196"/>
                <a:gd name="T76" fmla="*/ 249 w 840"/>
                <a:gd name="T77" fmla="*/ 87 h 196"/>
                <a:gd name="T78" fmla="*/ 235 w 840"/>
                <a:gd name="T79" fmla="*/ 89 h 196"/>
                <a:gd name="T80" fmla="*/ 211 w 840"/>
                <a:gd name="T81" fmla="*/ 86 h 196"/>
                <a:gd name="T82" fmla="*/ 201 w 840"/>
                <a:gd name="T83" fmla="*/ 89 h 196"/>
                <a:gd name="T84" fmla="*/ 164 w 840"/>
                <a:gd name="T85" fmla="*/ 98 h 196"/>
                <a:gd name="T86" fmla="*/ 162 w 840"/>
                <a:gd name="T87" fmla="*/ 96 h 196"/>
                <a:gd name="T88" fmla="*/ 152 w 840"/>
                <a:gd name="T89" fmla="*/ 97 h 196"/>
                <a:gd name="T90" fmla="*/ 130 w 840"/>
                <a:gd name="T91" fmla="*/ 108 h 196"/>
                <a:gd name="T92" fmla="*/ 119 w 840"/>
                <a:gd name="T93" fmla="*/ 112 h 196"/>
                <a:gd name="T94" fmla="*/ 95 w 840"/>
                <a:gd name="T95" fmla="*/ 118 h 196"/>
                <a:gd name="T96" fmla="*/ 87 w 840"/>
                <a:gd name="T97" fmla="*/ 124 h 196"/>
                <a:gd name="T98" fmla="*/ 56 w 840"/>
                <a:gd name="T99" fmla="*/ 146 h 196"/>
                <a:gd name="T100" fmla="*/ 54 w 840"/>
                <a:gd name="T101" fmla="*/ 145 h 196"/>
                <a:gd name="T102" fmla="*/ 44 w 840"/>
                <a:gd name="T103" fmla="*/ 150 h 196"/>
                <a:gd name="T104" fmla="*/ 29 w 840"/>
                <a:gd name="T105" fmla="*/ 168 h 196"/>
                <a:gd name="T106" fmla="*/ 20 w 840"/>
                <a:gd name="T107" fmla="*/ 177 h 196"/>
                <a:gd name="T108" fmla="*/ 9 w 840"/>
                <a:gd name="T109" fmla="*/ 18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40" h="196">
                  <a:moveTo>
                    <a:pt x="835" y="13"/>
                  </a:moveTo>
                  <a:cubicBezTo>
                    <a:pt x="837" y="10"/>
                    <a:pt x="838" y="6"/>
                    <a:pt x="840" y="3"/>
                  </a:cubicBezTo>
                  <a:cubicBezTo>
                    <a:pt x="840" y="2"/>
                    <a:pt x="840" y="1"/>
                    <a:pt x="839" y="0"/>
                  </a:cubicBezTo>
                  <a:cubicBezTo>
                    <a:pt x="838" y="0"/>
                    <a:pt x="837" y="0"/>
                    <a:pt x="836" y="1"/>
                  </a:cubicBezTo>
                  <a:cubicBezTo>
                    <a:pt x="835" y="5"/>
                    <a:pt x="833" y="8"/>
                    <a:pt x="832" y="11"/>
                  </a:cubicBezTo>
                  <a:cubicBezTo>
                    <a:pt x="831" y="12"/>
                    <a:pt x="832" y="13"/>
                    <a:pt x="833" y="14"/>
                  </a:cubicBezTo>
                  <a:cubicBezTo>
                    <a:pt x="834" y="14"/>
                    <a:pt x="835" y="14"/>
                    <a:pt x="835" y="13"/>
                  </a:cubicBezTo>
                  <a:close/>
                  <a:moveTo>
                    <a:pt x="823" y="34"/>
                  </a:moveTo>
                  <a:cubicBezTo>
                    <a:pt x="825" y="31"/>
                    <a:pt x="828" y="27"/>
                    <a:pt x="830" y="24"/>
                  </a:cubicBezTo>
                  <a:cubicBezTo>
                    <a:pt x="830" y="23"/>
                    <a:pt x="830" y="21"/>
                    <a:pt x="829" y="21"/>
                  </a:cubicBezTo>
                  <a:cubicBezTo>
                    <a:pt x="828" y="20"/>
                    <a:pt x="827" y="21"/>
                    <a:pt x="826" y="22"/>
                  </a:cubicBezTo>
                  <a:cubicBezTo>
                    <a:pt x="824" y="25"/>
                    <a:pt x="822" y="28"/>
                    <a:pt x="820" y="32"/>
                  </a:cubicBezTo>
                  <a:cubicBezTo>
                    <a:pt x="819" y="33"/>
                    <a:pt x="820" y="34"/>
                    <a:pt x="820" y="35"/>
                  </a:cubicBezTo>
                  <a:cubicBezTo>
                    <a:pt x="821" y="35"/>
                    <a:pt x="823" y="35"/>
                    <a:pt x="823" y="34"/>
                  </a:cubicBezTo>
                  <a:close/>
                  <a:moveTo>
                    <a:pt x="809" y="53"/>
                  </a:moveTo>
                  <a:cubicBezTo>
                    <a:pt x="811" y="50"/>
                    <a:pt x="814" y="47"/>
                    <a:pt x="816" y="44"/>
                  </a:cubicBezTo>
                  <a:cubicBezTo>
                    <a:pt x="817" y="43"/>
                    <a:pt x="817" y="42"/>
                    <a:pt x="816" y="41"/>
                  </a:cubicBezTo>
                  <a:cubicBezTo>
                    <a:pt x="815" y="40"/>
                    <a:pt x="814" y="41"/>
                    <a:pt x="813" y="41"/>
                  </a:cubicBezTo>
                  <a:cubicBezTo>
                    <a:pt x="811" y="45"/>
                    <a:pt x="808" y="48"/>
                    <a:pt x="806" y="51"/>
                  </a:cubicBezTo>
                  <a:cubicBezTo>
                    <a:pt x="805" y="51"/>
                    <a:pt x="805" y="53"/>
                    <a:pt x="806" y="53"/>
                  </a:cubicBezTo>
                  <a:cubicBezTo>
                    <a:pt x="807" y="54"/>
                    <a:pt x="808" y="54"/>
                    <a:pt x="809" y="53"/>
                  </a:cubicBezTo>
                  <a:close/>
                  <a:moveTo>
                    <a:pt x="792" y="71"/>
                  </a:moveTo>
                  <a:cubicBezTo>
                    <a:pt x="795" y="68"/>
                    <a:pt x="798" y="65"/>
                    <a:pt x="800" y="62"/>
                  </a:cubicBezTo>
                  <a:cubicBezTo>
                    <a:pt x="801" y="61"/>
                    <a:pt x="801" y="60"/>
                    <a:pt x="800" y="59"/>
                  </a:cubicBezTo>
                  <a:cubicBezTo>
                    <a:pt x="800" y="59"/>
                    <a:pt x="798" y="59"/>
                    <a:pt x="798" y="59"/>
                  </a:cubicBezTo>
                  <a:cubicBezTo>
                    <a:pt x="795" y="62"/>
                    <a:pt x="792" y="65"/>
                    <a:pt x="789" y="68"/>
                  </a:cubicBezTo>
                  <a:cubicBezTo>
                    <a:pt x="788" y="68"/>
                    <a:pt x="788" y="70"/>
                    <a:pt x="789" y="71"/>
                  </a:cubicBezTo>
                  <a:cubicBezTo>
                    <a:pt x="790" y="71"/>
                    <a:pt x="791" y="71"/>
                    <a:pt x="792" y="71"/>
                  </a:cubicBezTo>
                  <a:close/>
                  <a:moveTo>
                    <a:pt x="773" y="86"/>
                  </a:moveTo>
                  <a:cubicBezTo>
                    <a:pt x="776" y="84"/>
                    <a:pt x="779" y="81"/>
                    <a:pt x="783" y="79"/>
                  </a:cubicBezTo>
                  <a:cubicBezTo>
                    <a:pt x="783" y="78"/>
                    <a:pt x="784" y="77"/>
                    <a:pt x="783" y="76"/>
                  </a:cubicBezTo>
                  <a:cubicBezTo>
                    <a:pt x="782" y="75"/>
                    <a:pt x="781" y="75"/>
                    <a:pt x="780" y="75"/>
                  </a:cubicBezTo>
                  <a:cubicBezTo>
                    <a:pt x="777" y="78"/>
                    <a:pt x="774" y="80"/>
                    <a:pt x="771" y="83"/>
                  </a:cubicBezTo>
                  <a:cubicBezTo>
                    <a:pt x="770" y="83"/>
                    <a:pt x="770" y="85"/>
                    <a:pt x="770" y="85"/>
                  </a:cubicBezTo>
                  <a:cubicBezTo>
                    <a:pt x="771" y="86"/>
                    <a:pt x="772" y="87"/>
                    <a:pt x="773" y="86"/>
                  </a:cubicBezTo>
                  <a:close/>
                  <a:moveTo>
                    <a:pt x="753" y="99"/>
                  </a:moveTo>
                  <a:cubicBezTo>
                    <a:pt x="756" y="97"/>
                    <a:pt x="760" y="95"/>
                    <a:pt x="763" y="93"/>
                  </a:cubicBezTo>
                  <a:cubicBezTo>
                    <a:pt x="764" y="92"/>
                    <a:pt x="764" y="91"/>
                    <a:pt x="764" y="90"/>
                  </a:cubicBezTo>
                  <a:cubicBezTo>
                    <a:pt x="763" y="89"/>
                    <a:pt x="762" y="89"/>
                    <a:pt x="761" y="89"/>
                  </a:cubicBezTo>
                  <a:cubicBezTo>
                    <a:pt x="758" y="92"/>
                    <a:pt x="754" y="94"/>
                    <a:pt x="751" y="96"/>
                  </a:cubicBezTo>
                  <a:cubicBezTo>
                    <a:pt x="750" y="96"/>
                    <a:pt x="749" y="97"/>
                    <a:pt x="750" y="98"/>
                  </a:cubicBezTo>
                  <a:cubicBezTo>
                    <a:pt x="750" y="99"/>
                    <a:pt x="752" y="100"/>
                    <a:pt x="753" y="99"/>
                  </a:cubicBezTo>
                  <a:close/>
                  <a:moveTo>
                    <a:pt x="731" y="110"/>
                  </a:moveTo>
                  <a:cubicBezTo>
                    <a:pt x="735" y="108"/>
                    <a:pt x="738" y="107"/>
                    <a:pt x="742" y="105"/>
                  </a:cubicBezTo>
                  <a:cubicBezTo>
                    <a:pt x="743" y="104"/>
                    <a:pt x="743" y="103"/>
                    <a:pt x="743" y="102"/>
                  </a:cubicBezTo>
                  <a:cubicBezTo>
                    <a:pt x="742" y="101"/>
                    <a:pt x="741" y="101"/>
                    <a:pt x="740" y="101"/>
                  </a:cubicBezTo>
                  <a:cubicBezTo>
                    <a:pt x="737" y="103"/>
                    <a:pt x="733" y="105"/>
                    <a:pt x="729" y="106"/>
                  </a:cubicBezTo>
                  <a:cubicBezTo>
                    <a:pt x="728" y="107"/>
                    <a:pt x="728" y="108"/>
                    <a:pt x="728" y="109"/>
                  </a:cubicBezTo>
                  <a:cubicBezTo>
                    <a:pt x="729" y="110"/>
                    <a:pt x="730" y="110"/>
                    <a:pt x="731" y="110"/>
                  </a:cubicBezTo>
                  <a:close/>
                  <a:moveTo>
                    <a:pt x="709" y="119"/>
                  </a:moveTo>
                  <a:cubicBezTo>
                    <a:pt x="713" y="118"/>
                    <a:pt x="716" y="116"/>
                    <a:pt x="720" y="115"/>
                  </a:cubicBezTo>
                  <a:cubicBezTo>
                    <a:pt x="721" y="114"/>
                    <a:pt x="722" y="113"/>
                    <a:pt x="721" y="112"/>
                  </a:cubicBezTo>
                  <a:cubicBezTo>
                    <a:pt x="721" y="111"/>
                    <a:pt x="720" y="111"/>
                    <a:pt x="719" y="111"/>
                  </a:cubicBezTo>
                  <a:cubicBezTo>
                    <a:pt x="715" y="112"/>
                    <a:pt x="711" y="114"/>
                    <a:pt x="707" y="115"/>
                  </a:cubicBezTo>
                  <a:cubicBezTo>
                    <a:pt x="706" y="116"/>
                    <a:pt x="706" y="117"/>
                    <a:pt x="706" y="118"/>
                  </a:cubicBezTo>
                  <a:cubicBezTo>
                    <a:pt x="707" y="119"/>
                    <a:pt x="708" y="119"/>
                    <a:pt x="709" y="119"/>
                  </a:cubicBezTo>
                  <a:close/>
                  <a:moveTo>
                    <a:pt x="686" y="126"/>
                  </a:moveTo>
                  <a:cubicBezTo>
                    <a:pt x="690" y="125"/>
                    <a:pt x="693" y="124"/>
                    <a:pt x="697" y="123"/>
                  </a:cubicBezTo>
                  <a:cubicBezTo>
                    <a:pt x="698" y="122"/>
                    <a:pt x="699" y="121"/>
                    <a:pt x="699" y="120"/>
                  </a:cubicBezTo>
                  <a:cubicBezTo>
                    <a:pt x="698" y="119"/>
                    <a:pt x="697" y="119"/>
                    <a:pt x="696" y="119"/>
                  </a:cubicBezTo>
                  <a:cubicBezTo>
                    <a:pt x="692" y="120"/>
                    <a:pt x="688" y="121"/>
                    <a:pt x="685" y="122"/>
                  </a:cubicBezTo>
                  <a:cubicBezTo>
                    <a:pt x="684" y="123"/>
                    <a:pt x="683" y="124"/>
                    <a:pt x="683" y="125"/>
                  </a:cubicBezTo>
                  <a:cubicBezTo>
                    <a:pt x="683" y="126"/>
                    <a:pt x="685" y="126"/>
                    <a:pt x="686" y="126"/>
                  </a:cubicBezTo>
                  <a:close/>
                  <a:moveTo>
                    <a:pt x="662" y="132"/>
                  </a:moveTo>
                  <a:cubicBezTo>
                    <a:pt x="666" y="131"/>
                    <a:pt x="670" y="130"/>
                    <a:pt x="674" y="129"/>
                  </a:cubicBezTo>
                  <a:cubicBezTo>
                    <a:pt x="675" y="129"/>
                    <a:pt x="676" y="128"/>
                    <a:pt x="675" y="127"/>
                  </a:cubicBezTo>
                  <a:cubicBezTo>
                    <a:pt x="675" y="126"/>
                    <a:pt x="674" y="125"/>
                    <a:pt x="673" y="125"/>
                  </a:cubicBezTo>
                  <a:cubicBezTo>
                    <a:pt x="669" y="126"/>
                    <a:pt x="665" y="127"/>
                    <a:pt x="661" y="128"/>
                  </a:cubicBezTo>
                  <a:cubicBezTo>
                    <a:pt x="660" y="128"/>
                    <a:pt x="660" y="129"/>
                    <a:pt x="660" y="130"/>
                  </a:cubicBezTo>
                  <a:cubicBezTo>
                    <a:pt x="660" y="131"/>
                    <a:pt x="661" y="132"/>
                    <a:pt x="662" y="132"/>
                  </a:cubicBezTo>
                  <a:close/>
                  <a:moveTo>
                    <a:pt x="638" y="136"/>
                  </a:moveTo>
                  <a:cubicBezTo>
                    <a:pt x="642" y="135"/>
                    <a:pt x="646" y="134"/>
                    <a:pt x="650" y="134"/>
                  </a:cubicBezTo>
                  <a:cubicBezTo>
                    <a:pt x="651" y="134"/>
                    <a:pt x="652" y="133"/>
                    <a:pt x="652" y="132"/>
                  </a:cubicBezTo>
                  <a:cubicBezTo>
                    <a:pt x="652" y="130"/>
                    <a:pt x="651" y="130"/>
                    <a:pt x="650" y="130"/>
                  </a:cubicBezTo>
                  <a:cubicBezTo>
                    <a:pt x="646" y="131"/>
                    <a:pt x="642" y="131"/>
                    <a:pt x="638" y="132"/>
                  </a:cubicBezTo>
                  <a:cubicBezTo>
                    <a:pt x="637" y="132"/>
                    <a:pt x="636" y="133"/>
                    <a:pt x="636" y="134"/>
                  </a:cubicBezTo>
                  <a:cubicBezTo>
                    <a:pt x="636" y="135"/>
                    <a:pt x="637" y="136"/>
                    <a:pt x="638" y="136"/>
                  </a:cubicBezTo>
                  <a:close/>
                  <a:moveTo>
                    <a:pt x="614" y="138"/>
                  </a:moveTo>
                  <a:cubicBezTo>
                    <a:pt x="618" y="138"/>
                    <a:pt x="622" y="138"/>
                    <a:pt x="626" y="137"/>
                  </a:cubicBezTo>
                  <a:cubicBezTo>
                    <a:pt x="627" y="137"/>
                    <a:pt x="628" y="136"/>
                    <a:pt x="628" y="135"/>
                  </a:cubicBezTo>
                  <a:cubicBezTo>
                    <a:pt x="628" y="134"/>
                    <a:pt x="627" y="133"/>
                    <a:pt x="626" y="133"/>
                  </a:cubicBezTo>
                  <a:cubicBezTo>
                    <a:pt x="622" y="134"/>
                    <a:pt x="618" y="134"/>
                    <a:pt x="614" y="134"/>
                  </a:cubicBezTo>
                  <a:cubicBezTo>
                    <a:pt x="613" y="134"/>
                    <a:pt x="612" y="135"/>
                    <a:pt x="612" y="136"/>
                  </a:cubicBezTo>
                  <a:cubicBezTo>
                    <a:pt x="612" y="138"/>
                    <a:pt x="613" y="138"/>
                    <a:pt x="614" y="138"/>
                  </a:cubicBezTo>
                  <a:close/>
                  <a:moveTo>
                    <a:pt x="590" y="140"/>
                  </a:moveTo>
                  <a:cubicBezTo>
                    <a:pt x="594" y="140"/>
                    <a:pt x="598" y="139"/>
                    <a:pt x="602" y="139"/>
                  </a:cubicBezTo>
                  <a:cubicBezTo>
                    <a:pt x="603" y="139"/>
                    <a:pt x="604" y="138"/>
                    <a:pt x="604" y="137"/>
                  </a:cubicBezTo>
                  <a:cubicBezTo>
                    <a:pt x="604" y="136"/>
                    <a:pt x="603" y="135"/>
                    <a:pt x="602" y="135"/>
                  </a:cubicBezTo>
                  <a:cubicBezTo>
                    <a:pt x="598" y="135"/>
                    <a:pt x="594" y="136"/>
                    <a:pt x="590" y="136"/>
                  </a:cubicBezTo>
                  <a:cubicBezTo>
                    <a:pt x="589" y="136"/>
                    <a:pt x="588" y="137"/>
                    <a:pt x="588" y="138"/>
                  </a:cubicBezTo>
                  <a:cubicBezTo>
                    <a:pt x="588" y="139"/>
                    <a:pt x="589" y="140"/>
                    <a:pt x="590" y="140"/>
                  </a:cubicBezTo>
                  <a:close/>
                  <a:moveTo>
                    <a:pt x="566" y="140"/>
                  </a:moveTo>
                  <a:cubicBezTo>
                    <a:pt x="568" y="140"/>
                    <a:pt x="571" y="140"/>
                    <a:pt x="573" y="140"/>
                  </a:cubicBezTo>
                  <a:cubicBezTo>
                    <a:pt x="575" y="140"/>
                    <a:pt x="576" y="140"/>
                    <a:pt x="578" y="140"/>
                  </a:cubicBezTo>
                  <a:cubicBezTo>
                    <a:pt x="579" y="140"/>
                    <a:pt x="580" y="139"/>
                    <a:pt x="580" y="138"/>
                  </a:cubicBezTo>
                  <a:cubicBezTo>
                    <a:pt x="580" y="137"/>
                    <a:pt x="579" y="136"/>
                    <a:pt x="578" y="136"/>
                  </a:cubicBezTo>
                  <a:cubicBezTo>
                    <a:pt x="576" y="136"/>
                    <a:pt x="575" y="136"/>
                    <a:pt x="573" y="136"/>
                  </a:cubicBezTo>
                  <a:cubicBezTo>
                    <a:pt x="571" y="136"/>
                    <a:pt x="568" y="136"/>
                    <a:pt x="566" y="136"/>
                  </a:cubicBezTo>
                  <a:cubicBezTo>
                    <a:pt x="565" y="136"/>
                    <a:pt x="564" y="137"/>
                    <a:pt x="564" y="138"/>
                  </a:cubicBezTo>
                  <a:cubicBezTo>
                    <a:pt x="564" y="139"/>
                    <a:pt x="565" y="140"/>
                    <a:pt x="566" y="140"/>
                  </a:cubicBezTo>
                  <a:close/>
                  <a:moveTo>
                    <a:pt x="542" y="139"/>
                  </a:moveTo>
                  <a:cubicBezTo>
                    <a:pt x="546" y="139"/>
                    <a:pt x="550" y="139"/>
                    <a:pt x="554" y="140"/>
                  </a:cubicBezTo>
                  <a:cubicBezTo>
                    <a:pt x="555" y="140"/>
                    <a:pt x="556" y="139"/>
                    <a:pt x="556" y="138"/>
                  </a:cubicBezTo>
                  <a:cubicBezTo>
                    <a:pt x="556" y="137"/>
                    <a:pt x="555" y="136"/>
                    <a:pt x="554" y="136"/>
                  </a:cubicBezTo>
                  <a:cubicBezTo>
                    <a:pt x="550" y="135"/>
                    <a:pt x="546" y="135"/>
                    <a:pt x="542" y="135"/>
                  </a:cubicBezTo>
                  <a:cubicBezTo>
                    <a:pt x="541" y="135"/>
                    <a:pt x="540" y="136"/>
                    <a:pt x="540" y="137"/>
                  </a:cubicBezTo>
                  <a:cubicBezTo>
                    <a:pt x="540" y="138"/>
                    <a:pt x="541" y="139"/>
                    <a:pt x="542" y="139"/>
                  </a:cubicBezTo>
                  <a:close/>
                  <a:moveTo>
                    <a:pt x="518" y="137"/>
                  </a:moveTo>
                  <a:cubicBezTo>
                    <a:pt x="522" y="138"/>
                    <a:pt x="526" y="138"/>
                    <a:pt x="530" y="138"/>
                  </a:cubicBezTo>
                  <a:cubicBezTo>
                    <a:pt x="531" y="138"/>
                    <a:pt x="532" y="138"/>
                    <a:pt x="532" y="136"/>
                  </a:cubicBezTo>
                  <a:cubicBezTo>
                    <a:pt x="532" y="135"/>
                    <a:pt x="532" y="134"/>
                    <a:pt x="530" y="134"/>
                  </a:cubicBezTo>
                  <a:cubicBezTo>
                    <a:pt x="526" y="134"/>
                    <a:pt x="523" y="134"/>
                    <a:pt x="519" y="133"/>
                  </a:cubicBezTo>
                  <a:cubicBezTo>
                    <a:pt x="517" y="133"/>
                    <a:pt x="516" y="134"/>
                    <a:pt x="516" y="135"/>
                  </a:cubicBezTo>
                  <a:cubicBezTo>
                    <a:pt x="516" y="136"/>
                    <a:pt x="517" y="137"/>
                    <a:pt x="518" y="137"/>
                  </a:cubicBezTo>
                  <a:close/>
                  <a:moveTo>
                    <a:pt x="494" y="135"/>
                  </a:moveTo>
                  <a:cubicBezTo>
                    <a:pt x="498" y="135"/>
                    <a:pt x="502" y="136"/>
                    <a:pt x="506" y="136"/>
                  </a:cubicBezTo>
                  <a:cubicBezTo>
                    <a:pt x="507" y="136"/>
                    <a:pt x="508" y="135"/>
                    <a:pt x="508" y="134"/>
                  </a:cubicBezTo>
                  <a:cubicBezTo>
                    <a:pt x="509" y="133"/>
                    <a:pt x="508" y="132"/>
                    <a:pt x="507" y="132"/>
                  </a:cubicBezTo>
                  <a:cubicBezTo>
                    <a:pt x="503" y="132"/>
                    <a:pt x="499" y="131"/>
                    <a:pt x="495" y="131"/>
                  </a:cubicBezTo>
                  <a:cubicBezTo>
                    <a:pt x="494" y="131"/>
                    <a:pt x="493" y="131"/>
                    <a:pt x="493" y="132"/>
                  </a:cubicBezTo>
                  <a:cubicBezTo>
                    <a:pt x="492" y="134"/>
                    <a:pt x="493" y="135"/>
                    <a:pt x="494" y="135"/>
                  </a:cubicBezTo>
                  <a:close/>
                  <a:moveTo>
                    <a:pt x="470" y="131"/>
                  </a:moveTo>
                  <a:cubicBezTo>
                    <a:pt x="474" y="132"/>
                    <a:pt x="478" y="132"/>
                    <a:pt x="482" y="133"/>
                  </a:cubicBezTo>
                  <a:cubicBezTo>
                    <a:pt x="483" y="133"/>
                    <a:pt x="484" y="132"/>
                    <a:pt x="485" y="131"/>
                  </a:cubicBezTo>
                  <a:cubicBezTo>
                    <a:pt x="485" y="130"/>
                    <a:pt x="484" y="129"/>
                    <a:pt x="483" y="129"/>
                  </a:cubicBezTo>
                  <a:cubicBezTo>
                    <a:pt x="479" y="129"/>
                    <a:pt x="475" y="128"/>
                    <a:pt x="471" y="127"/>
                  </a:cubicBezTo>
                  <a:cubicBezTo>
                    <a:pt x="470" y="127"/>
                    <a:pt x="469" y="128"/>
                    <a:pt x="469" y="129"/>
                  </a:cubicBezTo>
                  <a:cubicBezTo>
                    <a:pt x="469" y="130"/>
                    <a:pt x="469" y="131"/>
                    <a:pt x="470" y="131"/>
                  </a:cubicBezTo>
                  <a:close/>
                  <a:moveTo>
                    <a:pt x="447" y="127"/>
                  </a:moveTo>
                  <a:cubicBezTo>
                    <a:pt x="451" y="128"/>
                    <a:pt x="455" y="128"/>
                    <a:pt x="459" y="129"/>
                  </a:cubicBezTo>
                  <a:cubicBezTo>
                    <a:pt x="460" y="129"/>
                    <a:pt x="461" y="129"/>
                    <a:pt x="461" y="128"/>
                  </a:cubicBezTo>
                  <a:cubicBezTo>
                    <a:pt x="461" y="126"/>
                    <a:pt x="460" y="125"/>
                    <a:pt x="459" y="125"/>
                  </a:cubicBezTo>
                  <a:cubicBezTo>
                    <a:pt x="455" y="125"/>
                    <a:pt x="451" y="124"/>
                    <a:pt x="447" y="123"/>
                  </a:cubicBezTo>
                  <a:cubicBezTo>
                    <a:pt x="446" y="123"/>
                    <a:pt x="445" y="124"/>
                    <a:pt x="445" y="125"/>
                  </a:cubicBezTo>
                  <a:cubicBezTo>
                    <a:pt x="445" y="126"/>
                    <a:pt x="446" y="127"/>
                    <a:pt x="447" y="127"/>
                  </a:cubicBezTo>
                  <a:close/>
                  <a:moveTo>
                    <a:pt x="423" y="122"/>
                  </a:moveTo>
                  <a:cubicBezTo>
                    <a:pt x="427" y="123"/>
                    <a:pt x="431" y="124"/>
                    <a:pt x="435" y="125"/>
                  </a:cubicBezTo>
                  <a:cubicBezTo>
                    <a:pt x="436" y="125"/>
                    <a:pt x="437" y="124"/>
                    <a:pt x="437" y="123"/>
                  </a:cubicBezTo>
                  <a:cubicBezTo>
                    <a:pt x="438" y="122"/>
                    <a:pt x="437" y="121"/>
                    <a:pt x="436" y="121"/>
                  </a:cubicBezTo>
                  <a:cubicBezTo>
                    <a:pt x="432" y="120"/>
                    <a:pt x="428" y="119"/>
                    <a:pt x="424" y="118"/>
                  </a:cubicBezTo>
                  <a:cubicBezTo>
                    <a:pt x="423" y="118"/>
                    <a:pt x="422" y="118"/>
                    <a:pt x="422" y="120"/>
                  </a:cubicBezTo>
                  <a:cubicBezTo>
                    <a:pt x="421" y="121"/>
                    <a:pt x="422" y="122"/>
                    <a:pt x="423" y="122"/>
                  </a:cubicBezTo>
                  <a:close/>
                  <a:moveTo>
                    <a:pt x="400" y="116"/>
                  </a:moveTo>
                  <a:cubicBezTo>
                    <a:pt x="404" y="117"/>
                    <a:pt x="408" y="118"/>
                    <a:pt x="411" y="119"/>
                  </a:cubicBezTo>
                  <a:cubicBezTo>
                    <a:pt x="413" y="119"/>
                    <a:pt x="414" y="119"/>
                    <a:pt x="414" y="118"/>
                  </a:cubicBezTo>
                  <a:cubicBezTo>
                    <a:pt x="414" y="117"/>
                    <a:pt x="413" y="116"/>
                    <a:pt x="412" y="115"/>
                  </a:cubicBezTo>
                  <a:cubicBezTo>
                    <a:pt x="409" y="114"/>
                    <a:pt x="405" y="113"/>
                    <a:pt x="401" y="112"/>
                  </a:cubicBezTo>
                  <a:cubicBezTo>
                    <a:pt x="400" y="112"/>
                    <a:pt x="399" y="113"/>
                    <a:pt x="398" y="114"/>
                  </a:cubicBezTo>
                  <a:cubicBezTo>
                    <a:pt x="398" y="115"/>
                    <a:pt x="399" y="116"/>
                    <a:pt x="400" y="116"/>
                  </a:cubicBezTo>
                  <a:close/>
                  <a:moveTo>
                    <a:pt x="377" y="110"/>
                  </a:moveTo>
                  <a:cubicBezTo>
                    <a:pt x="380" y="111"/>
                    <a:pt x="384" y="112"/>
                    <a:pt x="388" y="113"/>
                  </a:cubicBezTo>
                  <a:cubicBezTo>
                    <a:pt x="389" y="113"/>
                    <a:pt x="390" y="113"/>
                    <a:pt x="391" y="112"/>
                  </a:cubicBezTo>
                  <a:cubicBezTo>
                    <a:pt x="391" y="111"/>
                    <a:pt x="390" y="110"/>
                    <a:pt x="389" y="109"/>
                  </a:cubicBezTo>
                  <a:cubicBezTo>
                    <a:pt x="385" y="108"/>
                    <a:pt x="382" y="107"/>
                    <a:pt x="378" y="106"/>
                  </a:cubicBezTo>
                  <a:cubicBezTo>
                    <a:pt x="377" y="106"/>
                    <a:pt x="376" y="106"/>
                    <a:pt x="375" y="107"/>
                  </a:cubicBezTo>
                  <a:cubicBezTo>
                    <a:pt x="375" y="108"/>
                    <a:pt x="376" y="109"/>
                    <a:pt x="377" y="110"/>
                  </a:cubicBezTo>
                  <a:close/>
                  <a:moveTo>
                    <a:pt x="354" y="103"/>
                  </a:moveTo>
                  <a:cubicBezTo>
                    <a:pt x="357" y="104"/>
                    <a:pt x="361" y="105"/>
                    <a:pt x="365" y="106"/>
                  </a:cubicBezTo>
                  <a:cubicBezTo>
                    <a:pt x="366" y="107"/>
                    <a:pt x="367" y="106"/>
                    <a:pt x="368" y="105"/>
                  </a:cubicBezTo>
                  <a:cubicBezTo>
                    <a:pt x="368" y="104"/>
                    <a:pt x="367" y="103"/>
                    <a:pt x="366" y="103"/>
                  </a:cubicBezTo>
                  <a:cubicBezTo>
                    <a:pt x="362" y="102"/>
                    <a:pt x="358" y="100"/>
                    <a:pt x="355" y="99"/>
                  </a:cubicBezTo>
                  <a:cubicBezTo>
                    <a:pt x="353" y="99"/>
                    <a:pt x="352" y="100"/>
                    <a:pt x="352" y="101"/>
                  </a:cubicBezTo>
                  <a:cubicBezTo>
                    <a:pt x="352" y="102"/>
                    <a:pt x="352" y="103"/>
                    <a:pt x="354" y="103"/>
                  </a:cubicBezTo>
                  <a:close/>
                  <a:moveTo>
                    <a:pt x="330" y="98"/>
                  </a:moveTo>
                  <a:cubicBezTo>
                    <a:pt x="334" y="99"/>
                    <a:pt x="338" y="100"/>
                    <a:pt x="342" y="101"/>
                  </a:cubicBezTo>
                  <a:cubicBezTo>
                    <a:pt x="343" y="101"/>
                    <a:pt x="344" y="100"/>
                    <a:pt x="344" y="99"/>
                  </a:cubicBezTo>
                  <a:cubicBezTo>
                    <a:pt x="345" y="98"/>
                    <a:pt x="344" y="97"/>
                    <a:pt x="343" y="97"/>
                  </a:cubicBezTo>
                  <a:cubicBezTo>
                    <a:pt x="339" y="96"/>
                    <a:pt x="335" y="95"/>
                    <a:pt x="331" y="94"/>
                  </a:cubicBezTo>
                  <a:cubicBezTo>
                    <a:pt x="330" y="94"/>
                    <a:pt x="329" y="94"/>
                    <a:pt x="329" y="96"/>
                  </a:cubicBezTo>
                  <a:cubicBezTo>
                    <a:pt x="328" y="97"/>
                    <a:pt x="329" y="98"/>
                    <a:pt x="330" y="98"/>
                  </a:cubicBezTo>
                  <a:close/>
                  <a:moveTo>
                    <a:pt x="307" y="94"/>
                  </a:moveTo>
                  <a:cubicBezTo>
                    <a:pt x="311" y="94"/>
                    <a:pt x="315" y="95"/>
                    <a:pt x="319" y="96"/>
                  </a:cubicBezTo>
                  <a:cubicBezTo>
                    <a:pt x="320" y="96"/>
                    <a:pt x="321" y="95"/>
                    <a:pt x="321" y="94"/>
                  </a:cubicBezTo>
                  <a:cubicBezTo>
                    <a:pt x="321" y="93"/>
                    <a:pt x="320" y="92"/>
                    <a:pt x="319" y="92"/>
                  </a:cubicBezTo>
                  <a:cubicBezTo>
                    <a:pt x="315" y="91"/>
                    <a:pt x="311" y="90"/>
                    <a:pt x="307" y="90"/>
                  </a:cubicBezTo>
                  <a:cubicBezTo>
                    <a:pt x="306" y="90"/>
                    <a:pt x="305" y="90"/>
                    <a:pt x="305" y="91"/>
                  </a:cubicBezTo>
                  <a:cubicBezTo>
                    <a:pt x="305" y="92"/>
                    <a:pt x="306" y="93"/>
                    <a:pt x="307" y="94"/>
                  </a:cubicBezTo>
                  <a:close/>
                  <a:moveTo>
                    <a:pt x="283" y="91"/>
                  </a:moveTo>
                  <a:cubicBezTo>
                    <a:pt x="287" y="91"/>
                    <a:pt x="291" y="91"/>
                    <a:pt x="295" y="92"/>
                  </a:cubicBezTo>
                  <a:cubicBezTo>
                    <a:pt x="296" y="92"/>
                    <a:pt x="297" y="91"/>
                    <a:pt x="297" y="90"/>
                  </a:cubicBezTo>
                  <a:cubicBezTo>
                    <a:pt x="297" y="89"/>
                    <a:pt x="297" y="88"/>
                    <a:pt x="295" y="88"/>
                  </a:cubicBezTo>
                  <a:cubicBezTo>
                    <a:pt x="291" y="88"/>
                    <a:pt x="287" y="87"/>
                    <a:pt x="283" y="87"/>
                  </a:cubicBezTo>
                  <a:cubicBezTo>
                    <a:pt x="282" y="87"/>
                    <a:pt x="281" y="87"/>
                    <a:pt x="281" y="88"/>
                  </a:cubicBezTo>
                  <a:cubicBezTo>
                    <a:pt x="281" y="90"/>
                    <a:pt x="282" y="91"/>
                    <a:pt x="283" y="91"/>
                  </a:cubicBezTo>
                  <a:close/>
                  <a:moveTo>
                    <a:pt x="259" y="89"/>
                  </a:moveTo>
                  <a:cubicBezTo>
                    <a:pt x="263" y="89"/>
                    <a:pt x="267" y="89"/>
                    <a:pt x="271" y="90"/>
                  </a:cubicBezTo>
                  <a:cubicBezTo>
                    <a:pt x="272" y="90"/>
                    <a:pt x="273" y="89"/>
                    <a:pt x="273" y="88"/>
                  </a:cubicBezTo>
                  <a:cubicBezTo>
                    <a:pt x="273" y="87"/>
                    <a:pt x="273" y="86"/>
                    <a:pt x="271" y="86"/>
                  </a:cubicBezTo>
                  <a:cubicBezTo>
                    <a:pt x="267" y="85"/>
                    <a:pt x="263" y="85"/>
                    <a:pt x="259" y="85"/>
                  </a:cubicBezTo>
                  <a:cubicBezTo>
                    <a:pt x="258" y="85"/>
                    <a:pt x="257" y="86"/>
                    <a:pt x="257" y="87"/>
                  </a:cubicBezTo>
                  <a:cubicBezTo>
                    <a:pt x="257" y="88"/>
                    <a:pt x="258" y="89"/>
                    <a:pt x="259" y="89"/>
                  </a:cubicBezTo>
                  <a:close/>
                  <a:moveTo>
                    <a:pt x="235" y="89"/>
                  </a:moveTo>
                  <a:cubicBezTo>
                    <a:pt x="238" y="89"/>
                    <a:pt x="241" y="89"/>
                    <a:pt x="244" y="89"/>
                  </a:cubicBezTo>
                  <a:cubicBezTo>
                    <a:pt x="245" y="89"/>
                    <a:pt x="246" y="89"/>
                    <a:pt x="247" y="89"/>
                  </a:cubicBezTo>
                  <a:cubicBezTo>
                    <a:pt x="248" y="89"/>
                    <a:pt x="249" y="88"/>
                    <a:pt x="249" y="87"/>
                  </a:cubicBezTo>
                  <a:cubicBezTo>
                    <a:pt x="249" y="86"/>
                    <a:pt x="248" y="85"/>
                    <a:pt x="247" y="85"/>
                  </a:cubicBezTo>
                  <a:cubicBezTo>
                    <a:pt x="246" y="85"/>
                    <a:pt x="245" y="85"/>
                    <a:pt x="244" y="85"/>
                  </a:cubicBezTo>
                  <a:cubicBezTo>
                    <a:pt x="241" y="85"/>
                    <a:pt x="238" y="85"/>
                    <a:pt x="235" y="85"/>
                  </a:cubicBezTo>
                  <a:cubicBezTo>
                    <a:pt x="234" y="85"/>
                    <a:pt x="233" y="86"/>
                    <a:pt x="233" y="87"/>
                  </a:cubicBezTo>
                  <a:cubicBezTo>
                    <a:pt x="233" y="88"/>
                    <a:pt x="234" y="89"/>
                    <a:pt x="235" y="89"/>
                  </a:cubicBezTo>
                  <a:close/>
                  <a:moveTo>
                    <a:pt x="212" y="90"/>
                  </a:moveTo>
                  <a:cubicBezTo>
                    <a:pt x="215" y="90"/>
                    <a:pt x="219" y="89"/>
                    <a:pt x="223" y="89"/>
                  </a:cubicBezTo>
                  <a:cubicBezTo>
                    <a:pt x="225" y="89"/>
                    <a:pt x="225" y="88"/>
                    <a:pt x="225" y="87"/>
                  </a:cubicBezTo>
                  <a:cubicBezTo>
                    <a:pt x="225" y="86"/>
                    <a:pt x="224" y="85"/>
                    <a:pt x="223" y="85"/>
                  </a:cubicBezTo>
                  <a:cubicBezTo>
                    <a:pt x="219" y="85"/>
                    <a:pt x="215" y="86"/>
                    <a:pt x="211" y="86"/>
                  </a:cubicBezTo>
                  <a:cubicBezTo>
                    <a:pt x="210" y="86"/>
                    <a:pt x="209" y="87"/>
                    <a:pt x="209" y="88"/>
                  </a:cubicBezTo>
                  <a:cubicBezTo>
                    <a:pt x="209" y="89"/>
                    <a:pt x="210" y="90"/>
                    <a:pt x="212" y="90"/>
                  </a:cubicBezTo>
                  <a:close/>
                  <a:moveTo>
                    <a:pt x="188" y="93"/>
                  </a:moveTo>
                  <a:cubicBezTo>
                    <a:pt x="192" y="92"/>
                    <a:pt x="196" y="92"/>
                    <a:pt x="200" y="91"/>
                  </a:cubicBezTo>
                  <a:cubicBezTo>
                    <a:pt x="201" y="91"/>
                    <a:pt x="202" y="90"/>
                    <a:pt x="201" y="89"/>
                  </a:cubicBezTo>
                  <a:cubicBezTo>
                    <a:pt x="201" y="88"/>
                    <a:pt x="200" y="87"/>
                    <a:pt x="199" y="87"/>
                  </a:cubicBezTo>
                  <a:cubicBezTo>
                    <a:pt x="195" y="88"/>
                    <a:pt x="191" y="88"/>
                    <a:pt x="187" y="89"/>
                  </a:cubicBezTo>
                  <a:cubicBezTo>
                    <a:pt x="186" y="89"/>
                    <a:pt x="185" y="90"/>
                    <a:pt x="186" y="91"/>
                  </a:cubicBezTo>
                  <a:cubicBezTo>
                    <a:pt x="186" y="92"/>
                    <a:pt x="187" y="93"/>
                    <a:pt x="188" y="93"/>
                  </a:cubicBezTo>
                  <a:close/>
                  <a:moveTo>
                    <a:pt x="164" y="98"/>
                  </a:moveTo>
                  <a:cubicBezTo>
                    <a:pt x="168" y="97"/>
                    <a:pt x="172" y="96"/>
                    <a:pt x="176" y="95"/>
                  </a:cubicBezTo>
                  <a:cubicBezTo>
                    <a:pt x="177" y="95"/>
                    <a:pt x="178" y="94"/>
                    <a:pt x="178" y="93"/>
                  </a:cubicBezTo>
                  <a:cubicBezTo>
                    <a:pt x="178" y="92"/>
                    <a:pt x="176" y="91"/>
                    <a:pt x="175" y="91"/>
                  </a:cubicBezTo>
                  <a:cubicBezTo>
                    <a:pt x="171" y="92"/>
                    <a:pt x="167" y="93"/>
                    <a:pt x="164" y="94"/>
                  </a:cubicBezTo>
                  <a:cubicBezTo>
                    <a:pt x="163" y="94"/>
                    <a:pt x="162" y="95"/>
                    <a:pt x="162" y="96"/>
                  </a:cubicBezTo>
                  <a:cubicBezTo>
                    <a:pt x="162" y="97"/>
                    <a:pt x="163" y="98"/>
                    <a:pt x="164" y="98"/>
                  </a:cubicBezTo>
                  <a:close/>
                  <a:moveTo>
                    <a:pt x="141" y="104"/>
                  </a:moveTo>
                  <a:cubicBezTo>
                    <a:pt x="145" y="103"/>
                    <a:pt x="149" y="102"/>
                    <a:pt x="153" y="100"/>
                  </a:cubicBezTo>
                  <a:cubicBezTo>
                    <a:pt x="154" y="100"/>
                    <a:pt x="155" y="99"/>
                    <a:pt x="154" y="98"/>
                  </a:cubicBezTo>
                  <a:cubicBezTo>
                    <a:pt x="154" y="97"/>
                    <a:pt x="153" y="96"/>
                    <a:pt x="152" y="97"/>
                  </a:cubicBezTo>
                  <a:cubicBezTo>
                    <a:pt x="148" y="98"/>
                    <a:pt x="144" y="99"/>
                    <a:pt x="140" y="100"/>
                  </a:cubicBezTo>
                  <a:cubicBezTo>
                    <a:pt x="139" y="100"/>
                    <a:pt x="139" y="101"/>
                    <a:pt x="139" y="102"/>
                  </a:cubicBezTo>
                  <a:cubicBezTo>
                    <a:pt x="139" y="104"/>
                    <a:pt x="140" y="104"/>
                    <a:pt x="141" y="104"/>
                  </a:cubicBezTo>
                  <a:close/>
                  <a:moveTo>
                    <a:pt x="119" y="112"/>
                  </a:moveTo>
                  <a:cubicBezTo>
                    <a:pt x="123" y="110"/>
                    <a:pt x="126" y="109"/>
                    <a:pt x="130" y="108"/>
                  </a:cubicBezTo>
                  <a:cubicBezTo>
                    <a:pt x="131" y="107"/>
                    <a:pt x="132" y="106"/>
                    <a:pt x="131" y="105"/>
                  </a:cubicBezTo>
                  <a:cubicBezTo>
                    <a:pt x="131" y="104"/>
                    <a:pt x="130" y="103"/>
                    <a:pt x="129" y="104"/>
                  </a:cubicBezTo>
                  <a:cubicBezTo>
                    <a:pt x="125" y="105"/>
                    <a:pt x="121" y="107"/>
                    <a:pt x="118" y="108"/>
                  </a:cubicBezTo>
                  <a:cubicBezTo>
                    <a:pt x="117" y="108"/>
                    <a:pt x="116" y="110"/>
                    <a:pt x="116" y="111"/>
                  </a:cubicBezTo>
                  <a:cubicBezTo>
                    <a:pt x="117" y="112"/>
                    <a:pt x="118" y="112"/>
                    <a:pt x="119" y="112"/>
                  </a:cubicBezTo>
                  <a:close/>
                  <a:moveTo>
                    <a:pt x="97" y="121"/>
                  </a:moveTo>
                  <a:cubicBezTo>
                    <a:pt x="101" y="120"/>
                    <a:pt x="104" y="118"/>
                    <a:pt x="108" y="116"/>
                  </a:cubicBezTo>
                  <a:cubicBezTo>
                    <a:pt x="109" y="116"/>
                    <a:pt x="110" y="115"/>
                    <a:pt x="109" y="114"/>
                  </a:cubicBezTo>
                  <a:cubicBezTo>
                    <a:pt x="109" y="113"/>
                    <a:pt x="107" y="112"/>
                    <a:pt x="106" y="113"/>
                  </a:cubicBezTo>
                  <a:cubicBezTo>
                    <a:pt x="103" y="114"/>
                    <a:pt x="99" y="116"/>
                    <a:pt x="95" y="118"/>
                  </a:cubicBezTo>
                  <a:cubicBezTo>
                    <a:pt x="95" y="118"/>
                    <a:pt x="94" y="120"/>
                    <a:pt x="95" y="121"/>
                  </a:cubicBezTo>
                  <a:cubicBezTo>
                    <a:pt x="95" y="122"/>
                    <a:pt x="96" y="122"/>
                    <a:pt x="97" y="121"/>
                  </a:cubicBezTo>
                  <a:close/>
                  <a:moveTo>
                    <a:pt x="76" y="133"/>
                  </a:moveTo>
                  <a:cubicBezTo>
                    <a:pt x="80" y="131"/>
                    <a:pt x="83" y="129"/>
                    <a:pt x="87" y="127"/>
                  </a:cubicBezTo>
                  <a:cubicBezTo>
                    <a:pt x="88" y="126"/>
                    <a:pt x="88" y="125"/>
                    <a:pt x="87" y="124"/>
                  </a:cubicBezTo>
                  <a:cubicBezTo>
                    <a:pt x="87" y="123"/>
                    <a:pt x="86" y="123"/>
                    <a:pt x="85" y="123"/>
                  </a:cubicBezTo>
                  <a:cubicBezTo>
                    <a:pt x="81" y="125"/>
                    <a:pt x="78" y="127"/>
                    <a:pt x="74" y="129"/>
                  </a:cubicBezTo>
                  <a:cubicBezTo>
                    <a:pt x="73" y="130"/>
                    <a:pt x="73" y="131"/>
                    <a:pt x="74" y="132"/>
                  </a:cubicBezTo>
                  <a:cubicBezTo>
                    <a:pt x="74" y="133"/>
                    <a:pt x="75" y="133"/>
                    <a:pt x="76" y="133"/>
                  </a:cubicBezTo>
                  <a:close/>
                  <a:moveTo>
                    <a:pt x="56" y="146"/>
                  </a:moveTo>
                  <a:cubicBezTo>
                    <a:pt x="59" y="144"/>
                    <a:pt x="63" y="141"/>
                    <a:pt x="66" y="139"/>
                  </a:cubicBezTo>
                  <a:cubicBezTo>
                    <a:pt x="67" y="139"/>
                    <a:pt x="67" y="137"/>
                    <a:pt x="67" y="136"/>
                  </a:cubicBezTo>
                  <a:cubicBezTo>
                    <a:pt x="66" y="135"/>
                    <a:pt x="65" y="135"/>
                    <a:pt x="64" y="136"/>
                  </a:cubicBezTo>
                  <a:cubicBezTo>
                    <a:pt x="61" y="138"/>
                    <a:pt x="57" y="140"/>
                    <a:pt x="54" y="143"/>
                  </a:cubicBezTo>
                  <a:cubicBezTo>
                    <a:pt x="53" y="143"/>
                    <a:pt x="53" y="144"/>
                    <a:pt x="54" y="145"/>
                  </a:cubicBezTo>
                  <a:cubicBezTo>
                    <a:pt x="54" y="146"/>
                    <a:pt x="55" y="146"/>
                    <a:pt x="56" y="146"/>
                  </a:cubicBezTo>
                  <a:close/>
                  <a:moveTo>
                    <a:pt x="37" y="160"/>
                  </a:moveTo>
                  <a:cubicBezTo>
                    <a:pt x="40" y="158"/>
                    <a:pt x="43" y="155"/>
                    <a:pt x="47" y="153"/>
                  </a:cubicBezTo>
                  <a:cubicBezTo>
                    <a:pt x="48" y="152"/>
                    <a:pt x="48" y="151"/>
                    <a:pt x="47" y="150"/>
                  </a:cubicBezTo>
                  <a:cubicBezTo>
                    <a:pt x="46" y="149"/>
                    <a:pt x="45" y="149"/>
                    <a:pt x="44" y="150"/>
                  </a:cubicBezTo>
                  <a:cubicBezTo>
                    <a:pt x="41" y="152"/>
                    <a:pt x="38" y="155"/>
                    <a:pt x="35" y="157"/>
                  </a:cubicBezTo>
                  <a:cubicBezTo>
                    <a:pt x="34" y="158"/>
                    <a:pt x="34" y="159"/>
                    <a:pt x="35" y="160"/>
                  </a:cubicBezTo>
                  <a:cubicBezTo>
                    <a:pt x="35" y="161"/>
                    <a:pt x="37" y="161"/>
                    <a:pt x="37" y="160"/>
                  </a:cubicBezTo>
                  <a:close/>
                  <a:moveTo>
                    <a:pt x="20" y="177"/>
                  </a:moveTo>
                  <a:cubicBezTo>
                    <a:pt x="22" y="174"/>
                    <a:pt x="25" y="171"/>
                    <a:pt x="29" y="168"/>
                  </a:cubicBezTo>
                  <a:cubicBezTo>
                    <a:pt x="29" y="168"/>
                    <a:pt x="29" y="166"/>
                    <a:pt x="29" y="165"/>
                  </a:cubicBezTo>
                  <a:cubicBezTo>
                    <a:pt x="28" y="165"/>
                    <a:pt x="27" y="165"/>
                    <a:pt x="26" y="165"/>
                  </a:cubicBezTo>
                  <a:cubicBezTo>
                    <a:pt x="23" y="168"/>
                    <a:pt x="20" y="171"/>
                    <a:pt x="17" y="174"/>
                  </a:cubicBezTo>
                  <a:cubicBezTo>
                    <a:pt x="16" y="175"/>
                    <a:pt x="16" y="176"/>
                    <a:pt x="17" y="177"/>
                  </a:cubicBezTo>
                  <a:cubicBezTo>
                    <a:pt x="18" y="177"/>
                    <a:pt x="19" y="177"/>
                    <a:pt x="20" y="177"/>
                  </a:cubicBezTo>
                  <a:close/>
                  <a:moveTo>
                    <a:pt x="4" y="194"/>
                  </a:moveTo>
                  <a:cubicBezTo>
                    <a:pt x="4" y="194"/>
                    <a:pt x="4" y="194"/>
                    <a:pt x="5" y="194"/>
                  </a:cubicBezTo>
                  <a:cubicBezTo>
                    <a:pt x="6" y="193"/>
                    <a:pt x="8" y="190"/>
                    <a:pt x="12" y="185"/>
                  </a:cubicBezTo>
                  <a:cubicBezTo>
                    <a:pt x="12" y="184"/>
                    <a:pt x="12" y="183"/>
                    <a:pt x="12" y="182"/>
                  </a:cubicBezTo>
                  <a:cubicBezTo>
                    <a:pt x="11" y="182"/>
                    <a:pt x="10" y="182"/>
                    <a:pt x="9" y="183"/>
                  </a:cubicBezTo>
                  <a:cubicBezTo>
                    <a:pt x="4" y="188"/>
                    <a:pt x="1" y="192"/>
                    <a:pt x="1" y="192"/>
                  </a:cubicBezTo>
                  <a:cubicBezTo>
                    <a:pt x="0" y="193"/>
                    <a:pt x="1" y="194"/>
                    <a:pt x="1" y="195"/>
                  </a:cubicBezTo>
                  <a:cubicBezTo>
                    <a:pt x="2" y="196"/>
                    <a:pt x="4" y="195"/>
                    <a:pt x="4" y="1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4" name="任意多边形 633"/>
            <p:cNvSpPr/>
            <p:nvPr/>
          </p:nvSpPr>
          <p:spPr>
            <a:xfrm>
              <a:off x="6047874" y="577516"/>
              <a:ext cx="3256547" cy="584802"/>
            </a:xfrm>
            <a:custGeom>
              <a:avLst/>
              <a:gdLst>
                <a:gd name="connsiteX0" fmla="*/ 0 w 3256547"/>
                <a:gd name="connsiteY0" fmla="*/ 272716 h 584802"/>
                <a:gd name="connsiteX1" fmla="*/ 1331494 w 3256547"/>
                <a:gd name="connsiteY1" fmla="*/ 577516 h 584802"/>
                <a:gd name="connsiteX2" fmla="*/ 3256547 w 3256547"/>
                <a:gd name="connsiteY2" fmla="*/ 0 h 584802"/>
              </a:gdLst>
              <a:ahLst/>
              <a:cxnLst>
                <a:cxn ang="0">
                  <a:pos x="connsiteX0" y="connsiteY0"/>
                </a:cxn>
                <a:cxn ang="0">
                  <a:pos x="connsiteX1" y="connsiteY1"/>
                </a:cxn>
                <a:cxn ang="0">
                  <a:pos x="connsiteX2" y="connsiteY2"/>
                </a:cxn>
              </a:cxnLst>
              <a:rect l="l" t="t" r="r" b="b"/>
              <a:pathLst>
                <a:path w="3256547" h="584802">
                  <a:moveTo>
                    <a:pt x="0" y="272716"/>
                  </a:moveTo>
                  <a:cubicBezTo>
                    <a:pt x="394368" y="447842"/>
                    <a:pt x="788736" y="622969"/>
                    <a:pt x="1331494" y="577516"/>
                  </a:cubicBezTo>
                  <a:cubicBezTo>
                    <a:pt x="1874252" y="532063"/>
                    <a:pt x="2565399" y="266031"/>
                    <a:pt x="3256547" y="0"/>
                  </a:cubicBezTo>
                </a:path>
              </a:pathLst>
            </a:custGeom>
            <a:no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nvGrpSpPr>
            <p:cNvPr id="652" name="组合 651"/>
            <p:cNvGrpSpPr/>
            <p:nvPr/>
          </p:nvGrpSpPr>
          <p:grpSpPr>
            <a:xfrm>
              <a:off x="7538552" y="4952687"/>
              <a:ext cx="1697480" cy="1856346"/>
              <a:chOff x="398318" y="444635"/>
              <a:chExt cx="1697480" cy="1856346"/>
            </a:xfrm>
          </p:grpSpPr>
          <p:sp>
            <p:nvSpPr>
              <p:cNvPr id="635" name="Freeform 318"/>
              <p:cNvSpPr>
                <a:spLocks/>
              </p:cNvSpPr>
              <p:nvPr/>
            </p:nvSpPr>
            <p:spPr bwMode="auto">
              <a:xfrm rot="16200000">
                <a:off x="903209" y="1132332"/>
                <a:ext cx="1168649" cy="1168649"/>
              </a:xfrm>
              <a:custGeom>
                <a:avLst/>
                <a:gdLst>
                  <a:gd name="T0" fmla="*/ 183 w 201"/>
                  <a:gd name="T1" fmla="*/ 133 h 201"/>
                  <a:gd name="T2" fmla="*/ 132 w 201"/>
                  <a:gd name="T3" fmla="*/ 18 h 201"/>
                  <a:gd name="T4" fmla="*/ 17 w 201"/>
                  <a:gd name="T5" fmla="*/ 69 h 201"/>
                  <a:gd name="T6" fmla="*/ 68 w 201"/>
                  <a:gd name="T7" fmla="*/ 184 h 201"/>
                  <a:gd name="T8" fmla="*/ 183 w 201"/>
                  <a:gd name="T9" fmla="*/ 133 h 201"/>
                </a:gdLst>
                <a:ahLst/>
                <a:cxnLst>
                  <a:cxn ang="0">
                    <a:pos x="T0" y="T1"/>
                  </a:cxn>
                  <a:cxn ang="0">
                    <a:pos x="T2" y="T3"/>
                  </a:cxn>
                  <a:cxn ang="0">
                    <a:pos x="T4" y="T5"/>
                  </a:cxn>
                  <a:cxn ang="0">
                    <a:pos x="T6" y="T7"/>
                  </a:cxn>
                  <a:cxn ang="0">
                    <a:pos x="T8" y="T9"/>
                  </a:cxn>
                </a:cxnLst>
                <a:rect l="0" t="0" r="r" b="b"/>
                <a:pathLst>
                  <a:path w="201" h="201">
                    <a:moveTo>
                      <a:pt x="183" y="133"/>
                    </a:moveTo>
                    <a:cubicBezTo>
                      <a:pt x="201" y="87"/>
                      <a:pt x="178" y="35"/>
                      <a:pt x="132" y="18"/>
                    </a:cubicBezTo>
                    <a:cubicBezTo>
                      <a:pt x="86" y="0"/>
                      <a:pt x="35" y="23"/>
                      <a:pt x="17" y="69"/>
                    </a:cubicBezTo>
                    <a:cubicBezTo>
                      <a:pt x="0" y="115"/>
                      <a:pt x="23" y="166"/>
                      <a:pt x="68" y="184"/>
                    </a:cubicBezTo>
                    <a:cubicBezTo>
                      <a:pt x="114" y="201"/>
                      <a:pt x="165" y="178"/>
                      <a:pt x="183" y="133"/>
                    </a:cubicBezTo>
                    <a:close/>
                  </a:path>
                </a:pathLst>
              </a:custGeom>
              <a:solidFill>
                <a:srgbClr val="EFB2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6" name="Freeform 319"/>
              <p:cNvSpPr>
                <a:spLocks/>
              </p:cNvSpPr>
              <p:nvPr/>
            </p:nvSpPr>
            <p:spPr bwMode="auto">
              <a:xfrm rot="16200000">
                <a:off x="892328" y="1410893"/>
                <a:ext cx="970610" cy="574532"/>
              </a:xfrm>
              <a:custGeom>
                <a:avLst/>
                <a:gdLst>
                  <a:gd name="T0" fmla="*/ 30 w 167"/>
                  <a:gd name="T1" fmla="*/ 0 h 99"/>
                  <a:gd name="T2" fmla="*/ 160 w 167"/>
                  <a:gd name="T3" fmla="*/ 46 h 99"/>
                  <a:gd name="T4" fmla="*/ 161 w 167"/>
                  <a:gd name="T5" fmla="*/ 85 h 99"/>
                  <a:gd name="T6" fmla="*/ 0 w 167"/>
                  <a:gd name="T7" fmla="*/ 44 h 99"/>
                  <a:gd name="T8" fmla="*/ 30 w 167"/>
                  <a:gd name="T9" fmla="*/ 0 h 99"/>
                </a:gdLst>
                <a:ahLst/>
                <a:cxnLst>
                  <a:cxn ang="0">
                    <a:pos x="T0" y="T1"/>
                  </a:cxn>
                  <a:cxn ang="0">
                    <a:pos x="T2" y="T3"/>
                  </a:cxn>
                  <a:cxn ang="0">
                    <a:pos x="T4" y="T5"/>
                  </a:cxn>
                  <a:cxn ang="0">
                    <a:pos x="T6" y="T7"/>
                  </a:cxn>
                  <a:cxn ang="0">
                    <a:pos x="T8" y="T9"/>
                  </a:cxn>
                </a:cxnLst>
                <a:rect l="0" t="0" r="r" b="b"/>
                <a:pathLst>
                  <a:path w="167" h="99">
                    <a:moveTo>
                      <a:pt x="30" y="0"/>
                    </a:moveTo>
                    <a:cubicBezTo>
                      <a:pt x="30" y="0"/>
                      <a:pt x="90" y="51"/>
                      <a:pt x="160" y="46"/>
                    </a:cubicBezTo>
                    <a:cubicBezTo>
                      <a:pt x="160" y="46"/>
                      <a:pt x="167" y="62"/>
                      <a:pt x="161" y="85"/>
                    </a:cubicBezTo>
                    <a:cubicBezTo>
                      <a:pt x="161" y="85"/>
                      <a:pt x="82" y="99"/>
                      <a:pt x="0" y="44"/>
                    </a:cubicBezTo>
                    <a:cubicBezTo>
                      <a:pt x="0" y="44"/>
                      <a:pt x="6" y="17"/>
                      <a:pt x="30" y="0"/>
                    </a:cubicBezTo>
                    <a:close/>
                  </a:path>
                </a:pathLst>
              </a:custGeom>
              <a:solidFill>
                <a:srgbClr val="EFBD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7" name="Freeform 320"/>
              <p:cNvSpPr>
                <a:spLocks/>
              </p:cNvSpPr>
              <p:nvPr/>
            </p:nvSpPr>
            <p:spPr bwMode="auto">
              <a:xfrm rot="16200000">
                <a:off x="1103425" y="1541468"/>
                <a:ext cx="948847" cy="383021"/>
              </a:xfrm>
              <a:custGeom>
                <a:avLst/>
                <a:gdLst>
                  <a:gd name="T0" fmla="*/ 0 w 163"/>
                  <a:gd name="T1" fmla="*/ 0 h 66"/>
                  <a:gd name="T2" fmla="*/ 163 w 163"/>
                  <a:gd name="T3" fmla="*/ 39 h 66"/>
                  <a:gd name="T4" fmla="*/ 153 w 163"/>
                  <a:gd name="T5" fmla="*/ 66 h 66"/>
                  <a:gd name="T6" fmla="*/ 0 w 163"/>
                  <a:gd name="T7" fmla="*/ 8 h 66"/>
                  <a:gd name="T8" fmla="*/ 0 w 163"/>
                  <a:gd name="T9" fmla="*/ 0 h 66"/>
                </a:gdLst>
                <a:ahLst/>
                <a:cxnLst>
                  <a:cxn ang="0">
                    <a:pos x="T0" y="T1"/>
                  </a:cxn>
                  <a:cxn ang="0">
                    <a:pos x="T2" y="T3"/>
                  </a:cxn>
                  <a:cxn ang="0">
                    <a:pos x="T4" y="T5"/>
                  </a:cxn>
                  <a:cxn ang="0">
                    <a:pos x="T6" y="T7"/>
                  </a:cxn>
                  <a:cxn ang="0">
                    <a:pos x="T8" y="T9"/>
                  </a:cxn>
                </a:cxnLst>
                <a:rect l="0" t="0" r="r" b="b"/>
                <a:pathLst>
                  <a:path w="163" h="66">
                    <a:moveTo>
                      <a:pt x="0" y="0"/>
                    </a:moveTo>
                    <a:cubicBezTo>
                      <a:pt x="0" y="0"/>
                      <a:pt x="79" y="53"/>
                      <a:pt x="163" y="39"/>
                    </a:cubicBezTo>
                    <a:cubicBezTo>
                      <a:pt x="163" y="39"/>
                      <a:pt x="163" y="50"/>
                      <a:pt x="153" y="66"/>
                    </a:cubicBezTo>
                    <a:cubicBezTo>
                      <a:pt x="153" y="66"/>
                      <a:pt x="32" y="63"/>
                      <a:pt x="0" y="8"/>
                    </a:cubicBezTo>
                    <a:lnTo>
                      <a:pt x="0" y="0"/>
                    </a:lnTo>
                    <a:close/>
                  </a:path>
                </a:pathLst>
              </a:custGeom>
              <a:solidFill>
                <a:srgbClr val="EFC4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8" name="Freeform 321"/>
              <p:cNvSpPr>
                <a:spLocks/>
              </p:cNvSpPr>
              <p:nvPr/>
            </p:nvSpPr>
            <p:spPr bwMode="auto">
              <a:xfrm rot="16200000">
                <a:off x="1278613" y="1577377"/>
                <a:ext cx="872679" cy="400431"/>
              </a:xfrm>
              <a:custGeom>
                <a:avLst/>
                <a:gdLst>
                  <a:gd name="T0" fmla="*/ 150 w 150"/>
                  <a:gd name="T1" fmla="*/ 50 h 69"/>
                  <a:gd name="T2" fmla="*/ 0 w 150"/>
                  <a:gd name="T3" fmla="*/ 0 h 69"/>
                  <a:gd name="T4" fmla="*/ 5 w 150"/>
                  <a:gd name="T5" fmla="*/ 22 h 69"/>
                  <a:gd name="T6" fmla="*/ 141 w 150"/>
                  <a:gd name="T7" fmla="*/ 58 h 69"/>
                  <a:gd name="T8" fmla="*/ 150 w 150"/>
                  <a:gd name="T9" fmla="*/ 50 h 69"/>
                </a:gdLst>
                <a:ahLst/>
                <a:cxnLst>
                  <a:cxn ang="0">
                    <a:pos x="T0" y="T1"/>
                  </a:cxn>
                  <a:cxn ang="0">
                    <a:pos x="T2" y="T3"/>
                  </a:cxn>
                  <a:cxn ang="0">
                    <a:pos x="T4" y="T5"/>
                  </a:cxn>
                  <a:cxn ang="0">
                    <a:pos x="T6" y="T7"/>
                  </a:cxn>
                  <a:cxn ang="0">
                    <a:pos x="T8" y="T9"/>
                  </a:cxn>
                </a:cxnLst>
                <a:rect l="0" t="0" r="r" b="b"/>
                <a:pathLst>
                  <a:path w="150" h="69">
                    <a:moveTo>
                      <a:pt x="150" y="50"/>
                    </a:moveTo>
                    <a:cubicBezTo>
                      <a:pt x="150" y="50"/>
                      <a:pt x="35" y="44"/>
                      <a:pt x="0" y="0"/>
                    </a:cubicBezTo>
                    <a:cubicBezTo>
                      <a:pt x="0" y="0"/>
                      <a:pt x="2" y="16"/>
                      <a:pt x="5" y="22"/>
                    </a:cubicBezTo>
                    <a:cubicBezTo>
                      <a:pt x="5" y="22"/>
                      <a:pt x="72" y="69"/>
                      <a:pt x="141" y="58"/>
                    </a:cubicBezTo>
                    <a:cubicBezTo>
                      <a:pt x="141" y="58"/>
                      <a:pt x="146" y="56"/>
                      <a:pt x="150" y="50"/>
                    </a:cubicBezTo>
                    <a:close/>
                  </a:path>
                </a:pathLst>
              </a:custGeom>
              <a:solidFill>
                <a:srgbClr val="EFCE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9" name="Freeform 322"/>
              <p:cNvSpPr>
                <a:spLocks/>
              </p:cNvSpPr>
              <p:nvPr/>
            </p:nvSpPr>
            <p:spPr bwMode="auto">
              <a:xfrm rot="16200000">
                <a:off x="1494062" y="1616549"/>
                <a:ext cx="737751" cy="361258"/>
              </a:xfrm>
              <a:custGeom>
                <a:avLst/>
                <a:gdLst>
                  <a:gd name="T0" fmla="*/ 0 w 127"/>
                  <a:gd name="T1" fmla="*/ 0 h 62"/>
                  <a:gd name="T2" fmla="*/ 127 w 127"/>
                  <a:gd name="T3" fmla="*/ 35 h 62"/>
                  <a:gd name="T4" fmla="*/ 0 w 127"/>
                  <a:gd name="T5" fmla="*/ 0 h 62"/>
                </a:gdLst>
                <a:ahLst/>
                <a:cxnLst>
                  <a:cxn ang="0">
                    <a:pos x="T0" y="T1"/>
                  </a:cxn>
                  <a:cxn ang="0">
                    <a:pos x="T2" y="T3"/>
                  </a:cxn>
                  <a:cxn ang="0">
                    <a:pos x="T4" y="T5"/>
                  </a:cxn>
                </a:cxnLst>
                <a:rect l="0" t="0" r="r" b="b"/>
                <a:pathLst>
                  <a:path w="127" h="62">
                    <a:moveTo>
                      <a:pt x="0" y="0"/>
                    </a:moveTo>
                    <a:cubicBezTo>
                      <a:pt x="0" y="0"/>
                      <a:pt x="62" y="46"/>
                      <a:pt x="127" y="35"/>
                    </a:cubicBezTo>
                    <a:cubicBezTo>
                      <a:pt x="127" y="35"/>
                      <a:pt x="50" y="62"/>
                      <a:pt x="0" y="0"/>
                    </a:cubicBezTo>
                    <a:close/>
                  </a:path>
                </a:pathLst>
              </a:custGeom>
              <a:solidFill>
                <a:srgbClr val="EFDB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0" name="Freeform 323"/>
              <p:cNvSpPr>
                <a:spLocks/>
              </p:cNvSpPr>
              <p:nvPr/>
            </p:nvSpPr>
            <p:spPr bwMode="auto">
              <a:xfrm rot="16200000">
                <a:off x="1615933" y="1647017"/>
                <a:ext cx="639819" cy="319910"/>
              </a:xfrm>
              <a:custGeom>
                <a:avLst/>
                <a:gdLst>
                  <a:gd name="T0" fmla="*/ 0 w 110"/>
                  <a:gd name="T1" fmla="*/ 0 h 55"/>
                  <a:gd name="T2" fmla="*/ 110 w 110"/>
                  <a:gd name="T3" fmla="*/ 26 h 55"/>
                  <a:gd name="T4" fmla="*/ 0 w 110"/>
                  <a:gd name="T5" fmla="*/ 0 h 55"/>
                </a:gdLst>
                <a:ahLst/>
                <a:cxnLst>
                  <a:cxn ang="0">
                    <a:pos x="T0" y="T1"/>
                  </a:cxn>
                  <a:cxn ang="0">
                    <a:pos x="T2" y="T3"/>
                  </a:cxn>
                  <a:cxn ang="0">
                    <a:pos x="T4" y="T5"/>
                  </a:cxn>
                </a:cxnLst>
                <a:rect l="0" t="0" r="r" b="b"/>
                <a:pathLst>
                  <a:path w="110" h="55">
                    <a:moveTo>
                      <a:pt x="0" y="0"/>
                    </a:moveTo>
                    <a:cubicBezTo>
                      <a:pt x="0" y="0"/>
                      <a:pt x="46" y="41"/>
                      <a:pt x="110" y="26"/>
                    </a:cubicBezTo>
                    <a:cubicBezTo>
                      <a:pt x="110" y="26"/>
                      <a:pt x="46" y="55"/>
                      <a:pt x="0" y="0"/>
                    </a:cubicBezTo>
                    <a:close/>
                  </a:path>
                </a:pathLst>
              </a:custGeom>
              <a:solidFill>
                <a:srgbClr val="EFE3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1" name="Freeform 324"/>
              <p:cNvSpPr>
                <a:spLocks/>
              </p:cNvSpPr>
              <p:nvPr/>
            </p:nvSpPr>
            <p:spPr bwMode="auto">
              <a:xfrm rot="16200000">
                <a:off x="850979" y="1463123"/>
                <a:ext cx="685521" cy="289442"/>
              </a:xfrm>
              <a:custGeom>
                <a:avLst/>
                <a:gdLst>
                  <a:gd name="T0" fmla="*/ 0 w 118"/>
                  <a:gd name="T1" fmla="*/ 4 h 50"/>
                  <a:gd name="T2" fmla="*/ 118 w 118"/>
                  <a:gd name="T3" fmla="*/ 47 h 50"/>
                  <a:gd name="T4" fmla="*/ 112 w 118"/>
                  <a:gd name="T5" fmla="*/ 33 h 50"/>
                  <a:gd name="T6" fmla="*/ 6 w 118"/>
                  <a:gd name="T7" fmla="*/ 0 h 50"/>
                  <a:gd name="T8" fmla="*/ 0 w 118"/>
                  <a:gd name="T9" fmla="*/ 4 h 50"/>
                </a:gdLst>
                <a:ahLst/>
                <a:cxnLst>
                  <a:cxn ang="0">
                    <a:pos x="T0" y="T1"/>
                  </a:cxn>
                  <a:cxn ang="0">
                    <a:pos x="T2" y="T3"/>
                  </a:cxn>
                  <a:cxn ang="0">
                    <a:pos x="T4" y="T5"/>
                  </a:cxn>
                  <a:cxn ang="0">
                    <a:pos x="T6" y="T7"/>
                  </a:cxn>
                  <a:cxn ang="0">
                    <a:pos x="T8" y="T9"/>
                  </a:cxn>
                </a:cxnLst>
                <a:rect l="0" t="0" r="r" b="b"/>
                <a:pathLst>
                  <a:path w="118" h="50">
                    <a:moveTo>
                      <a:pt x="0" y="4"/>
                    </a:moveTo>
                    <a:cubicBezTo>
                      <a:pt x="0" y="4"/>
                      <a:pt x="57" y="50"/>
                      <a:pt x="118" y="47"/>
                    </a:cubicBezTo>
                    <a:cubicBezTo>
                      <a:pt x="118" y="47"/>
                      <a:pt x="117" y="39"/>
                      <a:pt x="112" y="33"/>
                    </a:cubicBezTo>
                    <a:cubicBezTo>
                      <a:pt x="112" y="33"/>
                      <a:pt x="15" y="18"/>
                      <a:pt x="6" y="0"/>
                    </a:cubicBezTo>
                    <a:lnTo>
                      <a:pt x="0" y="4"/>
                    </a:lnTo>
                    <a:close/>
                  </a:path>
                </a:pathLst>
              </a:custGeom>
              <a:solidFill>
                <a:srgbClr val="F0BB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2" name="Freeform 325"/>
              <p:cNvSpPr>
                <a:spLocks/>
              </p:cNvSpPr>
              <p:nvPr/>
            </p:nvSpPr>
            <p:spPr bwMode="auto">
              <a:xfrm rot="16200000">
                <a:off x="806366" y="1459859"/>
                <a:ext cx="531006" cy="267679"/>
              </a:xfrm>
              <a:custGeom>
                <a:avLst/>
                <a:gdLst>
                  <a:gd name="T0" fmla="*/ 0 w 91"/>
                  <a:gd name="T1" fmla="*/ 16 h 46"/>
                  <a:gd name="T2" fmla="*/ 91 w 91"/>
                  <a:gd name="T3" fmla="*/ 45 h 46"/>
                  <a:gd name="T4" fmla="*/ 0 w 91"/>
                  <a:gd name="T5" fmla="*/ 16 h 46"/>
                </a:gdLst>
                <a:ahLst/>
                <a:cxnLst>
                  <a:cxn ang="0">
                    <a:pos x="T0" y="T1"/>
                  </a:cxn>
                  <a:cxn ang="0">
                    <a:pos x="T2" y="T3"/>
                  </a:cxn>
                  <a:cxn ang="0">
                    <a:pos x="T4" y="T5"/>
                  </a:cxn>
                </a:cxnLst>
                <a:rect l="0" t="0" r="r" b="b"/>
                <a:pathLst>
                  <a:path w="91" h="46">
                    <a:moveTo>
                      <a:pt x="0" y="16"/>
                    </a:moveTo>
                    <a:cubicBezTo>
                      <a:pt x="0" y="16"/>
                      <a:pt x="62" y="46"/>
                      <a:pt x="91" y="45"/>
                    </a:cubicBezTo>
                    <a:cubicBezTo>
                      <a:pt x="91" y="45"/>
                      <a:pt x="61" y="0"/>
                      <a:pt x="0" y="16"/>
                    </a:cubicBezTo>
                    <a:close/>
                  </a:path>
                </a:pathLst>
              </a:custGeom>
              <a:solidFill>
                <a:srgbClr val="E6A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3" name="Freeform 386"/>
              <p:cNvSpPr>
                <a:spLocks/>
              </p:cNvSpPr>
              <p:nvPr/>
            </p:nvSpPr>
            <p:spPr bwMode="auto">
              <a:xfrm rot="16200000">
                <a:off x="495161" y="800453"/>
                <a:ext cx="152338" cy="150162"/>
              </a:xfrm>
              <a:custGeom>
                <a:avLst/>
                <a:gdLst>
                  <a:gd name="T0" fmla="*/ 0 w 70"/>
                  <a:gd name="T1" fmla="*/ 32 h 69"/>
                  <a:gd name="T2" fmla="*/ 24 w 70"/>
                  <a:gd name="T3" fmla="*/ 24 h 69"/>
                  <a:gd name="T4" fmla="*/ 30 w 70"/>
                  <a:gd name="T5" fmla="*/ 0 h 69"/>
                  <a:gd name="T6" fmla="*/ 46 w 70"/>
                  <a:gd name="T7" fmla="*/ 19 h 69"/>
                  <a:gd name="T8" fmla="*/ 70 w 70"/>
                  <a:gd name="T9" fmla="*/ 19 h 69"/>
                  <a:gd name="T10" fmla="*/ 56 w 70"/>
                  <a:gd name="T11" fmla="*/ 37 h 69"/>
                  <a:gd name="T12" fmla="*/ 64 w 70"/>
                  <a:gd name="T13" fmla="*/ 61 h 69"/>
                  <a:gd name="T14" fmla="*/ 40 w 70"/>
                  <a:gd name="T15" fmla="*/ 53 h 69"/>
                  <a:gd name="T16" fmla="*/ 22 w 70"/>
                  <a:gd name="T17" fmla="*/ 69 h 69"/>
                  <a:gd name="T18" fmla="*/ 22 w 70"/>
                  <a:gd name="T19" fmla="*/ 45 h 69"/>
                  <a:gd name="T20" fmla="*/ 0 w 70"/>
                  <a:gd name="T21" fmla="*/ 3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9">
                    <a:moveTo>
                      <a:pt x="0" y="32"/>
                    </a:moveTo>
                    <a:lnTo>
                      <a:pt x="24" y="24"/>
                    </a:lnTo>
                    <a:lnTo>
                      <a:pt x="30" y="0"/>
                    </a:lnTo>
                    <a:lnTo>
                      <a:pt x="46" y="19"/>
                    </a:lnTo>
                    <a:lnTo>
                      <a:pt x="70" y="19"/>
                    </a:lnTo>
                    <a:lnTo>
                      <a:pt x="56" y="37"/>
                    </a:lnTo>
                    <a:lnTo>
                      <a:pt x="64" y="61"/>
                    </a:lnTo>
                    <a:lnTo>
                      <a:pt x="40" y="53"/>
                    </a:lnTo>
                    <a:lnTo>
                      <a:pt x="22" y="69"/>
                    </a:lnTo>
                    <a:lnTo>
                      <a:pt x="22" y="45"/>
                    </a:lnTo>
                    <a:lnTo>
                      <a:pt x="0" y="3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4" name="Freeform 417"/>
              <p:cNvSpPr>
                <a:spLocks/>
              </p:cNvSpPr>
              <p:nvPr/>
            </p:nvSpPr>
            <p:spPr bwMode="auto">
              <a:xfrm rot="16200000">
                <a:off x="1428775" y="756928"/>
                <a:ext cx="128399" cy="121870"/>
              </a:xfrm>
              <a:custGeom>
                <a:avLst/>
                <a:gdLst>
                  <a:gd name="T0" fmla="*/ 59 w 59"/>
                  <a:gd name="T1" fmla="*/ 38 h 56"/>
                  <a:gd name="T2" fmla="*/ 38 w 59"/>
                  <a:gd name="T3" fmla="*/ 38 h 56"/>
                  <a:gd name="T4" fmla="*/ 27 w 59"/>
                  <a:gd name="T5" fmla="*/ 56 h 56"/>
                  <a:gd name="T6" fmla="*/ 22 w 59"/>
                  <a:gd name="T7" fmla="*/ 38 h 56"/>
                  <a:gd name="T8" fmla="*/ 0 w 59"/>
                  <a:gd name="T9" fmla="*/ 32 h 56"/>
                  <a:gd name="T10" fmla="*/ 16 w 59"/>
                  <a:gd name="T11" fmla="*/ 19 h 56"/>
                  <a:gd name="T12" fmla="*/ 14 w 59"/>
                  <a:gd name="T13" fmla="*/ 0 h 56"/>
                  <a:gd name="T14" fmla="*/ 32 w 59"/>
                  <a:gd name="T15" fmla="*/ 11 h 56"/>
                  <a:gd name="T16" fmla="*/ 51 w 59"/>
                  <a:gd name="T17" fmla="*/ 3 h 56"/>
                  <a:gd name="T18" fmla="*/ 46 w 59"/>
                  <a:gd name="T19" fmla="*/ 22 h 56"/>
                  <a:gd name="T20" fmla="*/ 59 w 59"/>
                  <a:gd name="T21"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8"/>
                    </a:moveTo>
                    <a:lnTo>
                      <a:pt x="38" y="38"/>
                    </a:lnTo>
                    <a:lnTo>
                      <a:pt x="27" y="56"/>
                    </a:lnTo>
                    <a:lnTo>
                      <a:pt x="22" y="38"/>
                    </a:lnTo>
                    <a:lnTo>
                      <a:pt x="0" y="32"/>
                    </a:lnTo>
                    <a:lnTo>
                      <a:pt x="16" y="19"/>
                    </a:lnTo>
                    <a:lnTo>
                      <a:pt x="14" y="0"/>
                    </a:lnTo>
                    <a:lnTo>
                      <a:pt x="32" y="11"/>
                    </a:lnTo>
                    <a:lnTo>
                      <a:pt x="51" y="3"/>
                    </a:lnTo>
                    <a:lnTo>
                      <a:pt x="46" y="22"/>
                    </a:lnTo>
                    <a:lnTo>
                      <a:pt x="59"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5" name="Freeform 422"/>
              <p:cNvSpPr>
                <a:spLocks/>
              </p:cNvSpPr>
              <p:nvPr/>
            </p:nvSpPr>
            <p:spPr bwMode="auto">
              <a:xfrm rot="16200000">
                <a:off x="395053" y="1716657"/>
                <a:ext cx="128399" cy="121870"/>
              </a:xfrm>
              <a:custGeom>
                <a:avLst/>
                <a:gdLst>
                  <a:gd name="T0" fmla="*/ 59 w 59"/>
                  <a:gd name="T1" fmla="*/ 37 h 56"/>
                  <a:gd name="T2" fmla="*/ 38 w 59"/>
                  <a:gd name="T3" fmla="*/ 37 h 56"/>
                  <a:gd name="T4" fmla="*/ 27 w 59"/>
                  <a:gd name="T5" fmla="*/ 56 h 56"/>
                  <a:gd name="T6" fmla="*/ 22 w 59"/>
                  <a:gd name="T7" fmla="*/ 37 h 56"/>
                  <a:gd name="T8" fmla="*/ 0 w 59"/>
                  <a:gd name="T9" fmla="*/ 32 h 56"/>
                  <a:gd name="T10" fmla="*/ 16 w 59"/>
                  <a:gd name="T11" fmla="*/ 18 h 56"/>
                  <a:gd name="T12" fmla="*/ 14 w 59"/>
                  <a:gd name="T13" fmla="*/ 0 h 56"/>
                  <a:gd name="T14" fmla="*/ 32 w 59"/>
                  <a:gd name="T15" fmla="*/ 10 h 56"/>
                  <a:gd name="T16" fmla="*/ 51 w 59"/>
                  <a:gd name="T17" fmla="*/ 2 h 56"/>
                  <a:gd name="T18" fmla="*/ 46 w 59"/>
                  <a:gd name="T19" fmla="*/ 21 h 56"/>
                  <a:gd name="T20" fmla="*/ 59 w 59"/>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7"/>
                    </a:moveTo>
                    <a:lnTo>
                      <a:pt x="38" y="37"/>
                    </a:lnTo>
                    <a:lnTo>
                      <a:pt x="27" y="56"/>
                    </a:lnTo>
                    <a:lnTo>
                      <a:pt x="22" y="37"/>
                    </a:lnTo>
                    <a:lnTo>
                      <a:pt x="0" y="32"/>
                    </a:lnTo>
                    <a:lnTo>
                      <a:pt x="16" y="18"/>
                    </a:lnTo>
                    <a:lnTo>
                      <a:pt x="14" y="0"/>
                    </a:lnTo>
                    <a:lnTo>
                      <a:pt x="32" y="10"/>
                    </a:lnTo>
                    <a:lnTo>
                      <a:pt x="51" y="2"/>
                    </a:lnTo>
                    <a:lnTo>
                      <a:pt x="46" y="21"/>
                    </a:lnTo>
                    <a:lnTo>
                      <a:pt x="59"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6" name="Freeform 569"/>
              <p:cNvSpPr>
                <a:spLocks/>
              </p:cNvSpPr>
              <p:nvPr/>
            </p:nvSpPr>
            <p:spPr bwMode="auto">
              <a:xfrm rot="16200000">
                <a:off x="1970663" y="78522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7" name="Freeform 572"/>
              <p:cNvSpPr>
                <a:spLocks/>
              </p:cNvSpPr>
              <p:nvPr/>
            </p:nvSpPr>
            <p:spPr bwMode="auto">
              <a:xfrm rot="16200000">
                <a:off x="1092544" y="734078"/>
                <a:ext cx="28292" cy="45702"/>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8" name="Freeform 573"/>
              <p:cNvSpPr>
                <a:spLocks/>
              </p:cNvSpPr>
              <p:nvPr/>
            </p:nvSpPr>
            <p:spPr bwMode="auto">
              <a:xfrm rot="16200000">
                <a:off x="594182" y="451164"/>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9" name="Freeform 574"/>
              <p:cNvSpPr>
                <a:spLocks/>
              </p:cNvSpPr>
              <p:nvPr/>
            </p:nvSpPr>
            <p:spPr bwMode="auto">
              <a:xfrm rot="16200000">
                <a:off x="438580" y="1172594"/>
                <a:ext cx="39173"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50" name="Freeform 575"/>
              <p:cNvSpPr>
                <a:spLocks/>
              </p:cNvSpPr>
              <p:nvPr/>
            </p:nvSpPr>
            <p:spPr bwMode="auto">
              <a:xfrm rot="16200000">
                <a:off x="743256" y="1768888"/>
                <a:ext cx="30468" cy="45702"/>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51" name="Freeform 578"/>
              <p:cNvSpPr>
                <a:spLocks/>
              </p:cNvSpPr>
              <p:nvPr/>
            </p:nvSpPr>
            <p:spPr bwMode="auto">
              <a:xfrm rot="16200000">
                <a:off x="847715" y="122700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grpSp>
        <p:sp>
          <p:nvSpPr>
            <p:cNvPr id="654" name="Freeform 327"/>
            <p:cNvSpPr>
              <a:spLocks/>
            </p:cNvSpPr>
            <p:nvPr/>
          </p:nvSpPr>
          <p:spPr bwMode="auto">
            <a:xfrm rot="3009157">
              <a:off x="6133827" y="2022922"/>
              <a:ext cx="145809" cy="145809"/>
            </a:xfrm>
            <a:custGeom>
              <a:avLst/>
              <a:gdLst>
                <a:gd name="T0" fmla="*/ 23 w 25"/>
                <a:gd name="T1" fmla="*/ 9 h 25"/>
                <a:gd name="T2" fmla="*/ 9 w 25"/>
                <a:gd name="T3" fmla="*/ 2 h 25"/>
                <a:gd name="T4" fmla="*/ 2 w 25"/>
                <a:gd name="T5" fmla="*/ 16 h 25"/>
                <a:gd name="T6" fmla="*/ 16 w 25"/>
                <a:gd name="T7" fmla="*/ 23 h 25"/>
                <a:gd name="T8" fmla="*/ 23 w 25"/>
                <a:gd name="T9" fmla="*/ 9 h 25"/>
              </a:gdLst>
              <a:ahLst/>
              <a:cxnLst>
                <a:cxn ang="0">
                  <a:pos x="T0" y="T1"/>
                </a:cxn>
                <a:cxn ang="0">
                  <a:pos x="T2" y="T3"/>
                </a:cxn>
                <a:cxn ang="0">
                  <a:pos x="T4" y="T5"/>
                </a:cxn>
                <a:cxn ang="0">
                  <a:pos x="T6" y="T7"/>
                </a:cxn>
                <a:cxn ang="0">
                  <a:pos x="T8" y="T9"/>
                </a:cxn>
              </a:cxnLst>
              <a:rect l="0" t="0" r="r" b="b"/>
              <a:pathLst>
                <a:path w="25" h="25">
                  <a:moveTo>
                    <a:pt x="23" y="9"/>
                  </a:moveTo>
                  <a:cubicBezTo>
                    <a:pt x="22" y="3"/>
                    <a:pt x="15" y="0"/>
                    <a:pt x="9" y="2"/>
                  </a:cubicBezTo>
                  <a:cubicBezTo>
                    <a:pt x="3" y="4"/>
                    <a:pt x="0" y="10"/>
                    <a:pt x="2" y="16"/>
                  </a:cubicBezTo>
                  <a:cubicBezTo>
                    <a:pt x="4" y="22"/>
                    <a:pt x="10" y="25"/>
                    <a:pt x="16" y="23"/>
                  </a:cubicBezTo>
                  <a:cubicBezTo>
                    <a:pt x="22" y="22"/>
                    <a:pt x="25" y="15"/>
                    <a:pt x="23" y="9"/>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1" name="Freeform 368"/>
            <p:cNvSpPr>
              <a:spLocks/>
            </p:cNvSpPr>
            <p:nvPr/>
          </p:nvSpPr>
          <p:spPr bwMode="auto">
            <a:xfrm rot="3009157">
              <a:off x="9257791" y="1087683"/>
              <a:ext cx="367787" cy="295971"/>
            </a:xfrm>
            <a:custGeom>
              <a:avLst/>
              <a:gdLst>
                <a:gd name="T0" fmla="*/ 4 w 63"/>
                <a:gd name="T1" fmla="*/ 17 h 51"/>
                <a:gd name="T2" fmla="*/ 44 w 63"/>
                <a:gd name="T3" fmla="*/ 25 h 51"/>
                <a:gd name="T4" fmla="*/ 4 w 63"/>
                <a:gd name="T5" fmla="*/ 17 h 51"/>
              </a:gdLst>
              <a:ahLst/>
              <a:cxnLst>
                <a:cxn ang="0">
                  <a:pos x="T0" y="T1"/>
                </a:cxn>
                <a:cxn ang="0">
                  <a:pos x="T2" y="T3"/>
                </a:cxn>
                <a:cxn ang="0">
                  <a:pos x="T4" y="T5"/>
                </a:cxn>
              </a:cxnLst>
              <a:rect l="0" t="0" r="r" b="b"/>
              <a:pathLst>
                <a:path w="63" h="51">
                  <a:moveTo>
                    <a:pt x="4" y="17"/>
                  </a:moveTo>
                  <a:cubicBezTo>
                    <a:pt x="23" y="28"/>
                    <a:pt x="63" y="51"/>
                    <a:pt x="44" y="25"/>
                  </a:cubicBezTo>
                  <a:cubicBezTo>
                    <a:pt x="25" y="0"/>
                    <a:pt x="0" y="15"/>
                    <a:pt x="4" y="17"/>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2" name="Freeform 369"/>
            <p:cNvSpPr>
              <a:spLocks/>
            </p:cNvSpPr>
            <p:nvPr/>
          </p:nvSpPr>
          <p:spPr bwMode="auto">
            <a:xfrm rot="3009157">
              <a:off x="9470639" y="1170988"/>
              <a:ext cx="121870" cy="208921"/>
            </a:xfrm>
            <a:custGeom>
              <a:avLst/>
              <a:gdLst>
                <a:gd name="T0" fmla="*/ 5 w 21"/>
                <a:gd name="T1" fmla="*/ 4 h 36"/>
                <a:gd name="T2" fmla="*/ 17 w 21"/>
                <a:gd name="T3" fmla="*/ 18 h 36"/>
                <a:gd name="T4" fmla="*/ 5 w 21"/>
                <a:gd name="T5" fmla="*/ 4 h 36"/>
              </a:gdLst>
              <a:ahLst/>
              <a:cxnLst>
                <a:cxn ang="0">
                  <a:pos x="T0" y="T1"/>
                </a:cxn>
                <a:cxn ang="0">
                  <a:pos x="T2" y="T3"/>
                </a:cxn>
                <a:cxn ang="0">
                  <a:pos x="T4" y="T5"/>
                </a:cxn>
              </a:cxnLst>
              <a:rect l="0" t="0" r="r" b="b"/>
              <a:pathLst>
                <a:path w="21" h="36">
                  <a:moveTo>
                    <a:pt x="5" y="4"/>
                  </a:moveTo>
                  <a:cubicBezTo>
                    <a:pt x="0" y="11"/>
                    <a:pt x="13" y="36"/>
                    <a:pt x="17" y="18"/>
                  </a:cubicBezTo>
                  <a:cubicBezTo>
                    <a:pt x="21" y="0"/>
                    <a:pt x="8" y="1"/>
                    <a:pt x="5"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3" name="Freeform 372"/>
            <p:cNvSpPr>
              <a:spLocks/>
            </p:cNvSpPr>
            <p:nvPr/>
          </p:nvSpPr>
          <p:spPr bwMode="auto">
            <a:xfrm rot="3009157">
              <a:off x="9242983" y="879626"/>
              <a:ext cx="150162" cy="215449"/>
            </a:xfrm>
            <a:custGeom>
              <a:avLst/>
              <a:gdLst>
                <a:gd name="T0" fmla="*/ 18 w 26"/>
                <a:gd name="T1" fmla="*/ 4 h 37"/>
                <a:gd name="T2" fmla="*/ 15 w 26"/>
                <a:gd name="T3" fmla="*/ 26 h 37"/>
                <a:gd name="T4" fmla="*/ 18 w 26"/>
                <a:gd name="T5" fmla="*/ 4 h 37"/>
              </a:gdLst>
              <a:ahLst/>
              <a:cxnLst>
                <a:cxn ang="0">
                  <a:pos x="T0" y="T1"/>
                </a:cxn>
                <a:cxn ang="0">
                  <a:pos x="T2" y="T3"/>
                </a:cxn>
                <a:cxn ang="0">
                  <a:pos x="T4" y="T5"/>
                </a:cxn>
              </a:cxnLst>
              <a:rect l="0" t="0" r="r" b="b"/>
              <a:pathLst>
                <a:path w="26" h="37">
                  <a:moveTo>
                    <a:pt x="18" y="4"/>
                  </a:moveTo>
                  <a:cubicBezTo>
                    <a:pt x="0" y="12"/>
                    <a:pt x="4" y="37"/>
                    <a:pt x="15" y="26"/>
                  </a:cubicBezTo>
                  <a:cubicBezTo>
                    <a:pt x="25" y="14"/>
                    <a:pt x="26" y="0"/>
                    <a:pt x="18"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4" name="Freeform 373"/>
            <p:cNvSpPr>
              <a:spLocks/>
            </p:cNvSpPr>
            <p:nvPr/>
          </p:nvSpPr>
          <p:spPr bwMode="auto">
            <a:xfrm rot="3009157">
              <a:off x="9216161" y="1085088"/>
              <a:ext cx="261151" cy="110989"/>
            </a:xfrm>
            <a:custGeom>
              <a:avLst/>
              <a:gdLst>
                <a:gd name="T0" fmla="*/ 45 w 45"/>
                <a:gd name="T1" fmla="*/ 19 h 19"/>
                <a:gd name="T2" fmla="*/ 7 w 45"/>
                <a:gd name="T3" fmla="*/ 10 h 19"/>
                <a:gd name="T4" fmla="*/ 45 w 45"/>
                <a:gd name="T5" fmla="*/ 19 h 19"/>
              </a:gdLst>
              <a:ahLst/>
              <a:cxnLst>
                <a:cxn ang="0">
                  <a:pos x="T0" y="T1"/>
                </a:cxn>
                <a:cxn ang="0">
                  <a:pos x="T2" y="T3"/>
                </a:cxn>
                <a:cxn ang="0">
                  <a:pos x="T4" y="T5"/>
                </a:cxn>
              </a:cxnLst>
              <a:rect l="0" t="0" r="r" b="b"/>
              <a:pathLst>
                <a:path w="45" h="19">
                  <a:moveTo>
                    <a:pt x="45" y="19"/>
                  </a:moveTo>
                  <a:cubicBezTo>
                    <a:pt x="32" y="17"/>
                    <a:pt x="0" y="0"/>
                    <a:pt x="7" y="10"/>
                  </a:cubicBezTo>
                  <a:cubicBezTo>
                    <a:pt x="15" y="19"/>
                    <a:pt x="45" y="19"/>
                    <a:pt x="45" y="19"/>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5" name="Freeform 374"/>
            <p:cNvSpPr>
              <a:spLocks/>
            </p:cNvSpPr>
            <p:nvPr/>
          </p:nvSpPr>
          <p:spPr bwMode="auto">
            <a:xfrm rot="3009157">
              <a:off x="9491382" y="1342477"/>
              <a:ext cx="34820" cy="45701"/>
            </a:xfrm>
            <a:custGeom>
              <a:avLst/>
              <a:gdLst>
                <a:gd name="T0" fmla="*/ 6 w 6"/>
                <a:gd name="T1" fmla="*/ 4 h 8"/>
                <a:gd name="T2" fmla="*/ 5 w 6"/>
                <a:gd name="T3" fmla="*/ 3 h 8"/>
                <a:gd name="T4" fmla="*/ 0 w 6"/>
                <a:gd name="T5" fmla="*/ 4 h 8"/>
                <a:gd name="T6" fmla="*/ 1 w 6"/>
                <a:gd name="T7" fmla="*/ 5 h 8"/>
                <a:gd name="T8" fmla="*/ 6 w 6"/>
                <a:gd name="T9" fmla="*/ 4 h 8"/>
              </a:gdLst>
              <a:ahLst/>
              <a:cxnLst>
                <a:cxn ang="0">
                  <a:pos x="T0" y="T1"/>
                </a:cxn>
                <a:cxn ang="0">
                  <a:pos x="T2" y="T3"/>
                </a:cxn>
                <a:cxn ang="0">
                  <a:pos x="T4" y="T5"/>
                </a:cxn>
                <a:cxn ang="0">
                  <a:pos x="T6" y="T7"/>
                </a:cxn>
                <a:cxn ang="0">
                  <a:pos x="T8" y="T9"/>
                </a:cxn>
              </a:cxnLst>
              <a:rect l="0" t="0" r="r" b="b"/>
              <a:pathLst>
                <a:path w="6" h="8">
                  <a:moveTo>
                    <a:pt x="6" y="4"/>
                  </a:moveTo>
                  <a:cubicBezTo>
                    <a:pt x="5" y="3"/>
                    <a:pt x="5" y="3"/>
                    <a:pt x="5" y="3"/>
                  </a:cubicBezTo>
                  <a:cubicBezTo>
                    <a:pt x="5" y="0"/>
                    <a:pt x="0" y="1"/>
                    <a:pt x="0" y="4"/>
                  </a:cubicBezTo>
                  <a:cubicBezTo>
                    <a:pt x="1" y="5"/>
                    <a:pt x="1" y="5"/>
                    <a:pt x="1" y="5"/>
                  </a:cubicBezTo>
                  <a:cubicBezTo>
                    <a:pt x="1" y="8"/>
                    <a:pt x="6" y="7"/>
                    <a:pt x="6"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6" name="Freeform 375"/>
            <p:cNvSpPr>
              <a:spLocks/>
            </p:cNvSpPr>
            <p:nvPr/>
          </p:nvSpPr>
          <p:spPr bwMode="auto">
            <a:xfrm rot="3009157">
              <a:off x="9463227" y="1036057"/>
              <a:ext cx="41349" cy="28291"/>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7" name="Freeform 383"/>
            <p:cNvSpPr>
              <a:spLocks/>
            </p:cNvSpPr>
            <p:nvPr/>
          </p:nvSpPr>
          <p:spPr bwMode="auto">
            <a:xfrm rot="3009157">
              <a:off x="8221260" y="1524970"/>
              <a:ext cx="152338" cy="143633"/>
            </a:xfrm>
            <a:custGeom>
              <a:avLst/>
              <a:gdLst>
                <a:gd name="T0" fmla="*/ 16 w 70"/>
                <a:gd name="T1" fmla="*/ 0 h 66"/>
                <a:gd name="T2" fmla="*/ 38 w 70"/>
                <a:gd name="T3" fmla="*/ 13 h 66"/>
                <a:gd name="T4" fmla="*/ 59 w 70"/>
                <a:gd name="T5" fmla="*/ 2 h 66"/>
                <a:gd name="T6" fmla="*/ 54 w 70"/>
                <a:gd name="T7" fmla="*/ 26 h 66"/>
                <a:gd name="T8" fmla="*/ 70 w 70"/>
                <a:gd name="T9" fmla="*/ 45 h 66"/>
                <a:gd name="T10" fmla="*/ 46 w 70"/>
                <a:gd name="T11" fmla="*/ 45 h 66"/>
                <a:gd name="T12" fmla="*/ 35 w 70"/>
                <a:gd name="T13" fmla="*/ 66 h 66"/>
                <a:gd name="T14" fmla="*/ 24 w 70"/>
                <a:gd name="T15" fmla="*/ 45 h 66"/>
                <a:gd name="T16" fmla="*/ 0 w 70"/>
                <a:gd name="T17" fmla="*/ 40 h 66"/>
                <a:gd name="T18" fmla="*/ 19 w 70"/>
                <a:gd name="T19" fmla="*/ 24 h 66"/>
                <a:gd name="T20" fmla="*/ 16 w 70"/>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6">
                  <a:moveTo>
                    <a:pt x="16" y="0"/>
                  </a:moveTo>
                  <a:lnTo>
                    <a:pt x="38" y="13"/>
                  </a:lnTo>
                  <a:lnTo>
                    <a:pt x="59" y="2"/>
                  </a:lnTo>
                  <a:lnTo>
                    <a:pt x="54" y="26"/>
                  </a:lnTo>
                  <a:lnTo>
                    <a:pt x="70" y="45"/>
                  </a:lnTo>
                  <a:lnTo>
                    <a:pt x="46" y="45"/>
                  </a:lnTo>
                  <a:lnTo>
                    <a:pt x="35" y="66"/>
                  </a:lnTo>
                  <a:lnTo>
                    <a:pt x="24" y="45"/>
                  </a:lnTo>
                  <a:lnTo>
                    <a:pt x="0" y="40"/>
                  </a:lnTo>
                  <a:lnTo>
                    <a:pt x="19" y="24"/>
                  </a:lnTo>
                  <a:lnTo>
                    <a:pt x="1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8" name="Freeform 384"/>
            <p:cNvSpPr>
              <a:spLocks/>
            </p:cNvSpPr>
            <p:nvPr/>
          </p:nvSpPr>
          <p:spPr bwMode="auto">
            <a:xfrm rot="3009157">
              <a:off x="7813205" y="287761"/>
              <a:ext cx="158867" cy="150162"/>
            </a:xfrm>
            <a:custGeom>
              <a:avLst/>
              <a:gdLst>
                <a:gd name="T0" fmla="*/ 16 w 73"/>
                <a:gd name="T1" fmla="*/ 0 h 69"/>
                <a:gd name="T2" fmla="*/ 38 w 73"/>
                <a:gd name="T3" fmla="*/ 13 h 69"/>
                <a:gd name="T4" fmla="*/ 62 w 73"/>
                <a:gd name="T5" fmla="*/ 3 h 69"/>
                <a:gd name="T6" fmla="*/ 54 w 73"/>
                <a:gd name="T7" fmla="*/ 27 h 69"/>
                <a:gd name="T8" fmla="*/ 73 w 73"/>
                <a:gd name="T9" fmla="*/ 45 h 69"/>
                <a:gd name="T10" fmla="*/ 46 w 73"/>
                <a:gd name="T11" fmla="*/ 48 h 69"/>
                <a:gd name="T12" fmla="*/ 35 w 73"/>
                <a:gd name="T13" fmla="*/ 69 h 69"/>
                <a:gd name="T14" fmla="*/ 24 w 73"/>
                <a:gd name="T15" fmla="*/ 45 h 69"/>
                <a:gd name="T16" fmla="*/ 0 w 73"/>
                <a:gd name="T17" fmla="*/ 43 h 69"/>
                <a:gd name="T18" fmla="*/ 19 w 73"/>
                <a:gd name="T19" fmla="*/ 27 h 69"/>
                <a:gd name="T20" fmla="*/ 16 w 73"/>
                <a:gd name="T2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9">
                  <a:moveTo>
                    <a:pt x="16" y="0"/>
                  </a:moveTo>
                  <a:lnTo>
                    <a:pt x="38" y="13"/>
                  </a:lnTo>
                  <a:lnTo>
                    <a:pt x="62" y="3"/>
                  </a:lnTo>
                  <a:lnTo>
                    <a:pt x="54" y="27"/>
                  </a:lnTo>
                  <a:lnTo>
                    <a:pt x="73" y="45"/>
                  </a:lnTo>
                  <a:lnTo>
                    <a:pt x="46" y="48"/>
                  </a:lnTo>
                  <a:lnTo>
                    <a:pt x="35" y="69"/>
                  </a:lnTo>
                  <a:lnTo>
                    <a:pt x="24" y="45"/>
                  </a:lnTo>
                  <a:lnTo>
                    <a:pt x="0" y="43"/>
                  </a:lnTo>
                  <a:lnTo>
                    <a:pt x="19" y="27"/>
                  </a:lnTo>
                  <a:lnTo>
                    <a:pt x="1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9" name="Freeform 397"/>
            <p:cNvSpPr>
              <a:spLocks/>
            </p:cNvSpPr>
            <p:nvPr/>
          </p:nvSpPr>
          <p:spPr bwMode="auto">
            <a:xfrm rot="3009157">
              <a:off x="8376179" y="27784"/>
              <a:ext cx="250269" cy="243741"/>
            </a:xfrm>
            <a:custGeom>
              <a:avLst/>
              <a:gdLst>
                <a:gd name="T0" fmla="*/ 19 w 115"/>
                <a:gd name="T1" fmla="*/ 2 h 112"/>
                <a:gd name="T2" fmla="*/ 56 w 115"/>
                <a:gd name="T3" fmla="*/ 21 h 112"/>
                <a:gd name="T4" fmla="*/ 91 w 115"/>
                <a:gd name="T5" fmla="*/ 0 h 112"/>
                <a:gd name="T6" fmla="*/ 86 w 115"/>
                <a:gd name="T7" fmla="*/ 40 h 112"/>
                <a:gd name="T8" fmla="*/ 115 w 115"/>
                <a:gd name="T9" fmla="*/ 69 h 112"/>
                <a:gd name="T10" fmla="*/ 75 w 115"/>
                <a:gd name="T11" fmla="*/ 75 h 112"/>
                <a:gd name="T12" fmla="*/ 59 w 115"/>
                <a:gd name="T13" fmla="*/ 112 h 112"/>
                <a:gd name="T14" fmla="*/ 40 w 115"/>
                <a:gd name="T15" fmla="*/ 77 h 112"/>
                <a:gd name="T16" fmla="*/ 0 w 115"/>
                <a:gd name="T17" fmla="*/ 72 h 112"/>
                <a:gd name="T18" fmla="*/ 27 w 115"/>
                <a:gd name="T19" fmla="*/ 43 h 112"/>
                <a:gd name="T20" fmla="*/ 19 w 115"/>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12">
                  <a:moveTo>
                    <a:pt x="19" y="2"/>
                  </a:moveTo>
                  <a:lnTo>
                    <a:pt x="56" y="21"/>
                  </a:lnTo>
                  <a:lnTo>
                    <a:pt x="91" y="0"/>
                  </a:lnTo>
                  <a:lnTo>
                    <a:pt x="86" y="40"/>
                  </a:lnTo>
                  <a:lnTo>
                    <a:pt x="115" y="69"/>
                  </a:lnTo>
                  <a:lnTo>
                    <a:pt x="75" y="75"/>
                  </a:lnTo>
                  <a:lnTo>
                    <a:pt x="59" y="112"/>
                  </a:lnTo>
                  <a:lnTo>
                    <a:pt x="40" y="77"/>
                  </a:lnTo>
                  <a:lnTo>
                    <a:pt x="0" y="72"/>
                  </a:lnTo>
                  <a:lnTo>
                    <a:pt x="27" y="43"/>
                  </a:lnTo>
                  <a:lnTo>
                    <a:pt x="19"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0" name="Freeform 398"/>
            <p:cNvSpPr>
              <a:spLocks/>
            </p:cNvSpPr>
            <p:nvPr/>
          </p:nvSpPr>
          <p:spPr bwMode="auto">
            <a:xfrm rot="3009157">
              <a:off x="6747540" y="1889736"/>
              <a:ext cx="254622" cy="243741"/>
            </a:xfrm>
            <a:custGeom>
              <a:avLst/>
              <a:gdLst>
                <a:gd name="T0" fmla="*/ 21 w 117"/>
                <a:gd name="T1" fmla="*/ 2 h 112"/>
                <a:gd name="T2" fmla="*/ 56 w 117"/>
                <a:gd name="T3" fmla="*/ 21 h 112"/>
                <a:gd name="T4" fmla="*/ 93 w 117"/>
                <a:gd name="T5" fmla="*/ 0 h 112"/>
                <a:gd name="T6" fmla="*/ 88 w 117"/>
                <a:gd name="T7" fmla="*/ 43 h 112"/>
                <a:gd name="T8" fmla="*/ 117 w 117"/>
                <a:gd name="T9" fmla="*/ 69 h 112"/>
                <a:gd name="T10" fmla="*/ 77 w 117"/>
                <a:gd name="T11" fmla="*/ 77 h 112"/>
                <a:gd name="T12" fmla="*/ 58 w 117"/>
                <a:gd name="T13" fmla="*/ 112 h 112"/>
                <a:gd name="T14" fmla="*/ 40 w 117"/>
                <a:gd name="T15" fmla="*/ 77 h 112"/>
                <a:gd name="T16" fmla="*/ 0 w 117"/>
                <a:gd name="T17" fmla="*/ 72 h 112"/>
                <a:gd name="T18" fmla="*/ 29 w 117"/>
                <a:gd name="T19" fmla="*/ 43 h 112"/>
                <a:gd name="T20" fmla="*/ 21 w 117"/>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2">
                  <a:moveTo>
                    <a:pt x="21" y="2"/>
                  </a:moveTo>
                  <a:lnTo>
                    <a:pt x="56" y="21"/>
                  </a:lnTo>
                  <a:lnTo>
                    <a:pt x="93" y="0"/>
                  </a:lnTo>
                  <a:lnTo>
                    <a:pt x="88" y="43"/>
                  </a:lnTo>
                  <a:lnTo>
                    <a:pt x="117" y="69"/>
                  </a:lnTo>
                  <a:lnTo>
                    <a:pt x="77" y="77"/>
                  </a:lnTo>
                  <a:lnTo>
                    <a:pt x="58" y="112"/>
                  </a:lnTo>
                  <a:lnTo>
                    <a:pt x="40" y="77"/>
                  </a:lnTo>
                  <a:lnTo>
                    <a:pt x="0" y="72"/>
                  </a:lnTo>
                  <a:lnTo>
                    <a:pt x="29" y="43"/>
                  </a:lnTo>
                  <a:lnTo>
                    <a:pt x="21"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1" name="Freeform 419"/>
            <p:cNvSpPr>
              <a:spLocks/>
            </p:cNvSpPr>
            <p:nvPr/>
          </p:nvSpPr>
          <p:spPr bwMode="auto">
            <a:xfrm rot="3009157">
              <a:off x="8794378" y="912620"/>
              <a:ext cx="128399" cy="128399"/>
            </a:xfrm>
            <a:custGeom>
              <a:avLst/>
              <a:gdLst>
                <a:gd name="T0" fmla="*/ 59 w 59"/>
                <a:gd name="T1" fmla="*/ 40 h 59"/>
                <a:gd name="T2" fmla="*/ 37 w 59"/>
                <a:gd name="T3" fmla="*/ 40 h 59"/>
                <a:gd name="T4" fmla="*/ 27 w 59"/>
                <a:gd name="T5" fmla="*/ 59 h 59"/>
                <a:gd name="T6" fmla="*/ 19 w 59"/>
                <a:gd name="T7" fmla="*/ 40 h 59"/>
                <a:gd name="T8" fmla="*/ 0 w 59"/>
                <a:gd name="T9" fmla="*/ 35 h 59"/>
                <a:gd name="T10" fmla="*/ 16 w 59"/>
                <a:gd name="T11" fmla="*/ 21 h 59"/>
                <a:gd name="T12" fmla="*/ 13 w 59"/>
                <a:gd name="T13" fmla="*/ 0 h 59"/>
                <a:gd name="T14" fmla="*/ 32 w 59"/>
                <a:gd name="T15" fmla="*/ 11 h 59"/>
                <a:gd name="T16" fmla="*/ 51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40"/>
                  </a:lnTo>
                  <a:lnTo>
                    <a:pt x="0" y="35"/>
                  </a:lnTo>
                  <a:lnTo>
                    <a:pt x="16" y="21"/>
                  </a:lnTo>
                  <a:lnTo>
                    <a:pt x="13" y="0"/>
                  </a:lnTo>
                  <a:lnTo>
                    <a:pt x="32" y="11"/>
                  </a:lnTo>
                  <a:lnTo>
                    <a:pt x="51"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2" name="Freeform 420"/>
            <p:cNvSpPr>
              <a:spLocks/>
            </p:cNvSpPr>
            <p:nvPr/>
          </p:nvSpPr>
          <p:spPr bwMode="auto">
            <a:xfrm rot="3009157">
              <a:off x="6760606" y="951720"/>
              <a:ext cx="128399" cy="128399"/>
            </a:xfrm>
            <a:custGeom>
              <a:avLst/>
              <a:gdLst>
                <a:gd name="T0" fmla="*/ 59 w 59"/>
                <a:gd name="T1" fmla="*/ 40 h 59"/>
                <a:gd name="T2" fmla="*/ 37 w 59"/>
                <a:gd name="T3" fmla="*/ 40 h 59"/>
                <a:gd name="T4" fmla="*/ 27 w 59"/>
                <a:gd name="T5" fmla="*/ 59 h 59"/>
                <a:gd name="T6" fmla="*/ 19 w 59"/>
                <a:gd name="T7" fmla="*/ 38 h 59"/>
                <a:gd name="T8" fmla="*/ 0 w 59"/>
                <a:gd name="T9" fmla="*/ 35 h 59"/>
                <a:gd name="T10" fmla="*/ 16 w 59"/>
                <a:gd name="T11" fmla="*/ 22 h 59"/>
                <a:gd name="T12" fmla="*/ 13 w 59"/>
                <a:gd name="T13" fmla="*/ 0 h 59"/>
                <a:gd name="T14" fmla="*/ 29 w 59"/>
                <a:gd name="T15" fmla="*/ 11 h 59"/>
                <a:gd name="T16" fmla="*/ 48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38"/>
                  </a:lnTo>
                  <a:lnTo>
                    <a:pt x="0" y="35"/>
                  </a:lnTo>
                  <a:lnTo>
                    <a:pt x="16" y="22"/>
                  </a:lnTo>
                  <a:lnTo>
                    <a:pt x="13" y="0"/>
                  </a:lnTo>
                  <a:lnTo>
                    <a:pt x="29" y="11"/>
                  </a:lnTo>
                  <a:lnTo>
                    <a:pt x="48"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3" name="Freeform 494"/>
            <p:cNvSpPr>
              <a:spLocks/>
            </p:cNvSpPr>
            <p:nvPr/>
          </p:nvSpPr>
          <p:spPr bwMode="auto">
            <a:xfrm rot="3009157">
              <a:off x="6931989" y="1035640"/>
              <a:ext cx="626762" cy="604999"/>
            </a:xfrm>
            <a:custGeom>
              <a:avLst/>
              <a:gdLst>
                <a:gd name="T0" fmla="*/ 25 w 108"/>
                <a:gd name="T1" fmla="*/ 104 h 104"/>
                <a:gd name="T2" fmla="*/ 61 w 108"/>
                <a:gd name="T3" fmla="*/ 0 h 104"/>
                <a:gd name="T4" fmla="*/ 25 w 108"/>
                <a:gd name="T5" fmla="*/ 104 h 104"/>
              </a:gdLst>
              <a:ahLst/>
              <a:cxnLst>
                <a:cxn ang="0">
                  <a:pos x="T0" y="T1"/>
                </a:cxn>
                <a:cxn ang="0">
                  <a:pos x="T2" y="T3"/>
                </a:cxn>
                <a:cxn ang="0">
                  <a:pos x="T4" y="T5"/>
                </a:cxn>
              </a:cxnLst>
              <a:rect l="0" t="0" r="r" b="b"/>
              <a:pathLst>
                <a:path w="108" h="104">
                  <a:moveTo>
                    <a:pt x="25" y="104"/>
                  </a:moveTo>
                  <a:cubicBezTo>
                    <a:pt x="25" y="104"/>
                    <a:pt x="0" y="8"/>
                    <a:pt x="61" y="0"/>
                  </a:cubicBezTo>
                  <a:cubicBezTo>
                    <a:pt x="61" y="0"/>
                    <a:pt x="108" y="32"/>
                    <a:pt x="25" y="104"/>
                  </a:cubicBezTo>
                  <a:close/>
                </a:path>
              </a:pathLst>
            </a:custGeom>
            <a:solidFill>
              <a:srgbClr val="FFD4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4" name="Freeform 495"/>
            <p:cNvSpPr>
              <a:spLocks/>
            </p:cNvSpPr>
            <p:nvPr/>
          </p:nvSpPr>
          <p:spPr bwMode="auto">
            <a:xfrm rot="3009157">
              <a:off x="7010246" y="1074492"/>
              <a:ext cx="498363" cy="489658"/>
            </a:xfrm>
            <a:custGeom>
              <a:avLst/>
              <a:gdLst>
                <a:gd name="T0" fmla="*/ 20 w 86"/>
                <a:gd name="T1" fmla="*/ 84 h 84"/>
                <a:gd name="T2" fmla="*/ 49 w 86"/>
                <a:gd name="T3" fmla="*/ 0 h 84"/>
                <a:gd name="T4" fmla="*/ 20 w 86"/>
                <a:gd name="T5" fmla="*/ 84 h 84"/>
              </a:gdLst>
              <a:ahLst/>
              <a:cxnLst>
                <a:cxn ang="0">
                  <a:pos x="T0" y="T1"/>
                </a:cxn>
                <a:cxn ang="0">
                  <a:pos x="T2" y="T3"/>
                </a:cxn>
                <a:cxn ang="0">
                  <a:pos x="T4" y="T5"/>
                </a:cxn>
              </a:cxnLst>
              <a:rect l="0" t="0" r="r" b="b"/>
              <a:pathLst>
                <a:path w="86" h="84">
                  <a:moveTo>
                    <a:pt x="20" y="84"/>
                  </a:moveTo>
                  <a:cubicBezTo>
                    <a:pt x="20" y="84"/>
                    <a:pt x="0" y="6"/>
                    <a:pt x="49" y="0"/>
                  </a:cubicBezTo>
                  <a:cubicBezTo>
                    <a:pt x="49" y="0"/>
                    <a:pt x="86" y="26"/>
                    <a:pt x="20" y="84"/>
                  </a:cubicBezTo>
                  <a:close/>
                </a:path>
              </a:pathLst>
            </a:custGeom>
            <a:solidFill>
              <a:srgbClr val="FFED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5" name="Freeform 496"/>
            <p:cNvSpPr>
              <a:spLocks/>
            </p:cNvSpPr>
            <p:nvPr/>
          </p:nvSpPr>
          <p:spPr bwMode="auto">
            <a:xfrm rot="3009157">
              <a:off x="7334534" y="1104981"/>
              <a:ext cx="261151" cy="167572"/>
            </a:xfrm>
            <a:custGeom>
              <a:avLst/>
              <a:gdLst>
                <a:gd name="T0" fmla="*/ 107 w 120"/>
                <a:gd name="T1" fmla="*/ 77 h 77"/>
                <a:gd name="T2" fmla="*/ 0 w 120"/>
                <a:gd name="T3" fmla="*/ 40 h 77"/>
                <a:gd name="T4" fmla="*/ 13 w 120"/>
                <a:gd name="T5" fmla="*/ 0 h 77"/>
                <a:gd name="T6" fmla="*/ 120 w 120"/>
                <a:gd name="T7" fmla="*/ 37 h 77"/>
                <a:gd name="T8" fmla="*/ 107 w 120"/>
                <a:gd name="T9" fmla="*/ 77 h 77"/>
              </a:gdLst>
              <a:ahLst/>
              <a:cxnLst>
                <a:cxn ang="0">
                  <a:pos x="T0" y="T1"/>
                </a:cxn>
                <a:cxn ang="0">
                  <a:pos x="T2" y="T3"/>
                </a:cxn>
                <a:cxn ang="0">
                  <a:pos x="T4" y="T5"/>
                </a:cxn>
                <a:cxn ang="0">
                  <a:pos x="T6" y="T7"/>
                </a:cxn>
                <a:cxn ang="0">
                  <a:pos x="T8" y="T9"/>
                </a:cxn>
              </a:cxnLst>
              <a:rect l="0" t="0" r="r" b="b"/>
              <a:pathLst>
                <a:path w="120" h="77">
                  <a:moveTo>
                    <a:pt x="107" y="77"/>
                  </a:moveTo>
                  <a:lnTo>
                    <a:pt x="0" y="40"/>
                  </a:lnTo>
                  <a:lnTo>
                    <a:pt x="13" y="0"/>
                  </a:lnTo>
                  <a:lnTo>
                    <a:pt x="120" y="37"/>
                  </a:lnTo>
                  <a:lnTo>
                    <a:pt x="107" y="77"/>
                  </a:lnTo>
                  <a:close/>
                </a:path>
              </a:pathLst>
            </a:custGeom>
            <a:solidFill>
              <a:srgbClr val="0D3C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6" name="Freeform 497"/>
            <p:cNvSpPr>
              <a:spLocks/>
            </p:cNvSpPr>
            <p:nvPr/>
          </p:nvSpPr>
          <p:spPr bwMode="auto">
            <a:xfrm rot="3009157">
              <a:off x="7178088" y="754332"/>
              <a:ext cx="587589" cy="341672"/>
            </a:xfrm>
            <a:custGeom>
              <a:avLst/>
              <a:gdLst>
                <a:gd name="T0" fmla="*/ 101 w 101"/>
                <a:gd name="T1" fmla="*/ 14 h 59"/>
                <a:gd name="T2" fmla="*/ 0 w 101"/>
                <a:gd name="T3" fmla="*/ 51 h 59"/>
                <a:gd name="T4" fmla="*/ 85 w 101"/>
                <a:gd name="T5" fmla="*/ 59 h 59"/>
                <a:gd name="T6" fmla="*/ 101 w 101"/>
                <a:gd name="T7" fmla="*/ 14 h 59"/>
              </a:gdLst>
              <a:ahLst/>
              <a:cxnLst>
                <a:cxn ang="0">
                  <a:pos x="T0" y="T1"/>
                </a:cxn>
                <a:cxn ang="0">
                  <a:pos x="T2" y="T3"/>
                </a:cxn>
                <a:cxn ang="0">
                  <a:pos x="T4" y="T5"/>
                </a:cxn>
                <a:cxn ang="0">
                  <a:pos x="T6" y="T7"/>
                </a:cxn>
              </a:cxnLst>
              <a:rect l="0" t="0" r="r" b="b"/>
              <a:pathLst>
                <a:path w="101" h="59">
                  <a:moveTo>
                    <a:pt x="101" y="14"/>
                  </a:moveTo>
                  <a:cubicBezTo>
                    <a:pt x="24" y="0"/>
                    <a:pt x="0" y="51"/>
                    <a:pt x="0" y="51"/>
                  </a:cubicBezTo>
                  <a:cubicBezTo>
                    <a:pt x="85" y="59"/>
                    <a:pt x="85" y="59"/>
                    <a:pt x="85" y="59"/>
                  </a:cubicBezTo>
                  <a:lnTo>
                    <a:pt x="101" y="14"/>
                  </a:lnTo>
                  <a:close/>
                </a:path>
              </a:pathLst>
            </a:custGeom>
            <a:solidFill>
              <a:srgbClr val="1C7B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7" name="Freeform 498"/>
            <p:cNvSpPr>
              <a:spLocks/>
            </p:cNvSpPr>
            <p:nvPr/>
          </p:nvSpPr>
          <p:spPr bwMode="auto">
            <a:xfrm rot="3009157">
              <a:off x="8225189" y="526410"/>
              <a:ext cx="306852" cy="511420"/>
            </a:xfrm>
            <a:custGeom>
              <a:avLst/>
              <a:gdLst>
                <a:gd name="T0" fmla="*/ 25 w 53"/>
                <a:gd name="T1" fmla="*/ 81 h 88"/>
                <a:gd name="T2" fmla="*/ 26 w 53"/>
                <a:gd name="T3" fmla="*/ 77 h 88"/>
                <a:gd name="T4" fmla="*/ 30 w 53"/>
                <a:gd name="T5" fmla="*/ 66 h 88"/>
                <a:gd name="T6" fmla="*/ 37 w 53"/>
                <a:gd name="T7" fmla="*/ 45 h 88"/>
                <a:gd name="T8" fmla="*/ 37 w 53"/>
                <a:gd name="T9" fmla="*/ 45 h 88"/>
                <a:gd name="T10" fmla="*/ 40 w 53"/>
                <a:gd name="T11" fmla="*/ 38 h 88"/>
                <a:gd name="T12" fmla="*/ 53 w 53"/>
                <a:gd name="T13" fmla="*/ 0 h 88"/>
                <a:gd name="T14" fmla="*/ 24 w 53"/>
                <a:gd name="T15" fmla="*/ 20 h 88"/>
                <a:gd name="T16" fmla="*/ 19 w 53"/>
                <a:gd name="T17" fmla="*/ 24 h 88"/>
                <a:gd name="T18" fmla="*/ 19 w 53"/>
                <a:gd name="T19" fmla="*/ 24 h 88"/>
                <a:gd name="T20" fmla="*/ 5 w 53"/>
                <a:gd name="T21" fmla="*/ 37 h 88"/>
                <a:gd name="T22" fmla="*/ 0 w 53"/>
                <a:gd name="T23" fmla="*/ 43 h 88"/>
                <a:gd name="T24" fmla="*/ 22 w 53"/>
                <a:gd name="T25" fmla="*/ 88 h 88"/>
                <a:gd name="T26" fmla="*/ 25 w 53"/>
                <a:gd name="T27"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88">
                  <a:moveTo>
                    <a:pt x="25" y="81"/>
                  </a:moveTo>
                  <a:cubicBezTo>
                    <a:pt x="26" y="77"/>
                    <a:pt x="26" y="77"/>
                    <a:pt x="26" y="77"/>
                  </a:cubicBezTo>
                  <a:cubicBezTo>
                    <a:pt x="30" y="66"/>
                    <a:pt x="30" y="66"/>
                    <a:pt x="30" y="66"/>
                  </a:cubicBezTo>
                  <a:cubicBezTo>
                    <a:pt x="37" y="45"/>
                    <a:pt x="37" y="45"/>
                    <a:pt x="37" y="45"/>
                  </a:cubicBezTo>
                  <a:cubicBezTo>
                    <a:pt x="37" y="45"/>
                    <a:pt x="37" y="45"/>
                    <a:pt x="37" y="45"/>
                  </a:cubicBezTo>
                  <a:cubicBezTo>
                    <a:pt x="40" y="38"/>
                    <a:pt x="40" y="38"/>
                    <a:pt x="40" y="38"/>
                  </a:cubicBezTo>
                  <a:cubicBezTo>
                    <a:pt x="53" y="0"/>
                    <a:pt x="53" y="0"/>
                    <a:pt x="53" y="0"/>
                  </a:cubicBezTo>
                  <a:cubicBezTo>
                    <a:pt x="42" y="6"/>
                    <a:pt x="33" y="13"/>
                    <a:pt x="24" y="20"/>
                  </a:cubicBezTo>
                  <a:cubicBezTo>
                    <a:pt x="22" y="21"/>
                    <a:pt x="21" y="22"/>
                    <a:pt x="19" y="24"/>
                  </a:cubicBezTo>
                  <a:cubicBezTo>
                    <a:pt x="19" y="24"/>
                    <a:pt x="19" y="24"/>
                    <a:pt x="19" y="24"/>
                  </a:cubicBezTo>
                  <a:cubicBezTo>
                    <a:pt x="14" y="28"/>
                    <a:pt x="9" y="33"/>
                    <a:pt x="5" y="37"/>
                  </a:cubicBezTo>
                  <a:cubicBezTo>
                    <a:pt x="3" y="39"/>
                    <a:pt x="2" y="41"/>
                    <a:pt x="0" y="43"/>
                  </a:cubicBezTo>
                  <a:cubicBezTo>
                    <a:pt x="22" y="88"/>
                    <a:pt x="22" y="88"/>
                    <a:pt x="22" y="88"/>
                  </a:cubicBezTo>
                  <a:lnTo>
                    <a:pt x="25" y="81"/>
                  </a:ln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8" name="Freeform 499"/>
            <p:cNvSpPr>
              <a:spLocks/>
            </p:cNvSpPr>
            <p:nvPr/>
          </p:nvSpPr>
          <p:spPr bwMode="auto">
            <a:xfrm rot="3009157">
              <a:off x="7818653" y="613113"/>
              <a:ext cx="232859" cy="511420"/>
            </a:xfrm>
            <a:custGeom>
              <a:avLst/>
              <a:gdLst>
                <a:gd name="T0" fmla="*/ 0 w 40"/>
                <a:gd name="T1" fmla="*/ 26 h 88"/>
                <a:gd name="T2" fmla="*/ 30 w 40"/>
                <a:gd name="T3" fmla="*/ 88 h 88"/>
                <a:gd name="T4" fmla="*/ 40 w 40"/>
                <a:gd name="T5" fmla="*/ 57 h 88"/>
                <a:gd name="T6" fmla="*/ 13 w 40"/>
                <a:gd name="T7" fmla="*/ 0 h 88"/>
                <a:gd name="T8" fmla="*/ 0 w 40"/>
                <a:gd name="T9" fmla="*/ 26 h 88"/>
              </a:gdLst>
              <a:ahLst/>
              <a:cxnLst>
                <a:cxn ang="0">
                  <a:pos x="T0" y="T1"/>
                </a:cxn>
                <a:cxn ang="0">
                  <a:pos x="T2" y="T3"/>
                </a:cxn>
                <a:cxn ang="0">
                  <a:pos x="T4" y="T5"/>
                </a:cxn>
                <a:cxn ang="0">
                  <a:pos x="T6" y="T7"/>
                </a:cxn>
                <a:cxn ang="0">
                  <a:pos x="T8" y="T9"/>
                </a:cxn>
              </a:cxnLst>
              <a:rect l="0" t="0" r="r" b="b"/>
              <a:pathLst>
                <a:path w="40" h="88">
                  <a:moveTo>
                    <a:pt x="0" y="26"/>
                  </a:moveTo>
                  <a:cubicBezTo>
                    <a:pt x="30" y="88"/>
                    <a:pt x="30" y="88"/>
                    <a:pt x="30" y="88"/>
                  </a:cubicBezTo>
                  <a:cubicBezTo>
                    <a:pt x="40" y="57"/>
                    <a:pt x="40" y="57"/>
                    <a:pt x="40" y="57"/>
                  </a:cubicBezTo>
                  <a:cubicBezTo>
                    <a:pt x="13" y="0"/>
                    <a:pt x="13" y="0"/>
                    <a:pt x="13" y="0"/>
                  </a:cubicBezTo>
                  <a:cubicBezTo>
                    <a:pt x="7" y="9"/>
                    <a:pt x="3" y="18"/>
                    <a:pt x="0" y="26"/>
                  </a:cubicBez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9" name="Freeform 500"/>
            <p:cNvSpPr>
              <a:spLocks/>
            </p:cNvSpPr>
            <p:nvPr/>
          </p:nvSpPr>
          <p:spPr bwMode="auto">
            <a:xfrm rot="3009157">
              <a:off x="7555725" y="612747"/>
              <a:ext cx="306852" cy="639819"/>
            </a:xfrm>
            <a:custGeom>
              <a:avLst/>
              <a:gdLst>
                <a:gd name="T0" fmla="*/ 9 w 53"/>
                <a:gd name="T1" fmla="*/ 106 h 110"/>
                <a:gd name="T2" fmla="*/ 36 w 53"/>
                <a:gd name="T3" fmla="*/ 110 h 110"/>
                <a:gd name="T4" fmla="*/ 53 w 53"/>
                <a:gd name="T5" fmla="*/ 62 h 110"/>
                <a:gd name="T6" fmla="*/ 23 w 53"/>
                <a:gd name="T7" fmla="*/ 0 h 110"/>
                <a:gd name="T8" fmla="*/ 9 w 53"/>
                <a:gd name="T9" fmla="*/ 106 h 110"/>
              </a:gdLst>
              <a:ahLst/>
              <a:cxnLst>
                <a:cxn ang="0">
                  <a:pos x="T0" y="T1"/>
                </a:cxn>
                <a:cxn ang="0">
                  <a:pos x="T2" y="T3"/>
                </a:cxn>
                <a:cxn ang="0">
                  <a:pos x="T4" y="T5"/>
                </a:cxn>
                <a:cxn ang="0">
                  <a:pos x="T6" y="T7"/>
                </a:cxn>
                <a:cxn ang="0">
                  <a:pos x="T8" y="T9"/>
                </a:cxn>
              </a:cxnLst>
              <a:rect l="0" t="0" r="r" b="b"/>
              <a:pathLst>
                <a:path w="53" h="110">
                  <a:moveTo>
                    <a:pt x="9" y="106"/>
                  </a:moveTo>
                  <a:cubicBezTo>
                    <a:pt x="36" y="110"/>
                    <a:pt x="36" y="110"/>
                    <a:pt x="36" y="110"/>
                  </a:cubicBezTo>
                  <a:cubicBezTo>
                    <a:pt x="53" y="62"/>
                    <a:pt x="53" y="62"/>
                    <a:pt x="53" y="62"/>
                  </a:cubicBezTo>
                  <a:cubicBezTo>
                    <a:pt x="23" y="0"/>
                    <a:pt x="23" y="0"/>
                    <a:pt x="23" y="0"/>
                  </a:cubicBezTo>
                  <a:cubicBezTo>
                    <a:pt x="0" y="56"/>
                    <a:pt x="9" y="106"/>
                    <a:pt x="9" y="10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0" name="Freeform 501"/>
            <p:cNvSpPr>
              <a:spLocks/>
            </p:cNvSpPr>
            <p:nvPr/>
          </p:nvSpPr>
          <p:spPr bwMode="auto">
            <a:xfrm rot="3009157">
              <a:off x="7960719" y="652916"/>
              <a:ext cx="174100" cy="365611"/>
            </a:xfrm>
            <a:custGeom>
              <a:avLst/>
              <a:gdLst>
                <a:gd name="T0" fmla="*/ 4 w 30"/>
                <a:gd name="T1" fmla="*/ 0 h 63"/>
                <a:gd name="T2" fmla="*/ 0 w 30"/>
                <a:gd name="T3" fmla="*/ 6 h 63"/>
                <a:gd name="T4" fmla="*/ 27 w 30"/>
                <a:gd name="T5" fmla="*/ 63 h 63"/>
                <a:gd name="T6" fmla="*/ 30 w 30"/>
                <a:gd name="T7" fmla="*/ 55 h 63"/>
                <a:gd name="T8" fmla="*/ 4 w 30"/>
                <a:gd name="T9" fmla="*/ 0 h 63"/>
              </a:gdLst>
              <a:ahLst/>
              <a:cxnLst>
                <a:cxn ang="0">
                  <a:pos x="T0" y="T1"/>
                </a:cxn>
                <a:cxn ang="0">
                  <a:pos x="T2" y="T3"/>
                </a:cxn>
                <a:cxn ang="0">
                  <a:pos x="T4" y="T5"/>
                </a:cxn>
                <a:cxn ang="0">
                  <a:pos x="T6" y="T7"/>
                </a:cxn>
                <a:cxn ang="0">
                  <a:pos x="T8" y="T9"/>
                </a:cxn>
              </a:cxnLst>
              <a:rect l="0" t="0" r="r" b="b"/>
              <a:pathLst>
                <a:path w="30" h="63">
                  <a:moveTo>
                    <a:pt x="4" y="0"/>
                  </a:moveTo>
                  <a:cubicBezTo>
                    <a:pt x="2" y="2"/>
                    <a:pt x="1" y="4"/>
                    <a:pt x="0" y="6"/>
                  </a:cubicBezTo>
                  <a:cubicBezTo>
                    <a:pt x="27" y="63"/>
                    <a:pt x="27" y="63"/>
                    <a:pt x="27" y="63"/>
                  </a:cubicBezTo>
                  <a:cubicBezTo>
                    <a:pt x="30" y="55"/>
                    <a:pt x="30" y="55"/>
                    <a:pt x="30" y="55"/>
                  </a:cubicBezTo>
                  <a:lnTo>
                    <a:pt x="4" y="0"/>
                  </a:lnTo>
                  <a:close/>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1" name="Freeform 502"/>
            <p:cNvSpPr>
              <a:spLocks/>
            </p:cNvSpPr>
            <p:nvPr/>
          </p:nvSpPr>
          <p:spPr bwMode="auto">
            <a:xfrm rot="3009157">
              <a:off x="8028166" y="600983"/>
              <a:ext cx="211097" cy="430899"/>
            </a:xfrm>
            <a:custGeom>
              <a:avLst/>
              <a:gdLst>
                <a:gd name="T0" fmla="*/ 36 w 36"/>
                <a:gd name="T1" fmla="*/ 45 h 74"/>
                <a:gd name="T2" fmla="*/ 14 w 36"/>
                <a:gd name="T3" fmla="*/ 0 h 74"/>
                <a:gd name="T4" fmla="*/ 12 w 36"/>
                <a:gd name="T5" fmla="*/ 2 h 74"/>
                <a:gd name="T6" fmla="*/ 10 w 36"/>
                <a:gd name="T7" fmla="*/ 5 h 74"/>
                <a:gd name="T8" fmla="*/ 0 w 36"/>
                <a:gd name="T9" fmla="*/ 19 h 74"/>
                <a:gd name="T10" fmla="*/ 26 w 36"/>
                <a:gd name="T11" fmla="*/ 74 h 74"/>
                <a:gd name="T12" fmla="*/ 36 w 36"/>
                <a:gd name="T13" fmla="*/ 45 h 74"/>
              </a:gdLst>
              <a:ahLst/>
              <a:cxnLst>
                <a:cxn ang="0">
                  <a:pos x="T0" y="T1"/>
                </a:cxn>
                <a:cxn ang="0">
                  <a:pos x="T2" y="T3"/>
                </a:cxn>
                <a:cxn ang="0">
                  <a:pos x="T4" y="T5"/>
                </a:cxn>
                <a:cxn ang="0">
                  <a:pos x="T6" y="T7"/>
                </a:cxn>
                <a:cxn ang="0">
                  <a:pos x="T8" y="T9"/>
                </a:cxn>
                <a:cxn ang="0">
                  <a:pos x="T10" y="T11"/>
                </a:cxn>
                <a:cxn ang="0">
                  <a:pos x="T12" y="T13"/>
                </a:cxn>
              </a:cxnLst>
              <a:rect l="0" t="0" r="r" b="b"/>
              <a:pathLst>
                <a:path w="36" h="74">
                  <a:moveTo>
                    <a:pt x="36" y="45"/>
                  </a:moveTo>
                  <a:cubicBezTo>
                    <a:pt x="14" y="0"/>
                    <a:pt x="14" y="0"/>
                    <a:pt x="14" y="0"/>
                  </a:cubicBezTo>
                  <a:cubicBezTo>
                    <a:pt x="14" y="0"/>
                    <a:pt x="13" y="1"/>
                    <a:pt x="12" y="2"/>
                  </a:cubicBezTo>
                  <a:cubicBezTo>
                    <a:pt x="12" y="3"/>
                    <a:pt x="11" y="4"/>
                    <a:pt x="10" y="5"/>
                  </a:cubicBezTo>
                  <a:cubicBezTo>
                    <a:pt x="6" y="10"/>
                    <a:pt x="3" y="14"/>
                    <a:pt x="0" y="19"/>
                  </a:cubicBezTo>
                  <a:cubicBezTo>
                    <a:pt x="26" y="74"/>
                    <a:pt x="26" y="74"/>
                    <a:pt x="26" y="74"/>
                  </a:cubicBezTo>
                  <a:lnTo>
                    <a:pt x="36"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2" name="Freeform 503"/>
            <p:cNvSpPr>
              <a:spLocks/>
            </p:cNvSpPr>
            <p:nvPr/>
          </p:nvSpPr>
          <p:spPr bwMode="auto">
            <a:xfrm rot="3009157">
              <a:off x="7411061" y="837872"/>
              <a:ext cx="267679" cy="594118"/>
            </a:xfrm>
            <a:custGeom>
              <a:avLst/>
              <a:gdLst>
                <a:gd name="T0" fmla="*/ 10 w 46"/>
                <a:gd name="T1" fmla="*/ 102 h 102"/>
                <a:gd name="T2" fmla="*/ 46 w 46"/>
                <a:gd name="T3" fmla="*/ 0 h 102"/>
                <a:gd name="T4" fmla="*/ 10 w 46"/>
                <a:gd name="T5" fmla="*/ 102 h 102"/>
              </a:gdLst>
              <a:ahLst/>
              <a:cxnLst>
                <a:cxn ang="0">
                  <a:pos x="T0" y="T1"/>
                </a:cxn>
                <a:cxn ang="0">
                  <a:pos x="T2" y="T3"/>
                </a:cxn>
                <a:cxn ang="0">
                  <a:pos x="T4" y="T5"/>
                </a:cxn>
              </a:cxnLst>
              <a:rect l="0" t="0" r="r" b="b"/>
              <a:pathLst>
                <a:path w="46" h="102">
                  <a:moveTo>
                    <a:pt x="10" y="102"/>
                  </a:moveTo>
                  <a:cubicBezTo>
                    <a:pt x="46" y="0"/>
                    <a:pt x="46" y="0"/>
                    <a:pt x="46" y="0"/>
                  </a:cubicBezTo>
                  <a:cubicBezTo>
                    <a:pt x="46" y="0"/>
                    <a:pt x="0" y="37"/>
                    <a:pt x="10" y="102"/>
                  </a:cubicBezTo>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3" name="Freeform 504"/>
            <p:cNvSpPr>
              <a:spLocks/>
            </p:cNvSpPr>
            <p:nvPr/>
          </p:nvSpPr>
          <p:spPr bwMode="auto">
            <a:xfrm rot="3009157">
              <a:off x="7374869" y="1115324"/>
              <a:ext cx="496186" cy="535359"/>
            </a:xfrm>
            <a:custGeom>
              <a:avLst/>
              <a:gdLst>
                <a:gd name="T0" fmla="*/ 16 w 85"/>
                <a:gd name="T1" fmla="*/ 0 h 92"/>
                <a:gd name="T2" fmla="*/ 73 w 85"/>
                <a:gd name="T3" fmla="*/ 92 h 92"/>
                <a:gd name="T4" fmla="*/ 0 w 85"/>
                <a:gd name="T5" fmla="*/ 45 h 92"/>
                <a:gd name="T6" fmla="*/ 16 w 85"/>
                <a:gd name="T7" fmla="*/ 0 h 92"/>
              </a:gdLst>
              <a:ahLst/>
              <a:cxnLst>
                <a:cxn ang="0">
                  <a:pos x="T0" y="T1"/>
                </a:cxn>
                <a:cxn ang="0">
                  <a:pos x="T2" y="T3"/>
                </a:cxn>
                <a:cxn ang="0">
                  <a:pos x="T4" y="T5"/>
                </a:cxn>
                <a:cxn ang="0">
                  <a:pos x="T6" y="T7"/>
                </a:cxn>
              </a:cxnLst>
              <a:rect l="0" t="0" r="r" b="b"/>
              <a:pathLst>
                <a:path w="85" h="92">
                  <a:moveTo>
                    <a:pt x="16" y="0"/>
                  </a:moveTo>
                  <a:cubicBezTo>
                    <a:pt x="85" y="36"/>
                    <a:pt x="73" y="92"/>
                    <a:pt x="73" y="92"/>
                  </a:cubicBezTo>
                  <a:cubicBezTo>
                    <a:pt x="0" y="45"/>
                    <a:pt x="0" y="45"/>
                    <a:pt x="0" y="45"/>
                  </a:cubicBezTo>
                  <a:lnTo>
                    <a:pt x="16" y="0"/>
                  </a:lnTo>
                  <a:close/>
                </a:path>
              </a:pathLst>
            </a:custGeom>
            <a:solidFill>
              <a:srgbClr val="166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4" name="Freeform 505"/>
            <p:cNvSpPr>
              <a:spLocks/>
            </p:cNvSpPr>
            <p:nvPr/>
          </p:nvSpPr>
          <p:spPr bwMode="auto">
            <a:xfrm rot="3009157">
              <a:off x="8315670" y="607445"/>
              <a:ext cx="261151" cy="511420"/>
            </a:xfrm>
            <a:custGeom>
              <a:avLst/>
              <a:gdLst>
                <a:gd name="T0" fmla="*/ 3 w 45"/>
                <a:gd name="T1" fmla="*/ 81 h 88"/>
                <a:gd name="T2" fmla="*/ 4 w 45"/>
                <a:gd name="T3" fmla="*/ 77 h 88"/>
                <a:gd name="T4" fmla="*/ 8 w 45"/>
                <a:gd name="T5" fmla="*/ 66 h 88"/>
                <a:gd name="T6" fmla="*/ 15 w 45"/>
                <a:gd name="T7" fmla="*/ 45 h 88"/>
                <a:gd name="T8" fmla="*/ 15 w 45"/>
                <a:gd name="T9" fmla="*/ 45 h 88"/>
                <a:gd name="T10" fmla="*/ 18 w 45"/>
                <a:gd name="T11" fmla="*/ 38 h 88"/>
                <a:gd name="T12" fmla="*/ 31 w 45"/>
                <a:gd name="T13" fmla="*/ 0 h 88"/>
                <a:gd name="T14" fmla="*/ 41 w 45"/>
                <a:gd name="T15" fmla="*/ 33 h 88"/>
                <a:gd name="T16" fmla="*/ 42 w 45"/>
                <a:gd name="T17" fmla="*/ 39 h 88"/>
                <a:gd name="T18" fmla="*/ 42 w 45"/>
                <a:gd name="T19" fmla="*/ 40 h 88"/>
                <a:gd name="T20" fmla="*/ 45 w 45"/>
                <a:gd name="T21" fmla="*/ 58 h 88"/>
                <a:gd name="T22" fmla="*/ 45 w 45"/>
                <a:gd name="T23" fmla="*/ 66 h 88"/>
                <a:gd name="T24" fmla="*/ 0 w 45"/>
                <a:gd name="T25" fmla="*/ 88 h 88"/>
                <a:gd name="T26" fmla="*/ 3 w 45"/>
                <a:gd name="T27"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8">
                  <a:moveTo>
                    <a:pt x="3" y="81"/>
                  </a:moveTo>
                  <a:cubicBezTo>
                    <a:pt x="4" y="77"/>
                    <a:pt x="4" y="77"/>
                    <a:pt x="4" y="77"/>
                  </a:cubicBezTo>
                  <a:cubicBezTo>
                    <a:pt x="8" y="66"/>
                    <a:pt x="8" y="66"/>
                    <a:pt x="8" y="66"/>
                  </a:cubicBezTo>
                  <a:cubicBezTo>
                    <a:pt x="15" y="45"/>
                    <a:pt x="15" y="45"/>
                    <a:pt x="15" y="45"/>
                  </a:cubicBezTo>
                  <a:cubicBezTo>
                    <a:pt x="15" y="45"/>
                    <a:pt x="15" y="45"/>
                    <a:pt x="15" y="45"/>
                  </a:cubicBezTo>
                  <a:cubicBezTo>
                    <a:pt x="18" y="38"/>
                    <a:pt x="18" y="38"/>
                    <a:pt x="18" y="38"/>
                  </a:cubicBezTo>
                  <a:cubicBezTo>
                    <a:pt x="31" y="0"/>
                    <a:pt x="31" y="0"/>
                    <a:pt x="31" y="0"/>
                  </a:cubicBezTo>
                  <a:cubicBezTo>
                    <a:pt x="35" y="11"/>
                    <a:pt x="39" y="22"/>
                    <a:pt x="41" y="33"/>
                  </a:cubicBezTo>
                  <a:cubicBezTo>
                    <a:pt x="41" y="35"/>
                    <a:pt x="42" y="37"/>
                    <a:pt x="42" y="39"/>
                  </a:cubicBezTo>
                  <a:cubicBezTo>
                    <a:pt x="42" y="40"/>
                    <a:pt x="42" y="40"/>
                    <a:pt x="42" y="40"/>
                  </a:cubicBezTo>
                  <a:cubicBezTo>
                    <a:pt x="44" y="46"/>
                    <a:pt x="44" y="52"/>
                    <a:pt x="45" y="58"/>
                  </a:cubicBezTo>
                  <a:cubicBezTo>
                    <a:pt x="45" y="61"/>
                    <a:pt x="45" y="63"/>
                    <a:pt x="45" y="66"/>
                  </a:cubicBezTo>
                  <a:cubicBezTo>
                    <a:pt x="0" y="88"/>
                    <a:pt x="0" y="88"/>
                    <a:pt x="0" y="88"/>
                  </a:cubicBezTo>
                  <a:lnTo>
                    <a:pt x="3" y="81"/>
                  </a:lnTo>
                  <a:close/>
                </a:path>
              </a:pathLst>
            </a:custGeom>
            <a:solidFill>
              <a:srgbClr val="1E8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5" name="Freeform 506"/>
            <p:cNvSpPr>
              <a:spLocks/>
            </p:cNvSpPr>
            <p:nvPr/>
          </p:nvSpPr>
          <p:spPr bwMode="auto">
            <a:xfrm rot="3009157">
              <a:off x="7837734" y="944400"/>
              <a:ext cx="389550" cy="343848"/>
            </a:xfrm>
            <a:custGeom>
              <a:avLst/>
              <a:gdLst>
                <a:gd name="T0" fmla="*/ 62 w 67"/>
                <a:gd name="T1" fmla="*/ 29 h 59"/>
                <a:gd name="T2" fmla="*/ 0 w 67"/>
                <a:gd name="T3" fmla="*/ 59 h 59"/>
                <a:gd name="T4" fmla="*/ 10 w 67"/>
                <a:gd name="T5" fmla="*/ 28 h 59"/>
                <a:gd name="T6" fmla="*/ 67 w 67"/>
                <a:gd name="T7" fmla="*/ 0 h 59"/>
                <a:gd name="T8" fmla="*/ 62 w 67"/>
                <a:gd name="T9" fmla="*/ 29 h 59"/>
              </a:gdLst>
              <a:ahLst/>
              <a:cxnLst>
                <a:cxn ang="0">
                  <a:pos x="T0" y="T1"/>
                </a:cxn>
                <a:cxn ang="0">
                  <a:pos x="T2" y="T3"/>
                </a:cxn>
                <a:cxn ang="0">
                  <a:pos x="T4" y="T5"/>
                </a:cxn>
                <a:cxn ang="0">
                  <a:pos x="T6" y="T7"/>
                </a:cxn>
                <a:cxn ang="0">
                  <a:pos x="T8" y="T9"/>
                </a:cxn>
              </a:cxnLst>
              <a:rect l="0" t="0" r="r" b="b"/>
              <a:pathLst>
                <a:path w="67" h="59">
                  <a:moveTo>
                    <a:pt x="62" y="29"/>
                  </a:moveTo>
                  <a:cubicBezTo>
                    <a:pt x="0" y="59"/>
                    <a:pt x="0" y="59"/>
                    <a:pt x="0" y="59"/>
                  </a:cubicBezTo>
                  <a:cubicBezTo>
                    <a:pt x="10" y="28"/>
                    <a:pt x="10" y="28"/>
                    <a:pt x="10" y="28"/>
                  </a:cubicBezTo>
                  <a:cubicBezTo>
                    <a:pt x="67" y="0"/>
                    <a:pt x="67" y="0"/>
                    <a:pt x="67" y="0"/>
                  </a:cubicBezTo>
                  <a:cubicBezTo>
                    <a:pt x="66" y="10"/>
                    <a:pt x="64" y="20"/>
                    <a:pt x="62" y="29"/>
                  </a:cubicBezTo>
                  <a:close/>
                </a:path>
              </a:pathLst>
            </a:custGeom>
            <a:solidFill>
              <a:srgbClr val="1E8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6" name="Freeform 507"/>
            <p:cNvSpPr>
              <a:spLocks/>
            </p:cNvSpPr>
            <p:nvPr/>
          </p:nvSpPr>
          <p:spPr bwMode="auto">
            <a:xfrm rot="3009157">
              <a:off x="7559470" y="970701"/>
              <a:ext cx="459190" cy="533183"/>
            </a:xfrm>
            <a:custGeom>
              <a:avLst/>
              <a:gdLst>
                <a:gd name="T0" fmla="*/ 24 w 79"/>
                <a:gd name="T1" fmla="*/ 92 h 92"/>
                <a:gd name="T2" fmla="*/ 0 w 79"/>
                <a:gd name="T3" fmla="*/ 78 h 92"/>
                <a:gd name="T4" fmla="*/ 17 w 79"/>
                <a:gd name="T5" fmla="*/ 30 h 92"/>
                <a:gd name="T6" fmla="*/ 79 w 79"/>
                <a:gd name="T7" fmla="*/ 0 h 92"/>
                <a:gd name="T8" fmla="*/ 24 w 79"/>
                <a:gd name="T9" fmla="*/ 92 h 92"/>
              </a:gdLst>
              <a:ahLst/>
              <a:cxnLst>
                <a:cxn ang="0">
                  <a:pos x="T0" y="T1"/>
                </a:cxn>
                <a:cxn ang="0">
                  <a:pos x="T2" y="T3"/>
                </a:cxn>
                <a:cxn ang="0">
                  <a:pos x="T4" y="T5"/>
                </a:cxn>
                <a:cxn ang="0">
                  <a:pos x="T6" y="T7"/>
                </a:cxn>
                <a:cxn ang="0">
                  <a:pos x="T8" y="T9"/>
                </a:cxn>
              </a:cxnLst>
              <a:rect l="0" t="0" r="r" b="b"/>
              <a:pathLst>
                <a:path w="79" h="92">
                  <a:moveTo>
                    <a:pt x="24" y="92"/>
                  </a:moveTo>
                  <a:cubicBezTo>
                    <a:pt x="0" y="78"/>
                    <a:pt x="0" y="78"/>
                    <a:pt x="0" y="78"/>
                  </a:cubicBezTo>
                  <a:cubicBezTo>
                    <a:pt x="17" y="30"/>
                    <a:pt x="17" y="30"/>
                    <a:pt x="17" y="30"/>
                  </a:cubicBezTo>
                  <a:cubicBezTo>
                    <a:pt x="79" y="0"/>
                    <a:pt x="79" y="0"/>
                    <a:pt x="79" y="0"/>
                  </a:cubicBezTo>
                  <a:cubicBezTo>
                    <a:pt x="63" y="58"/>
                    <a:pt x="24" y="92"/>
                    <a:pt x="24" y="92"/>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7" name="Freeform 508"/>
            <p:cNvSpPr>
              <a:spLocks/>
            </p:cNvSpPr>
            <p:nvPr/>
          </p:nvSpPr>
          <p:spPr bwMode="auto">
            <a:xfrm rot="3009157">
              <a:off x="7969142" y="969772"/>
              <a:ext cx="337320" cy="202392"/>
            </a:xfrm>
            <a:custGeom>
              <a:avLst/>
              <a:gdLst>
                <a:gd name="T0" fmla="*/ 58 w 58"/>
                <a:gd name="T1" fmla="*/ 0 h 35"/>
                <a:gd name="T2" fmla="*/ 57 w 58"/>
                <a:gd name="T3" fmla="*/ 7 h 35"/>
                <a:gd name="T4" fmla="*/ 0 w 58"/>
                <a:gd name="T5" fmla="*/ 35 h 35"/>
                <a:gd name="T6" fmla="*/ 3 w 58"/>
                <a:gd name="T7" fmla="*/ 27 h 35"/>
                <a:gd name="T8" fmla="*/ 58 w 58"/>
                <a:gd name="T9" fmla="*/ 0 h 35"/>
              </a:gdLst>
              <a:ahLst/>
              <a:cxnLst>
                <a:cxn ang="0">
                  <a:pos x="T0" y="T1"/>
                </a:cxn>
                <a:cxn ang="0">
                  <a:pos x="T2" y="T3"/>
                </a:cxn>
                <a:cxn ang="0">
                  <a:pos x="T4" y="T5"/>
                </a:cxn>
                <a:cxn ang="0">
                  <a:pos x="T6" y="T7"/>
                </a:cxn>
                <a:cxn ang="0">
                  <a:pos x="T8" y="T9"/>
                </a:cxn>
              </a:cxnLst>
              <a:rect l="0" t="0" r="r" b="b"/>
              <a:pathLst>
                <a:path w="58" h="35">
                  <a:moveTo>
                    <a:pt x="58" y="0"/>
                  </a:moveTo>
                  <a:cubicBezTo>
                    <a:pt x="58" y="3"/>
                    <a:pt x="58" y="5"/>
                    <a:pt x="57" y="7"/>
                  </a:cubicBezTo>
                  <a:cubicBezTo>
                    <a:pt x="0" y="35"/>
                    <a:pt x="0" y="35"/>
                    <a:pt x="0" y="35"/>
                  </a:cubicBezTo>
                  <a:cubicBezTo>
                    <a:pt x="3" y="27"/>
                    <a:pt x="3" y="27"/>
                    <a:pt x="3" y="27"/>
                  </a:cubicBezTo>
                  <a:lnTo>
                    <a:pt x="58" y="0"/>
                  </a:lnTo>
                  <a:close/>
                </a:path>
              </a:pathLst>
            </a:custGeom>
            <a:solidFill>
              <a:srgbClr val="C937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8" name="Freeform 509"/>
            <p:cNvSpPr>
              <a:spLocks/>
            </p:cNvSpPr>
            <p:nvPr/>
          </p:nvSpPr>
          <p:spPr bwMode="auto">
            <a:xfrm rot="3009157">
              <a:off x="8054098" y="871124"/>
              <a:ext cx="326438" cy="298147"/>
            </a:xfrm>
            <a:custGeom>
              <a:avLst/>
              <a:gdLst>
                <a:gd name="T0" fmla="*/ 10 w 56"/>
                <a:gd name="T1" fmla="*/ 22 h 51"/>
                <a:gd name="T2" fmla="*/ 55 w 56"/>
                <a:gd name="T3" fmla="*/ 0 h 51"/>
                <a:gd name="T4" fmla="*/ 56 w 56"/>
                <a:gd name="T5" fmla="*/ 3 h 51"/>
                <a:gd name="T6" fmla="*/ 56 w 56"/>
                <a:gd name="T7" fmla="*/ 6 h 51"/>
                <a:gd name="T8" fmla="*/ 55 w 56"/>
                <a:gd name="T9" fmla="*/ 24 h 51"/>
                <a:gd name="T10" fmla="*/ 0 w 56"/>
                <a:gd name="T11" fmla="*/ 51 h 51"/>
                <a:gd name="T12" fmla="*/ 10 w 56"/>
                <a:gd name="T13" fmla="*/ 22 h 51"/>
              </a:gdLst>
              <a:ahLst/>
              <a:cxnLst>
                <a:cxn ang="0">
                  <a:pos x="T0" y="T1"/>
                </a:cxn>
                <a:cxn ang="0">
                  <a:pos x="T2" y="T3"/>
                </a:cxn>
                <a:cxn ang="0">
                  <a:pos x="T4" y="T5"/>
                </a:cxn>
                <a:cxn ang="0">
                  <a:pos x="T6" y="T7"/>
                </a:cxn>
                <a:cxn ang="0">
                  <a:pos x="T8" y="T9"/>
                </a:cxn>
                <a:cxn ang="0">
                  <a:pos x="T10" y="T11"/>
                </a:cxn>
                <a:cxn ang="0">
                  <a:pos x="T12" y="T13"/>
                </a:cxn>
              </a:cxnLst>
              <a:rect l="0" t="0" r="r" b="b"/>
              <a:pathLst>
                <a:path w="56" h="51">
                  <a:moveTo>
                    <a:pt x="10" y="22"/>
                  </a:moveTo>
                  <a:cubicBezTo>
                    <a:pt x="55" y="0"/>
                    <a:pt x="55" y="0"/>
                    <a:pt x="55" y="0"/>
                  </a:cubicBezTo>
                  <a:cubicBezTo>
                    <a:pt x="55" y="1"/>
                    <a:pt x="56" y="2"/>
                    <a:pt x="56" y="3"/>
                  </a:cubicBezTo>
                  <a:cubicBezTo>
                    <a:pt x="56" y="4"/>
                    <a:pt x="56" y="5"/>
                    <a:pt x="56" y="6"/>
                  </a:cubicBezTo>
                  <a:cubicBezTo>
                    <a:pt x="56" y="13"/>
                    <a:pt x="56" y="18"/>
                    <a:pt x="55" y="24"/>
                  </a:cubicBezTo>
                  <a:cubicBezTo>
                    <a:pt x="0" y="51"/>
                    <a:pt x="0" y="51"/>
                    <a:pt x="0" y="51"/>
                  </a:cubicBezTo>
                  <a:lnTo>
                    <a:pt x="10" y="2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9" name="Freeform 510"/>
            <p:cNvSpPr>
              <a:spLocks/>
            </p:cNvSpPr>
            <p:nvPr/>
          </p:nvSpPr>
          <p:spPr bwMode="auto">
            <a:xfrm rot="3009157">
              <a:off x="7444970" y="886326"/>
              <a:ext cx="280737" cy="594118"/>
            </a:xfrm>
            <a:custGeom>
              <a:avLst/>
              <a:gdLst>
                <a:gd name="T0" fmla="*/ 0 w 48"/>
                <a:gd name="T1" fmla="*/ 102 h 102"/>
                <a:gd name="T2" fmla="*/ 36 w 48"/>
                <a:gd name="T3" fmla="*/ 0 h 102"/>
                <a:gd name="T4" fmla="*/ 0 w 48"/>
                <a:gd name="T5" fmla="*/ 102 h 102"/>
              </a:gdLst>
              <a:ahLst/>
              <a:cxnLst>
                <a:cxn ang="0">
                  <a:pos x="T0" y="T1"/>
                </a:cxn>
                <a:cxn ang="0">
                  <a:pos x="T2" y="T3"/>
                </a:cxn>
                <a:cxn ang="0">
                  <a:pos x="T4" y="T5"/>
                </a:cxn>
              </a:cxnLst>
              <a:rect l="0" t="0" r="r" b="b"/>
              <a:pathLst>
                <a:path w="48" h="102">
                  <a:moveTo>
                    <a:pt x="0" y="102"/>
                  </a:moveTo>
                  <a:cubicBezTo>
                    <a:pt x="36" y="0"/>
                    <a:pt x="36" y="0"/>
                    <a:pt x="36" y="0"/>
                  </a:cubicBezTo>
                  <a:cubicBezTo>
                    <a:pt x="36" y="0"/>
                    <a:pt x="48" y="57"/>
                    <a:pt x="0" y="102"/>
                  </a:cubicBezTo>
                </a:path>
              </a:pathLst>
            </a:custGeom>
            <a:solidFill>
              <a:srgbClr val="D63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0" name="Freeform 511"/>
            <p:cNvSpPr>
              <a:spLocks/>
            </p:cNvSpPr>
            <p:nvPr/>
          </p:nvSpPr>
          <p:spPr bwMode="auto">
            <a:xfrm rot="3009157">
              <a:off x="8127827" y="713613"/>
              <a:ext cx="337320" cy="330791"/>
            </a:xfrm>
            <a:custGeom>
              <a:avLst/>
              <a:gdLst>
                <a:gd name="T0" fmla="*/ 53 w 58"/>
                <a:gd name="T1" fmla="*/ 37 h 57"/>
                <a:gd name="T2" fmla="*/ 37 w 58"/>
                <a:gd name="T3" fmla="*/ 4 h 57"/>
                <a:gd name="T4" fmla="*/ 5 w 58"/>
                <a:gd name="T5" fmla="*/ 20 h 57"/>
                <a:gd name="T6" fmla="*/ 21 w 58"/>
                <a:gd name="T7" fmla="*/ 53 h 57"/>
                <a:gd name="T8" fmla="*/ 53 w 58"/>
                <a:gd name="T9" fmla="*/ 37 h 57"/>
              </a:gdLst>
              <a:ahLst/>
              <a:cxnLst>
                <a:cxn ang="0">
                  <a:pos x="T0" y="T1"/>
                </a:cxn>
                <a:cxn ang="0">
                  <a:pos x="T2" y="T3"/>
                </a:cxn>
                <a:cxn ang="0">
                  <a:pos x="T4" y="T5"/>
                </a:cxn>
                <a:cxn ang="0">
                  <a:pos x="T6" y="T7"/>
                </a:cxn>
                <a:cxn ang="0">
                  <a:pos x="T8" y="T9"/>
                </a:cxn>
              </a:cxnLst>
              <a:rect l="0" t="0" r="r" b="b"/>
              <a:pathLst>
                <a:path w="58" h="57">
                  <a:moveTo>
                    <a:pt x="53" y="37"/>
                  </a:moveTo>
                  <a:cubicBezTo>
                    <a:pt x="58" y="24"/>
                    <a:pt x="51" y="9"/>
                    <a:pt x="37" y="4"/>
                  </a:cubicBezTo>
                  <a:cubicBezTo>
                    <a:pt x="24" y="0"/>
                    <a:pt x="9" y="7"/>
                    <a:pt x="5" y="20"/>
                  </a:cubicBezTo>
                  <a:cubicBezTo>
                    <a:pt x="0" y="34"/>
                    <a:pt x="7" y="48"/>
                    <a:pt x="21" y="53"/>
                  </a:cubicBezTo>
                  <a:cubicBezTo>
                    <a:pt x="34" y="57"/>
                    <a:pt x="49" y="50"/>
                    <a:pt x="53" y="37"/>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1" name="Freeform 512"/>
            <p:cNvSpPr>
              <a:spLocks/>
            </p:cNvSpPr>
            <p:nvPr/>
          </p:nvSpPr>
          <p:spPr bwMode="auto">
            <a:xfrm rot="3009157">
              <a:off x="8127827" y="713613"/>
              <a:ext cx="337320" cy="330791"/>
            </a:xfrm>
            <a:custGeom>
              <a:avLst/>
              <a:gdLst>
                <a:gd name="T0" fmla="*/ 53 w 58"/>
                <a:gd name="T1" fmla="*/ 37 h 57"/>
                <a:gd name="T2" fmla="*/ 37 w 58"/>
                <a:gd name="T3" fmla="*/ 4 h 57"/>
                <a:gd name="T4" fmla="*/ 5 w 58"/>
                <a:gd name="T5" fmla="*/ 20 h 57"/>
                <a:gd name="T6" fmla="*/ 21 w 58"/>
                <a:gd name="T7" fmla="*/ 53 h 57"/>
                <a:gd name="T8" fmla="*/ 53 w 58"/>
                <a:gd name="T9" fmla="*/ 37 h 57"/>
              </a:gdLst>
              <a:ahLst/>
              <a:cxnLst>
                <a:cxn ang="0">
                  <a:pos x="T0" y="T1"/>
                </a:cxn>
                <a:cxn ang="0">
                  <a:pos x="T2" y="T3"/>
                </a:cxn>
                <a:cxn ang="0">
                  <a:pos x="T4" y="T5"/>
                </a:cxn>
                <a:cxn ang="0">
                  <a:pos x="T6" y="T7"/>
                </a:cxn>
                <a:cxn ang="0">
                  <a:pos x="T8" y="T9"/>
                </a:cxn>
              </a:cxnLst>
              <a:rect l="0" t="0" r="r" b="b"/>
              <a:pathLst>
                <a:path w="58" h="57">
                  <a:moveTo>
                    <a:pt x="53" y="37"/>
                  </a:moveTo>
                  <a:cubicBezTo>
                    <a:pt x="58" y="24"/>
                    <a:pt x="51" y="9"/>
                    <a:pt x="37" y="4"/>
                  </a:cubicBezTo>
                  <a:cubicBezTo>
                    <a:pt x="24" y="0"/>
                    <a:pt x="9" y="7"/>
                    <a:pt x="5" y="20"/>
                  </a:cubicBezTo>
                  <a:cubicBezTo>
                    <a:pt x="0" y="34"/>
                    <a:pt x="7" y="48"/>
                    <a:pt x="21" y="53"/>
                  </a:cubicBezTo>
                  <a:cubicBezTo>
                    <a:pt x="34" y="57"/>
                    <a:pt x="49" y="50"/>
                    <a:pt x="53" y="37"/>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2" name="Freeform 513"/>
            <p:cNvSpPr>
              <a:spLocks/>
            </p:cNvSpPr>
            <p:nvPr/>
          </p:nvSpPr>
          <p:spPr bwMode="auto">
            <a:xfrm rot="3009157">
              <a:off x="8163039" y="741069"/>
              <a:ext cx="265503" cy="274208"/>
            </a:xfrm>
            <a:custGeom>
              <a:avLst/>
              <a:gdLst>
                <a:gd name="T0" fmla="*/ 42 w 46"/>
                <a:gd name="T1" fmla="*/ 30 h 47"/>
                <a:gd name="T2" fmla="*/ 30 w 46"/>
                <a:gd name="T3" fmla="*/ 4 h 47"/>
                <a:gd name="T4" fmla="*/ 3 w 46"/>
                <a:gd name="T5" fmla="*/ 17 h 47"/>
                <a:gd name="T6" fmla="*/ 16 w 46"/>
                <a:gd name="T7" fmla="*/ 43 h 47"/>
                <a:gd name="T8" fmla="*/ 42 w 46"/>
                <a:gd name="T9" fmla="*/ 30 h 47"/>
              </a:gdLst>
              <a:ahLst/>
              <a:cxnLst>
                <a:cxn ang="0">
                  <a:pos x="T0" y="T1"/>
                </a:cxn>
                <a:cxn ang="0">
                  <a:pos x="T2" y="T3"/>
                </a:cxn>
                <a:cxn ang="0">
                  <a:pos x="T4" y="T5"/>
                </a:cxn>
                <a:cxn ang="0">
                  <a:pos x="T6" y="T7"/>
                </a:cxn>
                <a:cxn ang="0">
                  <a:pos x="T8" y="T9"/>
                </a:cxn>
              </a:cxnLst>
              <a:rect l="0" t="0" r="r" b="b"/>
              <a:pathLst>
                <a:path w="46" h="47">
                  <a:moveTo>
                    <a:pt x="42" y="30"/>
                  </a:moveTo>
                  <a:cubicBezTo>
                    <a:pt x="46" y="20"/>
                    <a:pt x="40" y="8"/>
                    <a:pt x="30" y="4"/>
                  </a:cubicBezTo>
                  <a:cubicBezTo>
                    <a:pt x="19" y="0"/>
                    <a:pt x="7" y="6"/>
                    <a:pt x="3" y="17"/>
                  </a:cubicBezTo>
                  <a:cubicBezTo>
                    <a:pt x="0" y="28"/>
                    <a:pt x="5" y="39"/>
                    <a:pt x="16" y="43"/>
                  </a:cubicBezTo>
                  <a:cubicBezTo>
                    <a:pt x="27" y="47"/>
                    <a:pt x="39" y="41"/>
                    <a:pt x="42" y="30"/>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3" name="Freeform 514"/>
            <p:cNvSpPr>
              <a:spLocks/>
            </p:cNvSpPr>
            <p:nvPr/>
          </p:nvSpPr>
          <p:spPr bwMode="auto">
            <a:xfrm rot="3009157">
              <a:off x="8181230" y="763336"/>
              <a:ext cx="226331" cy="226331"/>
            </a:xfrm>
            <a:custGeom>
              <a:avLst/>
              <a:gdLst>
                <a:gd name="T0" fmla="*/ 36 w 39"/>
                <a:gd name="T1" fmla="*/ 25 h 39"/>
                <a:gd name="T2" fmla="*/ 26 w 39"/>
                <a:gd name="T3" fmla="*/ 3 h 39"/>
                <a:gd name="T4" fmla="*/ 4 w 39"/>
                <a:gd name="T5" fmla="*/ 14 h 39"/>
                <a:gd name="T6" fmla="*/ 14 w 39"/>
                <a:gd name="T7" fmla="*/ 36 h 39"/>
                <a:gd name="T8" fmla="*/ 36 w 39"/>
                <a:gd name="T9" fmla="*/ 25 h 39"/>
              </a:gdLst>
              <a:ahLst/>
              <a:cxnLst>
                <a:cxn ang="0">
                  <a:pos x="T0" y="T1"/>
                </a:cxn>
                <a:cxn ang="0">
                  <a:pos x="T2" y="T3"/>
                </a:cxn>
                <a:cxn ang="0">
                  <a:pos x="T4" y="T5"/>
                </a:cxn>
                <a:cxn ang="0">
                  <a:pos x="T6" y="T7"/>
                </a:cxn>
                <a:cxn ang="0">
                  <a:pos x="T8" y="T9"/>
                </a:cxn>
              </a:cxnLst>
              <a:rect l="0" t="0" r="r" b="b"/>
              <a:pathLst>
                <a:path w="39" h="39">
                  <a:moveTo>
                    <a:pt x="36" y="25"/>
                  </a:moveTo>
                  <a:cubicBezTo>
                    <a:pt x="39" y="16"/>
                    <a:pt x="35" y="6"/>
                    <a:pt x="26" y="3"/>
                  </a:cubicBezTo>
                  <a:cubicBezTo>
                    <a:pt x="17" y="0"/>
                    <a:pt x="7" y="5"/>
                    <a:pt x="4" y="14"/>
                  </a:cubicBezTo>
                  <a:cubicBezTo>
                    <a:pt x="0" y="23"/>
                    <a:pt x="5" y="33"/>
                    <a:pt x="14" y="36"/>
                  </a:cubicBezTo>
                  <a:cubicBezTo>
                    <a:pt x="23" y="39"/>
                    <a:pt x="33" y="34"/>
                    <a:pt x="36" y="25"/>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4" name="Freeform 515"/>
            <p:cNvSpPr>
              <a:spLocks/>
            </p:cNvSpPr>
            <p:nvPr/>
          </p:nvSpPr>
          <p:spPr bwMode="auto">
            <a:xfrm rot="3009157">
              <a:off x="8127827" y="713613"/>
              <a:ext cx="337320" cy="330791"/>
            </a:xfrm>
            <a:custGeom>
              <a:avLst/>
              <a:gdLst>
                <a:gd name="T0" fmla="*/ 5 w 58"/>
                <a:gd name="T1" fmla="*/ 20 h 57"/>
                <a:gd name="T2" fmla="*/ 37 w 58"/>
                <a:gd name="T3" fmla="*/ 4 h 57"/>
                <a:gd name="T4" fmla="*/ 53 w 58"/>
                <a:gd name="T5" fmla="*/ 37 h 57"/>
                <a:gd name="T6" fmla="*/ 21 w 58"/>
                <a:gd name="T7" fmla="*/ 53 h 57"/>
                <a:gd name="T8" fmla="*/ 5 w 58"/>
                <a:gd name="T9" fmla="*/ 20 h 57"/>
              </a:gdLst>
              <a:ahLst/>
              <a:cxnLst>
                <a:cxn ang="0">
                  <a:pos x="T0" y="T1"/>
                </a:cxn>
                <a:cxn ang="0">
                  <a:pos x="T2" y="T3"/>
                </a:cxn>
                <a:cxn ang="0">
                  <a:pos x="T4" y="T5"/>
                </a:cxn>
                <a:cxn ang="0">
                  <a:pos x="T6" y="T7"/>
                </a:cxn>
                <a:cxn ang="0">
                  <a:pos x="T8" y="T9"/>
                </a:cxn>
              </a:cxnLst>
              <a:rect l="0" t="0" r="r" b="b"/>
              <a:pathLst>
                <a:path w="58" h="57">
                  <a:moveTo>
                    <a:pt x="5" y="20"/>
                  </a:moveTo>
                  <a:cubicBezTo>
                    <a:pt x="9" y="7"/>
                    <a:pt x="24" y="0"/>
                    <a:pt x="37" y="4"/>
                  </a:cubicBezTo>
                  <a:cubicBezTo>
                    <a:pt x="51" y="9"/>
                    <a:pt x="58" y="24"/>
                    <a:pt x="53" y="37"/>
                  </a:cubicBezTo>
                  <a:cubicBezTo>
                    <a:pt x="49" y="50"/>
                    <a:pt x="34" y="57"/>
                    <a:pt x="21" y="53"/>
                  </a:cubicBezTo>
                  <a:cubicBezTo>
                    <a:pt x="7" y="48"/>
                    <a:pt x="0" y="34"/>
                    <a:pt x="5" y="20"/>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5" name="Freeform 516"/>
            <p:cNvSpPr>
              <a:spLocks/>
            </p:cNvSpPr>
            <p:nvPr/>
          </p:nvSpPr>
          <p:spPr bwMode="auto">
            <a:xfrm rot="3009157">
              <a:off x="8127827" y="713613"/>
              <a:ext cx="337320" cy="330791"/>
            </a:xfrm>
            <a:custGeom>
              <a:avLst/>
              <a:gdLst>
                <a:gd name="T0" fmla="*/ 5 w 58"/>
                <a:gd name="T1" fmla="*/ 20 h 57"/>
                <a:gd name="T2" fmla="*/ 37 w 58"/>
                <a:gd name="T3" fmla="*/ 4 h 57"/>
                <a:gd name="T4" fmla="*/ 53 w 58"/>
                <a:gd name="T5" fmla="*/ 37 h 57"/>
                <a:gd name="T6" fmla="*/ 21 w 58"/>
                <a:gd name="T7" fmla="*/ 53 h 57"/>
                <a:gd name="T8" fmla="*/ 5 w 58"/>
                <a:gd name="T9" fmla="*/ 20 h 57"/>
              </a:gdLst>
              <a:ahLst/>
              <a:cxnLst>
                <a:cxn ang="0">
                  <a:pos x="T0" y="T1"/>
                </a:cxn>
                <a:cxn ang="0">
                  <a:pos x="T2" y="T3"/>
                </a:cxn>
                <a:cxn ang="0">
                  <a:pos x="T4" y="T5"/>
                </a:cxn>
                <a:cxn ang="0">
                  <a:pos x="T6" y="T7"/>
                </a:cxn>
                <a:cxn ang="0">
                  <a:pos x="T8" y="T9"/>
                </a:cxn>
              </a:cxnLst>
              <a:rect l="0" t="0" r="r" b="b"/>
              <a:pathLst>
                <a:path w="58" h="57">
                  <a:moveTo>
                    <a:pt x="5" y="20"/>
                  </a:moveTo>
                  <a:cubicBezTo>
                    <a:pt x="9" y="7"/>
                    <a:pt x="24" y="0"/>
                    <a:pt x="37" y="4"/>
                  </a:cubicBezTo>
                  <a:cubicBezTo>
                    <a:pt x="51" y="9"/>
                    <a:pt x="58" y="24"/>
                    <a:pt x="53" y="37"/>
                  </a:cubicBezTo>
                  <a:cubicBezTo>
                    <a:pt x="49" y="50"/>
                    <a:pt x="34" y="57"/>
                    <a:pt x="21" y="53"/>
                  </a:cubicBezTo>
                  <a:cubicBezTo>
                    <a:pt x="7" y="48"/>
                    <a:pt x="0" y="34"/>
                    <a:pt x="5" y="20"/>
                  </a:cubicBezTo>
                  <a:close/>
                </a:path>
              </a:pathLst>
            </a:custGeom>
            <a:solidFill>
              <a:srgbClr val="4444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6" name="Freeform 517"/>
            <p:cNvSpPr>
              <a:spLocks/>
            </p:cNvSpPr>
            <p:nvPr/>
          </p:nvSpPr>
          <p:spPr bwMode="auto">
            <a:xfrm rot="3009157">
              <a:off x="8163039" y="741069"/>
              <a:ext cx="265503" cy="274208"/>
            </a:xfrm>
            <a:custGeom>
              <a:avLst/>
              <a:gdLst>
                <a:gd name="T0" fmla="*/ 3 w 46"/>
                <a:gd name="T1" fmla="*/ 17 h 47"/>
                <a:gd name="T2" fmla="*/ 30 w 46"/>
                <a:gd name="T3" fmla="*/ 4 h 47"/>
                <a:gd name="T4" fmla="*/ 42 w 46"/>
                <a:gd name="T5" fmla="*/ 30 h 47"/>
                <a:gd name="T6" fmla="*/ 16 w 46"/>
                <a:gd name="T7" fmla="*/ 43 h 47"/>
                <a:gd name="T8" fmla="*/ 3 w 46"/>
                <a:gd name="T9" fmla="*/ 17 h 47"/>
              </a:gdLst>
              <a:ahLst/>
              <a:cxnLst>
                <a:cxn ang="0">
                  <a:pos x="T0" y="T1"/>
                </a:cxn>
                <a:cxn ang="0">
                  <a:pos x="T2" y="T3"/>
                </a:cxn>
                <a:cxn ang="0">
                  <a:pos x="T4" y="T5"/>
                </a:cxn>
                <a:cxn ang="0">
                  <a:pos x="T6" y="T7"/>
                </a:cxn>
                <a:cxn ang="0">
                  <a:pos x="T8" y="T9"/>
                </a:cxn>
              </a:cxnLst>
              <a:rect l="0" t="0" r="r" b="b"/>
              <a:pathLst>
                <a:path w="46" h="47">
                  <a:moveTo>
                    <a:pt x="3" y="17"/>
                  </a:moveTo>
                  <a:cubicBezTo>
                    <a:pt x="7" y="6"/>
                    <a:pt x="19" y="0"/>
                    <a:pt x="30" y="4"/>
                  </a:cubicBezTo>
                  <a:cubicBezTo>
                    <a:pt x="40" y="8"/>
                    <a:pt x="46" y="20"/>
                    <a:pt x="42" y="30"/>
                  </a:cubicBezTo>
                  <a:cubicBezTo>
                    <a:pt x="39" y="41"/>
                    <a:pt x="27" y="47"/>
                    <a:pt x="16" y="43"/>
                  </a:cubicBezTo>
                  <a:cubicBezTo>
                    <a:pt x="5" y="39"/>
                    <a:pt x="0" y="28"/>
                    <a:pt x="3" y="17"/>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7" name="Freeform 519"/>
            <p:cNvSpPr>
              <a:spLocks/>
            </p:cNvSpPr>
            <p:nvPr/>
          </p:nvSpPr>
          <p:spPr bwMode="auto">
            <a:xfrm rot="3009157">
              <a:off x="8181229" y="763336"/>
              <a:ext cx="226331" cy="226331"/>
            </a:xfrm>
            <a:custGeom>
              <a:avLst/>
              <a:gdLst>
                <a:gd name="T0" fmla="*/ 4 w 39"/>
                <a:gd name="T1" fmla="*/ 14 h 39"/>
                <a:gd name="T2" fmla="*/ 26 w 39"/>
                <a:gd name="T3" fmla="*/ 3 h 39"/>
                <a:gd name="T4" fmla="*/ 36 w 39"/>
                <a:gd name="T5" fmla="*/ 25 h 39"/>
                <a:gd name="T6" fmla="*/ 14 w 39"/>
                <a:gd name="T7" fmla="*/ 36 h 39"/>
                <a:gd name="T8" fmla="*/ 4 w 39"/>
                <a:gd name="T9" fmla="*/ 14 h 39"/>
              </a:gdLst>
              <a:ahLst/>
              <a:cxnLst>
                <a:cxn ang="0">
                  <a:pos x="T0" y="T1"/>
                </a:cxn>
                <a:cxn ang="0">
                  <a:pos x="T2" y="T3"/>
                </a:cxn>
                <a:cxn ang="0">
                  <a:pos x="T4" y="T5"/>
                </a:cxn>
                <a:cxn ang="0">
                  <a:pos x="T6" y="T7"/>
                </a:cxn>
                <a:cxn ang="0">
                  <a:pos x="T8" y="T9"/>
                </a:cxn>
              </a:cxnLst>
              <a:rect l="0" t="0" r="r" b="b"/>
              <a:pathLst>
                <a:path w="39" h="39">
                  <a:moveTo>
                    <a:pt x="4" y="14"/>
                  </a:moveTo>
                  <a:cubicBezTo>
                    <a:pt x="7" y="5"/>
                    <a:pt x="17" y="0"/>
                    <a:pt x="26" y="3"/>
                  </a:cubicBezTo>
                  <a:cubicBezTo>
                    <a:pt x="35" y="6"/>
                    <a:pt x="39" y="16"/>
                    <a:pt x="36" y="25"/>
                  </a:cubicBezTo>
                  <a:cubicBezTo>
                    <a:pt x="33" y="34"/>
                    <a:pt x="23" y="39"/>
                    <a:pt x="14" y="36"/>
                  </a:cubicBezTo>
                  <a:cubicBezTo>
                    <a:pt x="5" y="33"/>
                    <a:pt x="0" y="23"/>
                    <a:pt x="4" y="14"/>
                  </a:cubicBezTo>
                  <a:close/>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8" name="Freeform 533"/>
            <p:cNvSpPr>
              <a:spLocks/>
            </p:cNvSpPr>
            <p:nvPr/>
          </p:nvSpPr>
          <p:spPr bwMode="auto">
            <a:xfrm rot="3009157">
              <a:off x="7323188" y="2843657"/>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9" name="Freeform 564"/>
            <p:cNvSpPr>
              <a:spLocks/>
            </p:cNvSpPr>
            <p:nvPr/>
          </p:nvSpPr>
          <p:spPr bwMode="auto">
            <a:xfrm rot="3009157">
              <a:off x="8975930" y="1780273"/>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0" name="Freeform 594"/>
            <p:cNvSpPr>
              <a:spLocks/>
            </p:cNvSpPr>
            <p:nvPr/>
          </p:nvSpPr>
          <p:spPr bwMode="auto">
            <a:xfrm rot="3009157">
              <a:off x="8179450" y="167520"/>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1" name="Freeform 595"/>
            <p:cNvSpPr>
              <a:spLocks/>
            </p:cNvSpPr>
            <p:nvPr/>
          </p:nvSpPr>
          <p:spPr bwMode="auto">
            <a:xfrm rot="3009157">
              <a:off x="8735891" y="459523"/>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2" name="Freeform 596"/>
            <p:cNvSpPr>
              <a:spLocks/>
            </p:cNvSpPr>
            <p:nvPr/>
          </p:nvSpPr>
          <p:spPr bwMode="auto">
            <a:xfrm rot="3009157">
              <a:off x="8386037" y="-14247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3" name="Freeform 597"/>
            <p:cNvSpPr>
              <a:spLocks/>
            </p:cNvSpPr>
            <p:nvPr/>
          </p:nvSpPr>
          <p:spPr bwMode="auto">
            <a:xfrm rot="3009157">
              <a:off x="7344358" y="460427"/>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4" name="Freeform 598"/>
            <p:cNvSpPr>
              <a:spLocks/>
            </p:cNvSpPr>
            <p:nvPr/>
          </p:nvSpPr>
          <p:spPr bwMode="auto">
            <a:xfrm rot="3009157">
              <a:off x="8912585" y="1200300"/>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5" name="Freeform 600"/>
            <p:cNvSpPr>
              <a:spLocks/>
            </p:cNvSpPr>
            <p:nvPr/>
          </p:nvSpPr>
          <p:spPr bwMode="auto">
            <a:xfrm rot="3009157">
              <a:off x="7127719" y="1885387"/>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6" name="Freeform 601"/>
            <p:cNvSpPr>
              <a:spLocks/>
            </p:cNvSpPr>
            <p:nvPr/>
          </p:nvSpPr>
          <p:spPr bwMode="auto">
            <a:xfrm rot="3009157">
              <a:off x="6577564" y="1187515"/>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7" name="Freeform 602"/>
            <p:cNvSpPr>
              <a:spLocks/>
            </p:cNvSpPr>
            <p:nvPr/>
          </p:nvSpPr>
          <p:spPr bwMode="auto">
            <a:xfrm rot="3009157">
              <a:off x="6134545" y="1669609"/>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8" name="Freeform 603"/>
            <p:cNvSpPr>
              <a:spLocks/>
            </p:cNvSpPr>
            <p:nvPr/>
          </p:nvSpPr>
          <p:spPr bwMode="auto">
            <a:xfrm rot="3009157">
              <a:off x="6621939" y="1822783"/>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9" name="Freeform 604"/>
            <p:cNvSpPr>
              <a:spLocks/>
            </p:cNvSpPr>
            <p:nvPr/>
          </p:nvSpPr>
          <p:spPr bwMode="auto">
            <a:xfrm rot="3009157">
              <a:off x="6953239" y="2963577"/>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10" name="Freeform 606"/>
            <p:cNvSpPr>
              <a:spLocks/>
            </p:cNvSpPr>
            <p:nvPr/>
          </p:nvSpPr>
          <p:spPr bwMode="auto">
            <a:xfrm rot="3009157">
              <a:off x="6937850" y="2490622"/>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grpSp>
      <p:sp>
        <p:nvSpPr>
          <p:cNvPr id="2" name="Rectangle: Rounded Corners 1">
            <a:extLst>
              <a:ext uri="{FF2B5EF4-FFF2-40B4-BE49-F238E27FC236}">
                <a16:creationId xmlns:a16="http://schemas.microsoft.com/office/drawing/2014/main" xmlns="" id="{4E89127D-20E2-423E-B34A-075C299BBCD4}"/>
              </a:ext>
            </a:extLst>
          </p:cNvPr>
          <p:cNvSpPr/>
          <p:nvPr/>
        </p:nvSpPr>
        <p:spPr>
          <a:xfrm>
            <a:off x="352289" y="560350"/>
            <a:ext cx="11559975" cy="6050643"/>
          </a:xfrm>
          <a:prstGeom prst="roundRect">
            <a:avLst/>
          </a:prstGeom>
          <a:solidFill>
            <a:schemeClr val="tx2"/>
          </a:solidFill>
          <a:ln w="38100">
            <a:solidFill>
              <a:srgbClr val="002060"/>
            </a:solidFill>
          </a:ln>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soft" dir="t">
                <a:rot lat="0" lon="0" rev="15600000"/>
              </a:lightRig>
            </a:scene3d>
            <a:sp3d extrusionH="57150" prstMaterial="softEdge">
              <a:bevelT w="25400" h="38100"/>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normalizeH="0" baseline="0" noProof="0">
              <a:ln/>
              <a:solidFill>
                <a:schemeClr val="accent4"/>
              </a:solidFill>
              <a:uLnTx/>
              <a:uFillTx/>
              <a:latin typeface="等线"/>
              <a:ea typeface="+mn-ea"/>
              <a:cs typeface="+mn-cs"/>
            </a:endParaRPr>
          </a:p>
        </p:txBody>
      </p:sp>
      <p:sp>
        <p:nvSpPr>
          <p:cNvPr id="633" name="PA_库_文本框 11">
            <a:extLst>
              <a:ext uri="{FF2B5EF4-FFF2-40B4-BE49-F238E27FC236}">
                <a16:creationId xmlns:a16="http://schemas.microsoft.com/office/drawing/2014/main" xmlns="" id="{8A1FB08B-3C17-40B3-B31F-45962DF8720D}"/>
              </a:ext>
            </a:extLst>
          </p:cNvPr>
          <p:cNvSpPr txBox="1"/>
          <p:nvPr>
            <p:custDataLst>
              <p:tags r:id="rId1"/>
            </p:custDataLst>
          </p:nvPr>
        </p:nvSpPr>
        <p:spPr>
          <a:xfrm>
            <a:off x="889514" y="760313"/>
            <a:ext cx="10876942" cy="1323439"/>
          </a:xfrm>
          <a:prstGeom prst="rect">
            <a:avLst/>
          </a:prstGeom>
          <a:noFill/>
        </p:spPr>
        <p:txBody>
          <a:bodyPr wrap="square" rtlCol="0">
            <a:spAutoFit/>
          </a:bodyPr>
          <a:lstStyle/>
          <a:p>
            <a:pPr lvl="0" algn="ctr">
              <a:defRPr/>
            </a:pPr>
            <a:r>
              <a:rPr lang="en-US" altLang="zh-CN" sz="4000" b="1" dirty="0">
                <a:solidFill>
                  <a:srgbClr val="1E1F3B"/>
                </a:solidFill>
                <a:effectLst>
                  <a:glow rad="419100">
                    <a:srgbClr val="FFC000">
                      <a:satMod val="175000"/>
                      <a:alpha val="45000"/>
                    </a:srgbClr>
                  </a:glow>
                </a:effectLst>
                <a:latin typeface="Calibri" panose="020F0502020204030204" pitchFamily="34" charset="0"/>
                <a:ea typeface="Microsoft YaHei UI" panose="020B0503020204020204" pitchFamily="34" charset="-122"/>
                <a:cs typeface="Calibri" panose="020F0502020204030204" pitchFamily="34" charset="0"/>
              </a:rPr>
              <a:t>2.  a) </a:t>
            </a:r>
            <a:r>
              <a:rPr lang="vi-VN" altLang="zh-CN" sz="4000" b="1" dirty="0">
                <a:solidFill>
                  <a:srgbClr val="1E1F3B"/>
                </a:solidFill>
                <a:effectLst>
                  <a:glow rad="419100">
                    <a:srgbClr val="FFC000">
                      <a:satMod val="175000"/>
                      <a:alpha val="45000"/>
                    </a:srgbClr>
                  </a:glow>
                </a:effectLst>
                <a:latin typeface="Calibri" panose="020F0502020204030204" pitchFamily="34" charset="0"/>
                <a:ea typeface="Microsoft YaHei UI" panose="020B0503020204020204" pitchFamily="34" charset="-122"/>
                <a:cs typeface="Calibri" panose="020F0502020204030204" pitchFamily="34" charset="0"/>
              </a:rPr>
              <a:t>Nêu tên đỉnh và cạnh của mỗi góc trong các hình dưới đây.</a:t>
            </a:r>
            <a:endParaRPr kumimoji="0" lang="zh-CN" altLang="en-US" sz="4000" b="1" i="0" u="none" strike="noStrike" kern="1200" cap="none" spc="0" normalizeH="0" baseline="0" noProof="0" dirty="0">
              <a:ln>
                <a:noFill/>
              </a:ln>
              <a:solidFill>
                <a:srgbClr val="1E1F3B"/>
              </a:solidFill>
              <a:effectLst>
                <a:glow rad="419100">
                  <a:srgbClr val="FFC000">
                    <a:satMod val="175000"/>
                    <a:alpha val="45000"/>
                  </a:srgbClr>
                </a:glow>
              </a:effectLst>
              <a:uLnTx/>
              <a:uFillTx/>
              <a:latin typeface="Calibri" panose="020F0502020204030204" pitchFamily="34" charset="0"/>
              <a:ea typeface="Microsoft YaHei UI" panose="020B0503020204020204" pitchFamily="34" charset="-122"/>
              <a:cs typeface="Calibri" panose="020F0502020204030204" pitchFamily="34" charset="0"/>
            </a:endParaRPr>
          </a:p>
        </p:txBody>
      </p:sp>
      <p:pic>
        <p:nvPicPr>
          <p:cNvPr id="8" name="Picture 7">
            <a:extLst>
              <a:ext uri="{FF2B5EF4-FFF2-40B4-BE49-F238E27FC236}">
                <a16:creationId xmlns:a16="http://schemas.microsoft.com/office/drawing/2014/main" xmlns="" id="{4E68D325-BC7A-4BA9-8A96-47BF2640B8C8}"/>
              </a:ext>
            </a:extLst>
          </p:cNvPr>
          <p:cNvPicPr>
            <a:picLocks noChangeAspect="1"/>
          </p:cNvPicPr>
          <p:nvPr/>
        </p:nvPicPr>
        <p:blipFill>
          <a:blip r:embed="rId4"/>
          <a:stretch>
            <a:fillRect/>
          </a:stretch>
        </p:blipFill>
        <p:spPr>
          <a:xfrm>
            <a:off x="629793" y="2608707"/>
            <a:ext cx="10877550" cy="1695450"/>
          </a:xfrm>
          <a:prstGeom prst="rect">
            <a:avLst/>
          </a:prstGeom>
        </p:spPr>
      </p:pic>
      <p:sp>
        <p:nvSpPr>
          <p:cNvPr id="416" name="TextBox 415">
            <a:extLst>
              <a:ext uri="{FF2B5EF4-FFF2-40B4-BE49-F238E27FC236}">
                <a16:creationId xmlns:a16="http://schemas.microsoft.com/office/drawing/2014/main" xmlns="" id="{DC8B2DE8-9C27-4A12-B452-AB4B21C5D60F}"/>
              </a:ext>
            </a:extLst>
          </p:cNvPr>
          <p:cNvSpPr txBox="1"/>
          <p:nvPr/>
        </p:nvSpPr>
        <p:spPr>
          <a:xfrm>
            <a:off x="522009" y="4626123"/>
            <a:ext cx="3578769" cy="1200329"/>
          </a:xfrm>
          <a:prstGeom prst="rect">
            <a:avLst/>
          </a:prstGeom>
          <a:solidFill>
            <a:srgbClr val="CCECFF"/>
          </a:solidFill>
        </p:spPr>
        <p:txBody>
          <a:bodyPr wrap="square" rtlCol="0">
            <a:spAutoFit/>
          </a:bodyPr>
          <a:lstStyle/>
          <a:p>
            <a:pPr algn="ctr"/>
            <a:r>
              <a:rPr lang="en-US" sz="3600" dirty="0" err="1" smtClean="0">
                <a:solidFill>
                  <a:srgbClr val="000000"/>
                </a:solidFill>
                <a:latin typeface="Calibri" panose="020F0502020204030204" pitchFamily="34" charset="0"/>
                <a:cs typeface="Calibri" panose="020F0502020204030204" pitchFamily="34" charset="0"/>
              </a:rPr>
              <a:t>Góc</a:t>
            </a:r>
            <a:r>
              <a:rPr lang="en-US" sz="3600" dirty="0" smtClean="0">
                <a:solidFill>
                  <a:srgbClr val="000000"/>
                </a:solidFill>
                <a:latin typeface="Calibri" panose="020F0502020204030204" pitchFamily="34" charset="0"/>
                <a:cs typeface="Calibri" panose="020F0502020204030204" pitchFamily="34" charset="0"/>
              </a:rPr>
              <a:t> </a:t>
            </a:r>
            <a:r>
              <a:rPr lang="en-US" sz="3600" dirty="0" err="1">
                <a:solidFill>
                  <a:srgbClr val="000000"/>
                </a:solidFill>
                <a:latin typeface="Calibri" panose="020F0502020204030204" pitchFamily="34" charset="0"/>
                <a:cs typeface="Calibri" panose="020F0502020204030204" pitchFamily="34" charset="0"/>
              </a:rPr>
              <a:t>đ</a:t>
            </a:r>
            <a:r>
              <a:rPr lang="en-US" sz="3600" dirty="0" err="1" smtClean="0">
                <a:solidFill>
                  <a:srgbClr val="000000"/>
                </a:solidFill>
                <a:latin typeface="Calibri" panose="020F0502020204030204" pitchFamily="34" charset="0"/>
                <a:cs typeface="Calibri" panose="020F0502020204030204" pitchFamily="34" charset="0"/>
              </a:rPr>
              <a:t>ỉnh</a:t>
            </a:r>
            <a:r>
              <a:rPr lang="en-US" sz="3600" dirty="0" smtClean="0">
                <a:solidFill>
                  <a:srgbClr val="000000"/>
                </a:solidFill>
                <a:latin typeface="Calibri" panose="020F0502020204030204" pitchFamily="34" charset="0"/>
                <a:cs typeface="Calibri" panose="020F0502020204030204" pitchFamily="34" charset="0"/>
              </a:rPr>
              <a:t> </a:t>
            </a:r>
            <a:r>
              <a:rPr lang="en-US" sz="3600" dirty="0">
                <a:solidFill>
                  <a:srgbClr val="000000"/>
                </a:solidFill>
                <a:latin typeface="Calibri" panose="020F0502020204030204" pitchFamily="34" charset="0"/>
                <a:cs typeface="Calibri" panose="020F0502020204030204" pitchFamily="34" charset="0"/>
              </a:rPr>
              <a:t>B, </a:t>
            </a:r>
            <a:r>
              <a:rPr lang="en-US" sz="3600" dirty="0" err="1">
                <a:solidFill>
                  <a:srgbClr val="000000"/>
                </a:solidFill>
                <a:latin typeface="Calibri" panose="020F0502020204030204" pitchFamily="34" charset="0"/>
                <a:cs typeface="Calibri" panose="020F0502020204030204" pitchFamily="34" charset="0"/>
              </a:rPr>
              <a:t>cạnh</a:t>
            </a:r>
            <a:r>
              <a:rPr lang="en-US" sz="3600" dirty="0">
                <a:solidFill>
                  <a:srgbClr val="000000"/>
                </a:solidFill>
                <a:latin typeface="Calibri" panose="020F0502020204030204" pitchFamily="34" charset="0"/>
                <a:cs typeface="Calibri" panose="020F0502020204030204" pitchFamily="34" charset="0"/>
              </a:rPr>
              <a:t> BA, </a:t>
            </a:r>
            <a:r>
              <a:rPr lang="en-US" sz="3600" dirty="0" err="1">
                <a:solidFill>
                  <a:srgbClr val="000000"/>
                </a:solidFill>
                <a:latin typeface="Calibri" panose="020F0502020204030204" pitchFamily="34" charset="0"/>
                <a:cs typeface="Calibri" panose="020F0502020204030204" pitchFamily="34" charset="0"/>
              </a:rPr>
              <a:t>cạnh</a:t>
            </a:r>
            <a:r>
              <a:rPr lang="en-US" sz="3600" dirty="0">
                <a:solidFill>
                  <a:srgbClr val="000000"/>
                </a:solidFill>
                <a:latin typeface="Calibri" panose="020F0502020204030204" pitchFamily="34" charset="0"/>
                <a:cs typeface="Calibri" panose="020F0502020204030204" pitchFamily="34" charset="0"/>
              </a:rPr>
              <a:t> BC</a:t>
            </a:r>
          </a:p>
        </p:txBody>
      </p:sp>
      <p:sp>
        <p:nvSpPr>
          <p:cNvPr id="653" name="TextBox 652">
            <a:extLst>
              <a:ext uri="{FF2B5EF4-FFF2-40B4-BE49-F238E27FC236}">
                <a16:creationId xmlns:a16="http://schemas.microsoft.com/office/drawing/2014/main" xmlns="" id="{07C7283E-5C74-4073-A6DC-169B43FD25CC}"/>
              </a:ext>
            </a:extLst>
          </p:cNvPr>
          <p:cNvSpPr txBox="1"/>
          <p:nvPr/>
        </p:nvSpPr>
        <p:spPr>
          <a:xfrm>
            <a:off x="4553127" y="4626064"/>
            <a:ext cx="3578769" cy="1200329"/>
          </a:xfrm>
          <a:prstGeom prst="rect">
            <a:avLst/>
          </a:prstGeom>
          <a:solidFill>
            <a:srgbClr val="CCECFF"/>
          </a:solidFill>
        </p:spPr>
        <p:txBody>
          <a:bodyPr wrap="square" rtlCol="0">
            <a:spAutoFit/>
          </a:bodyPr>
          <a:lstStyle/>
          <a:p>
            <a:pPr algn="ctr"/>
            <a:r>
              <a:rPr lang="en-US" sz="3600" dirty="0" err="1" smtClean="0">
                <a:solidFill>
                  <a:srgbClr val="000000"/>
                </a:solidFill>
                <a:latin typeface="Calibri" panose="020F0502020204030204" pitchFamily="34" charset="0"/>
                <a:cs typeface="Calibri" panose="020F0502020204030204" pitchFamily="34" charset="0"/>
              </a:rPr>
              <a:t>Góc</a:t>
            </a:r>
            <a:r>
              <a:rPr lang="en-US" sz="3600" dirty="0" smtClean="0">
                <a:solidFill>
                  <a:srgbClr val="000000"/>
                </a:solidFill>
                <a:latin typeface="Calibri" panose="020F0502020204030204" pitchFamily="34" charset="0"/>
                <a:cs typeface="Calibri" panose="020F0502020204030204" pitchFamily="34" charset="0"/>
              </a:rPr>
              <a:t> </a:t>
            </a:r>
            <a:r>
              <a:rPr lang="en-US" sz="3600" dirty="0" err="1" smtClean="0">
                <a:solidFill>
                  <a:srgbClr val="000000"/>
                </a:solidFill>
                <a:latin typeface="Calibri" panose="020F0502020204030204" pitchFamily="34" charset="0"/>
                <a:cs typeface="Calibri" panose="020F0502020204030204" pitchFamily="34" charset="0"/>
              </a:rPr>
              <a:t>đỉnh</a:t>
            </a:r>
            <a:r>
              <a:rPr lang="en-US" sz="3600" dirty="0" smtClean="0">
                <a:solidFill>
                  <a:srgbClr val="000000"/>
                </a:solidFill>
                <a:latin typeface="Calibri" panose="020F0502020204030204" pitchFamily="34" charset="0"/>
                <a:cs typeface="Calibri" panose="020F0502020204030204" pitchFamily="34" charset="0"/>
              </a:rPr>
              <a:t> </a:t>
            </a:r>
            <a:r>
              <a:rPr lang="en-US" sz="3600" dirty="0">
                <a:solidFill>
                  <a:srgbClr val="000000"/>
                </a:solidFill>
                <a:latin typeface="Calibri" panose="020F0502020204030204" pitchFamily="34" charset="0"/>
                <a:cs typeface="Calibri" panose="020F0502020204030204" pitchFamily="34" charset="0"/>
              </a:rPr>
              <a:t>E, </a:t>
            </a:r>
            <a:r>
              <a:rPr lang="en-US" sz="3600" dirty="0" err="1">
                <a:solidFill>
                  <a:srgbClr val="000000"/>
                </a:solidFill>
                <a:latin typeface="Calibri" panose="020F0502020204030204" pitchFamily="34" charset="0"/>
                <a:cs typeface="Calibri" panose="020F0502020204030204" pitchFamily="34" charset="0"/>
              </a:rPr>
              <a:t>cạnh</a:t>
            </a:r>
            <a:r>
              <a:rPr lang="en-US" sz="3600" dirty="0">
                <a:solidFill>
                  <a:srgbClr val="000000"/>
                </a:solidFill>
                <a:latin typeface="Calibri" panose="020F0502020204030204" pitchFamily="34" charset="0"/>
                <a:cs typeface="Calibri" panose="020F0502020204030204" pitchFamily="34" charset="0"/>
              </a:rPr>
              <a:t> ED, </a:t>
            </a:r>
            <a:r>
              <a:rPr lang="en-US" sz="3600" dirty="0" err="1">
                <a:solidFill>
                  <a:srgbClr val="000000"/>
                </a:solidFill>
                <a:latin typeface="Calibri" panose="020F0502020204030204" pitchFamily="34" charset="0"/>
                <a:cs typeface="Calibri" panose="020F0502020204030204" pitchFamily="34" charset="0"/>
              </a:rPr>
              <a:t>cạnh</a:t>
            </a:r>
            <a:r>
              <a:rPr lang="en-US" sz="3600" dirty="0">
                <a:solidFill>
                  <a:srgbClr val="000000"/>
                </a:solidFill>
                <a:latin typeface="Calibri" panose="020F0502020204030204" pitchFamily="34" charset="0"/>
                <a:cs typeface="Calibri" panose="020F0502020204030204" pitchFamily="34" charset="0"/>
              </a:rPr>
              <a:t> EG</a:t>
            </a:r>
          </a:p>
        </p:txBody>
      </p:sp>
      <p:sp>
        <p:nvSpPr>
          <p:cNvPr id="655" name="TextBox 654">
            <a:extLst>
              <a:ext uri="{FF2B5EF4-FFF2-40B4-BE49-F238E27FC236}">
                <a16:creationId xmlns:a16="http://schemas.microsoft.com/office/drawing/2014/main" xmlns="" id="{ADF4C384-281A-4972-BE09-33715089C4F4}"/>
              </a:ext>
            </a:extLst>
          </p:cNvPr>
          <p:cNvSpPr txBox="1"/>
          <p:nvPr/>
        </p:nvSpPr>
        <p:spPr>
          <a:xfrm>
            <a:off x="8329884" y="4593602"/>
            <a:ext cx="3578769" cy="1200329"/>
          </a:xfrm>
          <a:prstGeom prst="rect">
            <a:avLst/>
          </a:prstGeom>
          <a:solidFill>
            <a:srgbClr val="CCECFF"/>
          </a:solidFill>
        </p:spPr>
        <p:txBody>
          <a:bodyPr wrap="square" rtlCol="0">
            <a:spAutoFit/>
          </a:bodyPr>
          <a:lstStyle/>
          <a:p>
            <a:pPr algn="ctr"/>
            <a:r>
              <a:rPr lang="en-US" sz="3600" dirty="0" err="1" smtClean="0">
                <a:solidFill>
                  <a:srgbClr val="000000"/>
                </a:solidFill>
                <a:latin typeface="Calibri" panose="020F0502020204030204" pitchFamily="34" charset="0"/>
                <a:cs typeface="Calibri" panose="020F0502020204030204" pitchFamily="34" charset="0"/>
              </a:rPr>
              <a:t>Góc</a:t>
            </a:r>
            <a:r>
              <a:rPr lang="en-US" sz="3600" dirty="0" smtClean="0">
                <a:solidFill>
                  <a:srgbClr val="000000"/>
                </a:solidFill>
                <a:latin typeface="Calibri" panose="020F0502020204030204" pitchFamily="34" charset="0"/>
                <a:cs typeface="Calibri" panose="020F0502020204030204" pitchFamily="34" charset="0"/>
              </a:rPr>
              <a:t> </a:t>
            </a:r>
            <a:r>
              <a:rPr lang="en-US" sz="3600" dirty="0" err="1" smtClean="0">
                <a:solidFill>
                  <a:srgbClr val="000000"/>
                </a:solidFill>
                <a:latin typeface="Calibri" panose="020F0502020204030204" pitchFamily="34" charset="0"/>
                <a:cs typeface="Calibri" panose="020F0502020204030204" pitchFamily="34" charset="0"/>
              </a:rPr>
              <a:t>đỉnh</a:t>
            </a:r>
            <a:r>
              <a:rPr lang="en-US" sz="3600" dirty="0" smtClean="0">
                <a:solidFill>
                  <a:srgbClr val="000000"/>
                </a:solidFill>
                <a:latin typeface="Calibri" panose="020F0502020204030204" pitchFamily="34" charset="0"/>
                <a:cs typeface="Calibri" panose="020F0502020204030204" pitchFamily="34" charset="0"/>
              </a:rPr>
              <a:t> </a:t>
            </a:r>
            <a:r>
              <a:rPr lang="en-US" sz="3600" dirty="0">
                <a:solidFill>
                  <a:srgbClr val="000000"/>
                </a:solidFill>
                <a:latin typeface="Calibri" panose="020F0502020204030204" pitchFamily="34" charset="0"/>
                <a:cs typeface="Calibri" panose="020F0502020204030204" pitchFamily="34" charset="0"/>
              </a:rPr>
              <a:t>P, </a:t>
            </a:r>
            <a:r>
              <a:rPr lang="en-US" sz="3600" dirty="0" err="1">
                <a:solidFill>
                  <a:srgbClr val="000000"/>
                </a:solidFill>
                <a:latin typeface="Calibri" panose="020F0502020204030204" pitchFamily="34" charset="0"/>
                <a:cs typeface="Calibri" panose="020F0502020204030204" pitchFamily="34" charset="0"/>
              </a:rPr>
              <a:t>cạnh</a:t>
            </a:r>
            <a:r>
              <a:rPr lang="en-US" sz="3600" dirty="0">
                <a:solidFill>
                  <a:srgbClr val="000000"/>
                </a:solidFill>
                <a:latin typeface="Calibri" panose="020F0502020204030204" pitchFamily="34" charset="0"/>
                <a:cs typeface="Calibri" panose="020F0502020204030204" pitchFamily="34" charset="0"/>
              </a:rPr>
              <a:t> PO, </a:t>
            </a:r>
            <a:r>
              <a:rPr lang="en-US" sz="3600" dirty="0" err="1">
                <a:solidFill>
                  <a:srgbClr val="000000"/>
                </a:solidFill>
                <a:latin typeface="Calibri" panose="020F0502020204030204" pitchFamily="34" charset="0"/>
                <a:cs typeface="Calibri" panose="020F0502020204030204" pitchFamily="34" charset="0"/>
              </a:rPr>
              <a:t>cạnh</a:t>
            </a:r>
            <a:r>
              <a:rPr lang="en-US" sz="3600" dirty="0">
                <a:solidFill>
                  <a:srgbClr val="000000"/>
                </a:solidFill>
                <a:latin typeface="Calibri" panose="020F0502020204030204" pitchFamily="34" charset="0"/>
                <a:cs typeface="Calibri" panose="020F0502020204030204" pitchFamily="34" charset="0"/>
              </a:rPr>
              <a:t> PQ</a:t>
            </a:r>
          </a:p>
        </p:txBody>
      </p:sp>
    </p:spTree>
    <p:extLst>
      <p:ext uri="{BB962C8B-B14F-4D97-AF65-F5344CB8AC3E}">
        <p14:creationId xmlns:p14="http://schemas.microsoft.com/office/powerpoint/2010/main" val="2684129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633"/>
                                        </p:tgtEl>
                                        <p:attrNameLst>
                                          <p:attrName>style.visibility</p:attrName>
                                        </p:attrNameLst>
                                      </p:cBhvr>
                                      <p:to>
                                        <p:strVal val="visible"/>
                                      </p:to>
                                    </p:set>
                                    <p:animEffect transition="in" filter="wipe(left)">
                                      <p:cBhvr>
                                        <p:cTn id="7" dur="1000"/>
                                        <p:tgtEl>
                                          <p:spTgt spid="63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16"/>
                                        </p:tgtEl>
                                        <p:attrNameLst>
                                          <p:attrName>style.visibility</p:attrName>
                                        </p:attrNameLst>
                                      </p:cBhvr>
                                      <p:to>
                                        <p:strVal val="visible"/>
                                      </p:to>
                                    </p:set>
                                    <p:animEffect transition="in" filter="fade">
                                      <p:cBhvr>
                                        <p:cTn id="17" dur="500"/>
                                        <p:tgtEl>
                                          <p:spTgt spid="4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53"/>
                                        </p:tgtEl>
                                        <p:attrNameLst>
                                          <p:attrName>style.visibility</p:attrName>
                                        </p:attrNameLst>
                                      </p:cBhvr>
                                      <p:to>
                                        <p:strVal val="visible"/>
                                      </p:to>
                                    </p:set>
                                    <p:animEffect transition="in" filter="fade">
                                      <p:cBhvr>
                                        <p:cTn id="22" dur="500"/>
                                        <p:tgtEl>
                                          <p:spTgt spid="65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55"/>
                                        </p:tgtEl>
                                        <p:attrNameLst>
                                          <p:attrName>style.visibility</p:attrName>
                                        </p:attrNameLst>
                                      </p:cBhvr>
                                      <p:to>
                                        <p:strVal val="visible"/>
                                      </p:to>
                                    </p:set>
                                    <p:animEffect transition="in" filter="fade">
                                      <p:cBhvr>
                                        <p:cTn id="27" dur="500"/>
                                        <p:tgtEl>
                                          <p:spTgt spid="6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3" grpId="0" autoUpdateAnimBg="0"/>
      <p:bldP spid="416" grpId="0" animBg="1"/>
      <p:bldP spid="653" grpId="0" animBg="1"/>
      <p:bldP spid="65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2" name="组合 721"/>
          <p:cNvGrpSpPr/>
          <p:nvPr/>
        </p:nvGrpSpPr>
        <p:grpSpPr>
          <a:xfrm>
            <a:off x="0" y="-144654"/>
            <a:ext cx="12214765" cy="7102759"/>
            <a:chOff x="0" y="-144654"/>
            <a:chExt cx="12214765" cy="7102759"/>
          </a:xfrm>
        </p:grpSpPr>
        <p:sp>
          <p:nvSpPr>
            <p:cNvPr id="433" name="Freeform 318"/>
            <p:cNvSpPr>
              <a:spLocks/>
            </p:cNvSpPr>
            <p:nvPr/>
          </p:nvSpPr>
          <p:spPr bwMode="auto">
            <a:xfrm rot="16200000">
              <a:off x="750809" y="979932"/>
              <a:ext cx="1168649" cy="1168649"/>
            </a:xfrm>
            <a:custGeom>
              <a:avLst/>
              <a:gdLst>
                <a:gd name="T0" fmla="*/ 183 w 201"/>
                <a:gd name="T1" fmla="*/ 133 h 201"/>
                <a:gd name="T2" fmla="*/ 132 w 201"/>
                <a:gd name="T3" fmla="*/ 18 h 201"/>
                <a:gd name="T4" fmla="*/ 17 w 201"/>
                <a:gd name="T5" fmla="*/ 69 h 201"/>
                <a:gd name="T6" fmla="*/ 68 w 201"/>
                <a:gd name="T7" fmla="*/ 184 h 201"/>
                <a:gd name="T8" fmla="*/ 183 w 201"/>
                <a:gd name="T9" fmla="*/ 133 h 201"/>
              </a:gdLst>
              <a:ahLst/>
              <a:cxnLst>
                <a:cxn ang="0">
                  <a:pos x="T0" y="T1"/>
                </a:cxn>
                <a:cxn ang="0">
                  <a:pos x="T2" y="T3"/>
                </a:cxn>
                <a:cxn ang="0">
                  <a:pos x="T4" y="T5"/>
                </a:cxn>
                <a:cxn ang="0">
                  <a:pos x="T6" y="T7"/>
                </a:cxn>
                <a:cxn ang="0">
                  <a:pos x="T8" y="T9"/>
                </a:cxn>
              </a:cxnLst>
              <a:rect l="0" t="0" r="r" b="b"/>
              <a:pathLst>
                <a:path w="201" h="201">
                  <a:moveTo>
                    <a:pt x="183" y="133"/>
                  </a:moveTo>
                  <a:cubicBezTo>
                    <a:pt x="201" y="87"/>
                    <a:pt x="178" y="35"/>
                    <a:pt x="132" y="18"/>
                  </a:cubicBezTo>
                  <a:cubicBezTo>
                    <a:pt x="86" y="0"/>
                    <a:pt x="35" y="23"/>
                    <a:pt x="17" y="69"/>
                  </a:cubicBezTo>
                  <a:cubicBezTo>
                    <a:pt x="0" y="115"/>
                    <a:pt x="23" y="166"/>
                    <a:pt x="68" y="184"/>
                  </a:cubicBezTo>
                  <a:cubicBezTo>
                    <a:pt x="114" y="201"/>
                    <a:pt x="165" y="178"/>
                    <a:pt x="183" y="133"/>
                  </a:cubicBezTo>
                  <a:close/>
                </a:path>
              </a:pathLst>
            </a:custGeom>
            <a:solidFill>
              <a:srgbClr val="EFB2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4" name="Freeform 319"/>
            <p:cNvSpPr>
              <a:spLocks/>
            </p:cNvSpPr>
            <p:nvPr/>
          </p:nvSpPr>
          <p:spPr bwMode="auto">
            <a:xfrm rot="16200000">
              <a:off x="739928" y="1258493"/>
              <a:ext cx="970610" cy="574532"/>
            </a:xfrm>
            <a:custGeom>
              <a:avLst/>
              <a:gdLst>
                <a:gd name="T0" fmla="*/ 30 w 167"/>
                <a:gd name="T1" fmla="*/ 0 h 99"/>
                <a:gd name="T2" fmla="*/ 160 w 167"/>
                <a:gd name="T3" fmla="*/ 46 h 99"/>
                <a:gd name="T4" fmla="*/ 161 w 167"/>
                <a:gd name="T5" fmla="*/ 85 h 99"/>
                <a:gd name="T6" fmla="*/ 0 w 167"/>
                <a:gd name="T7" fmla="*/ 44 h 99"/>
                <a:gd name="T8" fmla="*/ 30 w 167"/>
                <a:gd name="T9" fmla="*/ 0 h 99"/>
              </a:gdLst>
              <a:ahLst/>
              <a:cxnLst>
                <a:cxn ang="0">
                  <a:pos x="T0" y="T1"/>
                </a:cxn>
                <a:cxn ang="0">
                  <a:pos x="T2" y="T3"/>
                </a:cxn>
                <a:cxn ang="0">
                  <a:pos x="T4" y="T5"/>
                </a:cxn>
                <a:cxn ang="0">
                  <a:pos x="T6" y="T7"/>
                </a:cxn>
                <a:cxn ang="0">
                  <a:pos x="T8" y="T9"/>
                </a:cxn>
              </a:cxnLst>
              <a:rect l="0" t="0" r="r" b="b"/>
              <a:pathLst>
                <a:path w="167" h="99">
                  <a:moveTo>
                    <a:pt x="30" y="0"/>
                  </a:moveTo>
                  <a:cubicBezTo>
                    <a:pt x="30" y="0"/>
                    <a:pt x="90" y="51"/>
                    <a:pt x="160" y="46"/>
                  </a:cubicBezTo>
                  <a:cubicBezTo>
                    <a:pt x="160" y="46"/>
                    <a:pt x="167" y="62"/>
                    <a:pt x="161" y="85"/>
                  </a:cubicBezTo>
                  <a:cubicBezTo>
                    <a:pt x="161" y="85"/>
                    <a:pt x="82" y="99"/>
                    <a:pt x="0" y="44"/>
                  </a:cubicBezTo>
                  <a:cubicBezTo>
                    <a:pt x="0" y="44"/>
                    <a:pt x="6" y="17"/>
                    <a:pt x="30" y="0"/>
                  </a:cubicBezTo>
                  <a:close/>
                </a:path>
              </a:pathLst>
            </a:custGeom>
            <a:solidFill>
              <a:srgbClr val="EFBD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5" name="Freeform 320"/>
            <p:cNvSpPr>
              <a:spLocks/>
            </p:cNvSpPr>
            <p:nvPr/>
          </p:nvSpPr>
          <p:spPr bwMode="auto">
            <a:xfrm rot="16200000">
              <a:off x="951025" y="1389068"/>
              <a:ext cx="948847" cy="383021"/>
            </a:xfrm>
            <a:custGeom>
              <a:avLst/>
              <a:gdLst>
                <a:gd name="T0" fmla="*/ 0 w 163"/>
                <a:gd name="T1" fmla="*/ 0 h 66"/>
                <a:gd name="T2" fmla="*/ 163 w 163"/>
                <a:gd name="T3" fmla="*/ 39 h 66"/>
                <a:gd name="T4" fmla="*/ 153 w 163"/>
                <a:gd name="T5" fmla="*/ 66 h 66"/>
                <a:gd name="T6" fmla="*/ 0 w 163"/>
                <a:gd name="T7" fmla="*/ 8 h 66"/>
                <a:gd name="T8" fmla="*/ 0 w 163"/>
                <a:gd name="T9" fmla="*/ 0 h 66"/>
              </a:gdLst>
              <a:ahLst/>
              <a:cxnLst>
                <a:cxn ang="0">
                  <a:pos x="T0" y="T1"/>
                </a:cxn>
                <a:cxn ang="0">
                  <a:pos x="T2" y="T3"/>
                </a:cxn>
                <a:cxn ang="0">
                  <a:pos x="T4" y="T5"/>
                </a:cxn>
                <a:cxn ang="0">
                  <a:pos x="T6" y="T7"/>
                </a:cxn>
                <a:cxn ang="0">
                  <a:pos x="T8" y="T9"/>
                </a:cxn>
              </a:cxnLst>
              <a:rect l="0" t="0" r="r" b="b"/>
              <a:pathLst>
                <a:path w="163" h="66">
                  <a:moveTo>
                    <a:pt x="0" y="0"/>
                  </a:moveTo>
                  <a:cubicBezTo>
                    <a:pt x="0" y="0"/>
                    <a:pt x="79" y="53"/>
                    <a:pt x="163" y="39"/>
                  </a:cubicBezTo>
                  <a:cubicBezTo>
                    <a:pt x="163" y="39"/>
                    <a:pt x="163" y="50"/>
                    <a:pt x="153" y="66"/>
                  </a:cubicBezTo>
                  <a:cubicBezTo>
                    <a:pt x="153" y="66"/>
                    <a:pt x="32" y="63"/>
                    <a:pt x="0" y="8"/>
                  </a:cubicBezTo>
                  <a:lnTo>
                    <a:pt x="0" y="0"/>
                  </a:lnTo>
                  <a:close/>
                </a:path>
              </a:pathLst>
            </a:custGeom>
            <a:solidFill>
              <a:srgbClr val="EFC4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6" name="Freeform 321"/>
            <p:cNvSpPr>
              <a:spLocks/>
            </p:cNvSpPr>
            <p:nvPr/>
          </p:nvSpPr>
          <p:spPr bwMode="auto">
            <a:xfrm rot="16200000">
              <a:off x="1126213" y="1424977"/>
              <a:ext cx="872679" cy="400431"/>
            </a:xfrm>
            <a:custGeom>
              <a:avLst/>
              <a:gdLst>
                <a:gd name="T0" fmla="*/ 150 w 150"/>
                <a:gd name="T1" fmla="*/ 50 h 69"/>
                <a:gd name="T2" fmla="*/ 0 w 150"/>
                <a:gd name="T3" fmla="*/ 0 h 69"/>
                <a:gd name="T4" fmla="*/ 5 w 150"/>
                <a:gd name="T5" fmla="*/ 22 h 69"/>
                <a:gd name="T6" fmla="*/ 141 w 150"/>
                <a:gd name="T7" fmla="*/ 58 h 69"/>
                <a:gd name="T8" fmla="*/ 150 w 150"/>
                <a:gd name="T9" fmla="*/ 50 h 69"/>
              </a:gdLst>
              <a:ahLst/>
              <a:cxnLst>
                <a:cxn ang="0">
                  <a:pos x="T0" y="T1"/>
                </a:cxn>
                <a:cxn ang="0">
                  <a:pos x="T2" y="T3"/>
                </a:cxn>
                <a:cxn ang="0">
                  <a:pos x="T4" y="T5"/>
                </a:cxn>
                <a:cxn ang="0">
                  <a:pos x="T6" y="T7"/>
                </a:cxn>
                <a:cxn ang="0">
                  <a:pos x="T8" y="T9"/>
                </a:cxn>
              </a:cxnLst>
              <a:rect l="0" t="0" r="r" b="b"/>
              <a:pathLst>
                <a:path w="150" h="69">
                  <a:moveTo>
                    <a:pt x="150" y="50"/>
                  </a:moveTo>
                  <a:cubicBezTo>
                    <a:pt x="150" y="50"/>
                    <a:pt x="35" y="44"/>
                    <a:pt x="0" y="0"/>
                  </a:cubicBezTo>
                  <a:cubicBezTo>
                    <a:pt x="0" y="0"/>
                    <a:pt x="2" y="16"/>
                    <a:pt x="5" y="22"/>
                  </a:cubicBezTo>
                  <a:cubicBezTo>
                    <a:pt x="5" y="22"/>
                    <a:pt x="72" y="69"/>
                    <a:pt x="141" y="58"/>
                  </a:cubicBezTo>
                  <a:cubicBezTo>
                    <a:pt x="141" y="58"/>
                    <a:pt x="146" y="56"/>
                    <a:pt x="150" y="50"/>
                  </a:cubicBezTo>
                  <a:close/>
                </a:path>
              </a:pathLst>
            </a:custGeom>
            <a:solidFill>
              <a:srgbClr val="EFCE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7" name="Freeform 322"/>
            <p:cNvSpPr>
              <a:spLocks/>
            </p:cNvSpPr>
            <p:nvPr/>
          </p:nvSpPr>
          <p:spPr bwMode="auto">
            <a:xfrm rot="16200000">
              <a:off x="1341662" y="1464149"/>
              <a:ext cx="737751" cy="361258"/>
            </a:xfrm>
            <a:custGeom>
              <a:avLst/>
              <a:gdLst>
                <a:gd name="T0" fmla="*/ 0 w 127"/>
                <a:gd name="T1" fmla="*/ 0 h 62"/>
                <a:gd name="T2" fmla="*/ 127 w 127"/>
                <a:gd name="T3" fmla="*/ 35 h 62"/>
                <a:gd name="T4" fmla="*/ 0 w 127"/>
                <a:gd name="T5" fmla="*/ 0 h 62"/>
              </a:gdLst>
              <a:ahLst/>
              <a:cxnLst>
                <a:cxn ang="0">
                  <a:pos x="T0" y="T1"/>
                </a:cxn>
                <a:cxn ang="0">
                  <a:pos x="T2" y="T3"/>
                </a:cxn>
                <a:cxn ang="0">
                  <a:pos x="T4" y="T5"/>
                </a:cxn>
              </a:cxnLst>
              <a:rect l="0" t="0" r="r" b="b"/>
              <a:pathLst>
                <a:path w="127" h="62">
                  <a:moveTo>
                    <a:pt x="0" y="0"/>
                  </a:moveTo>
                  <a:cubicBezTo>
                    <a:pt x="0" y="0"/>
                    <a:pt x="62" y="46"/>
                    <a:pt x="127" y="35"/>
                  </a:cubicBezTo>
                  <a:cubicBezTo>
                    <a:pt x="127" y="35"/>
                    <a:pt x="50" y="62"/>
                    <a:pt x="0" y="0"/>
                  </a:cubicBezTo>
                  <a:close/>
                </a:path>
              </a:pathLst>
            </a:custGeom>
            <a:solidFill>
              <a:srgbClr val="EFDB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8" name="Freeform 323"/>
            <p:cNvSpPr>
              <a:spLocks/>
            </p:cNvSpPr>
            <p:nvPr/>
          </p:nvSpPr>
          <p:spPr bwMode="auto">
            <a:xfrm rot="16200000">
              <a:off x="1463533" y="1494617"/>
              <a:ext cx="639819" cy="319910"/>
            </a:xfrm>
            <a:custGeom>
              <a:avLst/>
              <a:gdLst>
                <a:gd name="T0" fmla="*/ 0 w 110"/>
                <a:gd name="T1" fmla="*/ 0 h 55"/>
                <a:gd name="T2" fmla="*/ 110 w 110"/>
                <a:gd name="T3" fmla="*/ 26 h 55"/>
                <a:gd name="T4" fmla="*/ 0 w 110"/>
                <a:gd name="T5" fmla="*/ 0 h 55"/>
              </a:gdLst>
              <a:ahLst/>
              <a:cxnLst>
                <a:cxn ang="0">
                  <a:pos x="T0" y="T1"/>
                </a:cxn>
                <a:cxn ang="0">
                  <a:pos x="T2" y="T3"/>
                </a:cxn>
                <a:cxn ang="0">
                  <a:pos x="T4" y="T5"/>
                </a:cxn>
              </a:cxnLst>
              <a:rect l="0" t="0" r="r" b="b"/>
              <a:pathLst>
                <a:path w="110" h="55">
                  <a:moveTo>
                    <a:pt x="0" y="0"/>
                  </a:moveTo>
                  <a:cubicBezTo>
                    <a:pt x="0" y="0"/>
                    <a:pt x="46" y="41"/>
                    <a:pt x="110" y="26"/>
                  </a:cubicBezTo>
                  <a:cubicBezTo>
                    <a:pt x="110" y="26"/>
                    <a:pt x="46" y="55"/>
                    <a:pt x="0" y="0"/>
                  </a:cubicBezTo>
                  <a:close/>
                </a:path>
              </a:pathLst>
            </a:custGeom>
            <a:solidFill>
              <a:srgbClr val="EFE3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9" name="Freeform 324"/>
            <p:cNvSpPr>
              <a:spLocks/>
            </p:cNvSpPr>
            <p:nvPr/>
          </p:nvSpPr>
          <p:spPr bwMode="auto">
            <a:xfrm rot="16200000">
              <a:off x="698579" y="1310723"/>
              <a:ext cx="685521" cy="289442"/>
            </a:xfrm>
            <a:custGeom>
              <a:avLst/>
              <a:gdLst>
                <a:gd name="T0" fmla="*/ 0 w 118"/>
                <a:gd name="T1" fmla="*/ 4 h 50"/>
                <a:gd name="T2" fmla="*/ 118 w 118"/>
                <a:gd name="T3" fmla="*/ 47 h 50"/>
                <a:gd name="T4" fmla="*/ 112 w 118"/>
                <a:gd name="T5" fmla="*/ 33 h 50"/>
                <a:gd name="T6" fmla="*/ 6 w 118"/>
                <a:gd name="T7" fmla="*/ 0 h 50"/>
                <a:gd name="T8" fmla="*/ 0 w 118"/>
                <a:gd name="T9" fmla="*/ 4 h 50"/>
              </a:gdLst>
              <a:ahLst/>
              <a:cxnLst>
                <a:cxn ang="0">
                  <a:pos x="T0" y="T1"/>
                </a:cxn>
                <a:cxn ang="0">
                  <a:pos x="T2" y="T3"/>
                </a:cxn>
                <a:cxn ang="0">
                  <a:pos x="T4" y="T5"/>
                </a:cxn>
                <a:cxn ang="0">
                  <a:pos x="T6" y="T7"/>
                </a:cxn>
                <a:cxn ang="0">
                  <a:pos x="T8" y="T9"/>
                </a:cxn>
              </a:cxnLst>
              <a:rect l="0" t="0" r="r" b="b"/>
              <a:pathLst>
                <a:path w="118" h="50">
                  <a:moveTo>
                    <a:pt x="0" y="4"/>
                  </a:moveTo>
                  <a:cubicBezTo>
                    <a:pt x="0" y="4"/>
                    <a:pt x="57" y="50"/>
                    <a:pt x="118" y="47"/>
                  </a:cubicBezTo>
                  <a:cubicBezTo>
                    <a:pt x="118" y="47"/>
                    <a:pt x="117" y="39"/>
                    <a:pt x="112" y="33"/>
                  </a:cubicBezTo>
                  <a:cubicBezTo>
                    <a:pt x="112" y="33"/>
                    <a:pt x="15" y="18"/>
                    <a:pt x="6" y="0"/>
                  </a:cubicBezTo>
                  <a:lnTo>
                    <a:pt x="0" y="4"/>
                  </a:lnTo>
                  <a:close/>
                </a:path>
              </a:pathLst>
            </a:custGeom>
            <a:solidFill>
              <a:srgbClr val="F0BB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0" name="Freeform 325"/>
            <p:cNvSpPr>
              <a:spLocks/>
            </p:cNvSpPr>
            <p:nvPr/>
          </p:nvSpPr>
          <p:spPr bwMode="auto">
            <a:xfrm rot="16200000">
              <a:off x="653966" y="1307459"/>
              <a:ext cx="531006" cy="267679"/>
            </a:xfrm>
            <a:custGeom>
              <a:avLst/>
              <a:gdLst>
                <a:gd name="T0" fmla="*/ 0 w 91"/>
                <a:gd name="T1" fmla="*/ 16 h 46"/>
                <a:gd name="T2" fmla="*/ 91 w 91"/>
                <a:gd name="T3" fmla="*/ 45 h 46"/>
                <a:gd name="T4" fmla="*/ 0 w 91"/>
                <a:gd name="T5" fmla="*/ 16 h 46"/>
              </a:gdLst>
              <a:ahLst/>
              <a:cxnLst>
                <a:cxn ang="0">
                  <a:pos x="T0" y="T1"/>
                </a:cxn>
                <a:cxn ang="0">
                  <a:pos x="T2" y="T3"/>
                </a:cxn>
                <a:cxn ang="0">
                  <a:pos x="T4" y="T5"/>
                </a:cxn>
              </a:cxnLst>
              <a:rect l="0" t="0" r="r" b="b"/>
              <a:pathLst>
                <a:path w="91" h="46">
                  <a:moveTo>
                    <a:pt x="0" y="16"/>
                  </a:moveTo>
                  <a:cubicBezTo>
                    <a:pt x="0" y="16"/>
                    <a:pt x="62" y="46"/>
                    <a:pt x="91" y="45"/>
                  </a:cubicBezTo>
                  <a:cubicBezTo>
                    <a:pt x="91" y="45"/>
                    <a:pt x="61" y="0"/>
                    <a:pt x="0" y="16"/>
                  </a:cubicBezTo>
                  <a:close/>
                </a:path>
              </a:pathLst>
            </a:custGeom>
            <a:solidFill>
              <a:srgbClr val="E6A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1" name="Freeform 326"/>
            <p:cNvSpPr>
              <a:spLocks/>
            </p:cNvSpPr>
            <p:nvPr/>
          </p:nvSpPr>
          <p:spPr bwMode="auto">
            <a:xfrm rot="16200000">
              <a:off x="4961864" y="5558774"/>
              <a:ext cx="1053308" cy="1057660"/>
            </a:xfrm>
            <a:custGeom>
              <a:avLst/>
              <a:gdLst>
                <a:gd name="T0" fmla="*/ 168 w 181"/>
                <a:gd name="T1" fmla="*/ 68 h 182"/>
                <a:gd name="T2" fmla="*/ 67 w 181"/>
                <a:gd name="T3" fmla="*/ 13 h 182"/>
                <a:gd name="T4" fmla="*/ 13 w 181"/>
                <a:gd name="T5" fmla="*/ 114 h 182"/>
                <a:gd name="T6" fmla="*/ 114 w 181"/>
                <a:gd name="T7" fmla="*/ 169 h 182"/>
                <a:gd name="T8" fmla="*/ 168 w 181"/>
                <a:gd name="T9" fmla="*/ 68 h 182"/>
              </a:gdLst>
              <a:ahLst/>
              <a:cxnLst>
                <a:cxn ang="0">
                  <a:pos x="T0" y="T1"/>
                </a:cxn>
                <a:cxn ang="0">
                  <a:pos x="T2" y="T3"/>
                </a:cxn>
                <a:cxn ang="0">
                  <a:pos x="T4" y="T5"/>
                </a:cxn>
                <a:cxn ang="0">
                  <a:pos x="T6" y="T7"/>
                </a:cxn>
                <a:cxn ang="0">
                  <a:pos x="T8" y="T9"/>
                </a:cxn>
              </a:cxnLst>
              <a:rect l="0" t="0" r="r" b="b"/>
              <a:pathLst>
                <a:path w="181" h="182">
                  <a:moveTo>
                    <a:pt x="168" y="68"/>
                  </a:moveTo>
                  <a:cubicBezTo>
                    <a:pt x="155" y="25"/>
                    <a:pt x="110" y="0"/>
                    <a:pt x="67" y="13"/>
                  </a:cubicBezTo>
                  <a:cubicBezTo>
                    <a:pt x="24" y="26"/>
                    <a:pt x="0" y="71"/>
                    <a:pt x="13" y="114"/>
                  </a:cubicBezTo>
                  <a:cubicBezTo>
                    <a:pt x="25" y="157"/>
                    <a:pt x="71" y="182"/>
                    <a:pt x="114" y="169"/>
                  </a:cubicBezTo>
                  <a:cubicBezTo>
                    <a:pt x="157" y="156"/>
                    <a:pt x="181" y="111"/>
                    <a:pt x="168" y="68"/>
                  </a:cubicBezTo>
                  <a:close/>
                </a:path>
              </a:pathLst>
            </a:custGeom>
            <a:solidFill>
              <a:srgbClr val="F15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2" name="Freeform 327"/>
            <p:cNvSpPr>
              <a:spLocks/>
            </p:cNvSpPr>
            <p:nvPr/>
          </p:nvSpPr>
          <p:spPr bwMode="auto">
            <a:xfrm rot="16200000">
              <a:off x="5175137" y="6246471"/>
              <a:ext cx="145809" cy="145809"/>
            </a:xfrm>
            <a:custGeom>
              <a:avLst/>
              <a:gdLst>
                <a:gd name="T0" fmla="*/ 23 w 25"/>
                <a:gd name="T1" fmla="*/ 9 h 25"/>
                <a:gd name="T2" fmla="*/ 9 w 25"/>
                <a:gd name="T3" fmla="*/ 2 h 25"/>
                <a:gd name="T4" fmla="*/ 2 w 25"/>
                <a:gd name="T5" fmla="*/ 16 h 25"/>
                <a:gd name="T6" fmla="*/ 16 w 25"/>
                <a:gd name="T7" fmla="*/ 23 h 25"/>
                <a:gd name="T8" fmla="*/ 23 w 25"/>
                <a:gd name="T9" fmla="*/ 9 h 25"/>
              </a:gdLst>
              <a:ahLst/>
              <a:cxnLst>
                <a:cxn ang="0">
                  <a:pos x="T0" y="T1"/>
                </a:cxn>
                <a:cxn ang="0">
                  <a:pos x="T2" y="T3"/>
                </a:cxn>
                <a:cxn ang="0">
                  <a:pos x="T4" y="T5"/>
                </a:cxn>
                <a:cxn ang="0">
                  <a:pos x="T6" y="T7"/>
                </a:cxn>
                <a:cxn ang="0">
                  <a:pos x="T8" y="T9"/>
                </a:cxn>
              </a:cxnLst>
              <a:rect l="0" t="0" r="r" b="b"/>
              <a:pathLst>
                <a:path w="25" h="25">
                  <a:moveTo>
                    <a:pt x="23" y="9"/>
                  </a:moveTo>
                  <a:cubicBezTo>
                    <a:pt x="22" y="3"/>
                    <a:pt x="15" y="0"/>
                    <a:pt x="9" y="2"/>
                  </a:cubicBezTo>
                  <a:cubicBezTo>
                    <a:pt x="3" y="4"/>
                    <a:pt x="0" y="10"/>
                    <a:pt x="2" y="16"/>
                  </a:cubicBezTo>
                  <a:cubicBezTo>
                    <a:pt x="4" y="22"/>
                    <a:pt x="10" y="25"/>
                    <a:pt x="16" y="23"/>
                  </a:cubicBezTo>
                  <a:cubicBezTo>
                    <a:pt x="22" y="22"/>
                    <a:pt x="25" y="15"/>
                    <a:pt x="23" y="9"/>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3" name="Freeform 328"/>
            <p:cNvSpPr>
              <a:spLocks/>
            </p:cNvSpPr>
            <p:nvPr/>
          </p:nvSpPr>
          <p:spPr bwMode="auto">
            <a:xfrm rot="16200000">
              <a:off x="5599507" y="5717641"/>
              <a:ext cx="145809" cy="145809"/>
            </a:xfrm>
            <a:custGeom>
              <a:avLst/>
              <a:gdLst>
                <a:gd name="T0" fmla="*/ 23 w 25"/>
                <a:gd name="T1" fmla="*/ 9 h 25"/>
                <a:gd name="T2" fmla="*/ 9 w 25"/>
                <a:gd name="T3" fmla="*/ 2 h 25"/>
                <a:gd name="T4" fmla="*/ 2 w 25"/>
                <a:gd name="T5" fmla="*/ 16 h 25"/>
                <a:gd name="T6" fmla="*/ 16 w 25"/>
                <a:gd name="T7" fmla="*/ 23 h 25"/>
                <a:gd name="T8" fmla="*/ 23 w 25"/>
                <a:gd name="T9" fmla="*/ 9 h 25"/>
              </a:gdLst>
              <a:ahLst/>
              <a:cxnLst>
                <a:cxn ang="0">
                  <a:pos x="T0" y="T1"/>
                </a:cxn>
                <a:cxn ang="0">
                  <a:pos x="T2" y="T3"/>
                </a:cxn>
                <a:cxn ang="0">
                  <a:pos x="T4" y="T5"/>
                </a:cxn>
                <a:cxn ang="0">
                  <a:pos x="T6" y="T7"/>
                </a:cxn>
                <a:cxn ang="0">
                  <a:pos x="T8" y="T9"/>
                </a:cxn>
              </a:cxnLst>
              <a:rect l="0" t="0" r="r" b="b"/>
              <a:pathLst>
                <a:path w="25" h="25">
                  <a:moveTo>
                    <a:pt x="23" y="9"/>
                  </a:moveTo>
                  <a:cubicBezTo>
                    <a:pt x="22" y="3"/>
                    <a:pt x="15" y="0"/>
                    <a:pt x="9" y="2"/>
                  </a:cubicBezTo>
                  <a:cubicBezTo>
                    <a:pt x="3" y="3"/>
                    <a:pt x="0" y="10"/>
                    <a:pt x="2" y="16"/>
                  </a:cubicBezTo>
                  <a:cubicBezTo>
                    <a:pt x="3" y="22"/>
                    <a:pt x="10" y="25"/>
                    <a:pt x="16" y="23"/>
                  </a:cubicBezTo>
                  <a:cubicBezTo>
                    <a:pt x="22" y="21"/>
                    <a:pt x="25" y="15"/>
                    <a:pt x="23" y="9"/>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4" name="Freeform 329"/>
            <p:cNvSpPr>
              <a:spLocks/>
            </p:cNvSpPr>
            <p:nvPr/>
          </p:nvSpPr>
          <p:spPr bwMode="auto">
            <a:xfrm rot="16200000">
              <a:off x="5342709" y="6281291"/>
              <a:ext cx="93579" cy="93579"/>
            </a:xfrm>
            <a:custGeom>
              <a:avLst/>
              <a:gdLst>
                <a:gd name="T0" fmla="*/ 15 w 16"/>
                <a:gd name="T1" fmla="*/ 6 h 16"/>
                <a:gd name="T2" fmla="*/ 6 w 16"/>
                <a:gd name="T3" fmla="*/ 2 h 16"/>
                <a:gd name="T4" fmla="*/ 2 w 16"/>
                <a:gd name="T5" fmla="*/ 10 h 16"/>
                <a:gd name="T6" fmla="*/ 10 w 16"/>
                <a:gd name="T7" fmla="*/ 15 h 16"/>
                <a:gd name="T8" fmla="*/ 15 w 16"/>
                <a:gd name="T9" fmla="*/ 6 h 16"/>
              </a:gdLst>
              <a:ahLst/>
              <a:cxnLst>
                <a:cxn ang="0">
                  <a:pos x="T0" y="T1"/>
                </a:cxn>
                <a:cxn ang="0">
                  <a:pos x="T2" y="T3"/>
                </a:cxn>
                <a:cxn ang="0">
                  <a:pos x="T4" y="T5"/>
                </a:cxn>
                <a:cxn ang="0">
                  <a:pos x="T6" y="T7"/>
                </a:cxn>
                <a:cxn ang="0">
                  <a:pos x="T8" y="T9"/>
                </a:cxn>
              </a:cxnLst>
              <a:rect l="0" t="0" r="r" b="b"/>
              <a:pathLst>
                <a:path w="16" h="16">
                  <a:moveTo>
                    <a:pt x="15" y="6"/>
                  </a:moveTo>
                  <a:cubicBezTo>
                    <a:pt x="14" y="2"/>
                    <a:pt x="10" y="0"/>
                    <a:pt x="6" y="2"/>
                  </a:cubicBezTo>
                  <a:cubicBezTo>
                    <a:pt x="3" y="3"/>
                    <a:pt x="0" y="7"/>
                    <a:pt x="2" y="10"/>
                  </a:cubicBezTo>
                  <a:cubicBezTo>
                    <a:pt x="3" y="14"/>
                    <a:pt x="7" y="16"/>
                    <a:pt x="10" y="15"/>
                  </a:cubicBezTo>
                  <a:cubicBezTo>
                    <a:pt x="14" y="14"/>
                    <a:pt x="16" y="10"/>
                    <a:pt x="15" y="6"/>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5" name="Freeform 330"/>
            <p:cNvSpPr>
              <a:spLocks/>
            </p:cNvSpPr>
            <p:nvPr/>
          </p:nvSpPr>
          <p:spPr bwMode="auto">
            <a:xfrm rot="16200000">
              <a:off x="5349238" y="5758990"/>
              <a:ext cx="93579" cy="93579"/>
            </a:xfrm>
            <a:custGeom>
              <a:avLst/>
              <a:gdLst>
                <a:gd name="T0" fmla="*/ 15 w 16"/>
                <a:gd name="T1" fmla="*/ 6 h 16"/>
                <a:gd name="T2" fmla="*/ 6 w 16"/>
                <a:gd name="T3" fmla="*/ 1 h 16"/>
                <a:gd name="T4" fmla="*/ 1 w 16"/>
                <a:gd name="T5" fmla="*/ 10 h 16"/>
                <a:gd name="T6" fmla="*/ 10 w 16"/>
                <a:gd name="T7" fmla="*/ 14 h 16"/>
                <a:gd name="T8" fmla="*/ 15 w 16"/>
                <a:gd name="T9" fmla="*/ 6 h 16"/>
              </a:gdLst>
              <a:ahLst/>
              <a:cxnLst>
                <a:cxn ang="0">
                  <a:pos x="T0" y="T1"/>
                </a:cxn>
                <a:cxn ang="0">
                  <a:pos x="T2" y="T3"/>
                </a:cxn>
                <a:cxn ang="0">
                  <a:pos x="T4" y="T5"/>
                </a:cxn>
                <a:cxn ang="0">
                  <a:pos x="T6" y="T7"/>
                </a:cxn>
                <a:cxn ang="0">
                  <a:pos x="T8" y="T9"/>
                </a:cxn>
              </a:cxnLst>
              <a:rect l="0" t="0" r="r" b="b"/>
              <a:pathLst>
                <a:path w="16" h="16">
                  <a:moveTo>
                    <a:pt x="15" y="6"/>
                  </a:moveTo>
                  <a:cubicBezTo>
                    <a:pt x="14" y="2"/>
                    <a:pt x="10" y="0"/>
                    <a:pt x="6" y="1"/>
                  </a:cubicBezTo>
                  <a:cubicBezTo>
                    <a:pt x="2" y="2"/>
                    <a:pt x="0" y="6"/>
                    <a:pt x="1" y="10"/>
                  </a:cubicBezTo>
                  <a:cubicBezTo>
                    <a:pt x="2" y="13"/>
                    <a:pt x="6" y="16"/>
                    <a:pt x="10" y="14"/>
                  </a:cubicBezTo>
                  <a:cubicBezTo>
                    <a:pt x="14" y="13"/>
                    <a:pt x="16" y="9"/>
                    <a:pt x="15" y="6"/>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6" name="Freeform 331"/>
            <p:cNvSpPr>
              <a:spLocks/>
            </p:cNvSpPr>
            <p:nvPr/>
          </p:nvSpPr>
          <p:spPr bwMode="auto">
            <a:xfrm rot="16200000">
              <a:off x="5759462" y="6180095"/>
              <a:ext cx="87050" cy="93579"/>
            </a:xfrm>
            <a:custGeom>
              <a:avLst/>
              <a:gdLst>
                <a:gd name="T0" fmla="*/ 14 w 15"/>
                <a:gd name="T1" fmla="*/ 6 h 16"/>
                <a:gd name="T2" fmla="*/ 6 w 15"/>
                <a:gd name="T3" fmla="*/ 1 h 16"/>
                <a:gd name="T4" fmla="*/ 1 w 15"/>
                <a:gd name="T5" fmla="*/ 10 h 16"/>
                <a:gd name="T6" fmla="*/ 10 w 15"/>
                <a:gd name="T7" fmla="*/ 15 h 16"/>
                <a:gd name="T8" fmla="*/ 14 w 15"/>
                <a:gd name="T9" fmla="*/ 6 h 16"/>
              </a:gdLst>
              <a:ahLst/>
              <a:cxnLst>
                <a:cxn ang="0">
                  <a:pos x="T0" y="T1"/>
                </a:cxn>
                <a:cxn ang="0">
                  <a:pos x="T2" y="T3"/>
                </a:cxn>
                <a:cxn ang="0">
                  <a:pos x="T4" y="T5"/>
                </a:cxn>
                <a:cxn ang="0">
                  <a:pos x="T6" y="T7"/>
                </a:cxn>
                <a:cxn ang="0">
                  <a:pos x="T8" y="T9"/>
                </a:cxn>
              </a:cxnLst>
              <a:rect l="0" t="0" r="r" b="b"/>
              <a:pathLst>
                <a:path w="15" h="16">
                  <a:moveTo>
                    <a:pt x="14" y="6"/>
                  </a:moveTo>
                  <a:cubicBezTo>
                    <a:pt x="13" y="2"/>
                    <a:pt x="9" y="0"/>
                    <a:pt x="6" y="1"/>
                  </a:cubicBezTo>
                  <a:cubicBezTo>
                    <a:pt x="2" y="2"/>
                    <a:pt x="0" y="6"/>
                    <a:pt x="1" y="10"/>
                  </a:cubicBezTo>
                  <a:cubicBezTo>
                    <a:pt x="2" y="14"/>
                    <a:pt x="6" y="16"/>
                    <a:pt x="10" y="15"/>
                  </a:cubicBezTo>
                  <a:cubicBezTo>
                    <a:pt x="13" y="13"/>
                    <a:pt x="15" y="10"/>
                    <a:pt x="14" y="6"/>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7" name="Freeform 332"/>
            <p:cNvSpPr>
              <a:spLocks/>
            </p:cNvSpPr>
            <p:nvPr/>
          </p:nvSpPr>
          <p:spPr bwMode="auto">
            <a:xfrm rot="16200000">
              <a:off x="5174049" y="5788369"/>
              <a:ext cx="65288" cy="63111"/>
            </a:xfrm>
            <a:custGeom>
              <a:avLst/>
              <a:gdLst>
                <a:gd name="T0" fmla="*/ 10 w 11"/>
                <a:gd name="T1" fmla="*/ 5 h 11"/>
                <a:gd name="T2" fmla="*/ 4 w 11"/>
                <a:gd name="T3" fmla="*/ 1 h 11"/>
                <a:gd name="T4" fmla="*/ 1 w 11"/>
                <a:gd name="T5" fmla="*/ 7 h 11"/>
                <a:gd name="T6" fmla="*/ 7 w 11"/>
                <a:gd name="T7" fmla="*/ 11 h 11"/>
                <a:gd name="T8" fmla="*/ 10 w 11"/>
                <a:gd name="T9" fmla="*/ 5 h 11"/>
              </a:gdLst>
              <a:ahLst/>
              <a:cxnLst>
                <a:cxn ang="0">
                  <a:pos x="T0" y="T1"/>
                </a:cxn>
                <a:cxn ang="0">
                  <a:pos x="T2" y="T3"/>
                </a:cxn>
                <a:cxn ang="0">
                  <a:pos x="T4" y="T5"/>
                </a:cxn>
                <a:cxn ang="0">
                  <a:pos x="T6" y="T7"/>
                </a:cxn>
                <a:cxn ang="0">
                  <a:pos x="T8" y="T9"/>
                </a:cxn>
              </a:cxnLst>
              <a:rect l="0" t="0" r="r" b="b"/>
              <a:pathLst>
                <a:path w="11" h="11">
                  <a:moveTo>
                    <a:pt x="10" y="5"/>
                  </a:moveTo>
                  <a:cubicBezTo>
                    <a:pt x="9" y="2"/>
                    <a:pt x="7" y="0"/>
                    <a:pt x="4" y="1"/>
                  </a:cubicBezTo>
                  <a:cubicBezTo>
                    <a:pt x="1" y="2"/>
                    <a:pt x="0" y="5"/>
                    <a:pt x="1" y="7"/>
                  </a:cubicBezTo>
                  <a:cubicBezTo>
                    <a:pt x="1" y="10"/>
                    <a:pt x="4" y="11"/>
                    <a:pt x="7" y="11"/>
                  </a:cubicBezTo>
                  <a:cubicBezTo>
                    <a:pt x="9" y="10"/>
                    <a:pt x="11" y="7"/>
                    <a:pt x="10" y="5"/>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8" name="Freeform 333"/>
            <p:cNvSpPr>
              <a:spLocks/>
            </p:cNvSpPr>
            <p:nvPr/>
          </p:nvSpPr>
          <p:spPr bwMode="auto">
            <a:xfrm rot="16200000">
              <a:off x="5122907" y="5939619"/>
              <a:ext cx="87050" cy="87050"/>
            </a:xfrm>
            <a:custGeom>
              <a:avLst/>
              <a:gdLst>
                <a:gd name="T0" fmla="*/ 14 w 15"/>
                <a:gd name="T1" fmla="*/ 6 h 15"/>
                <a:gd name="T2" fmla="*/ 6 w 15"/>
                <a:gd name="T3" fmla="*/ 1 h 15"/>
                <a:gd name="T4" fmla="*/ 1 w 15"/>
                <a:gd name="T5" fmla="*/ 9 h 15"/>
                <a:gd name="T6" fmla="*/ 9 w 15"/>
                <a:gd name="T7" fmla="*/ 14 h 15"/>
                <a:gd name="T8" fmla="*/ 14 w 15"/>
                <a:gd name="T9" fmla="*/ 6 h 15"/>
              </a:gdLst>
              <a:ahLst/>
              <a:cxnLst>
                <a:cxn ang="0">
                  <a:pos x="T0" y="T1"/>
                </a:cxn>
                <a:cxn ang="0">
                  <a:pos x="T2" y="T3"/>
                </a:cxn>
                <a:cxn ang="0">
                  <a:pos x="T4" y="T5"/>
                </a:cxn>
                <a:cxn ang="0">
                  <a:pos x="T6" y="T7"/>
                </a:cxn>
                <a:cxn ang="0">
                  <a:pos x="T8" y="T9"/>
                </a:cxn>
              </a:cxnLst>
              <a:rect l="0" t="0" r="r" b="b"/>
              <a:pathLst>
                <a:path w="15" h="15">
                  <a:moveTo>
                    <a:pt x="14" y="6"/>
                  </a:moveTo>
                  <a:cubicBezTo>
                    <a:pt x="13" y="2"/>
                    <a:pt x="9" y="0"/>
                    <a:pt x="6" y="1"/>
                  </a:cubicBezTo>
                  <a:cubicBezTo>
                    <a:pt x="2" y="2"/>
                    <a:pt x="0" y="6"/>
                    <a:pt x="1" y="9"/>
                  </a:cubicBezTo>
                  <a:cubicBezTo>
                    <a:pt x="2" y="13"/>
                    <a:pt x="6" y="15"/>
                    <a:pt x="9" y="14"/>
                  </a:cubicBezTo>
                  <a:cubicBezTo>
                    <a:pt x="13" y="13"/>
                    <a:pt x="15" y="9"/>
                    <a:pt x="14" y="6"/>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49" name="Freeform 334"/>
            <p:cNvSpPr>
              <a:spLocks/>
            </p:cNvSpPr>
            <p:nvPr/>
          </p:nvSpPr>
          <p:spPr bwMode="auto">
            <a:xfrm rot="16200000">
              <a:off x="5325299" y="6420572"/>
              <a:ext cx="41349" cy="41349"/>
            </a:xfrm>
            <a:custGeom>
              <a:avLst/>
              <a:gdLst>
                <a:gd name="T0" fmla="*/ 7 w 7"/>
                <a:gd name="T1" fmla="*/ 2 h 7"/>
                <a:gd name="T2" fmla="*/ 3 w 7"/>
                <a:gd name="T3" fmla="*/ 0 h 7"/>
                <a:gd name="T4" fmla="*/ 1 w 7"/>
                <a:gd name="T5" fmla="*/ 4 h 7"/>
                <a:gd name="T6" fmla="*/ 5 w 7"/>
                <a:gd name="T7" fmla="*/ 6 h 7"/>
                <a:gd name="T8" fmla="*/ 7 w 7"/>
                <a:gd name="T9" fmla="*/ 2 h 7"/>
              </a:gdLst>
              <a:ahLst/>
              <a:cxnLst>
                <a:cxn ang="0">
                  <a:pos x="T0" y="T1"/>
                </a:cxn>
                <a:cxn ang="0">
                  <a:pos x="T2" y="T3"/>
                </a:cxn>
                <a:cxn ang="0">
                  <a:pos x="T4" y="T5"/>
                </a:cxn>
                <a:cxn ang="0">
                  <a:pos x="T6" y="T7"/>
                </a:cxn>
                <a:cxn ang="0">
                  <a:pos x="T8" y="T9"/>
                </a:cxn>
              </a:cxnLst>
              <a:rect l="0" t="0" r="r" b="b"/>
              <a:pathLst>
                <a:path w="7" h="7">
                  <a:moveTo>
                    <a:pt x="7" y="2"/>
                  </a:moveTo>
                  <a:cubicBezTo>
                    <a:pt x="6" y="1"/>
                    <a:pt x="5" y="0"/>
                    <a:pt x="3" y="0"/>
                  </a:cubicBezTo>
                  <a:cubicBezTo>
                    <a:pt x="1" y="1"/>
                    <a:pt x="0" y="3"/>
                    <a:pt x="1" y="4"/>
                  </a:cubicBezTo>
                  <a:cubicBezTo>
                    <a:pt x="1" y="6"/>
                    <a:pt x="3" y="7"/>
                    <a:pt x="5" y="6"/>
                  </a:cubicBezTo>
                  <a:cubicBezTo>
                    <a:pt x="6" y="6"/>
                    <a:pt x="7" y="4"/>
                    <a:pt x="7" y="2"/>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0" name="Freeform 335"/>
            <p:cNvSpPr>
              <a:spLocks/>
            </p:cNvSpPr>
            <p:nvPr/>
          </p:nvSpPr>
          <p:spPr bwMode="auto">
            <a:xfrm rot="16200000">
              <a:off x="5538572" y="5702407"/>
              <a:ext cx="45701" cy="41349"/>
            </a:xfrm>
            <a:custGeom>
              <a:avLst/>
              <a:gdLst>
                <a:gd name="T0" fmla="*/ 7 w 8"/>
                <a:gd name="T1" fmla="*/ 3 h 7"/>
                <a:gd name="T2" fmla="*/ 3 w 8"/>
                <a:gd name="T3" fmla="*/ 1 h 7"/>
                <a:gd name="T4" fmla="*/ 1 w 8"/>
                <a:gd name="T5" fmla="*/ 5 h 7"/>
                <a:gd name="T6" fmla="*/ 5 w 8"/>
                <a:gd name="T7" fmla="*/ 7 h 7"/>
                <a:gd name="T8" fmla="*/ 7 w 8"/>
                <a:gd name="T9" fmla="*/ 3 h 7"/>
              </a:gdLst>
              <a:ahLst/>
              <a:cxnLst>
                <a:cxn ang="0">
                  <a:pos x="T0" y="T1"/>
                </a:cxn>
                <a:cxn ang="0">
                  <a:pos x="T2" y="T3"/>
                </a:cxn>
                <a:cxn ang="0">
                  <a:pos x="T4" y="T5"/>
                </a:cxn>
                <a:cxn ang="0">
                  <a:pos x="T6" y="T7"/>
                </a:cxn>
                <a:cxn ang="0">
                  <a:pos x="T8" y="T9"/>
                </a:cxn>
              </a:cxnLst>
              <a:rect l="0" t="0" r="r" b="b"/>
              <a:pathLst>
                <a:path w="8" h="7">
                  <a:moveTo>
                    <a:pt x="7" y="3"/>
                  </a:moveTo>
                  <a:cubicBezTo>
                    <a:pt x="7" y="1"/>
                    <a:pt x="5" y="0"/>
                    <a:pt x="3" y="1"/>
                  </a:cubicBezTo>
                  <a:cubicBezTo>
                    <a:pt x="1" y="1"/>
                    <a:pt x="0" y="3"/>
                    <a:pt x="1" y="5"/>
                  </a:cubicBezTo>
                  <a:cubicBezTo>
                    <a:pt x="1" y="6"/>
                    <a:pt x="3" y="7"/>
                    <a:pt x="5" y="7"/>
                  </a:cubicBezTo>
                  <a:cubicBezTo>
                    <a:pt x="7" y="6"/>
                    <a:pt x="8" y="4"/>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1" name="Freeform 336"/>
            <p:cNvSpPr>
              <a:spLocks/>
            </p:cNvSpPr>
            <p:nvPr/>
          </p:nvSpPr>
          <p:spPr bwMode="auto">
            <a:xfrm rot="16200000">
              <a:off x="5108761" y="5884125"/>
              <a:ext cx="45701" cy="39173"/>
            </a:xfrm>
            <a:custGeom>
              <a:avLst/>
              <a:gdLst>
                <a:gd name="T0" fmla="*/ 7 w 8"/>
                <a:gd name="T1" fmla="*/ 3 h 7"/>
                <a:gd name="T2" fmla="*/ 3 w 8"/>
                <a:gd name="T3" fmla="*/ 1 h 7"/>
                <a:gd name="T4" fmla="*/ 1 w 8"/>
                <a:gd name="T5" fmla="*/ 5 h 7"/>
                <a:gd name="T6" fmla="*/ 5 w 8"/>
                <a:gd name="T7" fmla="*/ 7 h 7"/>
                <a:gd name="T8" fmla="*/ 7 w 8"/>
                <a:gd name="T9" fmla="*/ 3 h 7"/>
              </a:gdLst>
              <a:ahLst/>
              <a:cxnLst>
                <a:cxn ang="0">
                  <a:pos x="T0" y="T1"/>
                </a:cxn>
                <a:cxn ang="0">
                  <a:pos x="T2" y="T3"/>
                </a:cxn>
                <a:cxn ang="0">
                  <a:pos x="T4" y="T5"/>
                </a:cxn>
                <a:cxn ang="0">
                  <a:pos x="T6" y="T7"/>
                </a:cxn>
                <a:cxn ang="0">
                  <a:pos x="T8" y="T9"/>
                </a:cxn>
              </a:cxnLst>
              <a:rect l="0" t="0" r="r" b="b"/>
              <a:pathLst>
                <a:path w="8" h="7">
                  <a:moveTo>
                    <a:pt x="7" y="3"/>
                  </a:moveTo>
                  <a:cubicBezTo>
                    <a:pt x="7" y="1"/>
                    <a:pt x="5" y="0"/>
                    <a:pt x="3" y="1"/>
                  </a:cubicBezTo>
                  <a:cubicBezTo>
                    <a:pt x="1" y="1"/>
                    <a:pt x="0" y="3"/>
                    <a:pt x="1" y="5"/>
                  </a:cubicBezTo>
                  <a:cubicBezTo>
                    <a:pt x="1" y="6"/>
                    <a:pt x="3" y="7"/>
                    <a:pt x="5" y="7"/>
                  </a:cubicBezTo>
                  <a:cubicBezTo>
                    <a:pt x="7" y="6"/>
                    <a:pt x="8" y="5"/>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2" name="Freeform 337"/>
            <p:cNvSpPr>
              <a:spLocks/>
            </p:cNvSpPr>
            <p:nvPr/>
          </p:nvSpPr>
          <p:spPr bwMode="auto">
            <a:xfrm rot="16200000">
              <a:off x="5357943" y="5976615"/>
              <a:ext cx="41349" cy="45701"/>
            </a:xfrm>
            <a:custGeom>
              <a:avLst/>
              <a:gdLst>
                <a:gd name="T0" fmla="*/ 7 w 7"/>
                <a:gd name="T1" fmla="*/ 3 h 8"/>
                <a:gd name="T2" fmla="*/ 3 w 7"/>
                <a:gd name="T3" fmla="*/ 1 h 8"/>
                <a:gd name="T4" fmla="*/ 0 w 7"/>
                <a:gd name="T5" fmla="*/ 5 h 8"/>
                <a:gd name="T6" fmla="*/ 4 w 7"/>
                <a:gd name="T7" fmla="*/ 7 h 8"/>
                <a:gd name="T8" fmla="*/ 7 w 7"/>
                <a:gd name="T9" fmla="*/ 3 h 8"/>
              </a:gdLst>
              <a:ahLst/>
              <a:cxnLst>
                <a:cxn ang="0">
                  <a:pos x="T0" y="T1"/>
                </a:cxn>
                <a:cxn ang="0">
                  <a:pos x="T2" y="T3"/>
                </a:cxn>
                <a:cxn ang="0">
                  <a:pos x="T4" y="T5"/>
                </a:cxn>
                <a:cxn ang="0">
                  <a:pos x="T6" y="T7"/>
                </a:cxn>
                <a:cxn ang="0">
                  <a:pos x="T8" y="T9"/>
                </a:cxn>
              </a:cxnLst>
              <a:rect l="0" t="0" r="r" b="b"/>
              <a:pathLst>
                <a:path w="7" h="8">
                  <a:moveTo>
                    <a:pt x="7" y="3"/>
                  </a:moveTo>
                  <a:cubicBezTo>
                    <a:pt x="6" y="1"/>
                    <a:pt x="4" y="0"/>
                    <a:pt x="3" y="1"/>
                  </a:cubicBezTo>
                  <a:cubicBezTo>
                    <a:pt x="1" y="1"/>
                    <a:pt x="0" y="3"/>
                    <a:pt x="0" y="5"/>
                  </a:cubicBezTo>
                  <a:cubicBezTo>
                    <a:pt x="1" y="7"/>
                    <a:pt x="3" y="8"/>
                    <a:pt x="4" y="7"/>
                  </a:cubicBezTo>
                  <a:cubicBezTo>
                    <a:pt x="6" y="7"/>
                    <a:pt x="7" y="5"/>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3" name="Freeform 338"/>
            <p:cNvSpPr>
              <a:spLocks/>
            </p:cNvSpPr>
            <p:nvPr/>
          </p:nvSpPr>
          <p:spPr bwMode="auto">
            <a:xfrm rot="16200000">
              <a:off x="5860658" y="6183360"/>
              <a:ext cx="41349" cy="41349"/>
            </a:xfrm>
            <a:custGeom>
              <a:avLst/>
              <a:gdLst>
                <a:gd name="T0" fmla="*/ 7 w 7"/>
                <a:gd name="T1" fmla="*/ 3 h 7"/>
                <a:gd name="T2" fmla="*/ 3 w 7"/>
                <a:gd name="T3" fmla="*/ 1 h 7"/>
                <a:gd name="T4" fmla="*/ 1 w 7"/>
                <a:gd name="T5" fmla="*/ 5 h 7"/>
                <a:gd name="T6" fmla="*/ 5 w 7"/>
                <a:gd name="T7" fmla="*/ 7 h 7"/>
                <a:gd name="T8" fmla="*/ 7 w 7"/>
                <a:gd name="T9" fmla="*/ 3 h 7"/>
              </a:gdLst>
              <a:ahLst/>
              <a:cxnLst>
                <a:cxn ang="0">
                  <a:pos x="T0" y="T1"/>
                </a:cxn>
                <a:cxn ang="0">
                  <a:pos x="T2" y="T3"/>
                </a:cxn>
                <a:cxn ang="0">
                  <a:pos x="T4" y="T5"/>
                </a:cxn>
                <a:cxn ang="0">
                  <a:pos x="T6" y="T7"/>
                </a:cxn>
                <a:cxn ang="0">
                  <a:pos x="T8" y="T9"/>
                </a:cxn>
              </a:cxnLst>
              <a:rect l="0" t="0" r="r" b="b"/>
              <a:pathLst>
                <a:path w="7" h="7">
                  <a:moveTo>
                    <a:pt x="7" y="3"/>
                  </a:moveTo>
                  <a:cubicBezTo>
                    <a:pt x="6" y="1"/>
                    <a:pt x="4" y="0"/>
                    <a:pt x="3" y="1"/>
                  </a:cubicBezTo>
                  <a:cubicBezTo>
                    <a:pt x="1" y="1"/>
                    <a:pt x="0" y="3"/>
                    <a:pt x="1" y="5"/>
                  </a:cubicBezTo>
                  <a:cubicBezTo>
                    <a:pt x="1" y="6"/>
                    <a:pt x="3" y="7"/>
                    <a:pt x="5" y="7"/>
                  </a:cubicBezTo>
                  <a:cubicBezTo>
                    <a:pt x="6" y="6"/>
                    <a:pt x="7" y="5"/>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4" name="Freeform 339"/>
            <p:cNvSpPr>
              <a:spLocks/>
            </p:cNvSpPr>
            <p:nvPr/>
          </p:nvSpPr>
          <p:spPr bwMode="auto">
            <a:xfrm rot="16200000">
              <a:off x="5649561" y="6063666"/>
              <a:ext cx="45701" cy="41349"/>
            </a:xfrm>
            <a:custGeom>
              <a:avLst/>
              <a:gdLst>
                <a:gd name="T0" fmla="*/ 7 w 8"/>
                <a:gd name="T1" fmla="*/ 2 h 7"/>
                <a:gd name="T2" fmla="*/ 3 w 8"/>
                <a:gd name="T3" fmla="*/ 0 h 7"/>
                <a:gd name="T4" fmla="*/ 1 w 8"/>
                <a:gd name="T5" fmla="*/ 4 h 7"/>
                <a:gd name="T6" fmla="*/ 5 w 8"/>
                <a:gd name="T7" fmla="*/ 6 h 7"/>
                <a:gd name="T8" fmla="*/ 7 w 8"/>
                <a:gd name="T9" fmla="*/ 2 h 7"/>
              </a:gdLst>
              <a:ahLst/>
              <a:cxnLst>
                <a:cxn ang="0">
                  <a:pos x="T0" y="T1"/>
                </a:cxn>
                <a:cxn ang="0">
                  <a:pos x="T2" y="T3"/>
                </a:cxn>
                <a:cxn ang="0">
                  <a:pos x="T4" y="T5"/>
                </a:cxn>
                <a:cxn ang="0">
                  <a:pos x="T6" y="T7"/>
                </a:cxn>
                <a:cxn ang="0">
                  <a:pos x="T8" y="T9"/>
                </a:cxn>
              </a:cxnLst>
              <a:rect l="0" t="0" r="r" b="b"/>
              <a:pathLst>
                <a:path w="8" h="7">
                  <a:moveTo>
                    <a:pt x="7" y="2"/>
                  </a:moveTo>
                  <a:cubicBezTo>
                    <a:pt x="7" y="1"/>
                    <a:pt x="5" y="0"/>
                    <a:pt x="3" y="0"/>
                  </a:cubicBezTo>
                  <a:cubicBezTo>
                    <a:pt x="1" y="1"/>
                    <a:pt x="0" y="2"/>
                    <a:pt x="1" y="4"/>
                  </a:cubicBezTo>
                  <a:cubicBezTo>
                    <a:pt x="1" y="6"/>
                    <a:pt x="3" y="7"/>
                    <a:pt x="5" y="6"/>
                  </a:cubicBezTo>
                  <a:cubicBezTo>
                    <a:pt x="7" y="6"/>
                    <a:pt x="8" y="4"/>
                    <a:pt x="7" y="2"/>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5" name="Freeform 340"/>
            <p:cNvSpPr>
              <a:spLocks/>
            </p:cNvSpPr>
            <p:nvPr/>
          </p:nvSpPr>
          <p:spPr bwMode="auto">
            <a:xfrm rot="16200000">
              <a:off x="5552717" y="6352020"/>
              <a:ext cx="41349" cy="39173"/>
            </a:xfrm>
            <a:custGeom>
              <a:avLst/>
              <a:gdLst>
                <a:gd name="T0" fmla="*/ 7 w 7"/>
                <a:gd name="T1" fmla="*/ 3 h 7"/>
                <a:gd name="T2" fmla="*/ 3 w 7"/>
                <a:gd name="T3" fmla="*/ 1 h 7"/>
                <a:gd name="T4" fmla="*/ 0 w 7"/>
                <a:gd name="T5" fmla="*/ 5 h 7"/>
                <a:gd name="T6" fmla="*/ 5 w 7"/>
                <a:gd name="T7" fmla="*/ 7 h 7"/>
                <a:gd name="T8" fmla="*/ 7 w 7"/>
                <a:gd name="T9" fmla="*/ 3 h 7"/>
              </a:gdLst>
              <a:ahLst/>
              <a:cxnLst>
                <a:cxn ang="0">
                  <a:pos x="T0" y="T1"/>
                </a:cxn>
                <a:cxn ang="0">
                  <a:pos x="T2" y="T3"/>
                </a:cxn>
                <a:cxn ang="0">
                  <a:pos x="T4" y="T5"/>
                </a:cxn>
                <a:cxn ang="0">
                  <a:pos x="T6" y="T7"/>
                </a:cxn>
                <a:cxn ang="0">
                  <a:pos x="T8" y="T9"/>
                </a:cxn>
              </a:cxnLst>
              <a:rect l="0" t="0" r="r" b="b"/>
              <a:pathLst>
                <a:path w="7" h="7">
                  <a:moveTo>
                    <a:pt x="7" y="3"/>
                  </a:moveTo>
                  <a:cubicBezTo>
                    <a:pt x="6" y="1"/>
                    <a:pt x="4" y="0"/>
                    <a:pt x="3" y="1"/>
                  </a:cubicBezTo>
                  <a:cubicBezTo>
                    <a:pt x="1" y="1"/>
                    <a:pt x="0" y="3"/>
                    <a:pt x="0" y="5"/>
                  </a:cubicBezTo>
                  <a:cubicBezTo>
                    <a:pt x="1" y="6"/>
                    <a:pt x="3" y="7"/>
                    <a:pt x="5" y="7"/>
                  </a:cubicBezTo>
                  <a:cubicBezTo>
                    <a:pt x="6" y="6"/>
                    <a:pt x="7" y="5"/>
                    <a:pt x="7" y="3"/>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6" name="Freeform 341"/>
            <p:cNvSpPr>
              <a:spLocks/>
            </p:cNvSpPr>
            <p:nvPr/>
          </p:nvSpPr>
          <p:spPr bwMode="auto">
            <a:xfrm rot="16200000">
              <a:off x="9763211" y="5285653"/>
              <a:ext cx="1540789" cy="581060"/>
            </a:xfrm>
            <a:custGeom>
              <a:avLst/>
              <a:gdLst>
                <a:gd name="T0" fmla="*/ 128 w 265"/>
                <a:gd name="T1" fmla="*/ 72 h 100"/>
                <a:gd name="T2" fmla="*/ 265 w 265"/>
                <a:gd name="T3" fmla="*/ 33 h 100"/>
                <a:gd name="T4" fmla="*/ 236 w 265"/>
                <a:gd name="T5" fmla="*/ 0 h 100"/>
                <a:gd name="T6" fmla="*/ 148 w 265"/>
                <a:gd name="T7" fmla="*/ 33 h 100"/>
                <a:gd name="T8" fmla="*/ 20 w 265"/>
                <a:gd name="T9" fmla="*/ 36 h 100"/>
                <a:gd name="T10" fmla="*/ 0 w 265"/>
                <a:gd name="T11" fmla="*/ 97 h 100"/>
                <a:gd name="T12" fmla="*/ 128 w 265"/>
                <a:gd name="T13" fmla="*/ 72 h 100"/>
              </a:gdLst>
              <a:ahLst/>
              <a:cxnLst>
                <a:cxn ang="0">
                  <a:pos x="T0" y="T1"/>
                </a:cxn>
                <a:cxn ang="0">
                  <a:pos x="T2" y="T3"/>
                </a:cxn>
                <a:cxn ang="0">
                  <a:pos x="T4" y="T5"/>
                </a:cxn>
                <a:cxn ang="0">
                  <a:pos x="T6" y="T7"/>
                </a:cxn>
                <a:cxn ang="0">
                  <a:pos x="T8" y="T9"/>
                </a:cxn>
                <a:cxn ang="0">
                  <a:pos x="T10" y="T11"/>
                </a:cxn>
                <a:cxn ang="0">
                  <a:pos x="T12" y="T13"/>
                </a:cxn>
              </a:cxnLst>
              <a:rect l="0" t="0" r="r" b="b"/>
              <a:pathLst>
                <a:path w="265" h="100">
                  <a:moveTo>
                    <a:pt x="128" y="72"/>
                  </a:moveTo>
                  <a:cubicBezTo>
                    <a:pt x="188" y="42"/>
                    <a:pt x="229" y="27"/>
                    <a:pt x="265" y="33"/>
                  </a:cubicBezTo>
                  <a:cubicBezTo>
                    <a:pt x="257" y="21"/>
                    <a:pt x="247" y="10"/>
                    <a:pt x="236" y="0"/>
                  </a:cubicBezTo>
                  <a:cubicBezTo>
                    <a:pt x="211" y="3"/>
                    <a:pt x="180" y="13"/>
                    <a:pt x="148" y="33"/>
                  </a:cubicBezTo>
                  <a:cubicBezTo>
                    <a:pt x="109" y="58"/>
                    <a:pt x="52" y="47"/>
                    <a:pt x="20" y="36"/>
                  </a:cubicBezTo>
                  <a:cubicBezTo>
                    <a:pt x="9" y="54"/>
                    <a:pt x="2" y="75"/>
                    <a:pt x="0" y="97"/>
                  </a:cubicBezTo>
                  <a:cubicBezTo>
                    <a:pt x="24" y="100"/>
                    <a:pt x="71" y="100"/>
                    <a:pt x="128" y="72"/>
                  </a:cubicBezTo>
                  <a:close/>
                </a:path>
              </a:pathLst>
            </a:custGeom>
            <a:solidFill>
              <a:srgbClr val="E8BD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7" name="Freeform 342"/>
            <p:cNvSpPr>
              <a:spLocks/>
            </p:cNvSpPr>
            <p:nvPr/>
          </p:nvSpPr>
          <p:spPr bwMode="auto">
            <a:xfrm rot="16200000">
              <a:off x="9737096" y="5387937"/>
              <a:ext cx="1255700" cy="430899"/>
            </a:xfrm>
            <a:custGeom>
              <a:avLst/>
              <a:gdLst>
                <a:gd name="T0" fmla="*/ 128 w 216"/>
                <a:gd name="T1" fmla="*/ 49 h 74"/>
                <a:gd name="T2" fmla="*/ 216 w 216"/>
                <a:gd name="T3" fmla="*/ 16 h 74"/>
                <a:gd name="T4" fmla="*/ 193 w 216"/>
                <a:gd name="T5" fmla="*/ 0 h 74"/>
                <a:gd name="T6" fmla="*/ 121 w 216"/>
                <a:gd name="T7" fmla="*/ 28 h 74"/>
                <a:gd name="T8" fmla="*/ 25 w 216"/>
                <a:gd name="T9" fmla="*/ 20 h 74"/>
                <a:gd name="T10" fmla="*/ 0 w 216"/>
                <a:gd name="T11" fmla="*/ 52 h 74"/>
                <a:gd name="T12" fmla="*/ 128 w 216"/>
                <a:gd name="T13" fmla="*/ 49 h 74"/>
              </a:gdLst>
              <a:ahLst/>
              <a:cxnLst>
                <a:cxn ang="0">
                  <a:pos x="T0" y="T1"/>
                </a:cxn>
                <a:cxn ang="0">
                  <a:pos x="T2" y="T3"/>
                </a:cxn>
                <a:cxn ang="0">
                  <a:pos x="T4" y="T5"/>
                </a:cxn>
                <a:cxn ang="0">
                  <a:pos x="T6" y="T7"/>
                </a:cxn>
                <a:cxn ang="0">
                  <a:pos x="T8" y="T9"/>
                </a:cxn>
                <a:cxn ang="0">
                  <a:pos x="T10" y="T11"/>
                </a:cxn>
                <a:cxn ang="0">
                  <a:pos x="T12" y="T13"/>
                </a:cxn>
              </a:cxnLst>
              <a:rect l="0" t="0" r="r" b="b"/>
              <a:pathLst>
                <a:path w="216" h="74">
                  <a:moveTo>
                    <a:pt x="128" y="49"/>
                  </a:moveTo>
                  <a:cubicBezTo>
                    <a:pt x="160" y="29"/>
                    <a:pt x="191" y="19"/>
                    <a:pt x="216" y="16"/>
                  </a:cubicBezTo>
                  <a:cubicBezTo>
                    <a:pt x="209" y="10"/>
                    <a:pt x="201" y="5"/>
                    <a:pt x="193" y="0"/>
                  </a:cubicBezTo>
                  <a:cubicBezTo>
                    <a:pt x="176" y="9"/>
                    <a:pt x="151" y="21"/>
                    <a:pt x="121" y="28"/>
                  </a:cubicBezTo>
                  <a:cubicBezTo>
                    <a:pt x="81" y="37"/>
                    <a:pt x="44" y="27"/>
                    <a:pt x="25" y="20"/>
                  </a:cubicBezTo>
                  <a:cubicBezTo>
                    <a:pt x="15" y="29"/>
                    <a:pt x="7" y="40"/>
                    <a:pt x="0" y="52"/>
                  </a:cubicBezTo>
                  <a:cubicBezTo>
                    <a:pt x="32" y="63"/>
                    <a:pt x="89" y="74"/>
                    <a:pt x="128" y="49"/>
                  </a:cubicBezTo>
                  <a:close/>
                </a:path>
              </a:pathLst>
            </a:custGeom>
            <a:solidFill>
              <a:srgbClr val="EDC1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8" name="Freeform 343"/>
            <p:cNvSpPr>
              <a:spLocks/>
            </p:cNvSpPr>
            <p:nvPr/>
          </p:nvSpPr>
          <p:spPr bwMode="auto">
            <a:xfrm rot="16200000">
              <a:off x="9728391" y="5442344"/>
              <a:ext cx="842211" cy="256798"/>
            </a:xfrm>
            <a:custGeom>
              <a:avLst/>
              <a:gdLst>
                <a:gd name="T0" fmla="*/ 145 w 145"/>
                <a:gd name="T1" fmla="*/ 18 h 44"/>
                <a:gd name="T2" fmla="*/ 57 w 145"/>
                <a:gd name="T3" fmla="*/ 6 h 44"/>
                <a:gd name="T4" fmla="*/ 0 w 145"/>
                <a:gd name="T5" fmla="*/ 29 h 44"/>
                <a:gd name="T6" fmla="*/ 145 w 145"/>
                <a:gd name="T7" fmla="*/ 18 h 44"/>
              </a:gdLst>
              <a:ahLst/>
              <a:cxnLst>
                <a:cxn ang="0">
                  <a:pos x="T0" y="T1"/>
                </a:cxn>
                <a:cxn ang="0">
                  <a:pos x="T2" y="T3"/>
                </a:cxn>
                <a:cxn ang="0">
                  <a:pos x="T4" y="T5"/>
                </a:cxn>
                <a:cxn ang="0">
                  <a:pos x="T6" y="T7"/>
                </a:cxn>
              </a:cxnLst>
              <a:rect l="0" t="0" r="r" b="b"/>
              <a:pathLst>
                <a:path w="145" h="44">
                  <a:moveTo>
                    <a:pt x="145" y="18"/>
                  </a:moveTo>
                  <a:cubicBezTo>
                    <a:pt x="119" y="5"/>
                    <a:pt x="88" y="0"/>
                    <a:pt x="57" y="6"/>
                  </a:cubicBezTo>
                  <a:cubicBezTo>
                    <a:pt x="36" y="10"/>
                    <a:pt x="17" y="18"/>
                    <a:pt x="0" y="29"/>
                  </a:cubicBezTo>
                  <a:cubicBezTo>
                    <a:pt x="20" y="35"/>
                    <a:pt x="72" y="44"/>
                    <a:pt x="145" y="18"/>
                  </a:cubicBezTo>
                  <a:close/>
                </a:path>
              </a:pathLst>
            </a:custGeom>
            <a:solidFill>
              <a:srgbClr val="FCCD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59" name="Freeform 344"/>
            <p:cNvSpPr>
              <a:spLocks/>
            </p:cNvSpPr>
            <p:nvPr/>
          </p:nvSpPr>
          <p:spPr bwMode="auto">
            <a:xfrm rot="16200000">
              <a:off x="9917725" y="5259538"/>
              <a:ext cx="1575609" cy="611528"/>
            </a:xfrm>
            <a:custGeom>
              <a:avLst/>
              <a:gdLst>
                <a:gd name="T0" fmla="*/ 152 w 271"/>
                <a:gd name="T1" fmla="*/ 52 h 105"/>
                <a:gd name="T2" fmla="*/ 271 w 271"/>
                <a:gd name="T3" fmla="*/ 15 h 105"/>
                <a:gd name="T4" fmla="*/ 266 w 271"/>
                <a:gd name="T5" fmla="*/ 6 h 105"/>
                <a:gd name="T6" fmla="*/ 129 w 271"/>
                <a:gd name="T7" fmla="*/ 45 h 105"/>
                <a:gd name="T8" fmla="*/ 1 w 271"/>
                <a:gd name="T9" fmla="*/ 70 h 105"/>
                <a:gd name="T10" fmla="*/ 3 w 271"/>
                <a:gd name="T11" fmla="*/ 104 h 105"/>
                <a:gd name="T12" fmla="*/ 152 w 271"/>
                <a:gd name="T13" fmla="*/ 52 h 105"/>
              </a:gdLst>
              <a:ahLst/>
              <a:cxnLst>
                <a:cxn ang="0">
                  <a:pos x="T0" y="T1"/>
                </a:cxn>
                <a:cxn ang="0">
                  <a:pos x="T2" y="T3"/>
                </a:cxn>
                <a:cxn ang="0">
                  <a:pos x="T4" y="T5"/>
                </a:cxn>
                <a:cxn ang="0">
                  <a:pos x="T6" y="T7"/>
                </a:cxn>
                <a:cxn ang="0">
                  <a:pos x="T8" y="T9"/>
                </a:cxn>
                <a:cxn ang="0">
                  <a:pos x="T10" y="T11"/>
                </a:cxn>
                <a:cxn ang="0">
                  <a:pos x="T12" y="T13"/>
                </a:cxn>
              </a:cxnLst>
              <a:rect l="0" t="0" r="r" b="b"/>
              <a:pathLst>
                <a:path w="271" h="105">
                  <a:moveTo>
                    <a:pt x="152" y="52"/>
                  </a:moveTo>
                  <a:cubicBezTo>
                    <a:pt x="210" y="10"/>
                    <a:pt x="251" y="11"/>
                    <a:pt x="271" y="15"/>
                  </a:cubicBezTo>
                  <a:cubicBezTo>
                    <a:pt x="269" y="12"/>
                    <a:pt x="267" y="9"/>
                    <a:pt x="266" y="6"/>
                  </a:cubicBezTo>
                  <a:cubicBezTo>
                    <a:pt x="230" y="0"/>
                    <a:pt x="189" y="15"/>
                    <a:pt x="129" y="45"/>
                  </a:cubicBezTo>
                  <a:cubicBezTo>
                    <a:pt x="72" y="73"/>
                    <a:pt x="25" y="73"/>
                    <a:pt x="1" y="70"/>
                  </a:cubicBezTo>
                  <a:cubicBezTo>
                    <a:pt x="0" y="81"/>
                    <a:pt x="1" y="93"/>
                    <a:pt x="3" y="104"/>
                  </a:cubicBezTo>
                  <a:cubicBezTo>
                    <a:pt x="27" y="105"/>
                    <a:pt x="83" y="100"/>
                    <a:pt x="152" y="52"/>
                  </a:cubicBezTo>
                  <a:close/>
                </a:path>
              </a:pathLst>
            </a:custGeom>
            <a:solidFill>
              <a:srgbClr val="DBB3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0" name="Freeform 345"/>
            <p:cNvSpPr>
              <a:spLocks/>
            </p:cNvSpPr>
            <p:nvPr/>
          </p:nvSpPr>
          <p:spPr bwMode="auto">
            <a:xfrm rot="16200000">
              <a:off x="9757770" y="5478252"/>
              <a:ext cx="977139" cy="237212"/>
            </a:xfrm>
            <a:custGeom>
              <a:avLst/>
              <a:gdLst>
                <a:gd name="T0" fmla="*/ 96 w 168"/>
                <a:gd name="T1" fmla="*/ 32 h 41"/>
                <a:gd name="T2" fmla="*/ 168 w 168"/>
                <a:gd name="T3" fmla="*/ 4 h 41"/>
                <a:gd name="T4" fmla="*/ 161 w 168"/>
                <a:gd name="T5" fmla="*/ 0 h 41"/>
                <a:gd name="T6" fmla="*/ 16 w 168"/>
                <a:gd name="T7" fmla="*/ 11 h 41"/>
                <a:gd name="T8" fmla="*/ 0 w 168"/>
                <a:gd name="T9" fmla="*/ 24 h 41"/>
                <a:gd name="T10" fmla="*/ 96 w 168"/>
                <a:gd name="T11" fmla="*/ 32 h 41"/>
              </a:gdLst>
              <a:ahLst/>
              <a:cxnLst>
                <a:cxn ang="0">
                  <a:pos x="T0" y="T1"/>
                </a:cxn>
                <a:cxn ang="0">
                  <a:pos x="T2" y="T3"/>
                </a:cxn>
                <a:cxn ang="0">
                  <a:pos x="T4" y="T5"/>
                </a:cxn>
                <a:cxn ang="0">
                  <a:pos x="T6" y="T7"/>
                </a:cxn>
                <a:cxn ang="0">
                  <a:pos x="T8" y="T9"/>
                </a:cxn>
                <a:cxn ang="0">
                  <a:pos x="T10" y="T11"/>
                </a:cxn>
              </a:cxnLst>
              <a:rect l="0" t="0" r="r" b="b"/>
              <a:pathLst>
                <a:path w="168" h="41">
                  <a:moveTo>
                    <a:pt x="96" y="32"/>
                  </a:moveTo>
                  <a:cubicBezTo>
                    <a:pt x="126" y="25"/>
                    <a:pt x="151" y="13"/>
                    <a:pt x="168" y="4"/>
                  </a:cubicBezTo>
                  <a:cubicBezTo>
                    <a:pt x="166" y="3"/>
                    <a:pt x="163" y="1"/>
                    <a:pt x="161" y="0"/>
                  </a:cubicBezTo>
                  <a:cubicBezTo>
                    <a:pt x="88" y="26"/>
                    <a:pt x="36" y="17"/>
                    <a:pt x="16" y="11"/>
                  </a:cubicBezTo>
                  <a:cubicBezTo>
                    <a:pt x="11" y="15"/>
                    <a:pt x="5" y="20"/>
                    <a:pt x="0" y="24"/>
                  </a:cubicBezTo>
                  <a:cubicBezTo>
                    <a:pt x="19" y="31"/>
                    <a:pt x="56" y="41"/>
                    <a:pt x="96" y="32"/>
                  </a:cubicBezTo>
                  <a:close/>
                </a:path>
              </a:pathLst>
            </a:custGeom>
            <a:solidFill>
              <a:srgbClr val="F2C5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1" name="Freeform 346"/>
            <p:cNvSpPr>
              <a:spLocks/>
            </p:cNvSpPr>
            <p:nvPr/>
          </p:nvSpPr>
          <p:spPr bwMode="auto">
            <a:xfrm rot="16200000">
              <a:off x="11182130" y="5118082"/>
              <a:ext cx="768218" cy="295971"/>
            </a:xfrm>
            <a:custGeom>
              <a:avLst/>
              <a:gdLst>
                <a:gd name="T0" fmla="*/ 48 w 132"/>
                <a:gd name="T1" fmla="*/ 48 h 51"/>
                <a:gd name="T2" fmla="*/ 132 w 132"/>
                <a:gd name="T3" fmla="*/ 0 h 51"/>
                <a:gd name="T4" fmla="*/ 0 w 132"/>
                <a:gd name="T5" fmla="*/ 48 h 51"/>
                <a:gd name="T6" fmla="*/ 48 w 132"/>
                <a:gd name="T7" fmla="*/ 48 h 51"/>
              </a:gdLst>
              <a:ahLst/>
              <a:cxnLst>
                <a:cxn ang="0">
                  <a:pos x="T0" y="T1"/>
                </a:cxn>
                <a:cxn ang="0">
                  <a:pos x="T2" y="T3"/>
                </a:cxn>
                <a:cxn ang="0">
                  <a:pos x="T4" y="T5"/>
                </a:cxn>
                <a:cxn ang="0">
                  <a:pos x="T6" y="T7"/>
                </a:cxn>
              </a:cxnLst>
              <a:rect l="0" t="0" r="r" b="b"/>
              <a:pathLst>
                <a:path w="132" h="51">
                  <a:moveTo>
                    <a:pt x="48" y="48"/>
                  </a:moveTo>
                  <a:cubicBezTo>
                    <a:pt x="82" y="42"/>
                    <a:pt x="111" y="24"/>
                    <a:pt x="132" y="0"/>
                  </a:cubicBezTo>
                  <a:cubicBezTo>
                    <a:pt x="71" y="32"/>
                    <a:pt x="23" y="44"/>
                    <a:pt x="0" y="48"/>
                  </a:cubicBezTo>
                  <a:cubicBezTo>
                    <a:pt x="15" y="51"/>
                    <a:pt x="31" y="51"/>
                    <a:pt x="48" y="48"/>
                  </a:cubicBezTo>
                  <a:close/>
                </a:path>
              </a:pathLst>
            </a:custGeom>
            <a:solidFill>
              <a:srgbClr val="5949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2" name="Freeform 347"/>
            <p:cNvSpPr>
              <a:spLocks/>
            </p:cNvSpPr>
            <p:nvPr/>
          </p:nvSpPr>
          <p:spPr bwMode="auto">
            <a:xfrm rot="16200000">
              <a:off x="10214784" y="5073469"/>
              <a:ext cx="1558199" cy="779100"/>
            </a:xfrm>
            <a:custGeom>
              <a:avLst/>
              <a:gdLst>
                <a:gd name="T0" fmla="*/ 148 w 268"/>
                <a:gd name="T1" fmla="*/ 44 h 134"/>
                <a:gd name="T2" fmla="*/ 0 w 268"/>
                <a:gd name="T3" fmla="*/ 116 h 134"/>
                <a:gd name="T4" fmla="*/ 12 w 268"/>
                <a:gd name="T5" fmla="*/ 134 h 134"/>
                <a:gd name="T6" fmla="*/ 146 w 268"/>
                <a:gd name="T7" fmla="*/ 91 h 134"/>
                <a:gd name="T8" fmla="*/ 268 w 268"/>
                <a:gd name="T9" fmla="*/ 45 h 134"/>
                <a:gd name="T10" fmla="*/ 266 w 268"/>
                <a:gd name="T11" fmla="*/ 22 h 134"/>
                <a:gd name="T12" fmla="*/ 260 w 268"/>
                <a:gd name="T13" fmla="*/ 0 h 134"/>
                <a:gd name="T14" fmla="*/ 148 w 268"/>
                <a:gd name="T15" fmla="*/ 44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8" h="134">
                  <a:moveTo>
                    <a:pt x="148" y="44"/>
                  </a:moveTo>
                  <a:cubicBezTo>
                    <a:pt x="75" y="95"/>
                    <a:pt x="23" y="111"/>
                    <a:pt x="0" y="116"/>
                  </a:cubicBezTo>
                  <a:cubicBezTo>
                    <a:pt x="3" y="123"/>
                    <a:pt x="7" y="129"/>
                    <a:pt x="12" y="134"/>
                  </a:cubicBezTo>
                  <a:cubicBezTo>
                    <a:pt x="37" y="132"/>
                    <a:pt x="97" y="123"/>
                    <a:pt x="146" y="91"/>
                  </a:cubicBezTo>
                  <a:cubicBezTo>
                    <a:pt x="193" y="60"/>
                    <a:pt x="237" y="44"/>
                    <a:pt x="268" y="45"/>
                  </a:cubicBezTo>
                  <a:cubicBezTo>
                    <a:pt x="268" y="37"/>
                    <a:pt x="267" y="30"/>
                    <a:pt x="266" y="22"/>
                  </a:cubicBezTo>
                  <a:cubicBezTo>
                    <a:pt x="265" y="15"/>
                    <a:pt x="263" y="7"/>
                    <a:pt x="260" y="0"/>
                  </a:cubicBezTo>
                  <a:cubicBezTo>
                    <a:pt x="237" y="0"/>
                    <a:pt x="201" y="8"/>
                    <a:pt x="148" y="44"/>
                  </a:cubicBezTo>
                  <a:close/>
                </a:path>
              </a:pathLst>
            </a:custGeom>
            <a:solidFill>
              <a:srgbClr val="C7A1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3" name="Freeform 348"/>
            <p:cNvSpPr>
              <a:spLocks/>
            </p:cNvSpPr>
            <p:nvPr/>
          </p:nvSpPr>
          <p:spPr bwMode="auto">
            <a:xfrm rot="16200000">
              <a:off x="10066799" y="5123522"/>
              <a:ext cx="1603900" cy="820448"/>
            </a:xfrm>
            <a:custGeom>
              <a:avLst/>
              <a:gdLst>
                <a:gd name="T0" fmla="*/ 149 w 276"/>
                <a:gd name="T1" fmla="*/ 42 h 141"/>
                <a:gd name="T2" fmla="*/ 0 w 276"/>
                <a:gd name="T3" fmla="*/ 94 h 141"/>
                <a:gd name="T4" fmla="*/ 0 w 276"/>
                <a:gd name="T5" fmla="*/ 96 h 141"/>
                <a:gd name="T6" fmla="*/ 16 w 276"/>
                <a:gd name="T7" fmla="*/ 141 h 141"/>
                <a:gd name="T8" fmla="*/ 164 w 276"/>
                <a:gd name="T9" fmla="*/ 69 h 141"/>
                <a:gd name="T10" fmla="*/ 276 w 276"/>
                <a:gd name="T11" fmla="*/ 25 h 141"/>
                <a:gd name="T12" fmla="*/ 268 w 276"/>
                <a:gd name="T13" fmla="*/ 5 h 141"/>
                <a:gd name="T14" fmla="*/ 149 w 276"/>
                <a:gd name="T15" fmla="*/ 42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141">
                  <a:moveTo>
                    <a:pt x="149" y="42"/>
                  </a:moveTo>
                  <a:cubicBezTo>
                    <a:pt x="80" y="90"/>
                    <a:pt x="24" y="95"/>
                    <a:pt x="0" y="94"/>
                  </a:cubicBezTo>
                  <a:cubicBezTo>
                    <a:pt x="0" y="95"/>
                    <a:pt x="0" y="96"/>
                    <a:pt x="0" y="96"/>
                  </a:cubicBezTo>
                  <a:cubicBezTo>
                    <a:pt x="3" y="113"/>
                    <a:pt x="8" y="128"/>
                    <a:pt x="16" y="141"/>
                  </a:cubicBezTo>
                  <a:cubicBezTo>
                    <a:pt x="39" y="136"/>
                    <a:pt x="91" y="120"/>
                    <a:pt x="164" y="69"/>
                  </a:cubicBezTo>
                  <a:cubicBezTo>
                    <a:pt x="217" y="33"/>
                    <a:pt x="253" y="25"/>
                    <a:pt x="276" y="25"/>
                  </a:cubicBezTo>
                  <a:cubicBezTo>
                    <a:pt x="274" y="18"/>
                    <a:pt x="271" y="11"/>
                    <a:pt x="268" y="5"/>
                  </a:cubicBezTo>
                  <a:cubicBezTo>
                    <a:pt x="248" y="1"/>
                    <a:pt x="207" y="0"/>
                    <a:pt x="149" y="42"/>
                  </a:cubicBezTo>
                  <a:close/>
                </a:path>
              </a:pathLst>
            </a:custGeom>
            <a:solidFill>
              <a:srgbClr val="D4A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4" name="Freeform 349"/>
            <p:cNvSpPr>
              <a:spLocks/>
            </p:cNvSpPr>
            <p:nvPr/>
          </p:nvSpPr>
          <p:spPr bwMode="auto">
            <a:xfrm rot="16200000">
              <a:off x="10431322" y="5111553"/>
              <a:ext cx="1488559" cy="633290"/>
            </a:xfrm>
            <a:custGeom>
              <a:avLst/>
              <a:gdLst>
                <a:gd name="T0" fmla="*/ 134 w 256"/>
                <a:gd name="T1" fmla="*/ 47 h 109"/>
                <a:gd name="T2" fmla="*/ 0 w 256"/>
                <a:gd name="T3" fmla="*/ 90 h 109"/>
                <a:gd name="T4" fmla="*/ 10 w 256"/>
                <a:gd name="T5" fmla="*/ 103 h 109"/>
                <a:gd name="T6" fmla="*/ 144 w 256"/>
                <a:gd name="T7" fmla="*/ 74 h 109"/>
                <a:gd name="T8" fmla="*/ 254 w 256"/>
                <a:gd name="T9" fmla="*/ 28 h 109"/>
                <a:gd name="T10" fmla="*/ 256 w 256"/>
                <a:gd name="T11" fmla="*/ 1 h 109"/>
                <a:gd name="T12" fmla="*/ 134 w 256"/>
                <a:gd name="T13" fmla="*/ 47 h 109"/>
              </a:gdLst>
              <a:ahLst/>
              <a:cxnLst>
                <a:cxn ang="0">
                  <a:pos x="T0" y="T1"/>
                </a:cxn>
                <a:cxn ang="0">
                  <a:pos x="T2" y="T3"/>
                </a:cxn>
                <a:cxn ang="0">
                  <a:pos x="T4" y="T5"/>
                </a:cxn>
                <a:cxn ang="0">
                  <a:pos x="T6" y="T7"/>
                </a:cxn>
                <a:cxn ang="0">
                  <a:pos x="T8" y="T9"/>
                </a:cxn>
                <a:cxn ang="0">
                  <a:pos x="T10" y="T11"/>
                </a:cxn>
                <a:cxn ang="0">
                  <a:pos x="T12" y="T13"/>
                </a:cxn>
              </a:cxnLst>
              <a:rect l="0" t="0" r="r" b="b"/>
              <a:pathLst>
                <a:path w="256" h="109">
                  <a:moveTo>
                    <a:pt x="134" y="47"/>
                  </a:moveTo>
                  <a:cubicBezTo>
                    <a:pt x="85" y="79"/>
                    <a:pt x="25" y="88"/>
                    <a:pt x="0" y="90"/>
                  </a:cubicBezTo>
                  <a:cubicBezTo>
                    <a:pt x="3" y="95"/>
                    <a:pt x="7" y="99"/>
                    <a:pt x="10" y="103"/>
                  </a:cubicBezTo>
                  <a:cubicBezTo>
                    <a:pt x="35" y="106"/>
                    <a:pt x="88" y="109"/>
                    <a:pt x="144" y="74"/>
                  </a:cubicBezTo>
                  <a:cubicBezTo>
                    <a:pt x="205" y="36"/>
                    <a:pt x="229" y="24"/>
                    <a:pt x="254" y="28"/>
                  </a:cubicBezTo>
                  <a:cubicBezTo>
                    <a:pt x="255" y="19"/>
                    <a:pt x="256" y="10"/>
                    <a:pt x="256" y="1"/>
                  </a:cubicBezTo>
                  <a:cubicBezTo>
                    <a:pt x="225" y="0"/>
                    <a:pt x="181" y="16"/>
                    <a:pt x="134" y="47"/>
                  </a:cubicBezTo>
                  <a:close/>
                </a:path>
              </a:pathLst>
            </a:custGeom>
            <a:solidFill>
              <a:srgbClr val="B593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5" name="Freeform 350"/>
            <p:cNvSpPr>
              <a:spLocks/>
            </p:cNvSpPr>
            <p:nvPr/>
          </p:nvSpPr>
          <p:spPr bwMode="auto">
            <a:xfrm rot="16200000">
              <a:off x="10771906" y="5132227"/>
              <a:ext cx="1268757" cy="476600"/>
            </a:xfrm>
            <a:custGeom>
              <a:avLst/>
              <a:gdLst>
                <a:gd name="T0" fmla="*/ 122 w 218"/>
                <a:gd name="T1" fmla="*/ 35 h 82"/>
                <a:gd name="T2" fmla="*/ 0 w 218"/>
                <a:gd name="T3" fmla="*/ 65 h 82"/>
                <a:gd name="T4" fmla="*/ 28 w 218"/>
                <a:gd name="T5" fmla="*/ 82 h 82"/>
                <a:gd name="T6" fmla="*/ 125 w 218"/>
                <a:gd name="T7" fmla="*/ 57 h 82"/>
                <a:gd name="T8" fmla="*/ 211 w 218"/>
                <a:gd name="T9" fmla="*/ 15 h 82"/>
                <a:gd name="T10" fmla="*/ 218 w 218"/>
                <a:gd name="T11" fmla="*/ 0 h 82"/>
                <a:gd name="T12" fmla="*/ 122 w 218"/>
                <a:gd name="T13" fmla="*/ 35 h 82"/>
              </a:gdLst>
              <a:ahLst/>
              <a:cxnLst>
                <a:cxn ang="0">
                  <a:pos x="T0" y="T1"/>
                </a:cxn>
                <a:cxn ang="0">
                  <a:pos x="T2" y="T3"/>
                </a:cxn>
                <a:cxn ang="0">
                  <a:pos x="T4" y="T5"/>
                </a:cxn>
                <a:cxn ang="0">
                  <a:pos x="T6" y="T7"/>
                </a:cxn>
                <a:cxn ang="0">
                  <a:pos x="T8" y="T9"/>
                </a:cxn>
                <a:cxn ang="0">
                  <a:pos x="T10" y="T11"/>
                </a:cxn>
                <a:cxn ang="0">
                  <a:pos x="T12" y="T13"/>
                </a:cxn>
              </a:cxnLst>
              <a:rect l="0" t="0" r="r" b="b"/>
              <a:pathLst>
                <a:path w="218" h="82">
                  <a:moveTo>
                    <a:pt x="122" y="35"/>
                  </a:moveTo>
                  <a:cubicBezTo>
                    <a:pt x="58" y="63"/>
                    <a:pt x="20" y="66"/>
                    <a:pt x="0" y="65"/>
                  </a:cubicBezTo>
                  <a:cubicBezTo>
                    <a:pt x="9" y="72"/>
                    <a:pt x="18" y="77"/>
                    <a:pt x="28" y="82"/>
                  </a:cubicBezTo>
                  <a:cubicBezTo>
                    <a:pt x="47" y="82"/>
                    <a:pt x="78" y="78"/>
                    <a:pt x="125" y="57"/>
                  </a:cubicBezTo>
                  <a:cubicBezTo>
                    <a:pt x="184" y="30"/>
                    <a:pt x="192" y="17"/>
                    <a:pt x="211" y="15"/>
                  </a:cubicBezTo>
                  <a:cubicBezTo>
                    <a:pt x="214" y="10"/>
                    <a:pt x="216" y="5"/>
                    <a:pt x="218" y="0"/>
                  </a:cubicBezTo>
                  <a:cubicBezTo>
                    <a:pt x="205" y="1"/>
                    <a:pt x="181" y="9"/>
                    <a:pt x="122" y="35"/>
                  </a:cubicBezTo>
                  <a:close/>
                </a:path>
              </a:pathLst>
            </a:custGeom>
            <a:solidFill>
              <a:srgbClr val="8F7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6" name="Freeform 351"/>
            <p:cNvSpPr>
              <a:spLocks/>
            </p:cNvSpPr>
            <p:nvPr/>
          </p:nvSpPr>
          <p:spPr bwMode="auto">
            <a:xfrm rot="16200000">
              <a:off x="10565161" y="5127875"/>
              <a:ext cx="1418919" cy="552769"/>
            </a:xfrm>
            <a:custGeom>
              <a:avLst/>
              <a:gdLst>
                <a:gd name="T0" fmla="*/ 134 w 244"/>
                <a:gd name="T1" fmla="*/ 50 h 95"/>
                <a:gd name="T2" fmla="*/ 0 w 244"/>
                <a:gd name="T3" fmla="*/ 79 h 95"/>
                <a:gd name="T4" fmla="*/ 19 w 244"/>
                <a:gd name="T5" fmla="*/ 94 h 95"/>
                <a:gd name="T6" fmla="*/ 141 w 244"/>
                <a:gd name="T7" fmla="*/ 64 h 95"/>
                <a:gd name="T8" fmla="*/ 237 w 244"/>
                <a:gd name="T9" fmla="*/ 29 h 95"/>
                <a:gd name="T10" fmla="*/ 244 w 244"/>
                <a:gd name="T11" fmla="*/ 4 h 95"/>
                <a:gd name="T12" fmla="*/ 134 w 244"/>
                <a:gd name="T13" fmla="*/ 50 h 95"/>
              </a:gdLst>
              <a:ahLst/>
              <a:cxnLst>
                <a:cxn ang="0">
                  <a:pos x="T0" y="T1"/>
                </a:cxn>
                <a:cxn ang="0">
                  <a:pos x="T2" y="T3"/>
                </a:cxn>
                <a:cxn ang="0">
                  <a:pos x="T4" y="T5"/>
                </a:cxn>
                <a:cxn ang="0">
                  <a:pos x="T6" y="T7"/>
                </a:cxn>
                <a:cxn ang="0">
                  <a:pos x="T8" y="T9"/>
                </a:cxn>
                <a:cxn ang="0">
                  <a:pos x="T10" y="T11"/>
                </a:cxn>
                <a:cxn ang="0">
                  <a:pos x="T12" y="T13"/>
                </a:cxn>
              </a:cxnLst>
              <a:rect l="0" t="0" r="r" b="b"/>
              <a:pathLst>
                <a:path w="244" h="95">
                  <a:moveTo>
                    <a:pt x="134" y="50"/>
                  </a:moveTo>
                  <a:cubicBezTo>
                    <a:pt x="78" y="85"/>
                    <a:pt x="25" y="82"/>
                    <a:pt x="0" y="79"/>
                  </a:cubicBezTo>
                  <a:cubicBezTo>
                    <a:pt x="6" y="84"/>
                    <a:pt x="12" y="90"/>
                    <a:pt x="19" y="94"/>
                  </a:cubicBezTo>
                  <a:cubicBezTo>
                    <a:pt x="39" y="95"/>
                    <a:pt x="77" y="92"/>
                    <a:pt x="141" y="64"/>
                  </a:cubicBezTo>
                  <a:cubicBezTo>
                    <a:pt x="200" y="38"/>
                    <a:pt x="224" y="30"/>
                    <a:pt x="237" y="29"/>
                  </a:cubicBezTo>
                  <a:cubicBezTo>
                    <a:pt x="240" y="21"/>
                    <a:pt x="242" y="12"/>
                    <a:pt x="244" y="4"/>
                  </a:cubicBezTo>
                  <a:cubicBezTo>
                    <a:pt x="219" y="0"/>
                    <a:pt x="195" y="12"/>
                    <a:pt x="134" y="50"/>
                  </a:cubicBezTo>
                  <a:close/>
                </a:path>
              </a:pathLst>
            </a:custGeom>
            <a:solidFill>
              <a:srgbClr val="A18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7" name="Freeform 352"/>
            <p:cNvSpPr>
              <a:spLocks/>
            </p:cNvSpPr>
            <p:nvPr/>
          </p:nvSpPr>
          <p:spPr bwMode="auto">
            <a:xfrm rot="16200000">
              <a:off x="10943830" y="5088702"/>
              <a:ext cx="1064189" cy="441780"/>
            </a:xfrm>
            <a:custGeom>
              <a:avLst/>
              <a:gdLst>
                <a:gd name="T0" fmla="*/ 97 w 183"/>
                <a:gd name="T1" fmla="*/ 42 h 76"/>
                <a:gd name="T2" fmla="*/ 0 w 183"/>
                <a:gd name="T3" fmla="*/ 67 h 76"/>
                <a:gd name="T4" fmla="*/ 33 w 183"/>
                <a:gd name="T5" fmla="*/ 76 h 76"/>
                <a:gd name="T6" fmla="*/ 165 w 183"/>
                <a:gd name="T7" fmla="*/ 28 h 76"/>
                <a:gd name="T8" fmla="*/ 183 w 183"/>
                <a:gd name="T9" fmla="*/ 0 h 76"/>
                <a:gd name="T10" fmla="*/ 97 w 183"/>
                <a:gd name="T11" fmla="*/ 42 h 76"/>
              </a:gdLst>
              <a:ahLst/>
              <a:cxnLst>
                <a:cxn ang="0">
                  <a:pos x="T0" y="T1"/>
                </a:cxn>
                <a:cxn ang="0">
                  <a:pos x="T2" y="T3"/>
                </a:cxn>
                <a:cxn ang="0">
                  <a:pos x="T4" y="T5"/>
                </a:cxn>
                <a:cxn ang="0">
                  <a:pos x="T6" y="T7"/>
                </a:cxn>
                <a:cxn ang="0">
                  <a:pos x="T8" y="T9"/>
                </a:cxn>
                <a:cxn ang="0">
                  <a:pos x="T10" y="T11"/>
                </a:cxn>
              </a:cxnLst>
              <a:rect l="0" t="0" r="r" b="b"/>
              <a:pathLst>
                <a:path w="183" h="76">
                  <a:moveTo>
                    <a:pt x="97" y="42"/>
                  </a:moveTo>
                  <a:cubicBezTo>
                    <a:pt x="50" y="63"/>
                    <a:pt x="19" y="67"/>
                    <a:pt x="0" y="67"/>
                  </a:cubicBezTo>
                  <a:cubicBezTo>
                    <a:pt x="11" y="71"/>
                    <a:pt x="22" y="74"/>
                    <a:pt x="33" y="76"/>
                  </a:cubicBezTo>
                  <a:cubicBezTo>
                    <a:pt x="56" y="72"/>
                    <a:pt x="104" y="60"/>
                    <a:pt x="165" y="28"/>
                  </a:cubicBezTo>
                  <a:cubicBezTo>
                    <a:pt x="172" y="19"/>
                    <a:pt x="178" y="10"/>
                    <a:pt x="183" y="0"/>
                  </a:cubicBezTo>
                  <a:cubicBezTo>
                    <a:pt x="164" y="2"/>
                    <a:pt x="156" y="15"/>
                    <a:pt x="97" y="42"/>
                  </a:cubicBezTo>
                  <a:close/>
                </a:path>
              </a:pathLst>
            </a:custGeom>
            <a:solidFill>
              <a:srgbClr val="7860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8" name="Oval 353"/>
            <p:cNvSpPr>
              <a:spLocks noChangeArrowheads="1"/>
            </p:cNvSpPr>
            <p:nvPr/>
          </p:nvSpPr>
          <p:spPr bwMode="auto">
            <a:xfrm rot="16200000">
              <a:off x="9870936" y="492450"/>
              <a:ext cx="1464620" cy="1464620"/>
            </a:xfrm>
            <a:prstGeom prst="ellipse">
              <a:avLst/>
            </a:prstGeom>
            <a:solidFill>
              <a:srgbClr val="6FC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69" name="Freeform 354"/>
            <p:cNvSpPr>
              <a:spLocks/>
            </p:cNvSpPr>
            <p:nvPr/>
          </p:nvSpPr>
          <p:spPr bwMode="auto">
            <a:xfrm rot="16200000">
              <a:off x="10231106" y="502243"/>
              <a:ext cx="768218" cy="1397156"/>
            </a:xfrm>
            <a:custGeom>
              <a:avLst/>
              <a:gdLst>
                <a:gd name="T0" fmla="*/ 48 w 132"/>
                <a:gd name="T1" fmla="*/ 0 h 240"/>
                <a:gd name="T2" fmla="*/ 9 w 132"/>
                <a:gd name="T3" fmla="*/ 37 h 240"/>
                <a:gd name="T4" fmla="*/ 53 w 132"/>
                <a:gd name="T5" fmla="*/ 90 h 240"/>
                <a:gd name="T6" fmla="*/ 17 w 132"/>
                <a:gd name="T7" fmla="*/ 143 h 240"/>
                <a:gd name="T8" fmla="*/ 46 w 132"/>
                <a:gd name="T9" fmla="*/ 190 h 240"/>
                <a:gd name="T10" fmla="*/ 59 w 132"/>
                <a:gd name="T11" fmla="*/ 237 h 240"/>
                <a:gd name="T12" fmla="*/ 77 w 132"/>
                <a:gd name="T13" fmla="*/ 167 h 240"/>
                <a:gd name="T14" fmla="*/ 55 w 132"/>
                <a:gd name="T15" fmla="*/ 112 h 240"/>
                <a:gd name="T16" fmla="*/ 62 w 132"/>
                <a:gd name="T17" fmla="*/ 94 h 240"/>
                <a:gd name="T18" fmla="*/ 73 w 132"/>
                <a:gd name="T19" fmla="*/ 93 h 240"/>
                <a:gd name="T20" fmla="*/ 77 w 132"/>
                <a:gd name="T21" fmla="*/ 90 h 240"/>
                <a:gd name="T22" fmla="*/ 109 w 132"/>
                <a:gd name="T23" fmla="*/ 61 h 240"/>
                <a:gd name="T24" fmla="*/ 48 w 132"/>
                <a:gd name="T25"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240">
                  <a:moveTo>
                    <a:pt x="48" y="0"/>
                  </a:moveTo>
                  <a:cubicBezTo>
                    <a:pt x="42" y="0"/>
                    <a:pt x="0" y="24"/>
                    <a:pt x="9" y="37"/>
                  </a:cubicBezTo>
                  <a:cubicBezTo>
                    <a:pt x="18" y="51"/>
                    <a:pt x="55" y="73"/>
                    <a:pt x="53" y="90"/>
                  </a:cubicBezTo>
                  <a:cubicBezTo>
                    <a:pt x="51" y="107"/>
                    <a:pt x="13" y="127"/>
                    <a:pt x="17" y="143"/>
                  </a:cubicBezTo>
                  <a:cubicBezTo>
                    <a:pt x="22" y="159"/>
                    <a:pt x="45" y="177"/>
                    <a:pt x="46" y="190"/>
                  </a:cubicBezTo>
                  <a:cubicBezTo>
                    <a:pt x="47" y="203"/>
                    <a:pt x="58" y="240"/>
                    <a:pt x="59" y="237"/>
                  </a:cubicBezTo>
                  <a:cubicBezTo>
                    <a:pt x="60" y="233"/>
                    <a:pt x="65" y="178"/>
                    <a:pt x="77" y="167"/>
                  </a:cubicBezTo>
                  <a:cubicBezTo>
                    <a:pt x="120" y="125"/>
                    <a:pt x="83" y="112"/>
                    <a:pt x="55" y="112"/>
                  </a:cubicBezTo>
                  <a:cubicBezTo>
                    <a:pt x="55" y="112"/>
                    <a:pt x="61" y="102"/>
                    <a:pt x="62" y="94"/>
                  </a:cubicBezTo>
                  <a:cubicBezTo>
                    <a:pt x="73" y="93"/>
                    <a:pt x="73" y="93"/>
                    <a:pt x="73" y="93"/>
                  </a:cubicBezTo>
                  <a:cubicBezTo>
                    <a:pt x="77" y="90"/>
                    <a:pt x="77" y="90"/>
                    <a:pt x="77" y="90"/>
                  </a:cubicBezTo>
                  <a:cubicBezTo>
                    <a:pt x="77" y="90"/>
                    <a:pt x="100" y="74"/>
                    <a:pt x="109" y="61"/>
                  </a:cubicBezTo>
                  <a:cubicBezTo>
                    <a:pt x="117" y="47"/>
                    <a:pt x="132" y="0"/>
                    <a:pt x="48" y="0"/>
                  </a:cubicBezTo>
                </a:path>
              </a:pathLst>
            </a:custGeom>
            <a:solidFill>
              <a:srgbClr val="577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0" name="Freeform 355"/>
            <p:cNvSpPr>
              <a:spLocks/>
            </p:cNvSpPr>
            <p:nvPr/>
          </p:nvSpPr>
          <p:spPr bwMode="auto">
            <a:xfrm rot="16200000">
              <a:off x="10524901" y="360787"/>
              <a:ext cx="393902" cy="587589"/>
            </a:xfrm>
            <a:custGeom>
              <a:avLst/>
              <a:gdLst>
                <a:gd name="T0" fmla="*/ 55 w 68"/>
                <a:gd name="T1" fmla="*/ 1 h 101"/>
                <a:gd name="T2" fmla="*/ 18 w 68"/>
                <a:gd name="T3" fmla="*/ 50 h 101"/>
                <a:gd name="T4" fmla="*/ 35 w 68"/>
                <a:gd name="T5" fmla="*/ 82 h 101"/>
                <a:gd name="T6" fmla="*/ 35 w 68"/>
                <a:gd name="T7" fmla="*/ 101 h 101"/>
                <a:gd name="T8" fmla="*/ 55 w 68"/>
                <a:gd name="T9" fmla="*/ 1 h 101"/>
              </a:gdLst>
              <a:ahLst/>
              <a:cxnLst>
                <a:cxn ang="0">
                  <a:pos x="T0" y="T1"/>
                </a:cxn>
                <a:cxn ang="0">
                  <a:pos x="T2" y="T3"/>
                </a:cxn>
                <a:cxn ang="0">
                  <a:pos x="T4" y="T5"/>
                </a:cxn>
                <a:cxn ang="0">
                  <a:pos x="T6" y="T7"/>
                </a:cxn>
                <a:cxn ang="0">
                  <a:pos x="T8" y="T9"/>
                </a:cxn>
              </a:cxnLst>
              <a:rect l="0" t="0" r="r" b="b"/>
              <a:pathLst>
                <a:path w="68" h="101">
                  <a:moveTo>
                    <a:pt x="55" y="1"/>
                  </a:moveTo>
                  <a:cubicBezTo>
                    <a:pt x="54" y="0"/>
                    <a:pt x="0" y="32"/>
                    <a:pt x="18" y="50"/>
                  </a:cubicBezTo>
                  <a:cubicBezTo>
                    <a:pt x="36" y="69"/>
                    <a:pt x="40" y="77"/>
                    <a:pt x="35" y="82"/>
                  </a:cubicBezTo>
                  <a:cubicBezTo>
                    <a:pt x="29" y="87"/>
                    <a:pt x="35" y="101"/>
                    <a:pt x="35" y="101"/>
                  </a:cubicBezTo>
                  <a:cubicBezTo>
                    <a:pt x="35" y="101"/>
                    <a:pt x="68" y="62"/>
                    <a:pt x="55" y="1"/>
                  </a:cubicBezTo>
                </a:path>
              </a:pathLst>
            </a:custGeom>
            <a:solidFill>
              <a:srgbClr val="577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1" name="Freeform 356"/>
            <p:cNvSpPr>
              <a:spLocks noEditPoints="1"/>
            </p:cNvSpPr>
            <p:nvPr/>
          </p:nvSpPr>
          <p:spPr bwMode="auto">
            <a:xfrm rot="16200000">
              <a:off x="9932959" y="763394"/>
              <a:ext cx="1371041" cy="1016311"/>
            </a:xfrm>
            <a:custGeom>
              <a:avLst/>
              <a:gdLst>
                <a:gd name="T0" fmla="*/ 116 w 236"/>
                <a:gd name="T1" fmla="*/ 51 h 175"/>
                <a:gd name="T2" fmla="*/ 5 w 236"/>
                <a:gd name="T3" fmla="*/ 71 h 175"/>
                <a:gd name="T4" fmla="*/ 44 w 236"/>
                <a:gd name="T5" fmla="*/ 175 h 175"/>
                <a:gd name="T6" fmla="*/ 108 w 236"/>
                <a:gd name="T7" fmla="*/ 150 h 175"/>
                <a:gd name="T8" fmla="*/ 81 w 236"/>
                <a:gd name="T9" fmla="*/ 110 h 175"/>
                <a:gd name="T10" fmla="*/ 117 w 236"/>
                <a:gd name="T11" fmla="*/ 57 h 175"/>
                <a:gd name="T12" fmla="*/ 116 w 236"/>
                <a:gd name="T13" fmla="*/ 51 h 175"/>
                <a:gd name="T14" fmla="*/ 210 w 236"/>
                <a:gd name="T15" fmla="*/ 0 h 175"/>
                <a:gd name="T16" fmla="*/ 170 w 236"/>
                <a:gd name="T17" fmla="*/ 31 h 175"/>
                <a:gd name="T18" fmla="*/ 141 w 236"/>
                <a:gd name="T19" fmla="*/ 57 h 175"/>
                <a:gd name="T20" fmla="*/ 137 w 236"/>
                <a:gd name="T21" fmla="*/ 60 h 175"/>
                <a:gd name="T22" fmla="*/ 126 w 236"/>
                <a:gd name="T23" fmla="*/ 61 h 175"/>
                <a:gd name="T24" fmla="*/ 119 w 236"/>
                <a:gd name="T25" fmla="*/ 79 h 175"/>
                <a:gd name="T26" fmla="*/ 119 w 236"/>
                <a:gd name="T27" fmla="*/ 79 h 175"/>
                <a:gd name="T28" fmla="*/ 150 w 236"/>
                <a:gd name="T29" fmla="*/ 124 h 175"/>
                <a:gd name="T30" fmla="*/ 236 w 236"/>
                <a:gd name="T31" fmla="*/ 38 h 175"/>
                <a:gd name="T32" fmla="*/ 210 w 236"/>
                <a:gd name="T33"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75">
                  <a:moveTo>
                    <a:pt x="116" y="51"/>
                  </a:moveTo>
                  <a:cubicBezTo>
                    <a:pt x="61" y="67"/>
                    <a:pt x="5" y="71"/>
                    <a:pt x="5" y="71"/>
                  </a:cubicBezTo>
                  <a:cubicBezTo>
                    <a:pt x="0" y="135"/>
                    <a:pt x="44" y="175"/>
                    <a:pt x="44" y="175"/>
                  </a:cubicBezTo>
                  <a:cubicBezTo>
                    <a:pt x="67" y="169"/>
                    <a:pt x="89" y="160"/>
                    <a:pt x="108" y="150"/>
                  </a:cubicBezTo>
                  <a:cubicBezTo>
                    <a:pt x="102" y="138"/>
                    <a:pt x="85" y="123"/>
                    <a:pt x="81" y="110"/>
                  </a:cubicBezTo>
                  <a:cubicBezTo>
                    <a:pt x="77" y="94"/>
                    <a:pt x="115" y="74"/>
                    <a:pt x="117" y="57"/>
                  </a:cubicBezTo>
                  <a:cubicBezTo>
                    <a:pt x="117" y="55"/>
                    <a:pt x="117" y="53"/>
                    <a:pt x="116" y="51"/>
                  </a:cubicBezTo>
                  <a:moveTo>
                    <a:pt x="210" y="0"/>
                  </a:moveTo>
                  <a:cubicBezTo>
                    <a:pt x="201" y="13"/>
                    <a:pt x="187" y="23"/>
                    <a:pt x="170" y="31"/>
                  </a:cubicBezTo>
                  <a:cubicBezTo>
                    <a:pt x="161" y="44"/>
                    <a:pt x="141" y="57"/>
                    <a:pt x="141" y="57"/>
                  </a:cubicBezTo>
                  <a:cubicBezTo>
                    <a:pt x="137" y="60"/>
                    <a:pt x="137" y="60"/>
                    <a:pt x="137" y="60"/>
                  </a:cubicBezTo>
                  <a:cubicBezTo>
                    <a:pt x="126" y="61"/>
                    <a:pt x="126" y="61"/>
                    <a:pt x="126" y="61"/>
                  </a:cubicBezTo>
                  <a:cubicBezTo>
                    <a:pt x="125" y="69"/>
                    <a:pt x="119" y="79"/>
                    <a:pt x="119" y="79"/>
                  </a:cubicBezTo>
                  <a:cubicBezTo>
                    <a:pt x="119" y="79"/>
                    <a:pt x="119" y="79"/>
                    <a:pt x="119" y="79"/>
                  </a:cubicBezTo>
                  <a:cubicBezTo>
                    <a:pt x="145" y="79"/>
                    <a:pt x="178" y="90"/>
                    <a:pt x="150" y="124"/>
                  </a:cubicBezTo>
                  <a:cubicBezTo>
                    <a:pt x="205" y="83"/>
                    <a:pt x="236" y="38"/>
                    <a:pt x="236" y="38"/>
                  </a:cubicBezTo>
                  <a:cubicBezTo>
                    <a:pt x="223" y="11"/>
                    <a:pt x="210" y="0"/>
                    <a:pt x="210" y="0"/>
                  </a:cubicBezTo>
                </a:path>
              </a:pathLst>
            </a:custGeom>
            <a:solidFill>
              <a:srgbClr val="79DB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2" name="Freeform 357"/>
            <p:cNvSpPr>
              <a:spLocks/>
            </p:cNvSpPr>
            <p:nvPr/>
          </p:nvSpPr>
          <p:spPr bwMode="auto">
            <a:xfrm rot="16200000">
              <a:off x="10342095" y="870031"/>
              <a:ext cx="585413" cy="692049"/>
            </a:xfrm>
            <a:custGeom>
              <a:avLst/>
              <a:gdLst>
                <a:gd name="T0" fmla="*/ 93 w 101"/>
                <a:gd name="T1" fmla="*/ 0 h 119"/>
                <a:gd name="T2" fmla="*/ 39 w 101"/>
                <a:gd name="T3" fmla="*/ 20 h 119"/>
                <a:gd name="T4" fmla="*/ 40 w 101"/>
                <a:gd name="T5" fmla="*/ 26 h 119"/>
                <a:gd name="T6" fmla="*/ 4 w 101"/>
                <a:gd name="T7" fmla="*/ 79 h 119"/>
                <a:gd name="T8" fmla="*/ 31 w 101"/>
                <a:gd name="T9" fmla="*/ 119 h 119"/>
                <a:gd name="T10" fmla="*/ 73 w 101"/>
                <a:gd name="T11" fmla="*/ 93 h 119"/>
                <a:gd name="T12" fmla="*/ 42 w 101"/>
                <a:gd name="T13" fmla="*/ 48 h 119"/>
                <a:gd name="T14" fmla="*/ 42 w 101"/>
                <a:gd name="T15" fmla="*/ 48 h 119"/>
                <a:gd name="T16" fmla="*/ 49 w 101"/>
                <a:gd name="T17" fmla="*/ 30 h 119"/>
                <a:gd name="T18" fmla="*/ 60 w 101"/>
                <a:gd name="T19" fmla="*/ 29 h 119"/>
                <a:gd name="T20" fmla="*/ 64 w 101"/>
                <a:gd name="T21" fmla="*/ 26 h 119"/>
                <a:gd name="T22" fmla="*/ 93 w 101"/>
                <a:gd name="T2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19">
                  <a:moveTo>
                    <a:pt x="93" y="0"/>
                  </a:moveTo>
                  <a:cubicBezTo>
                    <a:pt x="77" y="8"/>
                    <a:pt x="58" y="15"/>
                    <a:pt x="39" y="20"/>
                  </a:cubicBezTo>
                  <a:cubicBezTo>
                    <a:pt x="40" y="22"/>
                    <a:pt x="40" y="24"/>
                    <a:pt x="40" y="26"/>
                  </a:cubicBezTo>
                  <a:cubicBezTo>
                    <a:pt x="38" y="43"/>
                    <a:pt x="0" y="63"/>
                    <a:pt x="4" y="79"/>
                  </a:cubicBezTo>
                  <a:cubicBezTo>
                    <a:pt x="8" y="92"/>
                    <a:pt x="25" y="107"/>
                    <a:pt x="31" y="119"/>
                  </a:cubicBezTo>
                  <a:cubicBezTo>
                    <a:pt x="46" y="111"/>
                    <a:pt x="60" y="102"/>
                    <a:pt x="73" y="93"/>
                  </a:cubicBezTo>
                  <a:cubicBezTo>
                    <a:pt x="101" y="59"/>
                    <a:pt x="68" y="48"/>
                    <a:pt x="42" y="48"/>
                  </a:cubicBezTo>
                  <a:cubicBezTo>
                    <a:pt x="42" y="48"/>
                    <a:pt x="42" y="48"/>
                    <a:pt x="42" y="48"/>
                  </a:cubicBezTo>
                  <a:cubicBezTo>
                    <a:pt x="42" y="48"/>
                    <a:pt x="48" y="38"/>
                    <a:pt x="49" y="30"/>
                  </a:cubicBezTo>
                  <a:cubicBezTo>
                    <a:pt x="60" y="29"/>
                    <a:pt x="60" y="29"/>
                    <a:pt x="60" y="29"/>
                  </a:cubicBezTo>
                  <a:cubicBezTo>
                    <a:pt x="64" y="26"/>
                    <a:pt x="64" y="26"/>
                    <a:pt x="64" y="26"/>
                  </a:cubicBezTo>
                  <a:cubicBezTo>
                    <a:pt x="64" y="26"/>
                    <a:pt x="84" y="13"/>
                    <a:pt x="93" y="0"/>
                  </a:cubicBezTo>
                </a:path>
              </a:pathLst>
            </a:custGeom>
            <a:solidFill>
              <a:srgbClr val="6FB9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3" name="Freeform 358"/>
            <p:cNvSpPr>
              <a:spLocks noEditPoints="1"/>
            </p:cNvSpPr>
            <p:nvPr/>
          </p:nvSpPr>
          <p:spPr bwMode="auto">
            <a:xfrm rot="16200000">
              <a:off x="10287689" y="604527"/>
              <a:ext cx="1092480" cy="924909"/>
            </a:xfrm>
            <a:custGeom>
              <a:avLst/>
              <a:gdLst>
                <a:gd name="T0" fmla="*/ 51 w 188"/>
                <a:gd name="T1" fmla="*/ 116 h 159"/>
                <a:gd name="T2" fmla="*/ 0 w 188"/>
                <a:gd name="T3" fmla="*/ 141 h 159"/>
                <a:gd name="T4" fmla="*/ 39 w 188"/>
                <a:gd name="T5" fmla="*/ 159 h 159"/>
                <a:gd name="T6" fmla="*/ 61 w 188"/>
                <a:gd name="T7" fmla="*/ 152 h 159"/>
                <a:gd name="T8" fmla="*/ 51 w 188"/>
                <a:gd name="T9" fmla="*/ 116 h 159"/>
                <a:gd name="T10" fmla="*/ 147 w 188"/>
                <a:gd name="T11" fmla="*/ 46 h 159"/>
                <a:gd name="T12" fmla="*/ 74 w 188"/>
                <a:gd name="T13" fmla="*/ 103 h 159"/>
                <a:gd name="T14" fmla="*/ 65 w 188"/>
                <a:gd name="T15" fmla="*/ 150 h 159"/>
                <a:gd name="T16" fmla="*/ 162 w 188"/>
                <a:gd name="T17" fmla="*/ 75 h 159"/>
                <a:gd name="T18" fmla="*/ 149 w 188"/>
                <a:gd name="T19" fmla="*/ 60 h 159"/>
                <a:gd name="T20" fmla="*/ 147 w 188"/>
                <a:gd name="T21" fmla="*/ 46 h 159"/>
                <a:gd name="T22" fmla="*/ 187 w 188"/>
                <a:gd name="T23" fmla="*/ 17 h 159"/>
                <a:gd name="T24" fmla="*/ 188 w 188"/>
                <a:gd name="T25" fmla="*/ 21 h 159"/>
                <a:gd name="T26" fmla="*/ 187 w 188"/>
                <a:gd name="T27" fmla="*/ 17 h 159"/>
                <a:gd name="T28" fmla="*/ 180 w 188"/>
                <a:gd name="T29" fmla="*/ 0 h 159"/>
                <a:gd name="T30" fmla="*/ 165 w 188"/>
                <a:gd name="T31" fmla="*/ 24 h 159"/>
                <a:gd name="T32" fmla="*/ 186 w 188"/>
                <a:gd name="T33" fmla="*/ 11 h 159"/>
                <a:gd name="T34" fmla="*/ 180 w 188"/>
                <a:gd name="T3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8" h="159">
                  <a:moveTo>
                    <a:pt x="51" y="116"/>
                  </a:moveTo>
                  <a:cubicBezTo>
                    <a:pt x="22" y="132"/>
                    <a:pt x="0" y="141"/>
                    <a:pt x="0" y="141"/>
                  </a:cubicBezTo>
                  <a:cubicBezTo>
                    <a:pt x="19" y="155"/>
                    <a:pt x="39" y="159"/>
                    <a:pt x="39" y="159"/>
                  </a:cubicBezTo>
                  <a:cubicBezTo>
                    <a:pt x="46" y="157"/>
                    <a:pt x="53" y="155"/>
                    <a:pt x="61" y="152"/>
                  </a:cubicBezTo>
                  <a:cubicBezTo>
                    <a:pt x="57" y="143"/>
                    <a:pt x="53" y="126"/>
                    <a:pt x="51" y="116"/>
                  </a:cubicBezTo>
                  <a:moveTo>
                    <a:pt x="147" y="46"/>
                  </a:moveTo>
                  <a:cubicBezTo>
                    <a:pt x="125" y="69"/>
                    <a:pt x="99" y="88"/>
                    <a:pt x="74" y="103"/>
                  </a:cubicBezTo>
                  <a:cubicBezTo>
                    <a:pt x="70" y="118"/>
                    <a:pt x="67" y="139"/>
                    <a:pt x="65" y="150"/>
                  </a:cubicBezTo>
                  <a:cubicBezTo>
                    <a:pt x="103" y="134"/>
                    <a:pt x="139" y="100"/>
                    <a:pt x="162" y="75"/>
                  </a:cubicBezTo>
                  <a:cubicBezTo>
                    <a:pt x="159" y="71"/>
                    <a:pt x="155" y="66"/>
                    <a:pt x="149" y="60"/>
                  </a:cubicBezTo>
                  <a:cubicBezTo>
                    <a:pt x="145" y="56"/>
                    <a:pt x="145" y="51"/>
                    <a:pt x="147" y="46"/>
                  </a:cubicBezTo>
                  <a:moveTo>
                    <a:pt x="187" y="17"/>
                  </a:moveTo>
                  <a:cubicBezTo>
                    <a:pt x="187" y="19"/>
                    <a:pt x="188" y="20"/>
                    <a:pt x="188" y="21"/>
                  </a:cubicBezTo>
                  <a:cubicBezTo>
                    <a:pt x="188" y="20"/>
                    <a:pt x="187" y="19"/>
                    <a:pt x="187" y="17"/>
                  </a:cubicBezTo>
                  <a:moveTo>
                    <a:pt x="180" y="0"/>
                  </a:moveTo>
                  <a:cubicBezTo>
                    <a:pt x="176" y="8"/>
                    <a:pt x="171" y="17"/>
                    <a:pt x="165" y="24"/>
                  </a:cubicBezTo>
                  <a:cubicBezTo>
                    <a:pt x="175" y="17"/>
                    <a:pt x="184" y="11"/>
                    <a:pt x="186" y="11"/>
                  </a:cubicBezTo>
                  <a:cubicBezTo>
                    <a:pt x="183" y="2"/>
                    <a:pt x="180" y="0"/>
                    <a:pt x="180" y="0"/>
                  </a:cubicBezTo>
                </a:path>
              </a:pathLst>
            </a:custGeom>
            <a:solidFill>
              <a:srgbClr val="79DB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4" name="Freeform 359"/>
            <p:cNvSpPr>
              <a:spLocks/>
            </p:cNvSpPr>
            <p:nvPr/>
          </p:nvSpPr>
          <p:spPr bwMode="auto">
            <a:xfrm rot="16200000">
              <a:off x="11046114" y="1108331"/>
              <a:ext cx="132752" cy="285090"/>
            </a:xfrm>
            <a:custGeom>
              <a:avLst/>
              <a:gdLst>
                <a:gd name="T0" fmla="*/ 23 w 23"/>
                <a:gd name="T1" fmla="*/ 0 h 49"/>
                <a:gd name="T2" fmla="*/ 0 w 23"/>
                <a:gd name="T3" fmla="*/ 13 h 49"/>
                <a:gd name="T4" fmla="*/ 10 w 23"/>
                <a:gd name="T5" fmla="*/ 49 h 49"/>
                <a:gd name="T6" fmla="*/ 14 w 23"/>
                <a:gd name="T7" fmla="*/ 47 h 49"/>
                <a:gd name="T8" fmla="*/ 23 w 23"/>
                <a:gd name="T9" fmla="*/ 0 h 49"/>
              </a:gdLst>
              <a:ahLst/>
              <a:cxnLst>
                <a:cxn ang="0">
                  <a:pos x="T0" y="T1"/>
                </a:cxn>
                <a:cxn ang="0">
                  <a:pos x="T2" y="T3"/>
                </a:cxn>
                <a:cxn ang="0">
                  <a:pos x="T4" y="T5"/>
                </a:cxn>
                <a:cxn ang="0">
                  <a:pos x="T6" y="T7"/>
                </a:cxn>
                <a:cxn ang="0">
                  <a:pos x="T8" y="T9"/>
                </a:cxn>
              </a:cxnLst>
              <a:rect l="0" t="0" r="r" b="b"/>
              <a:pathLst>
                <a:path w="23" h="49">
                  <a:moveTo>
                    <a:pt x="23" y="0"/>
                  </a:moveTo>
                  <a:cubicBezTo>
                    <a:pt x="15" y="5"/>
                    <a:pt x="8" y="9"/>
                    <a:pt x="0" y="13"/>
                  </a:cubicBezTo>
                  <a:cubicBezTo>
                    <a:pt x="2" y="23"/>
                    <a:pt x="6" y="40"/>
                    <a:pt x="10" y="49"/>
                  </a:cubicBezTo>
                  <a:cubicBezTo>
                    <a:pt x="11" y="49"/>
                    <a:pt x="13" y="48"/>
                    <a:pt x="14" y="47"/>
                  </a:cubicBezTo>
                  <a:cubicBezTo>
                    <a:pt x="16" y="36"/>
                    <a:pt x="19" y="15"/>
                    <a:pt x="23" y="0"/>
                  </a:cubicBezTo>
                </a:path>
              </a:pathLst>
            </a:custGeom>
            <a:solidFill>
              <a:srgbClr val="6FB9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5" name="Freeform 360"/>
            <p:cNvSpPr>
              <a:spLocks/>
            </p:cNvSpPr>
            <p:nvPr/>
          </p:nvSpPr>
          <p:spPr bwMode="auto">
            <a:xfrm rot="16200000">
              <a:off x="10492257" y="456542"/>
              <a:ext cx="256798" cy="372140"/>
            </a:xfrm>
            <a:custGeom>
              <a:avLst/>
              <a:gdLst>
                <a:gd name="T0" fmla="*/ 41 w 44"/>
                <a:gd name="T1" fmla="*/ 0 h 64"/>
                <a:gd name="T2" fmla="*/ 20 w 44"/>
                <a:gd name="T3" fmla="*/ 13 h 64"/>
                <a:gd name="T4" fmla="*/ 2 w 44"/>
                <a:gd name="T5" fmla="*/ 35 h 64"/>
                <a:gd name="T6" fmla="*/ 4 w 44"/>
                <a:gd name="T7" fmla="*/ 49 h 64"/>
                <a:gd name="T8" fmla="*/ 17 w 44"/>
                <a:gd name="T9" fmla="*/ 64 h 64"/>
                <a:gd name="T10" fmla="*/ 44 w 44"/>
                <a:gd name="T11" fmla="*/ 32 h 64"/>
                <a:gd name="T12" fmla="*/ 43 w 44"/>
                <a:gd name="T13" fmla="*/ 10 h 64"/>
                <a:gd name="T14" fmla="*/ 42 w 44"/>
                <a:gd name="T15" fmla="*/ 6 h 64"/>
                <a:gd name="T16" fmla="*/ 41 w 44"/>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64">
                  <a:moveTo>
                    <a:pt x="41" y="0"/>
                  </a:moveTo>
                  <a:cubicBezTo>
                    <a:pt x="39" y="0"/>
                    <a:pt x="30" y="6"/>
                    <a:pt x="20" y="13"/>
                  </a:cubicBezTo>
                  <a:cubicBezTo>
                    <a:pt x="15" y="21"/>
                    <a:pt x="8" y="28"/>
                    <a:pt x="2" y="35"/>
                  </a:cubicBezTo>
                  <a:cubicBezTo>
                    <a:pt x="0" y="40"/>
                    <a:pt x="0" y="45"/>
                    <a:pt x="4" y="49"/>
                  </a:cubicBezTo>
                  <a:cubicBezTo>
                    <a:pt x="10" y="55"/>
                    <a:pt x="14" y="60"/>
                    <a:pt x="17" y="64"/>
                  </a:cubicBezTo>
                  <a:cubicBezTo>
                    <a:pt x="34" y="46"/>
                    <a:pt x="44" y="32"/>
                    <a:pt x="44" y="32"/>
                  </a:cubicBezTo>
                  <a:cubicBezTo>
                    <a:pt x="44" y="23"/>
                    <a:pt x="44" y="16"/>
                    <a:pt x="43" y="10"/>
                  </a:cubicBezTo>
                  <a:cubicBezTo>
                    <a:pt x="43" y="9"/>
                    <a:pt x="42" y="8"/>
                    <a:pt x="42" y="6"/>
                  </a:cubicBezTo>
                  <a:cubicBezTo>
                    <a:pt x="42" y="4"/>
                    <a:pt x="41" y="2"/>
                    <a:pt x="41" y="0"/>
                  </a:cubicBezTo>
                </a:path>
              </a:pathLst>
            </a:custGeom>
            <a:solidFill>
              <a:srgbClr val="6FB9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6" name="Freeform 361"/>
            <p:cNvSpPr>
              <a:spLocks noEditPoints="1"/>
            </p:cNvSpPr>
            <p:nvPr/>
          </p:nvSpPr>
          <p:spPr bwMode="auto">
            <a:xfrm rot="16200000">
              <a:off x="9658751" y="1146415"/>
              <a:ext cx="1109890" cy="393902"/>
            </a:xfrm>
            <a:custGeom>
              <a:avLst/>
              <a:gdLst>
                <a:gd name="T0" fmla="*/ 86 w 191"/>
                <a:gd name="T1" fmla="*/ 43 h 68"/>
                <a:gd name="T2" fmla="*/ 1 w 191"/>
                <a:gd name="T3" fmla="*/ 61 h 68"/>
                <a:gd name="T4" fmla="*/ 0 w 191"/>
                <a:gd name="T5" fmla="*/ 68 h 68"/>
                <a:gd name="T6" fmla="*/ 97 w 191"/>
                <a:gd name="T7" fmla="*/ 53 h 68"/>
                <a:gd name="T8" fmla="*/ 86 w 191"/>
                <a:gd name="T9" fmla="*/ 43 h 68"/>
                <a:gd name="T10" fmla="*/ 177 w 191"/>
                <a:gd name="T11" fmla="*/ 0 h 68"/>
                <a:gd name="T12" fmla="*/ 166 w 191"/>
                <a:gd name="T13" fmla="*/ 7 h 68"/>
                <a:gd name="T14" fmla="*/ 169 w 191"/>
                <a:gd name="T15" fmla="*/ 25 h 68"/>
                <a:gd name="T16" fmla="*/ 191 w 191"/>
                <a:gd name="T17" fmla="*/ 10 h 68"/>
                <a:gd name="T18" fmla="*/ 177 w 191"/>
                <a:gd name="T1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68">
                  <a:moveTo>
                    <a:pt x="86" y="43"/>
                  </a:moveTo>
                  <a:cubicBezTo>
                    <a:pt x="62" y="50"/>
                    <a:pt x="34" y="57"/>
                    <a:pt x="1" y="61"/>
                  </a:cubicBezTo>
                  <a:cubicBezTo>
                    <a:pt x="0" y="68"/>
                    <a:pt x="0" y="68"/>
                    <a:pt x="0" y="68"/>
                  </a:cubicBezTo>
                  <a:cubicBezTo>
                    <a:pt x="0" y="68"/>
                    <a:pt x="46" y="66"/>
                    <a:pt x="97" y="53"/>
                  </a:cubicBezTo>
                  <a:cubicBezTo>
                    <a:pt x="94" y="50"/>
                    <a:pt x="90" y="46"/>
                    <a:pt x="86" y="43"/>
                  </a:cubicBezTo>
                  <a:moveTo>
                    <a:pt x="177" y="0"/>
                  </a:moveTo>
                  <a:cubicBezTo>
                    <a:pt x="177" y="0"/>
                    <a:pt x="174" y="2"/>
                    <a:pt x="166" y="7"/>
                  </a:cubicBezTo>
                  <a:cubicBezTo>
                    <a:pt x="169" y="13"/>
                    <a:pt x="170" y="19"/>
                    <a:pt x="169" y="25"/>
                  </a:cubicBezTo>
                  <a:cubicBezTo>
                    <a:pt x="177" y="20"/>
                    <a:pt x="184" y="15"/>
                    <a:pt x="191" y="10"/>
                  </a:cubicBezTo>
                  <a:cubicBezTo>
                    <a:pt x="191" y="10"/>
                    <a:pt x="185" y="5"/>
                    <a:pt x="177" y="0"/>
                  </a:cubicBezTo>
                </a:path>
              </a:pathLst>
            </a:custGeom>
            <a:solidFill>
              <a:srgbClr val="79DB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7" name="Freeform 362"/>
            <p:cNvSpPr>
              <a:spLocks/>
            </p:cNvSpPr>
            <p:nvPr/>
          </p:nvSpPr>
          <p:spPr bwMode="auto">
            <a:xfrm rot="16200000">
              <a:off x="9946017" y="1022369"/>
              <a:ext cx="489658" cy="265503"/>
            </a:xfrm>
            <a:custGeom>
              <a:avLst/>
              <a:gdLst>
                <a:gd name="T0" fmla="*/ 80 w 84"/>
                <a:gd name="T1" fmla="*/ 0 h 46"/>
                <a:gd name="T2" fmla="*/ 0 w 84"/>
                <a:gd name="T3" fmla="*/ 36 h 46"/>
                <a:gd name="T4" fmla="*/ 11 w 84"/>
                <a:gd name="T5" fmla="*/ 46 h 46"/>
                <a:gd name="T6" fmla="*/ 83 w 84"/>
                <a:gd name="T7" fmla="*/ 18 h 46"/>
                <a:gd name="T8" fmla="*/ 80 w 84"/>
                <a:gd name="T9" fmla="*/ 0 h 46"/>
              </a:gdLst>
              <a:ahLst/>
              <a:cxnLst>
                <a:cxn ang="0">
                  <a:pos x="T0" y="T1"/>
                </a:cxn>
                <a:cxn ang="0">
                  <a:pos x="T2" y="T3"/>
                </a:cxn>
                <a:cxn ang="0">
                  <a:pos x="T4" y="T5"/>
                </a:cxn>
                <a:cxn ang="0">
                  <a:pos x="T6" y="T7"/>
                </a:cxn>
                <a:cxn ang="0">
                  <a:pos x="T8" y="T9"/>
                </a:cxn>
              </a:cxnLst>
              <a:rect l="0" t="0" r="r" b="b"/>
              <a:pathLst>
                <a:path w="84" h="46">
                  <a:moveTo>
                    <a:pt x="80" y="0"/>
                  </a:moveTo>
                  <a:cubicBezTo>
                    <a:pt x="66" y="9"/>
                    <a:pt x="39" y="23"/>
                    <a:pt x="0" y="36"/>
                  </a:cubicBezTo>
                  <a:cubicBezTo>
                    <a:pt x="4" y="39"/>
                    <a:pt x="8" y="43"/>
                    <a:pt x="11" y="46"/>
                  </a:cubicBezTo>
                  <a:cubicBezTo>
                    <a:pt x="36" y="40"/>
                    <a:pt x="61" y="31"/>
                    <a:pt x="83" y="18"/>
                  </a:cubicBezTo>
                  <a:cubicBezTo>
                    <a:pt x="84" y="12"/>
                    <a:pt x="83" y="6"/>
                    <a:pt x="80" y="0"/>
                  </a:cubicBezTo>
                </a:path>
              </a:pathLst>
            </a:custGeom>
            <a:solidFill>
              <a:srgbClr val="6FB9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8" name="Freeform 363"/>
            <p:cNvSpPr>
              <a:spLocks/>
            </p:cNvSpPr>
            <p:nvPr/>
          </p:nvSpPr>
          <p:spPr bwMode="auto">
            <a:xfrm rot="16200000">
              <a:off x="605000" y="4002751"/>
              <a:ext cx="1832407" cy="1832407"/>
            </a:xfrm>
            <a:custGeom>
              <a:avLst/>
              <a:gdLst>
                <a:gd name="T0" fmla="*/ 296 w 315"/>
                <a:gd name="T1" fmla="*/ 123 h 315"/>
                <a:gd name="T2" fmla="*/ 123 w 315"/>
                <a:gd name="T3" fmla="*/ 19 h 315"/>
                <a:gd name="T4" fmla="*/ 19 w 315"/>
                <a:gd name="T5" fmla="*/ 192 h 315"/>
                <a:gd name="T6" fmla="*/ 192 w 315"/>
                <a:gd name="T7" fmla="*/ 296 h 315"/>
                <a:gd name="T8" fmla="*/ 296 w 315"/>
                <a:gd name="T9" fmla="*/ 123 h 315"/>
              </a:gdLst>
              <a:ahLst/>
              <a:cxnLst>
                <a:cxn ang="0">
                  <a:pos x="T0" y="T1"/>
                </a:cxn>
                <a:cxn ang="0">
                  <a:pos x="T2" y="T3"/>
                </a:cxn>
                <a:cxn ang="0">
                  <a:pos x="T4" y="T5"/>
                </a:cxn>
                <a:cxn ang="0">
                  <a:pos x="T6" y="T7"/>
                </a:cxn>
                <a:cxn ang="0">
                  <a:pos x="T8" y="T9"/>
                </a:cxn>
              </a:cxnLst>
              <a:rect l="0" t="0" r="r" b="b"/>
              <a:pathLst>
                <a:path w="315" h="315">
                  <a:moveTo>
                    <a:pt x="296" y="123"/>
                  </a:moveTo>
                  <a:cubicBezTo>
                    <a:pt x="277" y="46"/>
                    <a:pt x="200" y="0"/>
                    <a:pt x="123" y="19"/>
                  </a:cubicBezTo>
                  <a:cubicBezTo>
                    <a:pt x="46" y="38"/>
                    <a:pt x="0" y="115"/>
                    <a:pt x="19" y="192"/>
                  </a:cubicBezTo>
                  <a:cubicBezTo>
                    <a:pt x="38" y="268"/>
                    <a:pt x="115" y="315"/>
                    <a:pt x="192" y="296"/>
                  </a:cubicBezTo>
                  <a:cubicBezTo>
                    <a:pt x="269" y="277"/>
                    <a:pt x="315" y="199"/>
                    <a:pt x="296" y="123"/>
                  </a:cubicBezTo>
                  <a:close/>
                </a:path>
              </a:pathLst>
            </a:custGeom>
            <a:solidFill>
              <a:srgbClr val="6FC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79" name="Freeform 364"/>
            <p:cNvSpPr>
              <a:spLocks/>
            </p:cNvSpPr>
            <p:nvPr/>
          </p:nvSpPr>
          <p:spPr bwMode="auto">
            <a:xfrm rot="16200000">
              <a:off x="1020665" y="5315034"/>
              <a:ext cx="191511" cy="348201"/>
            </a:xfrm>
            <a:custGeom>
              <a:avLst/>
              <a:gdLst>
                <a:gd name="T0" fmla="*/ 23 w 33"/>
                <a:gd name="T1" fmla="*/ 3 h 60"/>
                <a:gd name="T2" fmla="*/ 15 w 33"/>
                <a:gd name="T3" fmla="*/ 45 h 60"/>
                <a:gd name="T4" fmla="*/ 23 w 33"/>
                <a:gd name="T5" fmla="*/ 3 h 60"/>
              </a:gdLst>
              <a:ahLst/>
              <a:cxnLst>
                <a:cxn ang="0">
                  <a:pos x="T0" y="T1"/>
                </a:cxn>
                <a:cxn ang="0">
                  <a:pos x="T2" y="T3"/>
                </a:cxn>
                <a:cxn ang="0">
                  <a:pos x="T4" y="T5"/>
                </a:cxn>
              </a:cxnLst>
              <a:rect l="0" t="0" r="r" b="b"/>
              <a:pathLst>
                <a:path w="33" h="60">
                  <a:moveTo>
                    <a:pt x="23" y="3"/>
                  </a:moveTo>
                  <a:cubicBezTo>
                    <a:pt x="7" y="10"/>
                    <a:pt x="0" y="60"/>
                    <a:pt x="15" y="45"/>
                  </a:cubicBezTo>
                  <a:cubicBezTo>
                    <a:pt x="31" y="30"/>
                    <a:pt x="33" y="0"/>
                    <a:pt x="23" y="3"/>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0" name="Freeform 365"/>
            <p:cNvSpPr>
              <a:spLocks/>
            </p:cNvSpPr>
            <p:nvPr/>
          </p:nvSpPr>
          <p:spPr bwMode="auto">
            <a:xfrm rot="16200000">
              <a:off x="891178" y="5148550"/>
              <a:ext cx="191511" cy="215449"/>
            </a:xfrm>
            <a:custGeom>
              <a:avLst/>
              <a:gdLst>
                <a:gd name="T0" fmla="*/ 3 w 33"/>
                <a:gd name="T1" fmla="*/ 3 h 37"/>
                <a:gd name="T2" fmla="*/ 29 w 33"/>
                <a:gd name="T3" fmla="*/ 19 h 37"/>
                <a:gd name="T4" fmla="*/ 3 w 33"/>
                <a:gd name="T5" fmla="*/ 3 h 37"/>
              </a:gdLst>
              <a:ahLst/>
              <a:cxnLst>
                <a:cxn ang="0">
                  <a:pos x="T0" y="T1"/>
                </a:cxn>
                <a:cxn ang="0">
                  <a:pos x="T2" y="T3"/>
                </a:cxn>
                <a:cxn ang="0">
                  <a:pos x="T4" y="T5"/>
                </a:cxn>
              </a:cxnLst>
              <a:rect l="0" t="0" r="r" b="b"/>
              <a:pathLst>
                <a:path w="33" h="37">
                  <a:moveTo>
                    <a:pt x="3" y="3"/>
                  </a:moveTo>
                  <a:cubicBezTo>
                    <a:pt x="15" y="15"/>
                    <a:pt x="33" y="37"/>
                    <a:pt x="29" y="19"/>
                  </a:cubicBezTo>
                  <a:cubicBezTo>
                    <a:pt x="24" y="0"/>
                    <a:pt x="0" y="0"/>
                    <a:pt x="3" y="3"/>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1" name="Freeform 366"/>
            <p:cNvSpPr>
              <a:spLocks/>
            </p:cNvSpPr>
            <p:nvPr/>
          </p:nvSpPr>
          <p:spPr bwMode="auto">
            <a:xfrm rot="16200000">
              <a:off x="1056573" y="5216014"/>
              <a:ext cx="139280" cy="202392"/>
            </a:xfrm>
            <a:custGeom>
              <a:avLst/>
              <a:gdLst>
                <a:gd name="T0" fmla="*/ 8 w 24"/>
                <a:gd name="T1" fmla="*/ 5 h 35"/>
                <a:gd name="T2" fmla="*/ 13 w 24"/>
                <a:gd name="T3" fmla="*/ 25 h 35"/>
                <a:gd name="T4" fmla="*/ 8 w 24"/>
                <a:gd name="T5" fmla="*/ 5 h 35"/>
              </a:gdLst>
              <a:ahLst/>
              <a:cxnLst>
                <a:cxn ang="0">
                  <a:pos x="T0" y="T1"/>
                </a:cxn>
                <a:cxn ang="0">
                  <a:pos x="T2" y="T3"/>
                </a:cxn>
                <a:cxn ang="0">
                  <a:pos x="T4" y="T5"/>
                </a:cxn>
              </a:cxnLst>
              <a:rect l="0" t="0" r="r" b="b"/>
              <a:pathLst>
                <a:path w="24" h="35">
                  <a:moveTo>
                    <a:pt x="8" y="5"/>
                  </a:moveTo>
                  <a:cubicBezTo>
                    <a:pt x="0" y="11"/>
                    <a:pt x="1" y="35"/>
                    <a:pt x="13" y="25"/>
                  </a:cubicBezTo>
                  <a:cubicBezTo>
                    <a:pt x="24" y="15"/>
                    <a:pt x="16" y="0"/>
                    <a:pt x="8"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2" name="Freeform 367"/>
            <p:cNvSpPr>
              <a:spLocks/>
            </p:cNvSpPr>
            <p:nvPr/>
          </p:nvSpPr>
          <p:spPr bwMode="auto">
            <a:xfrm rot="16200000">
              <a:off x="1213263" y="4173588"/>
              <a:ext cx="243741" cy="389550"/>
            </a:xfrm>
            <a:custGeom>
              <a:avLst/>
              <a:gdLst>
                <a:gd name="T0" fmla="*/ 17 w 42"/>
                <a:gd name="T1" fmla="*/ 6 h 67"/>
                <a:gd name="T2" fmla="*/ 28 w 42"/>
                <a:gd name="T3" fmla="*/ 47 h 67"/>
                <a:gd name="T4" fmla="*/ 17 w 42"/>
                <a:gd name="T5" fmla="*/ 6 h 67"/>
              </a:gdLst>
              <a:ahLst/>
              <a:cxnLst>
                <a:cxn ang="0">
                  <a:pos x="T0" y="T1"/>
                </a:cxn>
                <a:cxn ang="0">
                  <a:pos x="T2" y="T3"/>
                </a:cxn>
                <a:cxn ang="0">
                  <a:pos x="T4" y="T5"/>
                </a:cxn>
              </a:cxnLst>
              <a:rect l="0" t="0" r="r" b="b"/>
              <a:pathLst>
                <a:path w="42" h="67">
                  <a:moveTo>
                    <a:pt x="17" y="6"/>
                  </a:moveTo>
                  <a:cubicBezTo>
                    <a:pt x="0" y="19"/>
                    <a:pt x="13" y="67"/>
                    <a:pt x="28" y="47"/>
                  </a:cubicBezTo>
                  <a:cubicBezTo>
                    <a:pt x="42" y="27"/>
                    <a:pt x="26" y="0"/>
                    <a:pt x="17" y="6"/>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3" name="Freeform 368"/>
            <p:cNvSpPr>
              <a:spLocks/>
            </p:cNvSpPr>
            <p:nvPr/>
          </p:nvSpPr>
          <p:spPr bwMode="auto">
            <a:xfrm rot="16200000">
              <a:off x="2029359" y="4759000"/>
              <a:ext cx="367787" cy="295971"/>
            </a:xfrm>
            <a:custGeom>
              <a:avLst/>
              <a:gdLst>
                <a:gd name="T0" fmla="*/ 4 w 63"/>
                <a:gd name="T1" fmla="*/ 17 h 51"/>
                <a:gd name="T2" fmla="*/ 44 w 63"/>
                <a:gd name="T3" fmla="*/ 25 h 51"/>
                <a:gd name="T4" fmla="*/ 4 w 63"/>
                <a:gd name="T5" fmla="*/ 17 h 51"/>
              </a:gdLst>
              <a:ahLst/>
              <a:cxnLst>
                <a:cxn ang="0">
                  <a:pos x="T0" y="T1"/>
                </a:cxn>
                <a:cxn ang="0">
                  <a:pos x="T2" y="T3"/>
                </a:cxn>
                <a:cxn ang="0">
                  <a:pos x="T4" y="T5"/>
                </a:cxn>
              </a:cxnLst>
              <a:rect l="0" t="0" r="r" b="b"/>
              <a:pathLst>
                <a:path w="63" h="51">
                  <a:moveTo>
                    <a:pt x="4" y="17"/>
                  </a:moveTo>
                  <a:cubicBezTo>
                    <a:pt x="23" y="28"/>
                    <a:pt x="63" y="51"/>
                    <a:pt x="44" y="25"/>
                  </a:cubicBezTo>
                  <a:cubicBezTo>
                    <a:pt x="25" y="0"/>
                    <a:pt x="0" y="15"/>
                    <a:pt x="4" y="17"/>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4" name="Freeform 369"/>
            <p:cNvSpPr>
              <a:spLocks/>
            </p:cNvSpPr>
            <p:nvPr/>
          </p:nvSpPr>
          <p:spPr bwMode="auto">
            <a:xfrm rot="16200000">
              <a:off x="2108793" y="4714387"/>
              <a:ext cx="121870" cy="208921"/>
            </a:xfrm>
            <a:custGeom>
              <a:avLst/>
              <a:gdLst>
                <a:gd name="T0" fmla="*/ 5 w 21"/>
                <a:gd name="T1" fmla="*/ 4 h 36"/>
                <a:gd name="T2" fmla="*/ 17 w 21"/>
                <a:gd name="T3" fmla="*/ 18 h 36"/>
                <a:gd name="T4" fmla="*/ 5 w 21"/>
                <a:gd name="T5" fmla="*/ 4 h 36"/>
              </a:gdLst>
              <a:ahLst/>
              <a:cxnLst>
                <a:cxn ang="0">
                  <a:pos x="T0" y="T1"/>
                </a:cxn>
                <a:cxn ang="0">
                  <a:pos x="T2" y="T3"/>
                </a:cxn>
                <a:cxn ang="0">
                  <a:pos x="T4" y="T5"/>
                </a:cxn>
              </a:cxnLst>
              <a:rect l="0" t="0" r="r" b="b"/>
              <a:pathLst>
                <a:path w="21" h="36">
                  <a:moveTo>
                    <a:pt x="5" y="4"/>
                  </a:moveTo>
                  <a:cubicBezTo>
                    <a:pt x="0" y="11"/>
                    <a:pt x="13" y="36"/>
                    <a:pt x="17" y="18"/>
                  </a:cubicBezTo>
                  <a:cubicBezTo>
                    <a:pt x="21" y="0"/>
                    <a:pt x="8" y="1"/>
                    <a:pt x="5"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5" name="Freeform 370"/>
            <p:cNvSpPr>
              <a:spLocks/>
            </p:cNvSpPr>
            <p:nvPr/>
          </p:nvSpPr>
          <p:spPr bwMode="auto">
            <a:xfrm rot="16200000">
              <a:off x="916204" y="4296546"/>
              <a:ext cx="250269" cy="337320"/>
            </a:xfrm>
            <a:custGeom>
              <a:avLst/>
              <a:gdLst>
                <a:gd name="T0" fmla="*/ 9 w 43"/>
                <a:gd name="T1" fmla="*/ 8 h 58"/>
                <a:gd name="T2" fmla="*/ 42 w 43"/>
                <a:gd name="T3" fmla="*/ 37 h 58"/>
                <a:gd name="T4" fmla="*/ 9 w 43"/>
                <a:gd name="T5" fmla="*/ 8 h 58"/>
              </a:gdLst>
              <a:ahLst/>
              <a:cxnLst>
                <a:cxn ang="0">
                  <a:pos x="T0" y="T1"/>
                </a:cxn>
                <a:cxn ang="0">
                  <a:pos x="T2" y="T3"/>
                </a:cxn>
                <a:cxn ang="0">
                  <a:pos x="T4" y="T5"/>
                </a:cxn>
              </a:cxnLst>
              <a:rect l="0" t="0" r="r" b="b"/>
              <a:pathLst>
                <a:path w="43" h="58">
                  <a:moveTo>
                    <a:pt x="9" y="8"/>
                  </a:moveTo>
                  <a:cubicBezTo>
                    <a:pt x="0" y="19"/>
                    <a:pt x="40" y="58"/>
                    <a:pt x="42" y="37"/>
                  </a:cubicBezTo>
                  <a:cubicBezTo>
                    <a:pt x="43" y="16"/>
                    <a:pt x="16" y="0"/>
                    <a:pt x="9" y="8"/>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6" name="Freeform 371"/>
            <p:cNvSpPr>
              <a:spLocks/>
            </p:cNvSpPr>
            <p:nvPr/>
          </p:nvSpPr>
          <p:spPr bwMode="auto">
            <a:xfrm rot="16200000">
              <a:off x="1100098" y="4460853"/>
              <a:ext cx="167572" cy="100108"/>
            </a:xfrm>
            <a:custGeom>
              <a:avLst/>
              <a:gdLst>
                <a:gd name="T0" fmla="*/ 19 w 29"/>
                <a:gd name="T1" fmla="*/ 3 h 17"/>
                <a:gd name="T2" fmla="*/ 11 w 29"/>
                <a:gd name="T3" fmla="*/ 13 h 17"/>
                <a:gd name="T4" fmla="*/ 19 w 29"/>
                <a:gd name="T5" fmla="*/ 3 h 17"/>
              </a:gdLst>
              <a:ahLst/>
              <a:cxnLst>
                <a:cxn ang="0">
                  <a:pos x="T0" y="T1"/>
                </a:cxn>
                <a:cxn ang="0">
                  <a:pos x="T2" y="T3"/>
                </a:cxn>
                <a:cxn ang="0">
                  <a:pos x="T4" y="T5"/>
                </a:cxn>
              </a:cxnLst>
              <a:rect l="0" t="0" r="r" b="b"/>
              <a:pathLst>
                <a:path w="29" h="17">
                  <a:moveTo>
                    <a:pt x="19" y="3"/>
                  </a:moveTo>
                  <a:cubicBezTo>
                    <a:pt x="9" y="6"/>
                    <a:pt x="0" y="17"/>
                    <a:pt x="11" y="13"/>
                  </a:cubicBezTo>
                  <a:cubicBezTo>
                    <a:pt x="21" y="9"/>
                    <a:pt x="29" y="0"/>
                    <a:pt x="19" y="3"/>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7" name="Freeform 372"/>
            <p:cNvSpPr>
              <a:spLocks/>
            </p:cNvSpPr>
            <p:nvPr/>
          </p:nvSpPr>
          <p:spPr bwMode="auto">
            <a:xfrm rot="16200000">
              <a:off x="2073973" y="5069117"/>
              <a:ext cx="150162" cy="215449"/>
            </a:xfrm>
            <a:custGeom>
              <a:avLst/>
              <a:gdLst>
                <a:gd name="T0" fmla="*/ 18 w 26"/>
                <a:gd name="T1" fmla="*/ 4 h 37"/>
                <a:gd name="T2" fmla="*/ 15 w 26"/>
                <a:gd name="T3" fmla="*/ 26 h 37"/>
                <a:gd name="T4" fmla="*/ 18 w 26"/>
                <a:gd name="T5" fmla="*/ 4 h 37"/>
              </a:gdLst>
              <a:ahLst/>
              <a:cxnLst>
                <a:cxn ang="0">
                  <a:pos x="T0" y="T1"/>
                </a:cxn>
                <a:cxn ang="0">
                  <a:pos x="T2" y="T3"/>
                </a:cxn>
                <a:cxn ang="0">
                  <a:pos x="T4" y="T5"/>
                </a:cxn>
              </a:cxnLst>
              <a:rect l="0" t="0" r="r" b="b"/>
              <a:pathLst>
                <a:path w="26" h="37">
                  <a:moveTo>
                    <a:pt x="18" y="4"/>
                  </a:moveTo>
                  <a:cubicBezTo>
                    <a:pt x="0" y="12"/>
                    <a:pt x="4" y="37"/>
                    <a:pt x="15" y="26"/>
                  </a:cubicBezTo>
                  <a:cubicBezTo>
                    <a:pt x="25" y="14"/>
                    <a:pt x="26" y="0"/>
                    <a:pt x="18"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8" name="Freeform 373"/>
            <p:cNvSpPr>
              <a:spLocks/>
            </p:cNvSpPr>
            <p:nvPr/>
          </p:nvSpPr>
          <p:spPr bwMode="auto">
            <a:xfrm rot="16200000">
              <a:off x="2094647" y="4985331"/>
              <a:ext cx="261151" cy="110989"/>
            </a:xfrm>
            <a:custGeom>
              <a:avLst/>
              <a:gdLst>
                <a:gd name="T0" fmla="*/ 45 w 45"/>
                <a:gd name="T1" fmla="*/ 19 h 19"/>
                <a:gd name="T2" fmla="*/ 7 w 45"/>
                <a:gd name="T3" fmla="*/ 10 h 19"/>
                <a:gd name="T4" fmla="*/ 45 w 45"/>
                <a:gd name="T5" fmla="*/ 19 h 19"/>
              </a:gdLst>
              <a:ahLst/>
              <a:cxnLst>
                <a:cxn ang="0">
                  <a:pos x="T0" y="T1"/>
                </a:cxn>
                <a:cxn ang="0">
                  <a:pos x="T2" y="T3"/>
                </a:cxn>
                <a:cxn ang="0">
                  <a:pos x="T4" y="T5"/>
                </a:cxn>
              </a:cxnLst>
              <a:rect l="0" t="0" r="r" b="b"/>
              <a:pathLst>
                <a:path w="45" h="19">
                  <a:moveTo>
                    <a:pt x="45" y="19"/>
                  </a:moveTo>
                  <a:cubicBezTo>
                    <a:pt x="32" y="17"/>
                    <a:pt x="0" y="0"/>
                    <a:pt x="7" y="10"/>
                  </a:cubicBezTo>
                  <a:cubicBezTo>
                    <a:pt x="15" y="19"/>
                    <a:pt x="45" y="19"/>
                    <a:pt x="45" y="19"/>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89" name="Freeform 374"/>
            <p:cNvSpPr>
              <a:spLocks/>
            </p:cNvSpPr>
            <p:nvPr/>
          </p:nvSpPr>
          <p:spPr bwMode="auto">
            <a:xfrm rot="16200000">
              <a:off x="2227399" y="4741590"/>
              <a:ext cx="34820" cy="45701"/>
            </a:xfrm>
            <a:custGeom>
              <a:avLst/>
              <a:gdLst>
                <a:gd name="T0" fmla="*/ 6 w 6"/>
                <a:gd name="T1" fmla="*/ 4 h 8"/>
                <a:gd name="T2" fmla="*/ 5 w 6"/>
                <a:gd name="T3" fmla="*/ 3 h 8"/>
                <a:gd name="T4" fmla="*/ 0 w 6"/>
                <a:gd name="T5" fmla="*/ 4 h 8"/>
                <a:gd name="T6" fmla="*/ 1 w 6"/>
                <a:gd name="T7" fmla="*/ 5 h 8"/>
                <a:gd name="T8" fmla="*/ 6 w 6"/>
                <a:gd name="T9" fmla="*/ 4 h 8"/>
              </a:gdLst>
              <a:ahLst/>
              <a:cxnLst>
                <a:cxn ang="0">
                  <a:pos x="T0" y="T1"/>
                </a:cxn>
                <a:cxn ang="0">
                  <a:pos x="T2" y="T3"/>
                </a:cxn>
                <a:cxn ang="0">
                  <a:pos x="T4" y="T5"/>
                </a:cxn>
                <a:cxn ang="0">
                  <a:pos x="T6" y="T7"/>
                </a:cxn>
                <a:cxn ang="0">
                  <a:pos x="T8" y="T9"/>
                </a:cxn>
              </a:cxnLst>
              <a:rect l="0" t="0" r="r" b="b"/>
              <a:pathLst>
                <a:path w="6" h="8">
                  <a:moveTo>
                    <a:pt x="6" y="4"/>
                  </a:moveTo>
                  <a:cubicBezTo>
                    <a:pt x="5" y="3"/>
                    <a:pt x="5" y="3"/>
                    <a:pt x="5" y="3"/>
                  </a:cubicBezTo>
                  <a:cubicBezTo>
                    <a:pt x="5" y="0"/>
                    <a:pt x="0" y="1"/>
                    <a:pt x="0" y="4"/>
                  </a:cubicBezTo>
                  <a:cubicBezTo>
                    <a:pt x="1" y="5"/>
                    <a:pt x="1" y="5"/>
                    <a:pt x="1" y="5"/>
                  </a:cubicBezTo>
                  <a:cubicBezTo>
                    <a:pt x="1" y="8"/>
                    <a:pt x="6" y="7"/>
                    <a:pt x="6"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0" name="Freeform 375"/>
            <p:cNvSpPr>
              <a:spLocks/>
            </p:cNvSpPr>
            <p:nvPr/>
          </p:nvSpPr>
          <p:spPr bwMode="auto">
            <a:xfrm rot="16200000">
              <a:off x="2041329" y="5008182"/>
              <a:ext cx="41349" cy="28291"/>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1" name="Freeform 376"/>
            <p:cNvSpPr>
              <a:spLocks/>
            </p:cNvSpPr>
            <p:nvPr/>
          </p:nvSpPr>
          <p:spPr bwMode="auto">
            <a:xfrm rot="16200000">
              <a:off x="841124" y="4569666"/>
              <a:ext cx="34820" cy="28291"/>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2" name="Freeform 377"/>
            <p:cNvSpPr>
              <a:spLocks/>
            </p:cNvSpPr>
            <p:nvPr/>
          </p:nvSpPr>
          <p:spPr bwMode="auto">
            <a:xfrm rot="16200000">
              <a:off x="1070719" y="4520700"/>
              <a:ext cx="41349" cy="28291"/>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3" name="Freeform 378"/>
            <p:cNvSpPr>
              <a:spLocks/>
            </p:cNvSpPr>
            <p:nvPr/>
          </p:nvSpPr>
          <p:spPr bwMode="auto">
            <a:xfrm rot="16200000">
              <a:off x="1317724" y="4197526"/>
              <a:ext cx="34820" cy="28291"/>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4" name="Freeform 379"/>
            <p:cNvSpPr>
              <a:spLocks/>
            </p:cNvSpPr>
            <p:nvPr/>
          </p:nvSpPr>
          <p:spPr bwMode="auto">
            <a:xfrm rot="16200000">
              <a:off x="834595" y="5168136"/>
              <a:ext cx="47878" cy="41349"/>
            </a:xfrm>
            <a:custGeom>
              <a:avLst/>
              <a:gdLst>
                <a:gd name="T0" fmla="*/ 4 w 8"/>
                <a:gd name="T1" fmla="*/ 1 h 7"/>
                <a:gd name="T2" fmla="*/ 3 w 8"/>
                <a:gd name="T3" fmla="*/ 1 h 7"/>
                <a:gd name="T4" fmla="*/ 4 w 8"/>
                <a:gd name="T5" fmla="*/ 6 h 7"/>
                <a:gd name="T6" fmla="*/ 5 w 8"/>
                <a:gd name="T7" fmla="*/ 6 h 7"/>
                <a:gd name="T8" fmla="*/ 4 w 8"/>
                <a:gd name="T9" fmla="*/ 1 h 7"/>
              </a:gdLst>
              <a:ahLst/>
              <a:cxnLst>
                <a:cxn ang="0">
                  <a:pos x="T0" y="T1"/>
                </a:cxn>
                <a:cxn ang="0">
                  <a:pos x="T2" y="T3"/>
                </a:cxn>
                <a:cxn ang="0">
                  <a:pos x="T4" y="T5"/>
                </a:cxn>
                <a:cxn ang="0">
                  <a:pos x="T6" y="T7"/>
                </a:cxn>
                <a:cxn ang="0">
                  <a:pos x="T8" y="T9"/>
                </a:cxn>
              </a:cxnLst>
              <a:rect l="0" t="0" r="r" b="b"/>
              <a:pathLst>
                <a:path w="8" h="7">
                  <a:moveTo>
                    <a:pt x="4" y="1"/>
                  </a:moveTo>
                  <a:cubicBezTo>
                    <a:pt x="3" y="1"/>
                    <a:pt x="3" y="1"/>
                    <a:pt x="3" y="1"/>
                  </a:cubicBezTo>
                  <a:cubicBezTo>
                    <a:pt x="0" y="2"/>
                    <a:pt x="1" y="7"/>
                    <a:pt x="4" y="6"/>
                  </a:cubicBezTo>
                  <a:cubicBezTo>
                    <a:pt x="5" y="6"/>
                    <a:pt x="5" y="6"/>
                    <a:pt x="5" y="6"/>
                  </a:cubicBezTo>
                  <a:cubicBezTo>
                    <a:pt x="8" y="5"/>
                    <a:pt x="7" y="0"/>
                    <a:pt x="4" y="1"/>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5" name="Freeform 380"/>
            <p:cNvSpPr>
              <a:spLocks/>
            </p:cNvSpPr>
            <p:nvPr/>
          </p:nvSpPr>
          <p:spPr bwMode="auto">
            <a:xfrm rot="16200000">
              <a:off x="1270934" y="5580537"/>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6" name="Freeform 381"/>
            <p:cNvSpPr>
              <a:spLocks/>
            </p:cNvSpPr>
            <p:nvPr/>
          </p:nvSpPr>
          <p:spPr bwMode="auto">
            <a:xfrm rot="16200000">
              <a:off x="295972" y="4451060"/>
              <a:ext cx="2576687" cy="900970"/>
            </a:xfrm>
            <a:custGeom>
              <a:avLst/>
              <a:gdLst>
                <a:gd name="T0" fmla="*/ 347 w 443"/>
                <a:gd name="T1" fmla="*/ 3 h 155"/>
                <a:gd name="T2" fmla="*/ 349 w 443"/>
                <a:gd name="T3" fmla="*/ 8 h 155"/>
                <a:gd name="T4" fmla="*/ 396 w 443"/>
                <a:gd name="T5" fmla="*/ 19 h 155"/>
                <a:gd name="T6" fmla="*/ 360 w 443"/>
                <a:gd name="T7" fmla="*/ 57 h 155"/>
                <a:gd name="T8" fmla="*/ 228 w 443"/>
                <a:gd name="T9" fmla="*/ 106 h 155"/>
                <a:gd name="T10" fmla="*/ 89 w 443"/>
                <a:gd name="T11" fmla="*/ 125 h 155"/>
                <a:gd name="T12" fmla="*/ 39 w 443"/>
                <a:gd name="T13" fmla="*/ 108 h 155"/>
                <a:gd name="T14" fmla="*/ 76 w 443"/>
                <a:gd name="T15" fmla="*/ 75 h 155"/>
                <a:gd name="T16" fmla="*/ 76 w 443"/>
                <a:gd name="T17" fmla="*/ 71 h 155"/>
                <a:gd name="T18" fmla="*/ 4 w 443"/>
                <a:gd name="T19" fmla="*/ 131 h 155"/>
                <a:gd name="T20" fmla="*/ 103 w 443"/>
                <a:gd name="T21" fmla="*/ 151 h 155"/>
                <a:gd name="T22" fmla="*/ 234 w 443"/>
                <a:gd name="T23" fmla="*/ 129 h 155"/>
                <a:gd name="T24" fmla="*/ 360 w 443"/>
                <a:gd name="T25" fmla="*/ 87 h 155"/>
                <a:gd name="T26" fmla="*/ 439 w 443"/>
                <a:gd name="T27" fmla="*/ 23 h 155"/>
                <a:gd name="T28" fmla="*/ 347 w 443"/>
                <a:gd name="T29" fmla="*/ 3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3" h="155">
                  <a:moveTo>
                    <a:pt x="347" y="3"/>
                  </a:moveTo>
                  <a:cubicBezTo>
                    <a:pt x="347" y="5"/>
                    <a:pt x="348" y="6"/>
                    <a:pt x="349" y="8"/>
                  </a:cubicBezTo>
                  <a:cubicBezTo>
                    <a:pt x="377" y="8"/>
                    <a:pt x="394" y="9"/>
                    <a:pt x="396" y="19"/>
                  </a:cubicBezTo>
                  <a:cubicBezTo>
                    <a:pt x="399" y="29"/>
                    <a:pt x="385" y="43"/>
                    <a:pt x="360" y="57"/>
                  </a:cubicBezTo>
                  <a:cubicBezTo>
                    <a:pt x="329" y="74"/>
                    <a:pt x="282" y="92"/>
                    <a:pt x="228" y="106"/>
                  </a:cubicBezTo>
                  <a:cubicBezTo>
                    <a:pt x="174" y="119"/>
                    <a:pt x="124" y="125"/>
                    <a:pt x="89" y="125"/>
                  </a:cubicBezTo>
                  <a:cubicBezTo>
                    <a:pt x="61" y="124"/>
                    <a:pt x="42" y="118"/>
                    <a:pt x="39" y="108"/>
                  </a:cubicBezTo>
                  <a:cubicBezTo>
                    <a:pt x="37" y="97"/>
                    <a:pt x="52" y="89"/>
                    <a:pt x="76" y="75"/>
                  </a:cubicBezTo>
                  <a:cubicBezTo>
                    <a:pt x="76" y="74"/>
                    <a:pt x="76" y="72"/>
                    <a:pt x="76" y="71"/>
                  </a:cubicBezTo>
                  <a:cubicBezTo>
                    <a:pt x="28" y="93"/>
                    <a:pt x="0" y="115"/>
                    <a:pt x="4" y="131"/>
                  </a:cubicBezTo>
                  <a:cubicBezTo>
                    <a:pt x="8" y="148"/>
                    <a:pt x="47" y="155"/>
                    <a:pt x="103" y="151"/>
                  </a:cubicBezTo>
                  <a:cubicBezTo>
                    <a:pt x="141" y="148"/>
                    <a:pt x="186" y="141"/>
                    <a:pt x="234" y="129"/>
                  </a:cubicBezTo>
                  <a:cubicBezTo>
                    <a:pt x="282" y="117"/>
                    <a:pt x="325" y="102"/>
                    <a:pt x="360" y="87"/>
                  </a:cubicBezTo>
                  <a:cubicBezTo>
                    <a:pt x="412" y="64"/>
                    <a:pt x="443" y="40"/>
                    <a:pt x="439" y="23"/>
                  </a:cubicBezTo>
                  <a:cubicBezTo>
                    <a:pt x="435" y="7"/>
                    <a:pt x="399" y="0"/>
                    <a:pt x="347" y="3"/>
                  </a:cubicBez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7" name="Freeform 382"/>
            <p:cNvSpPr>
              <a:spLocks/>
            </p:cNvSpPr>
            <p:nvPr/>
          </p:nvSpPr>
          <p:spPr bwMode="auto">
            <a:xfrm rot="16200000">
              <a:off x="11253946" y="3287851"/>
              <a:ext cx="256798" cy="245917"/>
            </a:xfrm>
            <a:custGeom>
              <a:avLst/>
              <a:gdLst>
                <a:gd name="T0" fmla="*/ 59 w 118"/>
                <a:gd name="T1" fmla="*/ 0 h 113"/>
                <a:gd name="T2" fmla="*/ 78 w 118"/>
                <a:gd name="T3" fmla="*/ 38 h 113"/>
                <a:gd name="T4" fmla="*/ 118 w 118"/>
                <a:gd name="T5" fmla="*/ 43 h 113"/>
                <a:gd name="T6" fmla="*/ 88 w 118"/>
                <a:gd name="T7" fmla="*/ 73 h 113"/>
                <a:gd name="T8" fmla="*/ 96 w 118"/>
                <a:gd name="T9" fmla="*/ 113 h 113"/>
                <a:gd name="T10" fmla="*/ 59 w 118"/>
                <a:gd name="T11" fmla="*/ 94 h 113"/>
                <a:gd name="T12" fmla="*/ 24 w 118"/>
                <a:gd name="T13" fmla="*/ 113 h 113"/>
                <a:gd name="T14" fmla="*/ 30 w 118"/>
                <a:gd name="T15" fmla="*/ 73 h 113"/>
                <a:gd name="T16" fmla="*/ 0 w 118"/>
                <a:gd name="T17" fmla="*/ 43 h 113"/>
                <a:gd name="T18" fmla="*/ 40 w 118"/>
                <a:gd name="T19" fmla="*/ 38 h 113"/>
                <a:gd name="T20" fmla="*/ 59 w 118"/>
                <a:gd name="T2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3">
                  <a:moveTo>
                    <a:pt x="59" y="0"/>
                  </a:moveTo>
                  <a:lnTo>
                    <a:pt x="78" y="38"/>
                  </a:lnTo>
                  <a:lnTo>
                    <a:pt x="118" y="43"/>
                  </a:lnTo>
                  <a:lnTo>
                    <a:pt x="88" y="73"/>
                  </a:lnTo>
                  <a:lnTo>
                    <a:pt x="96" y="113"/>
                  </a:lnTo>
                  <a:lnTo>
                    <a:pt x="59" y="94"/>
                  </a:lnTo>
                  <a:lnTo>
                    <a:pt x="24" y="113"/>
                  </a:lnTo>
                  <a:lnTo>
                    <a:pt x="30" y="73"/>
                  </a:lnTo>
                  <a:lnTo>
                    <a:pt x="0" y="43"/>
                  </a:lnTo>
                  <a:lnTo>
                    <a:pt x="40" y="38"/>
                  </a:lnTo>
                  <a:lnTo>
                    <a:pt x="59"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8" name="Freeform 383"/>
            <p:cNvSpPr>
              <a:spLocks/>
            </p:cNvSpPr>
            <p:nvPr/>
          </p:nvSpPr>
          <p:spPr bwMode="auto">
            <a:xfrm rot="16200000">
              <a:off x="3246974" y="5291095"/>
              <a:ext cx="152338" cy="143633"/>
            </a:xfrm>
            <a:custGeom>
              <a:avLst/>
              <a:gdLst>
                <a:gd name="T0" fmla="*/ 16 w 70"/>
                <a:gd name="T1" fmla="*/ 0 h 66"/>
                <a:gd name="T2" fmla="*/ 38 w 70"/>
                <a:gd name="T3" fmla="*/ 13 h 66"/>
                <a:gd name="T4" fmla="*/ 59 w 70"/>
                <a:gd name="T5" fmla="*/ 2 h 66"/>
                <a:gd name="T6" fmla="*/ 54 w 70"/>
                <a:gd name="T7" fmla="*/ 26 h 66"/>
                <a:gd name="T8" fmla="*/ 70 w 70"/>
                <a:gd name="T9" fmla="*/ 45 h 66"/>
                <a:gd name="T10" fmla="*/ 46 w 70"/>
                <a:gd name="T11" fmla="*/ 45 h 66"/>
                <a:gd name="T12" fmla="*/ 35 w 70"/>
                <a:gd name="T13" fmla="*/ 66 h 66"/>
                <a:gd name="T14" fmla="*/ 24 w 70"/>
                <a:gd name="T15" fmla="*/ 45 h 66"/>
                <a:gd name="T16" fmla="*/ 0 w 70"/>
                <a:gd name="T17" fmla="*/ 40 h 66"/>
                <a:gd name="T18" fmla="*/ 19 w 70"/>
                <a:gd name="T19" fmla="*/ 24 h 66"/>
                <a:gd name="T20" fmla="*/ 16 w 70"/>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6">
                  <a:moveTo>
                    <a:pt x="16" y="0"/>
                  </a:moveTo>
                  <a:lnTo>
                    <a:pt x="38" y="13"/>
                  </a:lnTo>
                  <a:lnTo>
                    <a:pt x="59" y="2"/>
                  </a:lnTo>
                  <a:lnTo>
                    <a:pt x="54" y="26"/>
                  </a:lnTo>
                  <a:lnTo>
                    <a:pt x="70" y="45"/>
                  </a:lnTo>
                  <a:lnTo>
                    <a:pt x="46" y="45"/>
                  </a:lnTo>
                  <a:lnTo>
                    <a:pt x="35" y="66"/>
                  </a:lnTo>
                  <a:lnTo>
                    <a:pt x="24" y="45"/>
                  </a:lnTo>
                  <a:lnTo>
                    <a:pt x="0" y="40"/>
                  </a:lnTo>
                  <a:lnTo>
                    <a:pt x="19" y="24"/>
                  </a:lnTo>
                  <a:lnTo>
                    <a:pt x="1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99" name="Freeform 384"/>
            <p:cNvSpPr>
              <a:spLocks/>
            </p:cNvSpPr>
            <p:nvPr/>
          </p:nvSpPr>
          <p:spPr bwMode="auto">
            <a:xfrm rot="16200000">
              <a:off x="2763846" y="6494564"/>
              <a:ext cx="158867" cy="150162"/>
            </a:xfrm>
            <a:custGeom>
              <a:avLst/>
              <a:gdLst>
                <a:gd name="T0" fmla="*/ 16 w 73"/>
                <a:gd name="T1" fmla="*/ 0 h 69"/>
                <a:gd name="T2" fmla="*/ 38 w 73"/>
                <a:gd name="T3" fmla="*/ 13 h 69"/>
                <a:gd name="T4" fmla="*/ 62 w 73"/>
                <a:gd name="T5" fmla="*/ 3 h 69"/>
                <a:gd name="T6" fmla="*/ 54 w 73"/>
                <a:gd name="T7" fmla="*/ 27 h 69"/>
                <a:gd name="T8" fmla="*/ 73 w 73"/>
                <a:gd name="T9" fmla="*/ 45 h 69"/>
                <a:gd name="T10" fmla="*/ 46 w 73"/>
                <a:gd name="T11" fmla="*/ 48 h 69"/>
                <a:gd name="T12" fmla="*/ 35 w 73"/>
                <a:gd name="T13" fmla="*/ 69 h 69"/>
                <a:gd name="T14" fmla="*/ 24 w 73"/>
                <a:gd name="T15" fmla="*/ 45 h 69"/>
                <a:gd name="T16" fmla="*/ 0 w 73"/>
                <a:gd name="T17" fmla="*/ 43 h 69"/>
                <a:gd name="T18" fmla="*/ 19 w 73"/>
                <a:gd name="T19" fmla="*/ 27 h 69"/>
                <a:gd name="T20" fmla="*/ 16 w 73"/>
                <a:gd name="T2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9">
                  <a:moveTo>
                    <a:pt x="16" y="0"/>
                  </a:moveTo>
                  <a:lnTo>
                    <a:pt x="38" y="13"/>
                  </a:lnTo>
                  <a:lnTo>
                    <a:pt x="62" y="3"/>
                  </a:lnTo>
                  <a:lnTo>
                    <a:pt x="54" y="27"/>
                  </a:lnTo>
                  <a:lnTo>
                    <a:pt x="73" y="45"/>
                  </a:lnTo>
                  <a:lnTo>
                    <a:pt x="46" y="48"/>
                  </a:lnTo>
                  <a:lnTo>
                    <a:pt x="35" y="69"/>
                  </a:lnTo>
                  <a:lnTo>
                    <a:pt x="24" y="45"/>
                  </a:lnTo>
                  <a:lnTo>
                    <a:pt x="0" y="43"/>
                  </a:lnTo>
                  <a:lnTo>
                    <a:pt x="19" y="27"/>
                  </a:lnTo>
                  <a:lnTo>
                    <a:pt x="1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0" name="Freeform 385"/>
            <p:cNvSpPr>
              <a:spLocks/>
            </p:cNvSpPr>
            <p:nvPr/>
          </p:nvSpPr>
          <p:spPr bwMode="auto">
            <a:xfrm rot="16200000">
              <a:off x="3350347" y="1007136"/>
              <a:ext cx="150162" cy="152338"/>
            </a:xfrm>
            <a:custGeom>
              <a:avLst/>
              <a:gdLst>
                <a:gd name="T0" fmla="*/ 0 w 69"/>
                <a:gd name="T1" fmla="*/ 32 h 70"/>
                <a:gd name="T2" fmla="*/ 21 w 69"/>
                <a:gd name="T3" fmla="*/ 24 h 70"/>
                <a:gd name="T4" fmla="*/ 29 w 69"/>
                <a:gd name="T5" fmla="*/ 0 h 70"/>
                <a:gd name="T6" fmla="*/ 45 w 69"/>
                <a:gd name="T7" fmla="*/ 19 h 70"/>
                <a:gd name="T8" fmla="*/ 69 w 69"/>
                <a:gd name="T9" fmla="*/ 19 h 70"/>
                <a:gd name="T10" fmla="*/ 53 w 69"/>
                <a:gd name="T11" fmla="*/ 38 h 70"/>
                <a:gd name="T12" fmla="*/ 64 w 69"/>
                <a:gd name="T13" fmla="*/ 62 h 70"/>
                <a:gd name="T14" fmla="*/ 40 w 69"/>
                <a:gd name="T15" fmla="*/ 54 h 70"/>
                <a:gd name="T16" fmla="*/ 21 w 69"/>
                <a:gd name="T17" fmla="*/ 70 h 70"/>
                <a:gd name="T18" fmla="*/ 18 w 69"/>
                <a:gd name="T19" fmla="*/ 46 h 70"/>
                <a:gd name="T20" fmla="*/ 0 w 69"/>
                <a:gd name="T21" fmla="*/ 3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70">
                  <a:moveTo>
                    <a:pt x="0" y="32"/>
                  </a:moveTo>
                  <a:lnTo>
                    <a:pt x="21" y="24"/>
                  </a:lnTo>
                  <a:lnTo>
                    <a:pt x="29" y="0"/>
                  </a:lnTo>
                  <a:lnTo>
                    <a:pt x="45" y="19"/>
                  </a:lnTo>
                  <a:lnTo>
                    <a:pt x="69" y="19"/>
                  </a:lnTo>
                  <a:lnTo>
                    <a:pt x="53" y="38"/>
                  </a:lnTo>
                  <a:lnTo>
                    <a:pt x="64" y="62"/>
                  </a:lnTo>
                  <a:lnTo>
                    <a:pt x="40" y="54"/>
                  </a:lnTo>
                  <a:lnTo>
                    <a:pt x="21" y="70"/>
                  </a:lnTo>
                  <a:lnTo>
                    <a:pt x="18" y="46"/>
                  </a:lnTo>
                  <a:lnTo>
                    <a:pt x="0" y="3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1" name="Freeform 386"/>
            <p:cNvSpPr>
              <a:spLocks/>
            </p:cNvSpPr>
            <p:nvPr/>
          </p:nvSpPr>
          <p:spPr bwMode="auto">
            <a:xfrm rot="16200000">
              <a:off x="342761" y="648053"/>
              <a:ext cx="152338" cy="150162"/>
            </a:xfrm>
            <a:custGeom>
              <a:avLst/>
              <a:gdLst>
                <a:gd name="T0" fmla="*/ 0 w 70"/>
                <a:gd name="T1" fmla="*/ 32 h 69"/>
                <a:gd name="T2" fmla="*/ 24 w 70"/>
                <a:gd name="T3" fmla="*/ 24 h 69"/>
                <a:gd name="T4" fmla="*/ 30 w 70"/>
                <a:gd name="T5" fmla="*/ 0 h 69"/>
                <a:gd name="T6" fmla="*/ 46 w 70"/>
                <a:gd name="T7" fmla="*/ 19 h 69"/>
                <a:gd name="T8" fmla="*/ 70 w 70"/>
                <a:gd name="T9" fmla="*/ 19 h 69"/>
                <a:gd name="T10" fmla="*/ 56 w 70"/>
                <a:gd name="T11" fmla="*/ 37 h 69"/>
                <a:gd name="T12" fmla="*/ 64 w 70"/>
                <a:gd name="T13" fmla="*/ 61 h 69"/>
                <a:gd name="T14" fmla="*/ 40 w 70"/>
                <a:gd name="T15" fmla="*/ 53 h 69"/>
                <a:gd name="T16" fmla="*/ 22 w 70"/>
                <a:gd name="T17" fmla="*/ 69 h 69"/>
                <a:gd name="T18" fmla="*/ 22 w 70"/>
                <a:gd name="T19" fmla="*/ 45 h 69"/>
                <a:gd name="T20" fmla="*/ 0 w 70"/>
                <a:gd name="T21" fmla="*/ 3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9">
                  <a:moveTo>
                    <a:pt x="0" y="32"/>
                  </a:moveTo>
                  <a:lnTo>
                    <a:pt x="24" y="24"/>
                  </a:lnTo>
                  <a:lnTo>
                    <a:pt x="30" y="0"/>
                  </a:lnTo>
                  <a:lnTo>
                    <a:pt x="46" y="19"/>
                  </a:lnTo>
                  <a:lnTo>
                    <a:pt x="70" y="19"/>
                  </a:lnTo>
                  <a:lnTo>
                    <a:pt x="56" y="37"/>
                  </a:lnTo>
                  <a:lnTo>
                    <a:pt x="64" y="61"/>
                  </a:lnTo>
                  <a:lnTo>
                    <a:pt x="40" y="53"/>
                  </a:lnTo>
                  <a:lnTo>
                    <a:pt x="22" y="69"/>
                  </a:lnTo>
                  <a:lnTo>
                    <a:pt x="22" y="45"/>
                  </a:lnTo>
                  <a:lnTo>
                    <a:pt x="0" y="3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2" name="Freeform 387"/>
            <p:cNvSpPr>
              <a:spLocks/>
            </p:cNvSpPr>
            <p:nvPr/>
          </p:nvSpPr>
          <p:spPr bwMode="auto">
            <a:xfrm rot="16200000">
              <a:off x="1823703" y="46319"/>
              <a:ext cx="145809" cy="150162"/>
            </a:xfrm>
            <a:custGeom>
              <a:avLst/>
              <a:gdLst>
                <a:gd name="T0" fmla="*/ 0 w 67"/>
                <a:gd name="T1" fmla="*/ 10 h 69"/>
                <a:gd name="T2" fmla="*/ 24 w 67"/>
                <a:gd name="T3" fmla="*/ 16 h 69"/>
                <a:gd name="T4" fmla="*/ 43 w 67"/>
                <a:gd name="T5" fmla="*/ 0 h 69"/>
                <a:gd name="T6" fmla="*/ 45 w 67"/>
                <a:gd name="T7" fmla="*/ 24 h 69"/>
                <a:gd name="T8" fmla="*/ 67 w 67"/>
                <a:gd name="T9" fmla="*/ 34 h 69"/>
                <a:gd name="T10" fmla="*/ 45 w 67"/>
                <a:gd name="T11" fmla="*/ 45 h 69"/>
                <a:gd name="T12" fmla="*/ 40 w 67"/>
                <a:gd name="T13" fmla="*/ 69 h 69"/>
                <a:gd name="T14" fmla="*/ 24 w 67"/>
                <a:gd name="T15" fmla="*/ 50 h 69"/>
                <a:gd name="T16" fmla="*/ 0 w 67"/>
                <a:gd name="T17" fmla="*/ 53 h 69"/>
                <a:gd name="T18" fmla="*/ 11 w 67"/>
                <a:gd name="T19" fmla="*/ 32 h 69"/>
                <a:gd name="T20" fmla="*/ 0 w 67"/>
                <a:gd name="T21" fmla="*/ 1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69">
                  <a:moveTo>
                    <a:pt x="0" y="10"/>
                  </a:moveTo>
                  <a:lnTo>
                    <a:pt x="24" y="16"/>
                  </a:lnTo>
                  <a:lnTo>
                    <a:pt x="43" y="0"/>
                  </a:lnTo>
                  <a:lnTo>
                    <a:pt x="45" y="24"/>
                  </a:lnTo>
                  <a:lnTo>
                    <a:pt x="67" y="34"/>
                  </a:lnTo>
                  <a:lnTo>
                    <a:pt x="45" y="45"/>
                  </a:lnTo>
                  <a:lnTo>
                    <a:pt x="40" y="69"/>
                  </a:lnTo>
                  <a:lnTo>
                    <a:pt x="24" y="50"/>
                  </a:lnTo>
                  <a:lnTo>
                    <a:pt x="0" y="53"/>
                  </a:lnTo>
                  <a:lnTo>
                    <a:pt x="11" y="32"/>
                  </a:lnTo>
                  <a:lnTo>
                    <a:pt x="0" y="1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3" name="Freeform 388"/>
            <p:cNvSpPr>
              <a:spLocks/>
            </p:cNvSpPr>
            <p:nvPr/>
          </p:nvSpPr>
          <p:spPr bwMode="auto">
            <a:xfrm rot="16200000">
              <a:off x="390639" y="2230191"/>
              <a:ext cx="145809" cy="156690"/>
            </a:xfrm>
            <a:custGeom>
              <a:avLst/>
              <a:gdLst>
                <a:gd name="T0" fmla="*/ 0 w 67"/>
                <a:gd name="T1" fmla="*/ 13 h 72"/>
                <a:gd name="T2" fmla="*/ 25 w 67"/>
                <a:gd name="T3" fmla="*/ 18 h 72"/>
                <a:gd name="T4" fmla="*/ 43 w 67"/>
                <a:gd name="T5" fmla="*/ 0 h 72"/>
                <a:gd name="T6" fmla="*/ 46 w 67"/>
                <a:gd name="T7" fmla="*/ 26 h 72"/>
                <a:gd name="T8" fmla="*/ 67 w 67"/>
                <a:gd name="T9" fmla="*/ 37 h 72"/>
                <a:gd name="T10" fmla="*/ 46 w 67"/>
                <a:gd name="T11" fmla="*/ 48 h 72"/>
                <a:gd name="T12" fmla="*/ 41 w 67"/>
                <a:gd name="T13" fmla="*/ 72 h 72"/>
                <a:gd name="T14" fmla="*/ 25 w 67"/>
                <a:gd name="T15" fmla="*/ 53 h 72"/>
                <a:gd name="T16" fmla="*/ 0 w 67"/>
                <a:gd name="T17" fmla="*/ 56 h 72"/>
                <a:gd name="T18" fmla="*/ 11 w 67"/>
                <a:gd name="T19" fmla="*/ 34 h 72"/>
                <a:gd name="T20" fmla="*/ 0 w 67"/>
                <a:gd name="T21" fmla="*/ 1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2">
                  <a:moveTo>
                    <a:pt x="0" y="13"/>
                  </a:moveTo>
                  <a:lnTo>
                    <a:pt x="25" y="18"/>
                  </a:lnTo>
                  <a:lnTo>
                    <a:pt x="43" y="0"/>
                  </a:lnTo>
                  <a:lnTo>
                    <a:pt x="46" y="26"/>
                  </a:lnTo>
                  <a:lnTo>
                    <a:pt x="67" y="37"/>
                  </a:lnTo>
                  <a:lnTo>
                    <a:pt x="46" y="48"/>
                  </a:lnTo>
                  <a:lnTo>
                    <a:pt x="41" y="72"/>
                  </a:lnTo>
                  <a:lnTo>
                    <a:pt x="25" y="53"/>
                  </a:lnTo>
                  <a:lnTo>
                    <a:pt x="0" y="56"/>
                  </a:lnTo>
                  <a:lnTo>
                    <a:pt x="11" y="34"/>
                  </a:lnTo>
                  <a:lnTo>
                    <a:pt x="0" y="13"/>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4" name="Freeform 389"/>
            <p:cNvSpPr>
              <a:spLocks/>
            </p:cNvSpPr>
            <p:nvPr/>
          </p:nvSpPr>
          <p:spPr bwMode="auto">
            <a:xfrm rot="16200000">
              <a:off x="413489" y="5293271"/>
              <a:ext cx="152338" cy="152338"/>
            </a:xfrm>
            <a:custGeom>
              <a:avLst/>
              <a:gdLst>
                <a:gd name="T0" fmla="*/ 3 w 70"/>
                <a:gd name="T1" fmla="*/ 11 h 70"/>
                <a:gd name="T2" fmla="*/ 27 w 70"/>
                <a:gd name="T3" fmla="*/ 16 h 70"/>
                <a:gd name="T4" fmla="*/ 46 w 70"/>
                <a:gd name="T5" fmla="*/ 0 h 70"/>
                <a:gd name="T6" fmla="*/ 46 w 70"/>
                <a:gd name="T7" fmla="*/ 24 h 70"/>
                <a:gd name="T8" fmla="*/ 70 w 70"/>
                <a:gd name="T9" fmla="*/ 35 h 70"/>
                <a:gd name="T10" fmla="*/ 46 w 70"/>
                <a:gd name="T11" fmla="*/ 46 h 70"/>
                <a:gd name="T12" fmla="*/ 41 w 70"/>
                <a:gd name="T13" fmla="*/ 70 h 70"/>
                <a:gd name="T14" fmla="*/ 24 w 70"/>
                <a:gd name="T15" fmla="*/ 51 h 70"/>
                <a:gd name="T16" fmla="*/ 0 w 70"/>
                <a:gd name="T17" fmla="*/ 54 h 70"/>
                <a:gd name="T18" fmla="*/ 14 w 70"/>
                <a:gd name="T19" fmla="*/ 32 h 70"/>
                <a:gd name="T20" fmla="*/ 3 w 70"/>
                <a:gd name="T21" fmla="*/ 1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70">
                  <a:moveTo>
                    <a:pt x="3" y="11"/>
                  </a:moveTo>
                  <a:lnTo>
                    <a:pt x="27" y="16"/>
                  </a:lnTo>
                  <a:lnTo>
                    <a:pt x="46" y="0"/>
                  </a:lnTo>
                  <a:lnTo>
                    <a:pt x="46" y="24"/>
                  </a:lnTo>
                  <a:lnTo>
                    <a:pt x="70" y="35"/>
                  </a:lnTo>
                  <a:lnTo>
                    <a:pt x="46" y="46"/>
                  </a:lnTo>
                  <a:lnTo>
                    <a:pt x="41" y="70"/>
                  </a:lnTo>
                  <a:lnTo>
                    <a:pt x="24" y="51"/>
                  </a:lnTo>
                  <a:lnTo>
                    <a:pt x="0" y="54"/>
                  </a:lnTo>
                  <a:lnTo>
                    <a:pt x="14" y="32"/>
                  </a:lnTo>
                  <a:lnTo>
                    <a:pt x="3" y="11"/>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5" name="Freeform 390"/>
            <p:cNvSpPr>
              <a:spLocks/>
            </p:cNvSpPr>
            <p:nvPr/>
          </p:nvSpPr>
          <p:spPr bwMode="auto">
            <a:xfrm rot="16200000">
              <a:off x="2168640" y="3031053"/>
              <a:ext cx="145809" cy="156690"/>
            </a:xfrm>
            <a:custGeom>
              <a:avLst/>
              <a:gdLst>
                <a:gd name="T0" fmla="*/ 0 w 67"/>
                <a:gd name="T1" fmla="*/ 14 h 72"/>
                <a:gd name="T2" fmla="*/ 24 w 67"/>
                <a:gd name="T3" fmla="*/ 16 h 72"/>
                <a:gd name="T4" fmla="*/ 43 w 67"/>
                <a:gd name="T5" fmla="*/ 0 h 72"/>
                <a:gd name="T6" fmla="*/ 45 w 67"/>
                <a:gd name="T7" fmla="*/ 24 h 72"/>
                <a:gd name="T8" fmla="*/ 67 w 67"/>
                <a:gd name="T9" fmla="*/ 38 h 72"/>
                <a:gd name="T10" fmla="*/ 45 w 67"/>
                <a:gd name="T11" fmla="*/ 48 h 72"/>
                <a:gd name="T12" fmla="*/ 40 w 67"/>
                <a:gd name="T13" fmla="*/ 72 h 72"/>
                <a:gd name="T14" fmla="*/ 24 w 67"/>
                <a:gd name="T15" fmla="*/ 54 h 72"/>
                <a:gd name="T16" fmla="*/ 0 w 67"/>
                <a:gd name="T17" fmla="*/ 56 h 72"/>
                <a:gd name="T18" fmla="*/ 10 w 67"/>
                <a:gd name="T19" fmla="*/ 35 h 72"/>
                <a:gd name="T20" fmla="*/ 0 w 67"/>
                <a:gd name="T21" fmla="*/ 1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2">
                  <a:moveTo>
                    <a:pt x="0" y="14"/>
                  </a:moveTo>
                  <a:lnTo>
                    <a:pt x="24" y="16"/>
                  </a:lnTo>
                  <a:lnTo>
                    <a:pt x="43" y="0"/>
                  </a:lnTo>
                  <a:lnTo>
                    <a:pt x="45" y="24"/>
                  </a:lnTo>
                  <a:lnTo>
                    <a:pt x="67" y="38"/>
                  </a:lnTo>
                  <a:lnTo>
                    <a:pt x="45" y="48"/>
                  </a:lnTo>
                  <a:lnTo>
                    <a:pt x="40" y="72"/>
                  </a:lnTo>
                  <a:lnTo>
                    <a:pt x="24" y="54"/>
                  </a:lnTo>
                  <a:lnTo>
                    <a:pt x="0" y="56"/>
                  </a:lnTo>
                  <a:lnTo>
                    <a:pt x="10" y="35"/>
                  </a:lnTo>
                  <a:lnTo>
                    <a:pt x="0" y="14"/>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6" name="Freeform 391"/>
            <p:cNvSpPr>
              <a:spLocks/>
            </p:cNvSpPr>
            <p:nvPr/>
          </p:nvSpPr>
          <p:spPr bwMode="auto">
            <a:xfrm rot="16200000">
              <a:off x="2307920" y="4136591"/>
              <a:ext cx="152338" cy="150162"/>
            </a:xfrm>
            <a:custGeom>
              <a:avLst/>
              <a:gdLst>
                <a:gd name="T0" fmla="*/ 3 w 70"/>
                <a:gd name="T1" fmla="*/ 11 h 69"/>
                <a:gd name="T2" fmla="*/ 27 w 70"/>
                <a:gd name="T3" fmla="*/ 16 h 69"/>
                <a:gd name="T4" fmla="*/ 46 w 70"/>
                <a:gd name="T5" fmla="*/ 0 h 69"/>
                <a:gd name="T6" fmla="*/ 48 w 70"/>
                <a:gd name="T7" fmla="*/ 24 h 69"/>
                <a:gd name="T8" fmla="*/ 70 w 70"/>
                <a:gd name="T9" fmla="*/ 35 h 69"/>
                <a:gd name="T10" fmla="*/ 46 w 70"/>
                <a:gd name="T11" fmla="*/ 45 h 69"/>
                <a:gd name="T12" fmla="*/ 43 w 70"/>
                <a:gd name="T13" fmla="*/ 69 h 69"/>
                <a:gd name="T14" fmla="*/ 24 w 70"/>
                <a:gd name="T15" fmla="*/ 51 h 69"/>
                <a:gd name="T16" fmla="*/ 0 w 70"/>
                <a:gd name="T17" fmla="*/ 53 h 69"/>
                <a:gd name="T18" fmla="*/ 13 w 70"/>
                <a:gd name="T19" fmla="*/ 32 h 69"/>
                <a:gd name="T20" fmla="*/ 3 w 70"/>
                <a:gd name="T21" fmla="*/ 1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9">
                  <a:moveTo>
                    <a:pt x="3" y="11"/>
                  </a:moveTo>
                  <a:lnTo>
                    <a:pt x="27" y="16"/>
                  </a:lnTo>
                  <a:lnTo>
                    <a:pt x="46" y="0"/>
                  </a:lnTo>
                  <a:lnTo>
                    <a:pt x="48" y="24"/>
                  </a:lnTo>
                  <a:lnTo>
                    <a:pt x="70" y="35"/>
                  </a:lnTo>
                  <a:lnTo>
                    <a:pt x="46" y="45"/>
                  </a:lnTo>
                  <a:lnTo>
                    <a:pt x="43" y="69"/>
                  </a:lnTo>
                  <a:lnTo>
                    <a:pt x="24" y="51"/>
                  </a:lnTo>
                  <a:lnTo>
                    <a:pt x="0" y="53"/>
                  </a:lnTo>
                  <a:lnTo>
                    <a:pt x="13" y="32"/>
                  </a:lnTo>
                  <a:lnTo>
                    <a:pt x="3" y="11"/>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7" name="Freeform 392"/>
            <p:cNvSpPr>
              <a:spLocks/>
            </p:cNvSpPr>
            <p:nvPr/>
          </p:nvSpPr>
          <p:spPr bwMode="auto">
            <a:xfrm rot="16200000">
              <a:off x="192599" y="6090869"/>
              <a:ext cx="145809" cy="156690"/>
            </a:xfrm>
            <a:custGeom>
              <a:avLst/>
              <a:gdLst>
                <a:gd name="T0" fmla="*/ 0 w 67"/>
                <a:gd name="T1" fmla="*/ 13 h 72"/>
                <a:gd name="T2" fmla="*/ 24 w 67"/>
                <a:gd name="T3" fmla="*/ 19 h 72"/>
                <a:gd name="T4" fmla="*/ 43 w 67"/>
                <a:gd name="T5" fmla="*/ 0 h 72"/>
                <a:gd name="T6" fmla="*/ 46 w 67"/>
                <a:gd name="T7" fmla="*/ 27 h 72"/>
                <a:gd name="T8" fmla="*/ 67 w 67"/>
                <a:gd name="T9" fmla="*/ 37 h 72"/>
                <a:gd name="T10" fmla="*/ 46 w 67"/>
                <a:gd name="T11" fmla="*/ 48 h 72"/>
                <a:gd name="T12" fmla="*/ 40 w 67"/>
                <a:gd name="T13" fmla="*/ 72 h 72"/>
                <a:gd name="T14" fmla="*/ 24 w 67"/>
                <a:gd name="T15" fmla="*/ 53 h 72"/>
                <a:gd name="T16" fmla="*/ 0 w 67"/>
                <a:gd name="T17" fmla="*/ 56 h 72"/>
                <a:gd name="T18" fmla="*/ 11 w 67"/>
                <a:gd name="T19" fmla="*/ 35 h 72"/>
                <a:gd name="T20" fmla="*/ 0 w 67"/>
                <a:gd name="T21" fmla="*/ 1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2">
                  <a:moveTo>
                    <a:pt x="0" y="13"/>
                  </a:moveTo>
                  <a:lnTo>
                    <a:pt x="24" y="19"/>
                  </a:lnTo>
                  <a:lnTo>
                    <a:pt x="43" y="0"/>
                  </a:lnTo>
                  <a:lnTo>
                    <a:pt x="46" y="27"/>
                  </a:lnTo>
                  <a:lnTo>
                    <a:pt x="67" y="37"/>
                  </a:lnTo>
                  <a:lnTo>
                    <a:pt x="46" y="48"/>
                  </a:lnTo>
                  <a:lnTo>
                    <a:pt x="40" y="72"/>
                  </a:lnTo>
                  <a:lnTo>
                    <a:pt x="24" y="53"/>
                  </a:lnTo>
                  <a:lnTo>
                    <a:pt x="0" y="56"/>
                  </a:lnTo>
                  <a:lnTo>
                    <a:pt x="11" y="35"/>
                  </a:lnTo>
                  <a:lnTo>
                    <a:pt x="0" y="13"/>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8" name="Freeform 393"/>
            <p:cNvSpPr>
              <a:spLocks/>
            </p:cNvSpPr>
            <p:nvPr/>
          </p:nvSpPr>
          <p:spPr bwMode="auto">
            <a:xfrm rot="16200000">
              <a:off x="11585825" y="1212791"/>
              <a:ext cx="256798" cy="243741"/>
            </a:xfrm>
            <a:custGeom>
              <a:avLst/>
              <a:gdLst>
                <a:gd name="T0" fmla="*/ 19 w 118"/>
                <a:gd name="T1" fmla="*/ 2 h 112"/>
                <a:gd name="T2" fmla="*/ 56 w 118"/>
                <a:gd name="T3" fmla="*/ 21 h 112"/>
                <a:gd name="T4" fmla="*/ 91 w 118"/>
                <a:gd name="T5" fmla="*/ 0 h 112"/>
                <a:gd name="T6" fmla="*/ 86 w 118"/>
                <a:gd name="T7" fmla="*/ 42 h 112"/>
                <a:gd name="T8" fmla="*/ 118 w 118"/>
                <a:gd name="T9" fmla="*/ 69 h 112"/>
                <a:gd name="T10" fmla="*/ 77 w 118"/>
                <a:gd name="T11" fmla="*/ 77 h 112"/>
                <a:gd name="T12" fmla="*/ 59 w 118"/>
                <a:gd name="T13" fmla="*/ 112 h 112"/>
                <a:gd name="T14" fmla="*/ 40 w 118"/>
                <a:gd name="T15" fmla="*/ 77 h 112"/>
                <a:gd name="T16" fmla="*/ 0 w 118"/>
                <a:gd name="T17" fmla="*/ 72 h 112"/>
                <a:gd name="T18" fmla="*/ 27 w 118"/>
                <a:gd name="T19" fmla="*/ 42 h 112"/>
                <a:gd name="T20" fmla="*/ 19 w 118"/>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2">
                  <a:moveTo>
                    <a:pt x="19" y="2"/>
                  </a:moveTo>
                  <a:lnTo>
                    <a:pt x="56" y="21"/>
                  </a:lnTo>
                  <a:lnTo>
                    <a:pt x="91" y="0"/>
                  </a:lnTo>
                  <a:lnTo>
                    <a:pt x="86" y="42"/>
                  </a:lnTo>
                  <a:lnTo>
                    <a:pt x="118" y="69"/>
                  </a:lnTo>
                  <a:lnTo>
                    <a:pt x="77" y="77"/>
                  </a:lnTo>
                  <a:lnTo>
                    <a:pt x="59" y="112"/>
                  </a:lnTo>
                  <a:lnTo>
                    <a:pt x="40" y="77"/>
                  </a:lnTo>
                  <a:lnTo>
                    <a:pt x="0" y="72"/>
                  </a:lnTo>
                  <a:lnTo>
                    <a:pt x="27" y="42"/>
                  </a:lnTo>
                  <a:lnTo>
                    <a:pt x="19"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09" name="Freeform 394"/>
            <p:cNvSpPr>
              <a:spLocks/>
            </p:cNvSpPr>
            <p:nvPr/>
          </p:nvSpPr>
          <p:spPr bwMode="auto">
            <a:xfrm rot="16200000">
              <a:off x="5263275" y="1583843"/>
              <a:ext cx="254622" cy="243741"/>
            </a:xfrm>
            <a:custGeom>
              <a:avLst/>
              <a:gdLst>
                <a:gd name="T0" fmla="*/ 21 w 117"/>
                <a:gd name="T1" fmla="*/ 2 h 112"/>
                <a:gd name="T2" fmla="*/ 58 w 117"/>
                <a:gd name="T3" fmla="*/ 21 h 112"/>
                <a:gd name="T4" fmla="*/ 93 w 117"/>
                <a:gd name="T5" fmla="*/ 0 h 112"/>
                <a:gd name="T6" fmla="*/ 88 w 117"/>
                <a:gd name="T7" fmla="*/ 40 h 112"/>
                <a:gd name="T8" fmla="*/ 117 w 117"/>
                <a:gd name="T9" fmla="*/ 69 h 112"/>
                <a:gd name="T10" fmla="*/ 77 w 117"/>
                <a:gd name="T11" fmla="*/ 74 h 112"/>
                <a:gd name="T12" fmla="*/ 61 w 117"/>
                <a:gd name="T13" fmla="*/ 112 h 112"/>
                <a:gd name="T14" fmla="*/ 42 w 117"/>
                <a:gd name="T15" fmla="*/ 77 h 112"/>
                <a:gd name="T16" fmla="*/ 0 w 117"/>
                <a:gd name="T17" fmla="*/ 72 h 112"/>
                <a:gd name="T18" fmla="*/ 29 w 117"/>
                <a:gd name="T19" fmla="*/ 42 h 112"/>
                <a:gd name="T20" fmla="*/ 21 w 117"/>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2">
                  <a:moveTo>
                    <a:pt x="21" y="2"/>
                  </a:moveTo>
                  <a:lnTo>
                    <a:pt x="58" y="21"/>
                  </a:lnTo>
                  <a:lnTo>
                    <a:pt x="93" y="0"/>
                  </a:lnTo>
                  <a:lnTo>
                    <a:pt x="88" y="40"/>
                  </a:lnTo>
                  <a:lnTo>
                    <a:pt x="117" y="69"/>
                  </a:lnTo>
                  <a:lnTo>
                    <a:pt x="77" y="74"/>
                  </a:lnTo>
                  <a:lnTo>
                    <a:pt x="61" y="112"/>
                  </a:lnTo>
                  <a:lnTo>
                    <a:pt x="42" y="77"/>
                  </a:lnTo>
                  <a:lnTo>
                    <a:pt x="0" y="72"/>
                  </a:lnTo>
                  <a:lnTo>
                    <a:pt x="29" y="42"/>
                  </a:lnTo>
                  <a:lnTo>
                    <a:pt x="21"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0" name="Freeform 395"/>
            <p:cNvSpPr>
              <a:spLocks/>
            </p:cNvSpPr>
            <p:nvPr/>
          </p:nvSpPr>
          <p:spPr bwMode="auto">
            <a:xfrm rot="16200000">
              <a:off x="768219" y="72434"/>
              <a:ext cx="256798" cy="243741"/>
            </a:xfrm>
            <a:custGeom>
              <a:avLst/>
              <a:gdLst>
                <a:gd name="T0" fmla="*/ 19 w 118"/>
                <a:gd name="T1" fmla="*/ 2 h 112"/>
                <a:gd name="T2" fmla="*/ 56 w 118"/>
                <a:gd name="T3" fmla="*/ 21 h 112"/>
                <a:gd name="T4" fmla="*/ 91 w 118"/>
                <a:gd name="T5" fmla="*/ 0 h 112"/>
                <a:gd name="T6" fmla="*/ 86 w 118"/>
                <a:gd name="T7" fmla="*/ 40 h 112"/>
                <a:gd name="T8" fmla="*/ 118 w 118"/>
                <a:gd name="T9" fmla="*/ 69 h 112"/>
                <a:gd name="T10" fmla="*/ 78 w 118"/>
                <a:gd name="T11" fmla="*/ 75 h 112"/>
                <a:gd name="T12" fmla="*/ 59 w 118"/>
                <a:gd name="T13" fmla="*/ 112 h 112"/>
                <a:gd name="T14" fmla="*/ 40 w 118"/>
                <a:gd name="T15" fmla="*/ 77 h 112"/>
                <a:gd name="T16" fmla="*/ 0 w 118"/>
                <a:gd name="T17" fmla="*/ 72 h 112"/>
                <a:gd name="T18" fmla="*/ 27 w 118"/>
                <a:gd name="T19" fmla="*/ 42 h 112"/>
                <a:gd name="T20" fmla="*/ 19 w 118"/>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2">
                  <a:moveTo>
                    <a:pt x="19" y="2"/>
                  </a:moveTo>
                  <a:lnTo>
                    <a:pt x="56" y="21"/>
                  </a:lnTo>
                  <a:lnTo>
                    <a:pt x="91" y="0"/>
                  </a:lnTo>
                  <a:lnTo>
                    <a:pt x="86" y="40"/>
                  </a:lnTo>
                  <a:lnTo>
                    <a:pt x="118" y="69"/>
                  </a:lnTo>
                  <a:lnTo>
                    <a:pt x="78" y="75"/>
                  </a:lnTo>
                  <a:lnTo>
                    <a:pt x="59" y="112"/>
                  </a:lnTo>
                  <a:lnTo>
                    <a:pt x="40" y="77"/>
                  </a:lnTo>
                  <a:lnTo>
                    <a:pt x="0" y="72"/>
                  </a:lnTo>
                  <a:lnTo>
                    <a:pt x="27" y="42"/>
                  </a:lnTo>
                  <a:lnTo>
                    <a:pt x="19"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1" name="Freeform 396"/>
            <p:cNvSpPr>
              <a:spLocks/>
            </p:cNvSpPr>
            <p:nvPr/>
          </p:nvSpPr>
          <p:spPr bwMode="auto">
            <a:xfrm rot="16200000">
              <a:off x="240477" y="4317220"/>
              <a:ext cx="254622" cy="243741"/>
            </a:xfrm>
            <a:custGeom>
              <a:avLst/>
              <a:gdLst>
                <a:gd name="T0" fmla="*/ 21 w 117"/>
                <a:gd name="T1" fmla="*/ 2 h 112"/>
                <a:gd name="T2" fmla="*/ 59 w 117"/>
                <a:gd name="T3" fmla="*/ 18 h 112"/>
                <a:gd name="T4" fmla="*/ 93 w 117"/>
                <a:gd name="T5" fmla="*/ 0 h 112"/>
                <a:gd name="T6" fmla="*/ 88 w 117"/>
                <a:gd name="T7" fmla="*/ 40 h 112"/>
                <a:gd name="T8" fmla="*/ 117 w 117"/>
                <a:gd name="T9" fmla="*/ 66 h 112"/>
                <a:gd name="T10" fmla="*/ 77 w 117"/>
                <a:gd name="T11" fmla="*/ 74 h 112"/>
                <a:gd name="T12" fmla="*/ 61 w 117"/>
                <a:gd name="T13" fmla="*/ 112 h 112"/>
                <a:gd name="T14" fmla="*/ 43 w 117"/>
                <a:gd name="T15" fmla="*/ 74 h 112"/>
                <a:gd name="T16" fmla="*/ 0 w 117"/>
                <a:gd name="T17" fmla="*/ 72 h 112"/>
                <a:gd name="T18" fmla="*/ 29 w 117"/>
                <a:gd name="T19" fmla="*/ 42 h 112"/>
                <a:gd name="T20" fmla="*/ 21 w 117"/>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2">
                  <a:moveTo>
                    <a:pt x="21" y="2"/>
                  </a:moveTo>
                  <a:lnTo>
                    <a:pt x="59" y="18"/>
                  </a:lnTo>
                  <a:lnTo>
                    <a:pt x="93" y="0"/>
                  </a:lnTo>
                  <a:lnTo>
                    <a:pt x="88" y="40"/>
                  </a:lnTo>
                  <a:lnTo>
                    <a:pt x="117" y="66"/>
                  </a:lnTo>
                  <a:lnTo>
                    <a:pt x="77" y="74"/>
                  </a:lnTo>
                  <a:lnTo>
                    <a:pt x="61" y="112"/>
                  </a:lnTo>
                  <a:lnTo>
                    <a:pt x="43" y="74"/>
                  </a:lnTo>
                  <a:lnTo>
                    <a:pt x="0" y="72"/>
                  </a:lnTo>
                  <a:lnTo>
                    <a:pt x="29" y="42"/>
                  </a:lnTo>
                  <a:lnTo>
                    <a:pt x="21"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2" name="Freeform 397"/>
            <p:cNvSpPr>
              <a:spLocks/>
            </p:cNvSpPr>
            <p:nvPr/>
          </p:nvSpPr>
          <p:spPr bwMode="auto">
            <a:xfrm rot="16200000">
              <a:off x="2114233" y="6221444"/>
              <a:ext cx="250269" cy="243741"/>
            </a:xfrm>
            <a:custGeom>
              <a:avLst/>
              <a:gdLst>
                <a:gd name="T0" fmla="*/ 19 w 115"/>
                <a:gd name="T1" fmla="*/ 2 h 112"/>
                <a:gd name="T2" fmla="*/ 56 w 115"/>
                <a:gd name="T3" fmla="*/ 21 h 112"/>
                <a:gd name="T4" fmla="*/ 91 w 115"/>
                <a:gd name="T5" fmla="*/ 0 h 112"/>
                <a:gd name="T6" fmla="*/ 86 w 115"/>
                <a:gd name="T7" fmla="*/ 40 h 112"/>
                <a:gd name="T8" fmla="*/ 115 w 115"/>
                <a:gd name="T9" fmla="*/ 69 h 112"/>
                <a:gd name="T10" fmla="*/ 75 w 115"/>
                <a:gd name="T11" fmla="*/ 75 h 112"/>
                <a:gd name="T12" fmla="*/ 59 w 115"/>
                <a:gd name="T13" fmla="*/ 112 h 112"/>
                <a:gd name="T14" fmla="*/ 40 w 115"/>
                <a:gd name="T15" fmla="*/ 77 h 112"/>
                <a:gd name="T16" fmla="*/ 0 w 115"/>
                <a:gd name="T17" fmla="*/ 72 h 112"/>
                <a:gd name="T18" fmla="*/ 27 w 115"/>
                <a:gd name="T19" fmla="*/ 43 h 112"/>
                <a:gd name="T20" fmla="*/ 19 w 115"/>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12">
                  <a:moveTo>
                    <a:pt x="19" y="2"/>
                  </a:moveTo>
                  <a:lnTo>
                    <a:pt x="56" y="21"/>
                  </a:lnTo>
                  <a:lnTo>
                    <a:pt x="91" y="0"/>
                  </a:lnTo>
                  <a:lnTo>
                    <a:pt x="86" y="40"/>
                  </a:lnTo>
                  <a:lnTo>
                    <a:pt x="115" y="69"/>
                  </a:lnTo>
                  <a:lnTo>
                    <a:pt x="75" y="75"/>
                  </a:lnTo>
                  <a:lnTo>
                    <a:pt x="59" y="112"/>
                  </a:lnTo>
                  <a:lnTo>
                    <a:pt x="40" y="77"/>
                  </a:lnTo>
                  <a:lnTo>
                    <a:pt x="0" y="72"/>
                  </a:lnTo>
                  <a:lnTo>
                    <a:pt x="27" y="43"/>
                  </a:lnTo>
                  <a:lnTo>
                    <a:pt x="19"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3" name="Freeform 398"/>
            <p:cNvSpPr>
              <a:spLocks/>
            </p:cNvSpPr>
            <p:nvPr/>
          </p:nvSpPr>
          <p:spPr bwMode="auto">
            <a:xfrm rot="16200000">
              <a:off x="4553816" y="5834071"/>
              <a:ext cx="254622" cy="243741"/>
            </a:xfrm>
            <a:custGeom>
              <a:avLst/>
              <a:gdLst>
                <a:gd name="T0" fmla="*/ 21 w 117"/>
                <a:gd name="T1" fmla="*/ 2 h 112"/>
                <a:gd name="T2" fmla="*/ 56 w 117"/>
                <a:gd name="T3" fmla="*/ 21 h 112"/>
                <a:gd name="T4" fmla="*/ 93 w 117"/>
                <a:gd name="T5" fmla="*/ 0 h 112"/>
                <a:gd name="T6" fmla="*/ 88 w 117"/>
                <a:gd name="T7" fmla="*/ 43 h 112"/>
                <a:gd name="T8" fmla="*/ 117 w 117"/>
                <a:gd name="T9" fmla="*/ 69 h 112"/>
                <a:gd name="T10" fmla="*/ 77 w 117"/>
                <a:gd name="T11" fmla="*/ 77 h 112"/>
                <a:gd name="T12" fmla="*/ 58 w 117"/>
                <a:gd name="T13" fmla="*/ 112 h 112"/>
                <a:gd name="T14" fmla="*/ 40 w 117"/>
                <a:gd name="T15" fmla="*/ 77 h 112"/>
                <a:gd name="T16" fmla="*/ 0 w 117"/>
                <a:gd name="T17" fmla="*/ 72 h 112"/>
                <a:gd name="T18" fmla="*/ 29 w 117"/>
                <a:gd name="T19" fmla="*/ 43 h 112"/>
                <a:gd name="T20" fmla="*/ 21 w 117"/>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2">
                  <a:moveTo>
                    <a:pt x="21" y="2"/>
                  </a:moveTo>
                  <a:lnTo>
                    <a:pt x="56" y="21"/>
                  </a:lnTo>
                  <a:lnTo>
                    <a:pt x="93" y="0"/>
                  </a:lnTo>
                  <a:lnTo>
                    <a:pt x="88" y="43"/>
                  </a:lnTo>
                  <a:lnTo>
                    <a:pt x="117" y="69"/>
                  </a:lnTo>
                  <a:lnTo>
                    <a:pt x="77" y="77"/>
                  </a:lnTo>
                  <a:lnTo>
                    <a:pt x="58" y="112"/>
                  </a:lnTo>
                  <a:lnTo>
                    <a:pt x="40" y="77"/>
                  </a:lnTo>
                  <a:lnTo>
                    <a:pt x="0" y="72"/>
                  </a:lnTo>
                  <a:lnTo>
                    <a:pt x="29" y="43"/>
                  </a:lnTo>
                  <a:lnTo>
                    <a:pt x="21"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4" name="Freeform 399"/>
            <p:cNvSpPr>
              <a:spLocks/>
            </p:cNvSpPr>
            <p:nvPr/>
          </p:nvSpPr>
          <p:spPr bwMode="auto">
            <a:xfrm rot="16200000">
              <a:off x="9810001" y="6483682"/>
              <a:ext cx="126223" cy="121870"/>
            </a:xfrm>
            <a:custGeom>
              <a:avLst/>
              <a:gdLst>
                <a:gd name="T0" fmla="*/ 45 w 58"/>
                <a:gd name="T1" fmla="*/ 0 h 56"/>
                <a:gd name="T2" fmla="*/ 42 w 58"/>
                <a:gd name="T3" fmla="*/ 19 h 56"/>
                <a:gd name="T4" fmla="*/ 58 w 58"/>
                <a:gd name="T5" fmla="*/ 32 h 56"/>
                <a:gd name="T6" fmla="*/ 37 w 58"/>
                <a:gd name="T7" fmla="*/ 38 h 56"/>
                <a:gd name="T8" fmla="*/ 29 w 58"/>
                <a:gd name="T9" fmla="*/ 56 h 56"/>
                <a:gd name="T10" fmla="*/ 18 w 58"/>
                <a:gd name="T11" fmla="*/ 38 h 56"/>
                <a:gd name="T12" fmla="*/ 0 w 58"/>
                <a:gd name="T13" fmla="*/ 35 h 56"/>
                <a:gd name="T14" fmla="*/ 13 w 58"/>
                <a:gd name="T15" fmla="*/ 22 h 56"/>
                <a:gd name="T16" fmla="*/ 10 w 58"/>
                <a:gd name="T17" fmla="*/ 0 h 56"/>
                <a:gd name="T18" fmla="*/ 26 w 58"/>
                <a:gd name="T19" fmla="*/ 8 h 56"/>
                <a:gd name="T20" fmla="*/ 45 w 58"/>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45" y="0"/>
                  </a:moveTo>
                  <a:lnTo>
                    <a:pt x="42" y="19"/>
                  </a:lnTo>
                  <a:lnTo>
                    <a:pt x="58" y="32"/>
                  </a:lnTo>
                  <a:lnTo>
                    <a:pt x="37" y="38"/>
                  </a:lnTo>
                  <a:lnTo>
                    <a:pt x="29" y="56"/>
                  </a:lnTo>
                  <a:lnTo>
                    <a:pt x="18" y="38"/>
                  </a:lnTo>
                  <a:lnTo>
                    <a:pt x="0" y="35"/>
                  </a:lnTo>
                  <a:lnTo>
                    <a:pt x="13" y="22"/>
                  </a:lnTo>
                  <a:lnTo>
                    <a:pt x="10" y="0"/>
                  </a:lnTo>
                  <a:lnTo>
                    <a:pt x="26" y="8"/>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5" name="Freeform 400"/>
            <p:cNvSpPr>
              <a:spLocks/>
            </p:cNvSpPr>
            <p:nvPr/>
          </p:nvSpPr>
          <p:spPr bwMode="auto">
            <a:xfrm rot="16200000">
              <a:off x="6137042" y="5959205"/>
              <a:ext cx="126223" cy="121870"/>
            </a:xfrm>
            <a:custGeom>
              <a:avLst/>
              <a:gdLst>
                <a:gd name="T0" fmla="*/ 45 w 58"/>
                <a:gd name="T1" fmla="*/ 0 h 56"/>
                <a:gd name="T2" fmla="*/ 42 w 58"/>
                <a:gd name="T3" fmla="*/ 22 h 56"/>
                <a:gd name="T4" fmla="*/ 58 w 58"/>
                <a:gd name="T5" fmla="*/ 35 h 56"/>
                <a:gd name="T6" fmla="*/ 37 w 58"/>
                <a:gd name="T7" fmla="*/ 40 h 56"/>
                <a:gd name="T8" fmla="*/ 29 w 58"/>
                <a:gd name="T9" fmla="*/ 56 h 56"/>
                <a:gd name="T10" fmla="*/ 21 w 58"/>
                <a:gd name="T11" fmla="*/ 40 h 56"/>
                <a:gd name="T12" fmla="*/ 0 w 58"/>
                <a:gd name="T13" fmla="*/ 38 h 56"/>
                <a:gd name="T14" fmla="*/ 13 w 58"/>
                <a:gd name="T15" fmla="*/ 22 h 56"/>
                <a:gd name="T16" fmla="*/ 10 w 58"/>
                <a:gd name="T17" fmla="*/ 3 h 56"/>
                <a:gd name="T18" fmla="*/ 29 w 58"/>
                <a:gd name="T19" fmla="*/ 11 h 56"/>
                <a:gd name="T20" fmla="*/ 45 w 58"/>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45" y="0"/>
                  </a:moveTo>
                  <a:lnTo>
                    <a:pt x="42" y="22"/>
                  </a:lnTo>
                  <a:lnTo>
                    <a:pt x="58" y="35"/>
                  </a:lnTo>
                  <a:lnTo>
                    <a:pt x="37" y="40"/>
                  </a:lnTo>
                  <a:lnTo>
                    <a:pt x="29" y="56"/>
                  </a:lnTo>
                  <a:lnTo>
                    <a:pt x="21" y="40"/>
                  </a:lnTo>
                  <a:lnTo>
                    <a:pt x="0" y="38"/>
                  </a:lnTo>
                  <a:lnTo>
                    <a:pt x="13" y="22"/>
                  </a:lnTo>
                  <a:lnTo>
                    <a:pt x="10" y="3"/>
                  </a:lnTo>
                  <a:lnTo>
                    <a:pt x="29" y="11"/>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6" name="Freeform 401"/>
            <p:cNvSpPr>
              <a:spLocks/>
            </p:cNvSpPr>
            <p:nvPr/>
          </p:nvSpPr>
          <p:spPr bwMode="auto">
            <a:xfrm rot="16200000">
              <a:off x="11275709" y="297675"/>
              <a:ext cx="128399" cy="121870"/>
            </a:xfrm>
            <a:custGeom>
              <a:avLst/>
              <a:gdLst>
                <a:gd name="T0" fmla="*/ 46 w 59"/>
                <a:gd name="T1" fmla="*/ 0 h 56"/>
                <a:gd name="T2" fmla="*/ 43 w 59"/>
                <a:gd name="T3" fmla="*/ 18 h 56"/>
                <a:gd name="T4" fmla="*/ 59 w 59"/>
                <a:gd name="T5" fmla="*/ 32 h 56"/>
                <a:gd name="T6" fmla="*/ 38 w 59"/>
                <a:gd name="T7" fmla="*/ 37 h 56"/>
                <a:gd name="T8" fmla="*/ 30 w 59"/>
                <a:gd name="T9" fmla="*/ 56 h 56"/>
                <a:gd name="T10" fmla="*/ 19 w 59"/>
                <a:gd name="T11" fmla="*/ 37 h 56"/>
                <a:gd name="T12" fmla="*/ 0 w 59"/>
                <a:gd name="T13" fmla="*/ 34 h 56"/>
                <a:gd name="T14" fmla="*/ 14 w 59"/>
                <a:gd name="T15" fmla="*/ 18 h 56"/>
                <a:gd name="T16" fmla="*/ 11 w 59"/>
                <a:gd name="T17" fmla="*/ 0 h 56"/>
                <a:gd name="T18" fmla="*/ 30 w 59"/>
                <a:gd name="T19" fmla="*/ 8 h 56"/>
                <a:gd name="T20" fmla="*/ 46 w 59"/>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46" y="0"/>
                  </a:moveTo>
                  <a:lnTo>
                    <a:pt x="43" y="18"/>
                  </a:lnTo>
                  <a:lnTo>
                    <a:pt x="59" y="32"/>
                  </a:lnTo>
                  <a:lnTo>
                    <a:pt x="38" y="37"/>
                  </a:lnTo>
                  <a:lnTo>
                    <a:pt x="30" y="56"/>
                  </a:lnTo>
                  <a:lnTo>
                    <a:pt x="19" y="37"/>
                  </a:lnTo>
                  <a:lnTo>
                    <a:pt x="0" y="34"/>
                  </a:lnTo>
                  <a:lnTo>
                    <a:pt x="14" y="18"/>
                  </a:lnTo>
                  <a:lnTo>
                    <a:pt x="11" y="0"/>
                  </a:lnTo>
                  <a:lnTo>
                    <a:pt x="30" y="8"/>
                  </a:lnTo>
                  <a:lnTo>
                    <a:pt x="4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7" name="Freeform 402"/>
            <p:cNvSpPr>
              <a:spLocks/>
            </p:cNvSpPr>
            <p:nvPr/>
          </p:nvSpPr>
          <p:spPr bwMode="auto">
            <a:xfrm rot="16200000">
              <a:off x="10269191" y="3634964"/>
              <a:ext cx="126223" cy="121870"/>
            </a:xfrm>
            <a:custGeom>
              <a:avLst/>
              <a:gdLst>
                <a:gd name="T0" fmla="*/ 45 w 58"/>
                <a:gd name="T1" fmla="*/ 0 h 56"/>
                <a:gd name="T2" fmla="*/ 42 w 58"/>
                <a:gd name="T3" fmla="*/ 22 h 56"/>
                <a:gd name="T4" fmla="*/ 58 w 58"/>
                <a:gd name="T5" fmla="*/ 35 h 56"/>
                <a:gd name="T6" fmla="*/ 37 w 58"/>
                <a:gd name="T7" fmla="*/ 38 h 56"/>
                <a:gd name="T8" fmla="*/ 29 w 58"/>
                <a:gd name="T9" fmla="*/ 56 h 56"/>
                <a:gd name="T10" fmla="*/ 21 w 58"/>
                <a:gd name="T11" fmla="*/ 40 h 56"/>
                <a:gd name="T12" fmla="*/ 0 w 58"/>
                <a:gd name="T13" fmla="*/ 38 h 56"/>
                <a:gd name="T14" fmla="*/ 13 w 58"/>
                <a:gd name="T15" fmla="*/ 22 h 56"/>
                <a:gd name="T16" fmla="*/ 10 w 58"/>
                <a:gd name="T17" fmla="*/ 3 h 56"/>
                <a:gd name="T18" fmla="*/ 29 w 58"/>
                <a:gd name="T19" fmla="*/ 11 h 56"/>
                <a:gd name="T20" fmla="*/ 45 w 58"/>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45" y="0"/>
                  </a:moveTo>
                  <a:lnTo>
                    <a:pt x="42" y="22"/>
                  </a:lnTo>
                  <a:lnTo>
                    <a:pt x="58" y="35"/>
                  </a:lnTo>
                  <a:lnTo>
                    <a:pt x="37" y="38"/>
                  </a:lnTo>
                  <a:lnTo>
                    <a:pt x="29" y="56"/>
                  </a:lnTo>
                  <a:lnTo>
                    <a:pt x="21" y="40"/>
                  </a:lnTo>
                  <a:lnTo>
                    <a:pt x="0" y="38"/>
                  </a:lnTo>
                  <a:lnTo>
                    <a:pt x="13" y="22"/>
                  </a:lnTo>
                  <a:lnTo>
                    <a:pt x="10" y="3"/>
                  </a:lnTo>
                  <a:lnTo>
                    <a:pt x="29" y="11"/>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8" name="Freeform 403"/>
            <p:cNvSpPr>
              <a:spLocks/>
            </p:cNvSpPr>
            <p:nvPr/>
          </p:nvSpPr>
          <p:spPr bwMode="auto">
            <a:xfrm rot="16200000">
              <a:off x="10089649" y="4402094"/>
              <a:ext cx="128399" cy="121870"/>
            </a:xfrm>
            <a:custGeom>
              <a:avLst/>
              <a:gdLst>
                <a:gd name="T0" fmla="*/ 45 w 59"/>
                <a:gd name="T1" fmla="*/ 0 h 56"/>
                <a:gd name="T2" fmla="*/ 43 w 59"/>
                <a:gd name="T3" fmla="*/ 18 h 56"/>
                <a:gd name="T4" fmla="*/ 59 w 59"/>
                <a:gd name="T5" fmla="*/ 32 h 56"/>
                <a:gd name="T6" fmla="*/ 37 w 59"/>
                <a:gd name="T7" fmla="*/ 37 h 56"/>
                <a:gd name="T8" fmla="*/ 29 w 59"/>
                <a:gd name="T9" fmla="*/ 56 h 56"/>
                <a:gd name="T10" fmla="*/ 21 w 59"/>
                <a:gd name="T11" fmla="*/ 37 h 56"/>
                <a:gd name="T12" fmla="*/ 0 w 59"/>
                <a:gd name="T13" fmla="*/ 34 h 56"/>
                <a:gd name="T14" fmla="*/ 13 w 59"/>
                <a:gd name="T15" fmla="*/ 18 h 56"/>
                <a:gd name="T16" fmla="*/ 11 w 59"/>
                <a:gd name="T17" fmla="*/ 0 h 56"/>
                <a:gd name="T18" fmla="*/ 29 w 59"/>
                <a:gd name="T19" fmla="*/ 8 h 56"/>
                <a:gd name="T20" fmla="*/ 45 w 59"/>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45" y="0"/>
                  </a:moveTo>
                  <a:lnTo>
                    <a:pt x="43" y="18"/>
                  </a:lnTo>
                  <a:lnTo>
                    <a:pt x="59" y="32"/>
                  </a:lnTo>
                  <a:lnTo>
                    <a:pt x="37" y="37"/>
                  </a:lnTo>
                  <a:lnTo>
                    <a:pt x="29" y="56"/>
                  </a:lnTo>
                  <a:lnTo>
                    <a:pt x="21" y="37"/>
                  </a:lnTo>
                  <a:lnTo>
                    <a:pt x="0" y="34"/>
                  </a:lnTo>
                  <a:lnTo>
                    <a:pt x="13" y="18"/>
                  </a:lnTo>
                  <a:lnTo>
                    <a:pt x="11" y="0"/>
                  </a:lnTo>
                  <a:lnTo>
                    <a:pt x="29" y="8"/>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19" name="Freeform 404"/>
            <p:cNvSpPr>
              <a:spLocks/>
            </p:cNvSpPr>
            <p:nvPr/>
          </p:nvSpPr>
          <p:spPr bwMode="auto">
            <a:xfrm rot="16200000">
              <a:off x="11350790" y="6803592"/>
              <a:ext cx="126223" cy="121870"/>
            </a:xfrm>
            <a:custGeom>
              <a:avLst/>
              <a:gdLst>
                <a:gd name="T0" fmla="*/ 48 w 58"/>
                <a:gd name="T1" fmla="*/ 0 h 56"/>
                <a:gd name="T2" fmla="*/ 45 w 58"/>
                <a:gd name="T3" fmla="*/ 22 h 56"/>
                <a:gd name="T4" fmla="*/ 58 w 58"/>
                <a:gd name="T5" fmla="*/ 35 h 56"/>
                <a:gd name="T6" fmla="*/ 40 w 58"/>
                <a:gd name="T7" fmla="*/ 38 h 56"/>
                <a:gd name="T8" fmla="*/ 32 w 58"/>
                <a:gd name="T9" fmla="*/ 56 h 56"/>
                <a:gd name="T10" fmla="*/ 21 w 58"/>
                <a:gd name="T11" fmla="*/ 40 h 56"/>
                <a:gd name="T12" fmla="*/ 0 w 58"/>
                <a:gd name="T13" fmla="*/ 38 h 56"/>
                <a:gd name="T14" fmla="*/ 16 w 58"/>
                <a:gd name="T15" fmla="*/ 22 h 56"/>
                <a:gd name="T16" fmla="*/ 10 w 58"/>
                <a:gd name="T17" fmla="*/ 3 h 56"/>
                <a:gd name="T18" fmla="*/ 29 w 58"/>
                <a:gd name="T19" fmla="*/ 11 h 56"/>
                <a:gd name="T20" fmla="*/ 48 w 58"/>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48" y="0"/>
                  </a:moveTo>
                  <a:lnTo>
                    <a:pt x="45" y="22"/>
                  </a:lnTo>
                  <a:lnTo>
                    <a:pt x="58" y="35"/>
                  </a:lnTo>
                  <a:lnTo>
                    <a:pt x="40" y="38"/>
                  </a:lnTo>
                  <a:lnTo>
                    <a:pt x="32" y="56"/>
                  </a:lnTo>
                  <a:lnTo>
                    <a:pt x="21" y="40"/>
                  </a:lnTo>
                  <a:lnTo>
                    <a:pt x="0" y="38"/>
                  </a:lnTo>
                  <a:lnTo>
                    <a:pt x="16" y="22"/>
                  </a:lnTo>
                  <a:lnTo>
                    <a:pt x="10" y="3"/>
                  </a:lnTo>
                  <a:lnTo>
                    <a:pt x="29" y="11"/>
                  </a:lnTo>
                  <a:lnTo>
                    <a:pt x="48"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0" name="Freeform 405"/>
            <p:cNvSpPr>
              <a:spLocks/>
            </p:cNvSpPr>
            <p:nvPr/>
          </p:nvSpPr>
          <p:spPr bwMode="auto">
            <a:xfrm rot="16200000">
              <a:off x="9690306" y="5515248"/>
              <a:ext cx="121870" cy="121870"/>
            </a:xfrm>
            <a:custGeom>
              <a:avLst/>
              <a:gdLst>
                <a:gd name="T0" fmla="*/ 45 w 56"/>
                <a:gd name="T1" fmla="*/ 0 h 56"/>
                <a:gd name="T2" fmla="*/ 42 w 56"/>
                <a:gd name="T3" fmla="*/ 19 h 56"/>
                <a:gd name="T4" fmla="*/ 56 w 56"/>
                <a:gd name="T5" fmla="*/ 32 h 56"/>
                <a:gd name="T6" fmla="*/ 37 w 56"/>
                <a:gd name="T7" fmla="*/ 38 h 56"/>
                <a:gd name="T8" fmla="*/ 29 w 56"/>
                <a:gd name="T9" fmla="*/ 56 h 56"/>
                <a:gd name="T10" fmla="*/ 18 w 56"/>
                <a:gd name="T11" fmla="*/ 38 h 56"/>
                <a:gd name="T12" fmla="*/ 0 w 56"/>
                <a:gd name="T13" fmla="*/ 35 h 56"/>
                <a:gd name="T14" fmla="*/ 13 w 56"/>
                <a:gd name="T15" fmla="*/ 22 h 56"/>
                <a:gd name="T16" fmla="*/ 8 w 56"/>
                <a:gd name="T17" fmla="*/ 0 h 56"/>
                <a:gd name="T18" fmla="*/ 26 w 56"/>
                <a:gd name="T19" fmla="*/ 8 h 56"/>
                <a:gd name="T20" fmla="*/ 45 w 56"/>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45" y="0"/>
                  </a:moveTo>
                  <a:lnTo>
                    <a:pt x="42" y="19"/>
                  </a:lnTo>
                  <a:lnTo>
                    <a:pt x="56" y="32"/>
                  </a:lnTo>
                  <a:lnTo>
                    <a:pt x="37" y="38"/>
                  </a:lnTo>
                  <a:lnTo>
                    <a:pt x="29" y="56"/>
                  </a:lnTo>
                  <a:lnTo>
                    <a:pt x="18" y="38"/>
                  </a:lnTo>
                  <a:lnTo>
                    <a:pt x="0" y="35"/>
                  </a:lnTo>
                  <a:lnTo>
                    <a:pt x="13" y="22"/>
                  </a:lnTo>
                  <a:lnTo>
                    <a:pt x="8" y="0"/>
                  </a:lnTo>
                  <a:lnTo>
                    <a:pt x="26" y="8"/>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1" name="Freeform 406"/>
            <p:cNvSpPr>
              <a:spLocks/>
            </p:cNvSpPr>
            <p:nvPr/>
          </p:nvSpPr>
          <p:spPr bwMode="auto">
            <a:xfrm rot="16200000">
              <a:off x="11843712" y="2669794"/>
              <a:ext cx="128399" cy="121870"/>
            </a:xfrm>
            <a:custGeom>
              <a:avLst/>
              <a:gdLst>
                <a:gd name="T0" fmla="*/ 48 w 59"/>
                <a:gd name="T1" fmla="*/ 0 h 56"/>
                <a:gd name="T2" fmla="*/ 46 w 59"/>
                <a:gd name="T3" fmla="*/ 22 h 56"/>
                <a:gd name="T4" fmla="*/ 59 w 59"/>
                <a:gd name="T5" fmla="*/ 35 h 56"/>
                <a:gd name="T6" fmla="*/ 40 w 59"/>
                <a:gd name="T7" fmla="*/ 38 h 56"/>
                <a:gd name="T8" fmla="*/ 30 w 59"/>
                <a:gd name="T9" fmla="*/ 56 h 56"/>
                <a:gd name="T10" fmla="*/ 22 w 59"/>
                <a:gd name="T11" fmla="*/ 38 h 56"/>
                <a:gd name="T12" fmla="*/ 0 w 59"/>
                <a:gd name="T13" fmla="*/ 38 h 56"/>
                <a:gd name="T14" fmla="*/ 16 w 59"/>
                <a:gd name="T15" fmla="*/ 22 h 56"/>
                <a:gd name="T16" fmla="*/ 11 w 59"/>
                <a:gd name="T17" fmla="*/ 3 h 56"/>
                <a:gd name="T18" fmla="*/ 30 w 59"/>
                <a:gd name="T19" fmla="*/ 11 h 56"/>
                <a:gd name="T20" fmla="*/ 48 w 59"/>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48" y="0"/>
                  </a:moveTo>
                  <a:lnTo>
                    <a:pt x="46" y="22"/>
                  </a:lnTo>
                  <a:lnTo>
                    <a:pt x="59" y="35"/>
                  </a:lnTo>
                  <a:lnTo>
                    <a:pt x="40" y="38"/>
                  </a:lnTo>
                  <a:lnTo>
                    <a:pt x="30" y="56"/>
                  </a:lnTo>
                  <a:lnTo>
                    <a:pt x="22" y="38"/>
                  </a:lnTo>
                  <a:lnTo>
                    <a:pt x="0" y="38"/>
                  </a:lnTo>
                  <a:lnTo>
                    <a:pt x="16" y="22"/>
                  </a:lnTo>
                  <a:lnTo>
                    <a:pt x="11" y="3"/>
                  </a:lnTo>
                  <a:lnTo>
                    <a:pt x="30" y="11"/>
                  </a:lnTo>
                  <a:lnTo>
                    <a:pt x="48"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2" name="Freeform 407"/>
            <p:cNvSpPr>
              <a:spLocks/>
            </p:cNvSpPr>
            <p:nvPr/>
          </p:nvSpPr>
          <p:spPr bwMode="auto">
            <a:xfrm rot="16200000">
              <a:off x="6201242" y="-7000"/>
              <a:ext cx="128399" cy="121870"/>
            </a:xfrm>
            <a:custGeom>
              <a:avLst/>
              <a:gdLst>
                <a:gd name="T0" fmla="*/ 45 w 59"/>
                <a:gd name="T1" fmla="*/ 0 h 56"/>
                <a:gd name="T2" fmla="*/ 43 w 59"/>
                <a:gd name="T3" fmla="*/ 21 h 56"/>
                <a:gd name="T4" fmla="*/ 59 w 59"/>
                <a:gd name="T5" fmla="*/ 34 h 56"/>
                <a:gd name="T6" fmla="*/ 37 w 59"/>
                <a:gd name="T7" fmla="*/ 37 h 56"/>
                <a:gd name="T8" fmla="*/ 29 w 59"/>
                <a:gd name="T9" fmla="*/ 56 h 56"/>
                <a:gd name="T10" fmla="*/ 21 w 59"/>
                <a:gd name="T11" fmla="*/ 37 h 56"/>
                <a:gd name="T12" fmla="*/ 0 w 59"/>
                <a:gd name="T13" fmla="*/ 34 h 56"/>
                <a:gd name="T14" fmla="*/ 13 w 59"/>
                <a:gd name="T15" fmla="*/ 21 h 56"/>
                <a:gd name="T16" fmla="*/ 10 w 59"/>
                <a:gd name="T17" fmla="*/ 0 h 56"/>
                <a:gd name="T18" fmla="*/ 29 w 59"/>
                <a:gd name="T19" fmla="*/ 10 h 56"/>
                <a:gd name="T20" fmla="*/ 45 w 59"/>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45" y="0"/>
                  </a:moveTo>
                  <a:lnTo>
                    <a:pt x="43" y="21"/>
                  </a:lnTo>
                  <a:lnTo>
                    <a:pt x="59" y="34"/>
                  </a:lnTo>
                  <a:lnTo>
                    <a:pt x="37" y="37"/>
                  </a:lnTo>
                  <a:lnTo>
                    <a:pt x="29" y="56"/>
                  </a:lnTo>
                  <a:lnTo>
                    <a:pt x="21" y="37"/>
                  </a:lnTo>
                  <a:lnTo>
                    <a:pt x="0" y="34"/>
                  </a:lnTo>
                  <a:lnTo>
                    <a:pt x="13" y="21"/>
                  </a:lnTo>
                  <a:lnTo>
                    <a:pt x="10" y="0"/>
                  </a:lnTo>
                  <a:lnTo>
                    <a:pt x="29" y="10"/>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3" name="Freeform 408"/>
            <p:cNvSpPr>
              <a:spLocks/>
            </p:cNvSpPr>
            <p:nvPr/>
          </p:nvSpPr>
          <p:spPr bwMode="auto">
            <a:xfrm rot="16200000">
              <a:off x="11912264" y="5654529"/>
              <a:ext cx="121870" cy="121870"/>
            </a:xfrm>
            <a:custGeom>
              <a:avLst/>
              <a:gdLst>
                <a:gd name="T0" fmla="*/ 45 w 56"/>
                <a:gd name="T1" fmla="*/ 0 h 56"/>
                <a:gd name="T2" fmla="*/ 42 w 56"/>
                <a:gd name="T3" fmla="*/ 18 h 56"/>
                <a:gd name="T4" fmla="*/ 56 w 56"/>
                <a:gd name="T5" fmla="*/ 32 h 56"/>
                <a:gd name="T6" fmla="*/ 37 w 56"/>
                <a:gd name="T7" fmla="*/ 37 h 56"/>
                <a:gd name="T8" fmla="*/ 29 w 56"/>
                <a:gd name="T9" fmla="*/ 56 h 56"/>
                <a:gd name="T10" fmla="*/ 18 w 56"/>
                <a:gd name="T11" fmla="*/ 37 h 56"/>
                <a:gd name="T12" fmla="*/ 0 w 56"/>
                <a:gd name="T13" fmla="*/ 34 h 56"/>
                <a:gd name="T14" fmla="*/ 13 w 56"/>
                <a:gd name="T15" fmla="*/ 21 h 56"/>
                <a:gd name="T16" fmla="*/ 8 w 56"/>
                <a:gd name="T17" fmla="*/ 0 h 56"/>
                <a:gd name="T18" fmla="*/ 26 w 56"/>
                <a:gd name="T19" fmla="*/ 8 h 56"/>
                <a:gd name="T20" fmla="*/ 45 w 56"/>
                <a:gd name="T2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45" y="0"/>
                  </a:moveTo>
                  <a:lnTo>
                    <a:pt x="42" y="18"/>
                  </a:lnTo>
                  <a:lnTo>
                    <a:pt x="56" y="32"/>
                  </a:lnTo>
                  <a:lnTo>
                    <a:pt x="37" y="37"/>
                  </a:lnTo>
                  <a:lnTo>
                    <a:pt x="29" y="56"/>
                  </a:lnTo>
                  <a:lnTo>
                    <a:pt x="18" y="37"/>
                  </a:lnTo>
                  <a:lnTo>
                    <a:pt x="0" y="34"/>
                  </a:lnTo>
                  <a:lnTo>
                    <a:pt x="13" y="21"/>
                  </a:lnTo>
                  <a:lnTo>
                    <a:pt x="8" y="0"/>
                  </a:lnTo>
                  <a:lnTo>
                    <a:pt x="26" y="8"/>
                  </a:lnTo>
                  <a:lnTo>
                    <a:pt x="45"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4" name="Freeform 409"/>
            <p:cNvSpPr>
              <a:spLocks/>
            </p:cNvSpPr>
            <p:nvPr/>
          </p:nvSpPr>
          <p:spPr bwMode="auto">
            <a:xfrm rot="16200000">
              <a:off x="11571680" y="4530493"/>
              <a:ext cx="128399" cy="121870"/>
            </a:xfrm>
            <a:custGeom>
              <a:avLst/>
              <a:gdLst>
                <a:gd name="T0" fmla="*/ 59 w 59"/>
                <a:gd name="T1" fmla="*/ 21 h 56"/>
                <a:gd name="T2" fmla="*/ 43 w 59"/>
                <a:gd name="T3" fmla="*/ 34 h 56"/>
                <a:gd name="T4" fmla="*/ 46 w 59"/>
                <a:gd name="T5" fmla="*/ 56 h 56"/>
                <a:gd name="T6" fmla="*/ 30 w 59"/>
                <a:gd name="T7" fmla="*/ 45 h 56"/>
                <a:gd name="T8" fmla="*/ 11 w 59"/>
                <a:gd name="T9" fmla="*/ 53 h 56"/>
                <a:gd name="T10" fmla="*/ 14 w 59"/>
                <a:gd name="T11" fmla="*/ 34 h 56"/>
                <a:gd name="T12" fmla="*/ 0 w 59"/>
                <a:gd name="T13" fmla="*/ 18 h 56"/>
                <a:gd name="T14" fmla="*/ 22 w 59"/>
                <a:gd name="T15" fmla="*/ 18 h 56"/>
                <a:gd name="T16" fmla="*/ 30 w 59"/>
                <a:gd name="T17" fmla="*/ 0 h 56"/>
                <a:gd name="T18" fmla="*/ 38 w 59"/>
                <a:gd name="T19" fmla="*/ 18 h 56"/>
                <a:gd name="T20" fmla="*/ 59 w 59"/>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1"/>
                  </a:moveTo>
                  <a:lnTo>
                    <a:pt x="43" y="34"/>
                  </a:lnTo>
                  <a:lnTo>
                    <a:pt x="46" y="56"/>
                  </a:lnTo>
                  <a:lnTo>
                    <a:pt x="30" y="45"/>
                  </a:lnTo>
                  <a:lnTo>
                    <a:pt x="11" y="53"/>
                  </a:lnTo>
                  <a:lnTo>
                    <a:pt x="14" y="34"/>
                  </a:lnTo>
                  <a:lnTo>
                    <a:pt x="0" y="18"/>
                  </a:lnTo>
                  <a:lnTo>
                    <a:pt x="22" y="18"/>
                  </a:lnTo>
                  <a:lnTo>
                    <a:pt x="30" y="0"/>
                  </a:lnTo>
                  <a:lnTo>
                    <a:pt x="38" y="18"/>
                  </a:lnTo>
                  <a:lnTo>
                    <a:pt x="5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5" name="Freeform 410"/>
            <p:cNvSpPr>
              <a:spLocks/>
            </p:cNvSpPr>
            <p:nvPr/>
          </p:nvSpPr>
          <p:spPr bwMode="auto">
            <a:xfrm rot="16200000">
              <a:off x="10949270" y="2064795"/>
              <a:ext cx="128399" cy="121870"/>
            </a:xfrm>
            <a:custGeom>
              <a:avLst/>
              <a:gdLst>
                <a:gd name="T0" fmla="*/ 59 w 59"/>
                <a:gd name="T1" fmla="*/ 21 h 56"/>
                <a:gd name="T2" fmla="*/ 43 w 59"/>
                <a:gd name="T3" fmla="*/ 35 h 56"/>
                <a:gd name="T4" fmla="*/ 48 w 59"/>
                <a:gd name="T5" fmla="*/ 56 h 56"/>
                <a:gd name="T6" fmla="*/ 29 w 59"/>
                <a:gd name="T7" fmla="*/ 45 h 56"/>
                <a:gd name="T8" fmla="*/ 11 w 59"/>
                <a:gd name="T9" fmla="*/ 56 h 56"/>
                <a:gd name="T10" fmla="*/ 16 w 59"/>
                <a:gd name="T11" fmla="*/ 35 h 56"/>
                <a:gd name="T12" fmla="*/ 0 w 59"/>
                <a:gd name="T13" fmla="*/ 21 h 56"/>
                <a:gd name="T14" fmla="*/ 21 w 59"/>
                <a:gd name="T15" fmla="*/ 19 h 56"/>
                <a:gd name="T16" fmla="*/ 29 w 59"/>
                <a:gd name="T17" fmla="*/ 0 h 56"/>
                <a:gd name="T18" fmla="*/ 37 w 59"/>
                <a:gd name="T19" fmla="*/ 19 h 56"/>
                <a:gd name="T20" fmla="*/ 59 w 59"/>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1"/>
                  </a:moveTo>
                  <a:lnTo>
                    <a:pt x="43" y="35"/>
                  </a:lnTo>
                  <a:lnTo>
                    <a:pt x="48" y="56"/>
                  </a:lnTo>
                  <a:lnTo>
                    <a:pt x="29" y="45"/>
                  </a:lnTo>
                  <a:lnTo>
                    <a:pt x="11" y="56"/>
                  </a:lnTo>
                  <a:lnTo>
                    <a:pt x="16" y="35"/>
                  </a:lnTo>
                  <a:lnTo>
                    <a:pt x="0" y="21"/>
                  </a:lnTo>
                  <a:lnTo>
                    <a:pt x="21" y="19"/>
                  </a:lnTo>
                  <a:lnTo>
                    <a:pt x="29" y="0"/>
                  </a:lnTo>
                  <a:lnTo>
                    <a:pt x="37" y="19"/>
                  </a:lnTo>
                  <a:lnTo>
                    <a:pt x="5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6" name="Freeform 411"/>
            <p:cNvSpPr>
              <a:spLocks/>
            </p:cNvSpPr>
            <p:nvPr/>
          </p:nvSpPr>
          <p:spPr bwMode="auto">
            <a:xfrm rot="16200000">
              <a:off x="11832830" y="3716573"/>
              <a:ext cx="128399" cy="121870"/>
            </a:xfrm>
            <a:custGeom>
              <a:avLst/>
              <a:gdLst>
                <a:gd name="T0" fmla="*/ 59 w 59"/>
                <a:gd name="T1" fmla="*/ 24 h 56"/>
                <a:gd name="T2" fmla="*/ 46 w 59"/>
                <a:gd name="T3" fmla="*/ 37 h 56"/>
                <a:gd name="T4" fmla="*/ 48 w 59"/>
                <a:gd name="T5" fmla="*/ 56 h 56"/>
                <a:gd name="T6" fmla="*/ 30 w 59"/>
                <a:gd name="T7" fmla="*/ 48 h 56"/>
                <a:gd name="T8" fmla="*/ 11 w 59"/>
                <a:gd name="T9" fmla="*/ 56 h 56"/>
                <a:gd name="T10" fmla="*/ 16 w 59"/>
                <a:gd name="T11" fmla="*/ 37 h 56"/>
                <a:gd name="T12" fmla="*/ 0 w 59"/>
                <a:gd name="T13" fmla="*/ 21 h 56"/>
                <a:gd name="T14" fmla="*/ 22 w 59"/>
                <a:gd name="T15" fmla="*/ 19 h 56"/>
                <a:gd name="T16" fmla="*/ 32 w 59"/>
                <a:gd name="T17" fmla="*/ 0 h 56"/>
                <a:gd name="T18" fmla="*/ 40 w 59"/>
                <a:gd name="T19" fmla="*/ 19 h 56"/>
                <a:gd name="T20" fmla="*/ 59 w 59"/>
                <a:gd name="T2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4"/>
                  </a:moveTo>
                  <a:lnTo>
                    <a:pt x="46" y="37"/>
                  </a:lnTo>
                  <a:lnTo>
                    <a:pt x="48" y="56"/>
                  </a:lnTo>
                  <a:lnTo>
                    <a:pt x="30" y="48"/>
                  </a:lnTo>
                  <a:lnTo>
                    <a:pt x="11" y="56"/>
                  </a:lnTo>
                  <a:lnTo>
                    <a:pt x="16" y="37"/>
                  </a:lnTo>
                  <a:lnTo>
                    <a:pt x="0" y="21"/>
                  </a:lnTo>
                  <a:lnTo>
                    <a:pt x="22" y="19"/>
                  </a:lnTo>
                  <a:lnTo>
                    <a:pt x="32" y="0"/>
                  </a:lnTo>
                  <a:lnTo>
                    <a:pt x="40" y="19"/>
                  </a:lnTo>
                  <a:lnTo>
                    <a:pt x="59"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7" name="Freeform 412"/>
            <p:cNvSpPr>
              <a:spLocks/>
            </p:cNvSpPr>
            <p:nvPr/>
          </p:nvSpPr>
          <p:spPr bwMode="auto">
            <a:xfrm rot="16200000">
              <a:off x="10075504" y="200832"/>
              <a:ext cx="121870" cy="121870"/>
            </a:xfrm>
            <a:custGeom>
              <a:avLst/>
              <a:gdLst>
                <a:gd name="T0" fmla="*/ 56 w 56"/>
                <a:gd name="T1" fmla="*/ 21 h 56"/>
                <a:gd name="T2" fmla="*/ 42 w 56"/>
                <a:gd name="T3" fmla="*/ 37 h 56"/>
                <a:gd name="T4" fmla="*/ 45 w 56"/>
                <a:gd name="T5" fmla="*/ 56 h 56"/>
                <a:gd name="T6" fmla="*/ 26 w 56"/>
                <a:gd name="T7" fmla="*/ 45 h 56"/>
                <a:gd name="T8" fmla="*/ 10 w 56"/>
                <a:gd name="T9" fmla="*/ 56 h 56"/>
                <a:gd name="T10" fmla="*/ 13 w 56"/>
                <a:gd name="T11" fmla="*/ 34 h 56"/>
                <a:gd name="T12" fmla="*/ 0 w 56"/>
                <a:gd name="T13" fmla="*/ 21 h 56"/>
                <a:gd name="T14" fmla="*/ 18 w 56"/>
                <a:gd name="T15" fmla="*/ 18 h 56"/>
                <a:gd name="T16" fmla="*/ 29 w 56"/>
                <a:gd name="T17" fmla="*/ 0 h 56"/>
                <a:gd name="T18" fmla="*/ 37 w 56"/>
                <a:gd name="T19" fmla="*/ 18 h 56"/>
                <a:gd name="T20" fmla="*/ 56 w 56"/>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56" y="21"/>
                  </a:moveTo>
                  <a:lnTo>
                    <a:pt x="42" y="37"/>
                  </a:lnTo>
                  <a:lnTo>
                    <a:pt x="45" y="56"/>
                  </a:lnTo>
                  <a:lnTo>
                    <a:pt x="26" y="45"/>
                  </a:lnTo>
                  <a:lnTo>
                    <a:pt x="10" y="56"/>
                  </a:lnTo>
                  <a:lnTo>
                    <a:pt x="13" y="34"/>
                  </a:lnTo>
                  <a:lnTo>
                    <a:pt x="0" y="21"/>
                  </a:lnTo>
                  <a:lnTo>
                    <a:pt x="18" y="18"/>
                  </a:lnTo>
                  <a:lnTo>
                    <a:pt x="29" y="0"/>
                  </a:lnTo>
                  <a:lnTo>
                    <a:pt x="37" y="18"/>
                  </a:lnTo>
                  <a:lnTo>
                    <a:pt x="5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8" name="Freeform 413"/>
            <p:cNvSpPr>
              <a:spLocks/>
            </p:cNvSpPr>
            <p:nvPr/>
          </p:nvSpPr>
          <p:spPr bwMode="auto">
            <a:xfrm rot="16200000">
              <a:off x="10466142" y="6832971"/>
              <a:ext cx="128399" cy="121870"/>
            </a:xfrm>
            <a:custGeom>
              <a:avLst/>
              <a:gdLst>
                <a:gd name="T0" fmla="*/ 59 w 59"/>
                <a:gd name="T1" fmla="*/ 22 h 56"/>
                <a:gd name="T2" fmla="*/ 46 w 59"/>
                <a:gd name="T3" fmla="*/ 35 h 56"/>
                <a:gd name="T4" fmla="*/ 48 w 59"/>
                <a:gd name="T5" fmla="*/ 56 h 56"/>
                <a:gd name="T6" fmla="*/ 30 w 59"/>
                <a:gd name="T7" fmla="*/ 46 h 56"/>
                <a:gd name="T8" fmla="*/ 11 w 59"/>
                <a:gd name="T9" fmla="*/ 56 h 56"/>
                <a:gd name="T10" fmla="*/ 16 w 59"/>
                <a:gd name="T11" fmla="*/ 35 h 56"/>
                <a:gd name="T12" fmla="*/ 0 w 59"/>
                <a:gd name="T13" fmla="*/ 22 h 56"/>
                <a:gd name="T14" fmla="*/ 22 w 59"/>
                <a:gd name="T15" fmla="*/ 19 h 56"/>
                <a:gd name="T16" fmla="*/ 30 w 59"/>
                <a:gd name="T17" fmla="*/ 0 h 56"/>
                <a:gd name="T18" fmla="*/ 40 w 59"/>
                <a:gd name="T19" fmla="*/ 19 h 56"/>
                <a:gd name="T20" fmla="*/ 59 w 59"/>
                <a:gd name="T21"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2"/>
                  </a:moveTo>
                  <a:lnTo>
                    <a:pt x="46" y="35"/>
                  </a:lnTo>
                  <a:lnTo>
                    <a:pt x="48" y="56"/>
                  </a:lnTo>
                  <a:lnTo>
                    <a:pt x="30" y="46"/>
                  </a:lnTo>
                  <a:lnTo>
                    <a:pt x="11" y="56"/>
                  </a:lnTo>
                  <a:lnTo>
                    <a:pt x="16" y="35"/>
                  </a:lnTo>
                  <a:lnTo>
                    <a:pt x="0" y="22"/>
                  </a:lnTo>
                  <a:lnTo>
                    <a:pt x="22" y="19"/>
                  </a:lnTo>
                  <a:lnTo>
                    <a:pt x="30" y="0"/>
                  </a:lnTo>
                  <a:lnTo>
                    <a:pt x="40" y="19"/>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29" name="Freeform 414"/>
            <p:cNvSpPr>
              <a:spLocks/>
            </p:cNvSpPr>
            <p:nvPr/>
          </p:nvSpPr>
          <p:spPr bwMode="auto">
            <a:xfrm rot="16200000">
              <a:off x="11774071" y="419546"/>
              <a:ext cx="128399" cy="121870"/>
            </a:xfrm>
            <a:custGeom>
              <a:avLst/>
              <a:gdLst>
                <a:gd name="T0" fmla="*/ 59 w 59"/>
                <a:gd name="T1" fmla="*/ 22 h 56"/>
                <a:gd name="T2" fmla="*/ 43 w 59"/>
                <a:gd name="T3" fmla="*/ 35 h 56"/>
                <a:gd name="T4" fmla="*/ 46 w 59"/>
                <a:gd name="T5" fmla="*/ 56 h 56"/>
                <a:gd name="T6" fmla="*/ 30 w 59"/>
                <a:gd name="T7" fmla="*/ 46 h 56"/>
                <a:gd name="T8" fmla="*/ 11 w 59"/>
                <a:gd name="T9" fmla="*/ 56 h 56"/>
                <a:gd name="T10" fmla="*/ 14 w 59"/>
                <a:gd name="T11" fmla="*/ 35 h 56"/>
                <a:gd name="T12" fmla="*/ 0 w 59"/>
                <a:gd name="T13" fmla="*/ 22 h 56"/>
                <a:gd name="T14" fmla="*/ 19 w 59"/>
                <a:gd name="T15" fmla="*/ 19 h 56"/>
                <a:gd name="T16" fmla="*/ 30 w 59"/>
                <a:gd name="T17" fmla="*/ 0 h 56"/>
                <a:gd name="T18" fmla="*/ 38 w 59"/>
                <a:gd name="T19" fmla="*/ 19 h 56"/>
                <a:gd name="T20" fmla="*/ 59 w 59"/>
                <a:gd name="T21"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2"/>
                  </a:moveTo>
                  <a:lnTo>
                    <a:pt x="43" y="35"/>
                  </a:lnTo>
                  <a:lnTo>
                    <a:pt x="46" y="56"/>
                  </a:lnTo>
                  <a:lnTo>
                    <a:pt x="30" y="46"/>
                  </a:lnTo>
                  <a:lnTo>
                    <a:pt x="11" y="56"/>
                  </a:lnTo>
                  <a:lnTo>
                    <a:pt x="14" y="35"/>
                  </a:lnTo>
                  <a:lnTo>
                    <a:pt x="0" y="22"/>
                  </a:lnTo>
                  <a:lnTo>
                    <a:pt x="19" y="19"/>
                  </a:lnTo>
                  <a:lnTo>
                    <a:pt x="30" y="0"/>
                  </a:lnTo>
                  <a:lnTo>
                    <a:pt x="38" y="19"/>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0" name="Freeform 415"/>
            <p:cNvSpPr>
              <a:spLocks/>
            </p:cNvSpPr>
            <p:nvPr/>
          </p:nvSpPr>
          <p:spPr bwMode="auto">
            <a:xfrm rot="16200000">
              <a:off x="5837807" y="356435"/>
              <a:ext cx="128399" cy="117518"/>
            </a:xfrm>
            <a:custGeom>
              <a:avLst/>
              <a:gdLst>
                <a:gd name="T0" fmla="*/ 59 w 59"/>
                <a:gd name="T1" fmla="*/ 22 h 54"/>
                <a:gd name="T2" fmla="*/ 43 w 59"/>
                <a:gd name="T3" fmla="*/ 35 h 54"/>
                <a:gd name="T4" fmla="*/ 48 w 59"/>
                <a:gd name="T5" fmla="*/ 54 h 54"/>
                <a:gd name="T6" fmla="*/ 30 w 59"/>
                <a:gd name="T7" fmla="*/ 46 h 54"/>
                <a:gd name="T8" fmla="*/ 11 w 59"/>
                <a:gd name="T9" fmla="*/ 54 h 54"/>
                <a:gd name="T10" fmla="*/ 13 w 59"/>
                <a:gd name="T11" fmla="*/ 35 h 54"/>
                <a:gd name="T12" fmla="*/ 0 w 59"/>
                <a:gd name="T13" fmla="*/ 19 h 54"/>
                <a:gd name="T14" fmla="*/ 21 w 59"/>
                <a:gd name="T15" fmla="*/ 16 h 54"/>
                <a:gd name="T16" fmla="*/ 30 w 59"/>
                <a:gd name="T17" fmla="*/ 0 h 54"/>
                <a:gd name="T18" fmla="*/ 38 w 59"/>
                <a:gd name="T19" fmla="*/ 16 h 54"/>
                <a:gd name="T20" fmla="*/ 59 w 59"/>
                <a:gd name="T21"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4">
                  <a:moveTo>
                    <a:pt x="59" y="22"/>
                  </a:moveTo>
                  <a:lnTo>
                    <a:pt x="43" y="35"/>
                  </a:lnTo>
                  <a:lnTo>
                    <a:pt x="48" y="54"/>
                  </a:lnTo>
                  <a:lnTo>
                    <a:pt x="30" y="46"/>
                  </a:lnTo>
                  <a:lnTo>
                    <a:pt x="11" y="54"/>
                  </a:lnTo>
                  <a:lnTo>
                    <a:pt x="13" y="35"/>
                  </a:lnTo>
                  <a:lnTo>
                    <a:pt x="0" y="19"/>
                  </a:lnTo>
                  <a:lnTo>
                    <a:pt x="21" y="16"/>
                  </a:lnTo>
                  <a:lnTo>
                    <a:pt x="30" y="0"/>
                  </a:lnTo>
                  <a:lnTo>
                    <a:pt x="38" y="16"/>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1" name="Freeform 416"/>
            <p:cNvSpPr>
              <a:spLocks/>
            </p:cNvSpPr>
            <p:nvPr/>
          </p:nvSpPr>
          <p:spPr bwMode="auto">
            <a:xfrm rot="16200000">
              <a:off x="3641965" y="69169"/>
              <a:ext cx="128399" cy="121870"/>
            </a:xfrm>
            <a:custGeom>
              <a:avLst/>
              <a:gdLst>
                <a:gd name="T0" fmla="*/ 59 w 59"/>
                <a:gd name="T1" fmla="*/ 38 h 56"/>
                <a:gd name="T2" fmla="*/ 37 w 59"/>
                <a:gd name="T3" fmla="*/ 40 h 56"/>
                <a:gd name="T4" fmla="*/ 27 w 59"/>
                <a:gd name="T5" fmla="*/ 56 h 56"/>
                <a:gd name="T6" fmla="*/ 19 w 59"/>
                <a:gd name="T7" fmla="*/ 38 h 56"/>
                <a:gd name="T8" fmla="*/ 0 w 59"/>
                <a:gd name="T9" fmla="*/ 32 h 56"/>
                <a:gd name="T10" fmla="*/ 16 w 59"/>
                <a:gd name="T11" fmla="*/ 22 h 56"/>
                <a:gd name="T12" fmla="*/ 13 w 59"/>
                <a:gd name="T13" fmla="*/ 0 h 56"/>
                <a:gd name="T14" fmla="*/ 29 w 59"/>
                <a:gd name="T15" fmla="*/ 11 h 56"/>
                <a:gd name="T16" fmla="*/ 48 w 59"/>
                <a:gd name="T17" fmla="*/ 3 h 56"/>
                <a:gd name="T18" fmla="*/ 45 w 59"/>
                <a:gd name="T19" fmla="*/ 22 h 56"/>
                <a:gd name="T20" fmla="*/ 59 w 59"/>
                <a:gd name="T21"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8"/>
                  </a:moveTo>
                  <a:lnTo>
                    <a:pt x="37" y="40"/>
                  </a:lnTo>
                  <a:lnTo>
                    <a:pt x="27" y="56"/>
                  </a:lnTo>
                  <a:lnTo>
                    <a:pt x="19" y="38"/>
                  </a:lnTo>
                  <a:lnTo>
                    <a:pt x="0" y="32"/>
                  </a:lnTo>
                  <a:lnTo>
                    <a:pt x="16" y="22"/>
                  </a:lnTo>
                  <a:lnTo>
                    <a:pt x="13" y="0"/>
                  </a:lnTo>
                  <a:lnTo>
                    <a:pt x="29" y="11"/>
                  </a:lnTo>
                  <a:lnTo>
                    <a:pt x="48" y="3"/>
                  </a:lnTo>
                  <a:lnTo>
                    <a:pt x="45" y="22"/>
                  </a:lnTo>
                  <a:lnTo>
                    <a:pt x="59"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2" name="Freeform 417"/>
            <p:cNvSpPr>
              <a:spLocks/>
            </p:cNvSpPr>
            <p:nvPr/>
          </p:nvSpPr>
          <p:spPr bwMode="auto">
            <a:xfrm rot="16200000">
              <a:off x="1276375" y="604528"/>
              <a:ext cx="128399" cy="121870"/>
            </a:xfrm>
            <a:custGeom>
              <a:avLst/>
              <a:gdLst>
                <a:gd name="T0" fmla="*/ 59 w 59"/>
                <a:gd name="T1" fmla="*/ 38 h 56"/>
                <a:gd name="T2" fmla="*/ 38 w 59"/>
                <a:gd name="T3" fmla="*/ 38 h 56"/>
                <a:gd name="T4" fmla="*/ 27 w 59"/>
                <a:gd name="T5" fmla="*/ 56 h 56"/>
                <a:gd name="T6" fmla="*/ 22 w 59"/>
                <a:gd name="T7" fmla="*/ 38 h 56"/>
                <a:gd name="T8" fmla="*/ 0 w 59"/>
                <a:gd name="T9" fmla="*/ 32 h 56"/>
                <a:gd name="T10" fmla="*/ 16 w 59"/>
                <a:gd name="T11" fmla="*/ 19 h 56"/>
                <a:gd name="T12" fmla="*/ 14 w 59"/>
                <a:gd name="T13" fmla="*/ 0 h 56"/>
                <a:gd name="T14" fmla="*/ 32 w 59"/>
                <a:gd name="T15" fmla="*/ 11 h 56"/>
                <a:gd name="T16" fmla="*/ 51 w 59"/>
                <a:gd name="T17" fmla="*/ 3 h 56"/>
                <a:gd name="T18" fmla="*/ 46 w 59"/>
                <a:gd name="T19" fmla="*/ 22 h 56"/>
                <a:gd name="T20" fmla="*/ 59 w 59"/>
                <a:gd name="T21"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8"/>
                  </a:moveTo>
                  <a:lnTo>
                    <a:pt x="38" y="38"/>
                  </a:lnTo>
                  <a:lnTo>
                    <a:pt x="27" y="56"/>
                  </a:lnTo>
                  <a:lnTo>
                    <a:pt x="22" y="38"/>
                  </a:lnTo>
                  <a:lnTo>
                    <a:pt x="0" y="32"/>
                  </a:lnTo>
                  <a:lnTo>
                    <a:pt x="16" y="19"/>
                  </a:lnTo>
                  <a:lnTo>
                    <a:pt x="14" y="0"/>
                  </a:lnTo>
                  <a:lnTo>
                    <a:pt x="32" y="11"/>
                  </a:lnTo>
                  <a:lnTo>
                    <a:pt x="51" y="3"/>
                  </a:lnTo>
                  <a:lnTo>
                    <a:pt x="46" y="22"/>
                  </a:lnTo>
                  <a:lnTo>
                    <a:pt x="59"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3" name="Freeform 418"/>
            <p:cNvSpPr>
              <a:spLocks/>
            </p:cNvSpPr>
            <p:nvPr/>
          </p:nvSpPr>
          <p:spPr bwMode="auto">
            <a:xfrm rot="16200000">
              <a:off x="1800852" y="3575117"/>
              <a:ext cx="128399" cy="121870"/>
            </a:xfrm>
            <a:custGeom>
              <a:avLst/>
              <a:gdLst>
                <a:gd name="T0" fmla="*/ 59 w 59"/>
                <a:gd name="T1" fmla="*/ 37 h 56"/>
                <a:gd name="T2" fmla="*/ 37 w 59"/>
                <a:gd name="T3" fmla="*/ 40 h 56"/>
                <a:gd name="T4" fmla="*/ 27 w 59"/>
                <a:gd name="T5" fmla="*/ 56 h 56"/>
                <a:gd name="T6" fmla="*/ 21 w 59"/>
                <a:gd name="T7" fmla="*/ 37 h 56"/>
                <a:gd name="T8" fmla="*/ 0 w 59"/>
                <a:gd name="T9" fmla="*/ 34 h 56"/>
                <a:gd name="T10" fmla="*/ 16 w 59"/>
                <a:gd name="T11" fmla="*/ 21 h 56"/>
                <a:gd name="T12" fmla="*/ 13 w 59"/>
                <a:gd name="T13" fmla="*/ 0 h 56"/>
                <a:gd name="T14" fmla="*/ 32 w 59"/>
                <a:gd name="T15" fmla="*/ 10 h 56"/>
                <a:gd name="T16" fmla="*/ 51 w 59"/>
                <a:gd name="T17" fmla="*/ 2 h 56"/>
                <a:gd name="T18" fmla="*/ 45 w 59"/>
                <a:gd name="T19" fmla="*/ 24 h 56"/>
                <a:gd name="T20" fmla="*/ 59 w 59"/>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7"/>
                  </a:moveTo>
                  <a:lnTo>
                    <a:pt x="37" y="40"/>
                  </a:lnTo>
                  <a:lnTo>
                    <a:pt x="27" y="56"/>
                  </a:lnTo>
                  <a:lnTo>
                    <a:pt x="21" y="37"/>
                  </a:lnTo>
                  <a:lnTo>
                    <a:pt x="0" y="34"/>
                  </a:lnTo>
                  <a:lnTo>
                    <a:pt x="16" y="21"/>
                  </a:lnTo>
                  <a:lnTo>
                    <a:pt x="13" y="0"/>
                  </a:lnTo>
                  <a:lnTo>
                    <a:pt x="32" y="10"/>
                  </a:lnTo>
                  <a:lnTo>
                    <a:pt x="51" y="2"/>
                  </a:lnTo>
                  <a:lnTo>
                    <a:pt x="45" y="24"/>
                  </a:lnTo>
                  <a:lnTo>
                    <a:pt x="59"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4" name="Freeform 419"/>
            <p:cNvSpPr>
              <a:spLocks/>
            </p:cNvSpPr>
            <p:nvPr/>
          </p:nvSpPr>
          <p:spPr bwMode="auto">
            <a:xfrm rot="16200000">
              <a:off x="2430879" y="5415141"/>
              <a:ext cx="128399" cy="128399"/>
            </a:xfrm>
            <a:custGeom>
              <a:avLst/>
              <a:gdLst>
                <a:gd name="T0" fmla="*/ 59 w 59"/>
                <a:gd name="T1" fmla="*/ 40 h 59"/>
                <a:gd name="T2" fmla="*/ 37 w 59"/>
                <a:gd name="T3" fmla="*/ 40 h 59"/>
                <a:gd name="T4" fmla="*/ 27 w 59"/>
                <a:gd name="T5" fmla="*/ 59 h 59"/>
                <a:gd name="T6" fmla="*/ 19 w 59"/>
                <a:gd name="T7" fmla="*/ 40 h 59"/>
                <a:gd name="T8" fmla="*/ 0 w 59"/>
                <a:gd name="T9" fmla="*/ 35 h 59"/>
                <a:gd name="T10" fmla="*/ 16 w 59"/>
                <a:gd name="T11" fmla="*/ 21 h 59"/>
                <a:gd name="T12" fmla="*/ 13 w 59"/>
                <a:gd name="T13" fmla="*/ 0 h 59"/>
                <a:gd name="T14" fmla="*/ 32 w 59"/>
                <a:gd name="T15" fmla="*/ 11 h 59"/>
                <a:gd name="T16" fmla="*/ 51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40"/>
                  </a:lnTo>
                  <a:lnTo>
                    <a:pt x="0" y="35"/>
                  </a:lnTo>
                  <a:lnTo>
                    <a:pt x="16" y="21"/>
                  </a:lnTo>
                  <a:lnTo>
                    <a:pt x="13" y="0"/>
                  </a:lnTo>
                  <a:lnTo>
                    <a:pt x="32" y="11"/>
                  </a:lnTo>
                  <a:lnTo>
                    <a:pt x="51"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5" name="Freeform 420"/>
            <p:cNvSpPr>
              <a:spLocks/>
            </p:cNvSpPr>
            <p:nvPr/>
          </p:nvSpPr>
          <p:spPr bwMode="auto">
            <a:xfrm rot="16200000">
              <a:off x="4017369" y="6688251"/>
              <a:ext cx="128399" cy="128399"/>
            </a:xfrm>
            <a:custGeom>
              <a:avLst/>
              <a:gdLst>
                <a:gd name="T0" fmla="*/ 59 w 59"/>
                <a:gd name="T1" fmla="*/ 40 h 59"/>
                <a:gd name="T2" fmla="*/ 37 w 59"/>
                <a:gd name="T3" fmla="*/ 40 h 59"/>
                <a:gd name="T4" fmla="*/ 27 w 59"/>
                <a:gd name="T5" fmla="*/ 59 h 59"/>
                <a:gd name="T6" fmla="*/ 19 w 59"/>
                <a:gd name="T7" fmla="*/ 38 h 59"/>
                <a:gd name="T8" fmla="*/ 0 w 59"/>
                <a:gd name="T9" fmla="*/ 35 h 59"/>
                <a:gd name="T10" fmla="*/ 16 w 59"/>
                <a:gd name="T11" fmla="*/ 22 h 59"/>
                <a:gd name="T12" fmla="*/ 13 w 59"/>
                <a:gd name="T13" fmla="*/ 0 h 59"/>
                <a:gd name="T14" fmla="*/ 29 w 59"/>
                <a:gd name="T15" fmla="*/ 11 h 59"/>
                <a:gd name="T16" fmla="*/ 48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38"/>
                  </a:lnTo>
                  <a:lnTo>
                    <a:pt x="0" y="35"/>
                  </a:lnTo>
                  <a:lnTo>
                    <a:pt x="16" y="22"/>
                  </a:lnTo>
                  <a:lnTo>
                    <a:pt x="13" y="0"/>
                  </a:lnTo>
                  <a:lnTo>
                    <a:pt x="29" y="11"/>
                  </a:lnTo>
                  <a:lnTo>
                    <a:pt x="48"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6" name="Freeform 421"/>
            <p:cNvSpPr>
              <a:spLocks/>
            </p:cNvSpPr>
            <p:nvPr/>
          </p:nvSpPr>
          <p:spPr bwMode="auto">
            <a:xfrm rot="16200000">
              <a:off x="6514623" y="6732864"/>
              <a:ext cx="128399" cy="121870"/>
            </a:xfrm>
            <a:custGeom>
              <a:avLst/>
              <a:gdLst>
                <a:gd name="T0" fmla="*/ 59 w 59"/>
                <a:gd name="T1" fmla="*/ 37 h 56"/>
                <a:gd name="T2" fmla="*/ 40 w 59"/>
                <a:gd name="T3" fmla="*/ 40 h 56"/>
                <a:gd name="T4" fmla="*/ 30 w 59"/>
                <a:gd name="T5" fmla="*/ 56 h 56"/>
                <a:gd name="T6" fmla="*/ 22 w 59"/>
                <a:gd name="T7" fmla="*/ 37 h 56"/>
                <a:gd name="T8" fmla="*/ 0 w 59"/>
                <a:gd name="T9" fmla="*/ 32 h 56"/>
                <a:gd name="T10" fmla="*/ 16 w 59"/>
                <a:gd name="T11" fmla="*/ 19 h 56"/>
                <a:gd name="T12" fmla="*/ 16 w 59"/>
                <a:gd name="T13" fmla="*/ 0 h 56"/>
                <a:gd name="T14" fmla="*/ 32 w 59"/>
                <a:gd name="T15" fmla="*/ 11 h 56"/>
                <a:gd name="T16" fmla="*/ 51 w 59"/>
                <a:gd name="T17" fmla="*/ 3 h 56"/>
                <a:gd name="T18" fmla="*/ 46 w 59"/>
                <a:gd name="T19" fmla="*/ 21 h 56"/>
                <a:gd name="T20" fmla="*/ 59 w 59"/>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7"/>
                  </a:moveTo>
                  <a:lnTo>
                    <a:pt x="40" y="40"/>
                  </a:lnTo>
                  <a:lnTo>
                    <a:pt x="30" y="56"/>
                  </a:lnTo>
                  <a:lnTo>
                    <a:pt x="22" y="37"/>
                  </a:lnTo>
                  <a:lnTo>
                    <a:pt x="0" y="32"/>
                  </a:lnTo>
                  <a:lnTo>
                    <a:pt x="16" y="19"/>
                  </a:lnTo>
                  <a:lnTo>
                    <a:pt x="16" y="0"/>
                  </a:lnTo>
                  <a:lnTo>
                    <a:pt x="32" y="11"/>
                  </a:lnTo>
                  <a:lnTo>
                    <a:pt x="51" y="3"/>
                  </a:lnTo>
                  <a:lnTo>
                    <a:pt x="46" y="21"/>
                  </a:lnTo>
                  <a:lnTo>
                    <a:pt x="59"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7" name="Freeform 422"/>
            <p:cNvSpPr>
              <a:spLocks/>
            </p:cNvSpPr>
            <p:nvPr/>
          </p:nvSpPr>
          <p:spPr bwMode="auto">
            <a:xfrm rot="16200000">
              <a:off x="242653" y="1564257"/>
              <a:ext cx="128399" cy="121870"/>
            </a:xfrm>
            <a:custGeom>
              <a:avLst/>
              <a:gdLst>
                <a:gd name="T0" fmla="*/ 59 w 59"/>
                <a:gd name="T1" fmla="*/ 37 h 56"/>
                <a:gd name="T2" fmla="*/ 38 w 59"/>
                <a:gd name="T3" fmla="*/ 37 h 56"/>
                <a:gd name="T4" fmla="*/ 27 w 59"/>
                <a:gd name="T5" fmla="*/ 56 h 56"/>
                <a:gd name="T6" fmla="*/ 22 w 59"/>
                <a:gd name="T7" fmla="*/ 37 h 56"/>
                <a:gd name="T8" fmla="*/ 0 w 59"/>
                <a:gd name="T9" fmla="*/ 32 h 56"/>
                <a:gd name="T10" fmla="*/ 16 w 59"/>
                <a:gd name="T11" fmla="*/ 18 h 56"/>
                <a:gd name="T12" fmla="*/ 14 w 59"/>
                <a:gd name="T13" fmla="*/ 0 h 56"/>
                <a:gd name="T14" fmla="*/ 32 w 59"/>
                <a:gd name="T15" fmla="*/ 10 h 56"/>
                <a:gd name="T16" fmla="*/ 51 w 59"/>
                <a:gd name="T17" fmla="*/ 2 h 56"/>
                <a:gd name="T18" fmla="*/ 46 w 59"/>
                <a:gd name="T19" fmla="*/ 21 h 56"/>
                <a:gd name="T20" fmla="*/ 59 w 59"/>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7"/>
                  </a:moveTo>
                  <a:lnTo>
                    <a:pt x="38" y="37"/>
                  </a:lnTo>
                  <a:lnTo>
                    <a:pt x="27" y="56"/>
                  </a:lnTo>
                  <a:lnTo>
                    <a:pt x="22" y="37"/>
                  </a:lnTo>
                  <a:lnTo>
                    <a:pt x="0" y="32"/>
                  </a:lnTo>
                  <a:lnTo>
                    <a:pt x="16" y="18"/>
                  </a:lnTo>
                  <a:lnTo>
                    <a:pt x="14" y="0"/>
                  </a:lnTo>
                  <a:lnTo>
                    <a:pt x="32" y="10"/>
                  </a:lnTo>
                  <a:lnTo>
                    <a:pt x="51" y="2"/>
                  </a:lnTo>
                  <a:lnTo>
                    <a:pt x="46" y="21"/>
                  </a:lnTo>
                  <a:lnTo>
                    <a:pt x="59"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8" name="Freeform 423"/>
            <p:cNvSpPr>
              <a:spLocks/>
            </p:cNvSpPr>
            <p:nvPr/>
          </p:nvSpPr>
          <p:spPr bwMode="auto">
            <a:xfrm rot="16200000">
              <a:off x="180630" y="3269353"/>
              <a:ext cx="128399" cy="128399"/>
            </a:xfrm>
            <a:custGeom>
              <a:avLst/>
              <a:gdLst>
                <a:gd name="T0" fmla="*/ 59 w 59"/>
                <a:gd name="T1" fmla="*/ 40 h 59"/>
                <a:gd name="T2" fmla="*/ 37 w 59"/>
                <a:gd name="T3" fmla="*/ 40 h 59"/>
                <a:gd name="T4" fmla="*/ 27 w 59"/>
                <a:gd name="T5" fmla="*/ 59 h 59"/>
                <a:gd name="T6" fmla="*/ 19 w 59"/>
                <a:gd name="T7" fmla="*/ 38 h 59"/>
                <a:gd name="T8" fmla="*/ 0 w 59"/>
                <a:gd name="T9" fmla="*/ 35 h 59"/>
                <a:gd name="T10" fmla="*/ 16 w 59"/>
                <a:gd name="T11" fmla="*/ 22 h 59"/>
                <a:gd name="T12" fmla="*/ 13 w 59"/>
                <a:gd name="T13" fmla="*/ 0 h 59"/>
                <a:gd name="T14" fmla="*/ 29 w 59"/>
                <a:gd name="T15" fmla="*/ 11 h 59"/>
                <a:gd name="T16" fmla="*/ 48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38"/>
                  </a:lnTo>
                  <a:lnTo>
                    <a:pt x="0" y="35"/>
                  </a:lnTo>
                  <a:lnTo>
                    <a:pt x="16" y="22"/>
                  </a:lnTo>
                  <a:lnTo>
                    <a:pt x="13" y="0"/>
                  </a:lnTo>
                  <a:lnTo>
                    <a:pt x="29" y="11"/>
                  </a:lnTo>
                  <a:lnTo>
                    <a:pt x="48"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39" name="Freeform 424"/>
            <p:cNvSpPr>
              <a:spLocks/>
            </p:cNvSpPr>
            <p:nvPr/>
          </p:nvSpPr>
          <p:spPr bwMode="auto">
            <a:xfrm rot="16200000">
              <a:off x="756250" y="3764452"/>
              <a:ext cx="128399" cy="126223"/>
            </a:xfrm>
            <a:custGeom>
              <a:avLst/>
              <a:gdLst>
                <a:gd name="T0" fmla="*/ 59 w 59"/>
                <a:gd name="T1" fmla="*/ 40 h 58"/>
                <a:gd name="T2" fmla="*/ 40 w 59"/>
                <a:gd name="T3" fmla="*/ 40 h 58"/>
                <a:gd name="T4" fmla="*/ 29 w 59"/>
                <a:gd name="T5" fmla="*/ 58 h 58"/>
                <a:gd name="T6" fmla="*/ 21 w 59"/>
                <a:gd name="T7" fmla="*/ 40 h 58"/>
                <a:gd name="T8" fmla="*/ 0 w 59"/>
                <a:gd name="T9" fmla="*/ 34 h 58"/>
                <a:gd name="T10" fmla="*/ 16 w 59"/>
                <a:gd name="T11" fmla="*/ 21 h 58"/>
                <a:gd name="T12" fmla="*/ 16 w 59"/>
                <a:gd name="T13" fmla="*/ 0 h 58"/>
                <a:gd name="T14" fmla="*/ 32 w 59"/>
                <a:gd name="T15" fmla="*/ 13 h 58"/>
                <a:gd name="T16" fmla="*/ 51 w 59"/>
                <a:gd name="T17" fmla="*/ 5 h 58"/>
                <a:gd name="T18" fmla="*/ 45 w 59"/>
                <a:gd name="T19" fmla="*/ 24 h 58"/>
                <a:gd name="T20" fmla="*/ 59 w 59"/>
                <a:gd name="T21"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8">
                  <a:moveTo>
                    <a:pt x="59" y="40"/>
                  </a:moveTo>
                  <a:lnTo>
                    <a:pt x="40" y="40"/>
                  </a:lnTo>
                  <a:lnTo>
                    <a:pt x="29" y="58"/>
                  </a:lnTo>
                  <a:lnTo>
                    <a:pt x="21" y="40"/>
                  </a:lnTo>
                  <a:lnTo>
                    <a:pt x="0" y="34"/>
                  </a:lnTo>
                  <a:lnTo>
                    <a:pt x="16" y="21"/>
                  </a:lnTo>
                  <a:lnTo>
                    <a:pt x="16" y="0"/>
                  </a:lnTo>
                  <a:lnTo>
                    <a:pt x="32" y="13"/>
                  </a:lnTo>
                  <a:lnTo>
                    <a:pt x="51" y="5"/>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0" name="Freeform 425"/>
            <p:cNvSpPr>
              <a:spLocks/>
            </p:cNvSpPr>
            <p:nvPr/>
          </p:nvSpPr>
          <p:spPr bwMode="auto">
            <a:xfrm rot="16200000">
              <a:off x="698579" y="6572909"/>
              <a:ext cx="121870" cy="121870"/>
            </a:xfrm>
            <a:custGeom>
              <a:avLst/>
              <a:gdLst>
                <a:gd name="T0" fmla="*/ 56 w 56"/>
                <a:gd name="T1" fmla="*/ 37 h 56"/>
                <a:gd name="T2" fmla="*/ 37 w 56"/>
                <a:gd name="T3" fmla="*/ 40 h 56"/>
                <a:gd name="T4" fmla="*/ 27 w 56"/>
                <a:gd name="T5" fmla="*/ 56 h 56"/>
                <a:gd name="T6" fmla="*/ 19 w 56"/>
                <a:gd name="T7" fmla="*/ 37 h 56"/>
                <a:gd name="T8" fmla="*/ 0 w 56"/>
                <a:gd name="T9" fmla="*/ 32 h 56"/>
                <a:gd name="T10" fmla="*/ 16 w 56"/>
                <a:gd name="T11" fmla="*/ 19 h 56"/>
                <a:gd name="T12" fmla="*/ 13 w 56"/>
                <a:gd name="T13" fmla="*/ 0 h 56"/>
                <a:gd name="T14" fmla="*/ 29 w 56"/>
                <a:gd name="T15" fmla="*/ 11 h 56"/>
                <a:gd name="T16" fmla="*/ 48 w 56"/>
                <a:gd name="T17" fmla="*/ 3 h 56"/>
                <a:gd name="T18" fmla="*/ 43 w 56"/>
                <a:gd name="T19" fmla="*/ 21 h 56"/>
                <a:gd name="T20" fmla="*/ 56 w 56"/>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56" y="37"/>
                  </a:moveTo>
                  <a:lnTo>
                    <a:pt x="37" y="40"/>
                  </a:lnTo>
                  <a:lnTo>
                    <a:pt x="27" y="56"/>
                  </a:lnTo>
                  <a:lnTo>
                    <a:pt x="19" y="37"/>
                  </a:lnTo>
                  <a:lnTo>
                    <a:pt x="0" y="32"/>
                  </a:lnTo>
                  <a:lnTo>
                    <a:pt x="16" y="19"/>
                  </a:lnTo>
                  <a:lnTo>
                    <a:pt x="13" y="0"/>
                  </a:lnTo>
                  <a:lnTo>
                    <a:pt x="29" y="11"/>
                  </a:lnTo>
                  <a:lnTo>
                    <a:pt x="48" y="3"/>
                  </a:lnTo>
                  <a:lnTo>
                    <a:pt x="43" y="21"/>
                  </a:lnTo>
                  <a:lnTo>
                    <a:pt x="56"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1" name="Freeform 426"/>
            <p:cNvSpPr>
              <a:spLocks/>
            </p:cNvSpPr>
            <p:nvPr/>
          </p:nvSpPr>
          <p:spPr bwMode="auto">
            <a:xfrm rot="16200000">
              <a:off x="9903580" y="4925483"/>
              <a:ext cx="126223" cy="121870"/>
            </a:xfrm>
            <a:custGeom>
              <a:avLst/>
              <a:gdLst>
                <a:gd name="T0" fmla="*/ 58 w 58"/>
                <a:gd name="T1" fmla="*/ 21 h 56"/>
                <a:gd name="T2" fmla="*/ 45 w 58"/>
                <a:gd name="T3" fmla="*/ 35 h 56"/>
                <a:gd name="T4" fmla="*/ 48 w 58"/>
                <a:gd name="T5" fmla="*/ 56 h 56"/>
                <a:gd name="T6" fmla="*/ 29 w 58"/>
                <a:gd name="T7" fmla="*/ 45 h 56"/>
                <a:gd name="T8" fmla="*/ 10 w 58"/>
                <a:gd name="T9" fmla="*/ 56 h 56"/>
                <a:gd name="T10" fmla="*/ 16 w 58"/>
                <a:gd name="T11" fmla="*/ 35 h 56"/>
                <a:gd name="T12" fmla="*/ 0 w 58"/>
                <a:gd name="T13" fmla="*/ 21 h 56"/>
                <a:gd name="T14" fmla="*/ 21 w 58"/>
                <a:gd name="T15" fmla="*/ 19 h 56"/>
                <a:gd name="T16" fmla="*/ 32 w 58"/>
                <a:gd name="T17" fmla="*/ 0 h 56"/>
                <a:gd name="T18" fmla="*/ 40 w 58"/>
                <a:gd name="T19" fmla="*/ 19 h 56"/>
                <a:gd name="T20" fmla="*/ 58 w 58"/>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6">
                  <a:moveTo>
                    <a:pt x="58" y="21"/>
                  </a:moveTo>
                  <a:lnTo>
                    <a:pt x="45" y="35"/>
                  </a:lnTo>
                  <a:lnTo>
                    <a:pt x="48" y="56"/>
                  </a:lnTo>
                  <a:lnTo>
                    <a:pt x="29" y="45"/>
                  </a:lnTo>
                  <a:lnTo>
                    <a:pt x="10" y="56"/>
                  </a:lnTo>
                  <a:lnTo>
                    <a:pt x="16" y="35"/>
                  </a:lnTo>
                  <a:lnTo>
                    <a:pt x="0" y="21"/>
                  </a:lnTo>
                  <a:lnTo>
                    <a:pt x="21" y="19"/>
                  </a:lnTo>
                  <a:lnTo>
                    <a:pt x="32" y="0"/>
                  </a:lnTo>
                  <a:lnTo>
                    <a:pt x="40" y="19"/>
                  </a:lnTo>
                  <a:lnTo>
                    <a:pt x="58"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2" name="Freeform 427"/>
            <p:cNvSpPr>
              <a:spLocks/>
            </p:cNvSpPr>
            <p:nvPr/>
          </p:nvSpPr>
          <p:spPr bwMode="auto">
            <a:xfrm rot="16200000">
              <a:off x="10906833" y="4364009"/>
              <a:ext cx="121870" cy="121870"/>
            </a:xfrm>
            <a:custGeom>
              <a:avLst/>
              <a:gdLst>
                <a:gd name="T0" fmla="*/ 56 w 56"/>
                <a:gd name="T1" fmla="*/ 21 h 56"/>
                <a:gd name="T2" fmla="*/ 42 w 56"/>
                <a:gd name="T3" fmla="*/ 34 h 56"/>
                <a:gd name="T4" fmla="*/ 45 w 56"/>
                <a:gd name="T5" fmla="*/ 56 h 56"/>
                <a:gd name="T6" fmla="*/ 26 w 56"/>
                <a:gd name="T7" fmla="*/ 45 h 56"/>
                <a:gd name="T8" fmla="*/ 8 w 56"/>
                <a:gd name="T9" fmla="*/ 56 h 56"/>
                <a:gd name="T10" fmla="*/ 13 w 56"/>
                <a:gd name="T11" fmla="*/ 34 h 56"/>
                <a:gd name="T12" fmla="*/ 0 w 56"/>
                <a:gd name="T13" fmla="*/ 21 h 56"/>
                <a:gd name="T14" fmla="*/ 18 w 56"/>
                <a:gd name="T15" fmla="*/ 18 h 56"/>
                <a:gd name="T16" fmla="*/ 29 w 56"/>
                <a:gd name="T17" fmla="*/ 0 h 56"/>
                <a:gd name="T18" fmla="*/ 37 w 56"/>
                <a:gd name="T19" fmla="*/ 18 h 56"/>
                <a:gd name="T20" fmla="*/ 56 w 56"/>
                <a:gd name="T21"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6">
                  <a:moveTo>
                    <a:pt x="56" y="21"/>
                  </a:moveTo>
                  <a:lnTo>
                    <a:pt x="42" y="34"/>
                  </a:lnTo>
                  <a:lnTo>
                    <a:pt x="45" y="56"/>
                  </a:lnTo>
                  <a:lnTo>
                    <a:pt x="26" y="45"/>
                  </a:lnTo>
                  <a:lnTo>
                    <a:pt x="8" y="56"/>
                  </a:lnTo>
                  <a:lnTo>
                    <a:pt x="13" y="34"/>
                  </a:lnTo>
                  <a:lnTo>
                    <a:pt x="0" y="21"/>
                  </a:lnTo>
                  <a:lnTo>
                    <a:pt x="18" y="18"/>
                  </a:lnTo>
                  <a:lnTo>
                    <a:pt x="29" y="0"/>
                  </a:lnTo>
                  <a:lnTo>
                    <a:pt x="37" y="18"/>
                  </a:lnTo>
                  <a:lnTo>
                    <a:pt x="56"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3" name="Freeform 428"/>
            <p:cNvSpPr>
              <a:spLocks/>
            </p:cNvSpPr>
            <p:nvPr/>
          </p:nvSpPr>
          <p:spPr bwMode="auto">
            <a:xfrm rot="16200000">
              <a:off x="9841556" y="2345532"/>
              <a:ext cx="128399" cy="117518"/>
            </a:xfrm>
            <a:custGeom>
              <a:avLst/>
              <a:gdLst>
                <a:gd name="T0" fmla="*/ 59 w 59"/>
                <a:gd name="T1" fmla="*/ 22 h 54"/>
                <a:gd name="T2" fmla="*/ 43 w 59"/>
                <a:gd name="T3" fmla="*/ 35 h 54"/>
                <a:gd name="T4" fmla="*/ 48 w 59"/>
                <a:gd name="T5" fmla="*/ 54 h 54"/>
                <a:gd name="T6" fmla="*/ 29 w 59"/>
                <a:gd name="T7" fmla="*/ 46 h 54"/>
                <a:gd name="T8" fmla="*/ 10 w 59"/>
                <a:gd name="T9" fmla="*/ 54 h 54"/>
                <a:gd name="T10" fmla="*/ 13 w 59"/>
                <a:gd name="T11" fmla="*/ 35 h 54"/>
                <a:gd name="T12" fmla="*/ 0 w 59"/>
                <a:gd name="T13" fmla="*/ 19 h 54"/>
                <a:gd name="T14" fmla="*/ 21 w 59"/>
                <a:gd name="T15" fmla="*/ 16 h 54"/>
                <a:gd name="T16" fmla="*/ 29 w 59"/>
                <a:gd name="T17" fmla="*/ 0 h 54"/>
                <a:gd name="T18" fmla="*/ 37 w 59"/>
                <a:gd name="T19" fmla="*/ 16 h 54"/>
                <a:gd name="T20" fmla="*/ 59 w 59"/>
                <a:gd name="T21"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4">
                  <a:moveTo>
                    <a:pt x="59" y="22"/>
                  </a:moveTo>
                  <a:lnTo>
                    <a:pt x="43" y="35"/>
                  </a:lnTo>
                  <a:lnTo>
                    <a:pt x="48" y="54"/>
                  </a:lnTo>
                  <a:lnTo>
                    <a:pt x="29" y="46"/>
                  </a:lnTo>
                  <a:lnTo>
                    <a:pt x="10" y="54"/>
                  </a:lnTo>
                  <a:lnTo>
                    <a:pt x="13" y="35"/>
                  </a:lnTo>
                  <a:lnTo>
                    <a:pt x="0" y="19"/>
                  </a:lnTo>
                  <a:lnTo>
                    <a:pt x="21" y="16"/>
                  </a:lnTo>
                  <a:lnTo>
                    <a:pt x="29" y="0"/>
                  </a:lnTo>
                  <a:lnTo>
                    <a:pt x="37" y="16"/>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4" name="Freeform 429"/>
            <p:cNvSpPr>
              <a:spLocks/>
            </p:cNvSpPr>
            <p:nvPr/>
          </p:nvSpPr>
          <p:spPr bwMode="auto">
            <a:xfrm rot="16200000">
              <a:off x="9227852" y="5779664"/>
              <a:ext cx="128399" cy="121870"/>
            </a:xfrm>
            <a:custGeom>
              <a:avLst/>
              <a:gdLst>
                <a:gd name="T0" fmla="*/ 59 w 59"/>
                <a:gd name="T1" fmla="*/ 22 h 56"/>
                <a:gd name="T2" fmla="*/ 43 w 59"/>
                <a:gd name="T3" fmla="*/ 35 h 56"/>
                <a:gd name="T4" fmla="*/ 45 w 59"/>
                <a:gd name="T5" fmla="*/ 56 h 56"/>
                <a:gd name="T6" fmla="*/ 27 w 59"/>
                <a:gd name="T7" fmla="*/ 46 h 56"/>
                <a:gd name="T8" fmla="*/ 10 w 59"/>
                <a:gd name="T9" fmla="*/ 54 h 56"/>
                <a:gd name="T10" fmla="*/ 13 w 59"/>
                <a:gd name="T11" fmla="*/ 35 h 56"/>
                <a:gd name="T12" fmla="*/ 0 w 59"/>
                <a:gd name="T13" fmla="*/ 19 h 56"/>
                <a:gd name="T14" fmla="*/ 19 w 59"/>
                <a:gd name="T15" fmla="*/ 16 h 56"/>
                <a:gd name="T16" fmla="*/ 29 w 59"/>
                <a:gd name="T17" fmla="*/ 0 h 56"/>
                <a:gd name="T18" fmla="*/ 37 w 59"/>
                <a:gd name="T19" fmla="*/ 19 h 56"/>
                <a:gd name="T20" fmla="*/ 59 w 59"/>
                <a:gd name="T21"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22"/>
                  </a:moveTo>
                  <a:lnTo>
                    <a:pt x="43" y="35"/>
                  </a:lnTo>
                  <a:lnTo>
                    <a:pt x="45" y="56"/>
                  </a:lnTo>
                  <a:lnTo>
                    <a:pt x="27" y="46"/>
                  </a:lnTo>
                  <a:lnTo>
                    <a:pt x="10" y="54"/>
                  </a:lnTo>
                  <a:lnTo>
                    <a:pt x="13" y="35"/>
                  </a:lnTo>
                  <a:lnTo>
                    <a:pt x="0" y="19"/>
                  </a:lnTo>
                  <a:lnTo>
                    <a:pt x="19" y="16"/>
                  </a:lnTo>
                  <a:lnTo>
                    <a:pt x="29" y="0"/>
                  </a:lnTo>
                  <a:lnTo>
                    <a:pt x="37" y="19"/>
                  </a:ln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5" name="Freeform 430"/>
            <p:cNvSpPr>
              <a:spLocks/>
            </p:cNvSpPr>
            <p:nvPr/>
          </p:nvSpPr>
          <p:spPr bwMode="auto">
            <a:xfrm rot="16200000">
              <a:off x="9382366" y="328143"/>
              <a:ext cx="256798" cy="245917"/>
            </a:xfrm>
            <a:custGeom>
              <a:avLst/>
              <a:gdLst>
                <a:gd name="T0" fmla="*/ 59 w 118"/>
                <a:gd name="T1" fmla="*/ 0 h 113"/>
                <a:gd name="T2" fmla="*/ 75 w 118"/>
                <a:gd name="T3" fmla="*/ 38 h 113"/>
                <a:gd name="T4" fmla="*/ 118 w 118"/>
                <a:gd name="T5" fmla="*/ 43 h 113"/>
                <a:gd name="T6" fmla="*/ 88 w 118"/>
                <a:gd name="T7" fmla="*/ 72 h 113"/>
                <a:gd name="T8" fmla="*/ 94 w 118"/>
                <a:gd name="T9" fmla="*/ 113 h 113"/>
                <a:gd name="T10" fmla="*/ 59 w 118"/>
                <a:gd name="T11" fmla="*/ 94 h 113"/>
                <a:gd name="T12" fmla="*/ 21 w 118"/>
                <a:gd name="T13" fmla="*/ 113 h 113"/>
                <a:gd name="T14" fmla="*/ 30 w 118"/>
                <a:gd name="T15" fmla="*/ 72 h 113"/>
                <a:gd name="T16" fmla="*/ 0 w 118"/>
                <a:gd name="T17" fmla="*/ 43 h 113"/>
                <a:gd name="T18" fmla="*/ 40 w 118"/>
                <a:gd name="T19" fmla="*/ 38 h 113"/>
                <a:gd name="T20" fmla="*/ 59 w 118"/>
                <a:gd name="T2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3">
                  <a:moveTo>
                    <a:pt x="59" y="0"/>
                  </a:moveTo>
                  <a:lnTo>
                    <a:pt x="75" y="38"/>
                  </a:lnTo>
                  <a:lnTo>
                    <a:pt x="118" y="43"/>
                  </a:lnTo>
                  <a:lnTo>
                    <a:pt x="88" y="72"/>
                  </a:lnTo>
                  <a:lnTo>
                    <a:pt x="94" y="113"/>
                  </a:lnTo>
                  <a:lnTo>
                    <a:pt x="59" y="94"/>
                  </a:lnTo>
                  <a:lnTo>
                    <a:pt x="21" y="113"/>
                  </a:lnTo>
                  <a:lnTo>
                    <a:pt x="30" y="72"/>
                  </a:lnTo>
                  <a:lnTo>
                    <a:pt x="0" y="43"/>
                  </a:lnTo>
                  <a:lnTo>
                    <a:pt x="40" y="38"/>
                  </a:lnTo>
                  <a:lnTo>
                    <a:pt x="5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6" name="Freeform 431"/>
            <p:cNvSpPr>
              <a:spLocks/>
            </p:cNvSpPr>
            <p:nvPr/>
          </p:nvSpPr>
          <p:spPr bwMode="auto">
            <a:xfrm rot="16200000">
              <a:off x="5248042" y="5237777"/>
              <a:ext cx="256798" cy="250269"/>
            </a:xfrm>
            <a:custGeom>
              <a:avLst/>
              <a:gdLst>
                <a:gd name="T0" fmla="*/ 32 w 118"/>
                <a:gd name="T1" fmla="*/ 0 h 115"/>
                <a:gd name="T2" fmla="*/ 67 w 118"/>
                <a:gd name="T3" fmla="*/ 24 h 115"/>
                <a:gd name="T4" fmla="*/ 104 w 118"/>
                <a:gd name="T5" fmla="*/ 10 h 115"/>
                <a:gd name="T6" fmla="*/ 91 w 118"/>
                <a:gd name="T7" fmla="*/ 48 h 115"/>
                <a:gd name="T8" fmla="*/ 118 w 118"/>
                <a:gd name="T9" fmla="*/ 80 h 115"/>
                <a:gd name="T10" fmla="*/ 78 w 118"/>
                <a:gd name="T11" fmla="*/ 82 h 115"/>
                <a:gd name="T12" fmla="*/ 54 w 118"/>
                <a:gd name="T13" fmla="*/ 115 h 115"/>
                <a:gd name="T14" fmla="*/ 40 w 118"/>
                <a:gd name="T15" fmla="*/ 77 h 115"/>
                <a:gd name="T16" fmla="*/ 0 w 118"/>
                <a:gd name="T17" fmla="*/ 66 h 115"/>
                <a:gd name="T18" fmla="*/ 35 w 118"/>
                <a:gd name="T19" fmla="*/ 42 h 115"/>
                <a:gd name="T20" fmla="*/ 32 w 118"/>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5">
                  <a:moveTo>
                    <a:pt x="32" y="0"/>
                  </a:moveTo>
                  <a:lnTo>
                    <a:pt x="67" y="24"/>
                  </a:lnTo>
                  <a:lnTo>
                    <a:pt x="104" y="10"/>
                  </a:lnTo>
                  <a:lnTo>
                    <a:pt x="91" y="48"/>
                  </a:lnTo>
                  <a:lnTo>
                    <a:pt x="118" y="80"/>
                  </a:lnTo>
                  <a:lnTo>
                    <a:pt x="78" y="82"/>
                  </a:lnTo>
                  <a:lnTo>
                    <a:pt x="54" y="115"/>
                  </a:lnTo>
                  <a:lnTo>
                    <a:pt x="40" y="77"/>
                  </a:lnTo>
                  <a:lnTo>
                    <a:pt x="0" y="66"/>
                  </a:lnTo>
                  <a:lnTo>
                    <a:pt x="35" y="42"/>
                  </a:ln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7" name="Freeform 432"/>
            <p:cNvSpPr>
              <a:spLocks/>
            </p:cNvSpPr>
            <p:nvPr/>
          </p:nvSpPr>
          <p:spPr bwMode="auto">
            <a:xfrm rot="16200000">
              <a:off x="2157758" y="1002783"/>
              <a:ext cx="250269" cy="248093"/>
            </a:xfrm>
            <a:custGeom>
              <a:avLst/>
              <a:gdLst>
                <a:gd name="T0" fmla="*/ 29 w 115"/>
                <a:gd name="T1" fmla="*/ 0 h 114"/>
                <a:gd name="T2" fmla="*/ 64 w 115"/>
                <a:gd name="T3" fmla="*/ 21 h 114"/>
                <a:gd name="T4" fmla="*/ 101 w 115"/>
                <a:gd name="T5" fmla="*/ 8 h 114"/>
                <a:gd name="T6" fmla="*/ 91 w 115"/>
                <a:gd name="T7" fmla="*/ 48 h 114"/>
                <a:gd name="T8" fmla="*/ 115 w 115"/>
                <a:gd name="T9" fmla="*/ 80 h 114"/>
                <a:gd name="T10" fmla="*/ 75 w 115"/>
                <a:gd name="T11" fmla="*/ 80 h 114"/>
                <a:gd name="T12" fmla="*/ 53 w 115"/>
                <a:gd name="T13" fmla="*/ 114 h 114"/>
                <a:gd name="T14" fmla="*/ 40 w 115"/>
                <a:gd name="T15" fmla="*/ 74 h 114"/>
                <a:gd name="T16" fmla="*/ 0 w 115"/>
                <a:gd name="T17" fmla="*/ 64 h 114"/>
                <a:gd name="T18" fmla="*/ 32 w 115"/>
                <a:gd name="T19" fmla="*/ 40 h 114"/>
                <a:gd name="T20" fmla="*/ 29 w 115"/>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14">
                  <a:moveTo>
                    <a:pt x="29" y="0"/>
                  </a:moveTo>
                  <a:lnTo>
                    <a:pt x="64" y="21"/>
                  </a:lnTo>
                  <a:lnTo>
                    <a:pt x="101" y="8"/>
                  </a:lnTo>
                  <a:lnTo>
                    <a:pt x="91" y="48"/>
                  </a:lnTo>
                  <a:lnTo>
                    <a:pt x="115" y="80"/>
                  </a:lnTo>
                  <a:lnTo>
                    <a:pt x="75" y="80"/>
                  </a:lnTo>
                  <a:lnTo>
                    <a:pt x="53" y="114"/>
                  </a:lnTo>
                  <a:lnTo>
                    <a:pt x="40" y="74"/>
                  </a:lnTo>
                  <a:lnTo>
                    <a:pt x="0" y="64"/>
                  </a:lnTo>
                  <a:lnTo>
                    <a:pt x="32" y="40"/>
                  </a:ln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8" name="Freeform 433"/>
            <p:cNvSpPr>
              <a:spLocks/>
            </p:cNvSpPr>
            <p:nvPr/>
          </p:nvSpPr>
          <p:spPr bwMode="auto">
            <a:xfrm rot="16200000">
              <a:off x="772572" y="2731818"/>
              <a:ext cx="254622" cy="250269"/>
            </a:xfrm>
            <a:custGeom>
              <a:avLst/>
              <a:gdLst>
                <a:gd name="T0" fmla="*/ 32 w 117"/>
                <a:gd name="T1" fmla="*/ 0 h 115"/>
                <a:gd name="T2" fmla="*/ 64 w 117"/>
                <a:gd name="T3" fmla="*/ 24 h 115"/>
                <a:gd name="T4" fmla="*/ 104 w 117"/>
                <a:gd name="T5" fmla="*/ 8 h 115"/>
                <a:gd name="T6" fmla="*/ 90 w 117"/>
                <a:gd name="T7" fmla="*/ 48 h 115"/>
                <a:gd name="T8" fmla="*/ 117 w 117"/>
                <a:gd name="T9" fmla="*/ 80 h 115"/>
                <a:gd name="T10" fmla="*/ 74 w 117"/>
                <a:gd name="T11" fmla="*/ 80 h 115"/>
                <a:gd name="T12" fmla="*/ 53 w 117"/>
                <a:gd name="T13" fmla="*/ 115 h 115"/>
                <a:gd name="T14" fmla="*/ 40 w 117"/>
                <a:gd name="T15" fmla="*/ 75 h 115"/>
                <a:gd name="T16" fmla="*/ 0 w 117"/>
                <a:gd name="T17" fmla="*/ 64 h 115"/>
                <a:gd name="T18" fmla="*/ 32 w 117"/>
                <a:gd name="T19" fmla="*/ 40 h 115"/>
                <a:gd name="T20" fmla="*/ 32 w 117"/>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5">
                  <a:moveTo>
                    <a:pt x="32" y="0"/>
                  </a:moveTo>
                  <a:lnTo>
                    <a:pt x="64" y="24"/>
                  </a:lnTo>
                  <a:lnTo>
                    <a:pt x="104" y="8"/>
                  </a:lnTo>
                  <a:lnTo>
                    <a:pt x="90" y="48"/>
                  </a:lnTo>
                  <a:lnTo>
                    <a:pt x="117" y="80"/>
                  </a:lnTo>
                  <a:lnTo>
                    <a:pt x="74" y="80"/>
                  </a:lnTo>
                  <a:lnTo>
                    <a:pt x="53" y="115"/>
                  </a:lnTo>
                  <a:lnTo>
                    <a:pt x="40" y="75"/>
                  </a:lnTo>
                  <a:lnTo>
                    <a:pt x="0" y="64"/>
                  </a:lnTo>
                  <a:lnTo>
                    <a:pt x="32" y="40"/>
                  </a:ln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49" name="Freeform 434"/>
            <p:cNvSpPr>
              <a:spLocks/>
            </p:cNvSpPr>
            <p:nvPr/>
          </p:nvSpPr>
          <p:spPr bwMode="auto">
            <a:xfrm rot="16200000">
              <a:off x="1273110" y="6218180"/>
              <a:ext cx="250269" cy="250269"/>
            </a:xfrm>
            <a:custGeom>
              <a:avLst/>
              <a:gdLst>
                <a:gd name="T0" fmla="*/ 30 w 115"/>
                <a:gd name="T1" fmla="*/ 0 h 115"/>
                <a:gd name="T2" fmla="*/ 64 w 115"/>
                <a:gd name="T3" fmla="*/ 25 h 115"/>
                <a:gd name="T4" fmla="*/ 102 w 115"/>
                <a:gd name="T5" fmla="*/ 11 h 115"/>
                <a:gd name="T6" fmla="*/ 91 w 115"/>
                <a:gd name="T7" fmla="*/ 49 h 115"/>
                <a:gd name="T8" fmla="*/ 115 w 115"/>
                <a:gd name="T9" fmla="*/ 81 h 115"/>
                <a:gd name="T10" fmla="*/ 75 w 115"/>
                <a:gd name="T11" fmla="*/ 83 h 115"/>
                <a:gd name="T12" fmla="*/ 54 w 115"/>
                <a:gd name="T13" fmla="*/ 115 h 115"/>
                <a:gd name="T14" fmla="*/ 40 w 115"/>
                <a:gd name="T15" fmla="*/ 78 h 115"/>
                <a:gd name="T16" fmla="*/ 0 w 115"/>
                <a:gd name="T17" fmla="*/ 67 h 115"/>
                <a:gd name="T18" fmla="*/ 32 w 115"/>
                <a:gd name="T19" fmla="*/ 43 h 115"/>
                <a:gd name="T20" fmla="*/ 30 w 115"/>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15">
                  <a:moveTo>
                    <a:pt x="30" y="0"/>
                  </a:moveTo>
                  <a:lnTo>
                    <a:pt x="64" y="25"/>
                  </a:lnTo>
                  <a:lnTo>
                    <a:pt x="102" y="11"/>
                  </a:lnTo>
                  <a:lnTo>
                    <a:pt x="91" y="49"/>
                  </a:lnTo>
                  <a:lnTo>
                    <a:pt x="115" y="81"/>
                  </a:lnTo>
                  <a:lnTo>
                    <a:pt x="75" y="83"/>
                  </a:lnTo>
                  <a:lnTo>
                    <a:pt x="54" y="115"/>
                  </a:lnTo>
                  <a:lnTo>
                    <a:pt x="40" y="78"/>
                  </a:lnTo>
                  <a:lnTo>
                    <a:pt x="0" y="67"/>
                  </a:lnTo>
                  <a:lnTo>
                    <a:pt x="32" y="43"/>
                  </a:lnTo>
                  <a:lnTo>
                    <a:pt x="3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0" name="Freeform 435"/>
            <p:cNvSpPr>
              <a:spLocks/>
            </p:cNvSpPr>
            <p:nvPr/>
          </p:nvSpPr>
          <p:spPr bwMode="auto">
            <a:xfrm rot="16200000">
              <a:off x="11643496" y="6386839"/>
              <a:ext cx="256798" cy="245917"/>
            </a:xfrm>
            <a:custGeom>
              <a:avLst/>
              <a:gdLst>
                <a:gd name="T0" fmla="*/ 19 w 118"/>
                <a:gd name="T1" fmla="*/ 3 h 113"/>
                <a:gd name="T2" fmla="*/ 56 w 118"/>
                <a:gd name="T3" fmla="*/ 22 h 113"/>
                <a:gd name="T4" fmla="*/ 91 w 118"/>
                <a:gd name="T5" fmla="*/ 0 h 113"/>
                <a:gd name="T6" fmla="*/ 86 w 118"/>
                <a:gd name="T7" fmla="*/ 41 h 113"/>
                <a:gd name="T8" fmla="*/ 118 w 118"/>
                <a:gd name="T9" fmla="*/ 67 h 113"/>
                <a:gd name="T10" fmla="*/ 78 w 118"/>
                <a:gd name="T11" fmla="*/ 75 h 113"/>
                <a:gd name="T12" fmla="*/ 59 w 118"/>
                <a:gd name="T13" fmla="*/ 113 h 113"/>
                <a:gd name="T14" fmla="*/ 40 w 118"/>
                <a:gd name="T15" fmla="*/ 78 h 113"/>
                <a:gd name="T16" fmla="*/ 0 w 118"/>
                <a:gd name="T17" fmla="*/ 73 h 113"/>
                <a:gd name="T18" fmla="*/ 27 w 118"/>
                <a:gd name="T19" fmla="*/ 43 h 113"/>
                <a:gd name="T20" fmla="*/ 19 w 118"/>
                <a:gd name="T21" fmla="*/ 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3">
                  <a:moveTo>
                    <a:pt x="19" y="3"/>
                  </a:moveTo>
                  <a:lnTo>
                    <a:pt x="56" y="22"/>
                  </a:lnTo>
                  <a:lnTo>
                    <a:pt x="91" y="0"/>
                  </a:lnTo>
                  <a:lnTo>
                    <a:pt x="86" y="41"/>
                  </a:lnTo>
                  <a:lnTo>
                    <a:pt x="118" y="67"/>
                  </a:lnTo>
                  <a:lnTo>
                    <a:pt x="78" y="75"/>
                  </a:lnTo>
                  <a:lnTo>
                    <a:pt x="59" y="113"/>
                  </a:lnTo>
                  <a:lnTo>
                    <a:pt x="40" y="78"/>
                  </a:lnTo>
                  <a:lnTo>
                    <a:pt x="0" y="73"/>
                  </a:lnTo>
                  <a:lnTo>
                    <a:pt x="27" y="43"/>
                  </a:lnTo>
                  <a:lnTo>
                    <a:pt x="19"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1" name="Freeform 436"/>
            <p:cNvSpPr>
              <a:spLocks/>
            </p:cNvSpPr>
            <p:nvPr/>
          </p:nvSpPr>
          <p:spPr bwMode="auto">
            <a:xfrm rot="16200000">
              <a:off x="10263750" y="2210604"/>
              <a:ext cx="646348" cy="604999"/>
            </a:xfrm>
            <a:custGeom>
              <a:avLst/>
              <a:gdLst>
                <a:gd name="T0" fmla="*/ 111 w 111"/>
                <a:gd name="T1" fmla="*/ 23 h 104"/>
                <a:gd name="T2" fmla="*/ 3 w 111"/>
                <a:gd name="T3" fmla="*/ 58 h 104"/>
                <a:gd name="T4" fmla="*/ 111 w 111"/>
                <a:gd name="T5" fmla="*/ 23 h 104"/>
              </a:gdLst>
              <a:ahLst/>
              <a:cxnLst>
                <a:cxn ang="0">
                  <a:pos x="T0" y="T1"/>
                </a:cxn>
                <a:cxn ang="0">
                  <a:pos x="T2" y="T3"/>
                </a:cxn>
                <a:cxn ang="0">
                  <a:pos x="T4" y="T5"/>
                </a:cxn>
              </a:cxnLst>
              <a:rect l="0" t="0" r="r" b="b"/>
              <a:pathLst>
                <a:path w="111" h="104">
                  <a:moveTo>
                    <a:pt x="111" y="23"/>
                  </a:moveTo>
                  <a:cubicBezTo>
                    <a:pt x="111" y="23"/>
                    <a:pt x="48" y="104"/>
                    <a:pt x="3" y="58"/>
                  </a:cubicBezTo>
                  <a:cubicBezTo>
                    <a:pt x="3" y="58"/>
                    <a:pt x="0" y="0"/>
                    <a:pt x="111" y="23"/>
                  </a:cubicBezTo>
                  <a:close/>
                </a:path>
              </a:pathLst>
            </a:custGeom>
            <a:solidFill>
              <a:srgbClr val="FFC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2" name="Freeform 437"/>
            <p:cNvSpPr>
              <a:spLocks/>
            </p:cNvSpPr>
            <p:nvPr/>
          </p:nvSpPr>
          <p:spPr bwMode="auto">
            <a:xfrm rot="16200000">
              <a:off x="10314892" y="2292214"/>
              <a:ext cx="524478" cy="480953"/>
            </a:xfrm>
            <a:custGeom>
              <a:avLst/>
              <a:gdLst>
                <a:gd name="T0" fmla="*/ 90 w 90"/>
                <a:gd name="T1" fmla="*/ 18 h 83"/>
                <a:gd name="T2" fmla="*/ 3 w 90"/>
                <a:gd name="T3" fmla="*/ 47 h 83"/>
                <a:gd name="T4" fmla="*/ 90 w 90"/>
                <a:gd name="T5" fmla="*/ 18 h 83"/>
              </a:gdLst>
              <a:ahLst/>
              <a:cxnLst>
                <a:cxn ang="0">
                  <a:pos x="T0" y="T1"/>
                </a:cxn>
                <a:cxn ang="0">
                  <a:pos x="T2" y="T3"/>
                </a:cxn>
                <a:cxn ang="0">
                  <a:pos x="T4" y="T5"/>
                </a:cxn>
              </a:cxnLst>
              <a:rect l="0" t="0" r="r" b="b"/>
              <a:pathLst>
                <a:path w="90" h="83">
                  <a:moveTo>
                    <a:pt x="90" y="18"/>
                  </a:moveTo>
                  <a:cubicBezTo>
                    <a:pt x="90" y="18"/>
                    <a:pt x="39" y="83"/>
                    <a:pt x="3" y="47"/>
                  </a:cubicBezTo>
                  <a:cubicBezTo>
                    <a:pt x="3" y="47"/>
                    <a:pt x="0" y="0"/>
                    <a:pt x="90" y="18"/>
                  </a:cubicBezTo>
                  <a:close/>
                </a:path>
              </a:pathLst>
            </a:custGeom>
            <a:solidFill>
              <a:srgbClr val="FFE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3" name="Freeform 438"/>
            <p:cNvSpPr>
              <a:spLocks/>
            </p:cNvSpPr>
            <p:nvPr/>
          </p:nvSpPr>
          <p:spPr bwMode="auto">
            <a:xfrm rot="16200000">
              <a:off x="10521636" y="2638238"/>
              <a:ext cx="174100" cy="278561"/>
            </a:xfrm>
            <a:custGeom>
              <a:avLst/>
              <a:gdLst>
                <a:gd name="T0" fmla="*/ 43 w 80"/>
                <a:gd name="T1" fmla="*/ 0 h 128"/>
                <a:gd name="T2" fmla="*/ 80 w 80"/>
                <a:gd name="T3" fmla="*/ 115 h 128"/>
                <a:gd name="T4" fmla="*/ 38 w 80"/>
                <a:gd name="T5" fmla="*/ 128 h 128"/>
                <a:gd name="T6" fmla="*/ 0 w 80"/>
                <a:gd name="T7" fmla="*/ 14 h 128"/>
                <a:gd name="T8" fmla="*/ 43 w 80"/>
                <a:gd name="T9" fmla="*/ 0 h 128"/>
              </a:gdLst>
              <a:ahLst/>
              <a:cxnLst>
                <a:cxn ang="0">
                  <a:pos x="T0" y="T1"/>
                </a:cxn>
                <a:cxn ang="0">
                  <a:pos x="T2" y="T3"/>
                </a:cxn>
                <a:cxn ang="0">
                  <a:pos x="T4" y="T5"/>
                </a:cxn>
                <a:cxn ang="0">
                  <a:pos x="T6" y="T7"/>
                </a:cxn>
                <a:cxn ang="0">
                  <a:pos x="T8" y="T9"/>
                </a:cxn>
              </a:cxnLst>
              <a:rect l="0" t="0" r="r" b="b"/>
              <a:pathLst>
                <a:path w="80" h="128">
                  <a:moveTo>
                    <a:pt x="43" y="0"/>
                  </a:moveTo>
                  <a:lnTo>
                    <a:pt x="80" y="115"/>
                  </a:lnTo>
                  <a:lnTo>
                    <a:pt x="38" y="128"/>
                  </a:lnTo>
                  <a:lnTo>
                    <a:pt x="0" y="14"/>
                  </a:lnTo>
                  <a:lnTo>
                    <a:pt x="43" y="0"/>
                  </a:lnTo>
                  <a:close/>
                </a:path>
              </a:pathLst>
            </a:custGeom>
            <a:solidFill>
              <a:srgbClr val="2859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4" name="Freeform 439"/>
            <p:cNvSpPr>
              <a:spLocks/>
            </p:cNvSpPr>
            <p:nvPr/>
          </p:nvSpPr>
          <p:spPr bwMode="auto">
            <a:xfrm rot="16200000">
              <a:off x="10590188" y="2523985"/>
              <a:ext cx="539711" cy="511420"/>
            </a:xfrm>
            <a:custGeom>
              <a:avLst/>
              <a:gdLst>
                <a:gd name="T0" fmla="*/ 0 w 93"/>
                <a:gd name="T1" fmla="*/ 16 h 88"/>
                <a:gd name="T2" fmla="*/ 93 w 93"/>
                <a:gd name="T3" fmla="*/ 76 h 88"/>
                <a:gd name="T4" fmla="*/ 46 w 93"/>
                <a:gd name="T5" fmla="*/ 0 h 88"/>
                <a:gd name="T6" fmla="*/ 0 w 93"/>
                <a:gd name="T7" fmla="*/ 16 h 88"/>
              </a:gdLst>
              <a:ahLst/>
              <a:cxnLst>
                <a:cxn ang="0">
                  <a:pos x="T0" y="T1"/>
                </a:cxn>
                <a:cxn ang="0">
                  <a:pos x="T2" y="T3"/>
                </a:cxn>
                <a:cxn ang="0">
                  <a:pos x="T4" y="T5"/>
                </a:cxn>
                <a:cxn ang="0">
                  <a:pos x="T6" y="T7"/>
                </a:cxn>
              </a:cxnLst>
              <a:rect l="0" t="0" r="r" b="b"/>
              <a:pathLst>
                <a:path w="93" h="88">
                  <a:moveTo>
                    <a:pt x="0" y="16"/>
                  </a:moveTo>
                  <a:cubicBezTo>
                    <a:pt x="36" y="88"/>
                    <a:pt x="93" y="76"/>
                    <a:pt x="93" y="76"/>
                  </a:cubicBezTo>
                  <a:cubicBezTo>
                    <a:pt x="46" y="0"/>
                    <a:pt x="46" y="0"/>
                    <a:pt x="46" y="0"/>
                  </a:cubicBezTo>
                  <a:lnTo>
                    <a:pt x="0" y="16"/>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5" name="Freeform 440"/>
            <p:cNvSpPr>
              <a:spLocks/>
            </p:cNvSpPr>
            <p:nvPr/>
          </p:nvSpPr>
          <p:spPr bwMode="auto">
            <a:xfrm rot="16200000">
              <a:off x="10936213" y="3516358"/>
              <a:ext cx="115342" cy="243741"/>
            </a:xfrm>
            <a:custGeom>
              <a:avLst/>
              <a:gdLst>
                <a:gd name="T0" fmla="*/ 11 w 20"/>
                <a:gd name="T1" fmla="*/ 42 h 42"/>
                <a:gd name="T2" fmla="*/ 20 w 20"/>
                <a:gd name="T3" fmla="*/ 0 h 42"/>
                <a:gd name="T4" fmla="*/ 8 w 20"/>
                <a:gd name="T5" fmla="*/ 3 h 42"/>
                <a:gd name="T6" fmla="*/ 0 w 20"/>
                <a:gd name="T7" fmla="*/ 42 h 42"/>
                <a:gd name="T8" fmla="*/ 11 w 20"/>
                <a:gd name="T9" fmla="*/ 42 h 42"/>
              </a:gdLst>
              <a:ahLst/>
              <a:cxnLst>
                <a:cxn ang="0">
                  <a:pos x="T0" y="T1"/>
                </a:cxn>
                <a:cxn ang="0">
                  <a:pos x="T2" y="T3"/>
                </a:cxn>
                <a:cxn ang="0">
                  <a:pos x="T4" y="T5"/>
                </a:cxn>
                <a:cxn ang="0">
                  <a:pos x="T6" y="T7"/>
                </a:cxn>
                <a:cxn ang="0">
                  <a:pos x="T8" y="T9"/>
                </a:cxn>
              </a:cxnLst>
              <a:rect l="0" t="0" r="r" b="b"/>
              <a:pathLst>
                <a:path w="20" h="42">
                  <a:moveTo>
                    <a:pt x="11" y="42"/>
                  </a:moveTo>
                  <a:cubicBezTo>
                    <a:pt x="20" y="0"/>
                    <a:pt x="20" y="0"/>
                    <a:pt x="20" y="0"/>
                  </a:cubicBezTo>
                  <a:cubicBezTo>
                    <a:pt x="8" y="3"/>
                    <a:pt x="8" y="3"/>
                    <a:pt x="8" y="3"/>
                  </a:cubicBezTo>
                  <a:cubicBezTo>
                    <a:pt x="0" y="42"/>
                    <a:pt x="0" y="42"/>
                    <a:pt x="0" y="42"/>
                  </a:cubicBezTo>
                  <a:cubicBezTo>
                    <a:pt x="4" y="42"/>
                    <a:pt x="7" y="42"/>
                    <a:pt x="11" y="42"/>
                  </a:cubicBezTo>
                  <a:close/>
                </a:path>
              </a:pathLst>
            </a:custGeom>
            <a:solidFill>
              <a:srgbClr val="273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6" name="Freeform 441"/>
            <p:cNvSpPr>
              <a:spLocks/>
            </p:cNvSpPr>
            <p:nvPr/>
          </p:nvSpPr>
          <p:spPr bwMode="auto">
            <a:xfrm rot="16200000">
              <a:off x="10899217" y="3864559"/>
              <a:ext cx="232859" cy="139280"/>
            </a:xfrm>
            <a:custGeom>
              <a:avLst/>
              <a:gdLst>
                <a:gd name="T0" fmla="*/ 35 w 40"/>
                <a:gd name="T1" fmla="*/ 24 h 24"/>
                <a:gd name="T2" fmla="*/ 40 w 40"/>
                <a:gd name="T3" fmla="*/ 0 h 24"/>
                <a:gd name="T4" fmla="*/ 0 w 40"/>
                <a:gd name="T5" fmla="*/ 13 h 24"/>
                <a:gd name="T6" fmla="*/ 35 w 40"/>
                <a:gd name="T7" fmla="*/ 24 h 24"/>
              </a:gdLst>
              <a:ahLst/>
              <a:cxnLst>
                <a:cxn ang="0">
                  <a:pos x="T0" y="T1"/>
                </a:cxn>
                <a:cxn ang="0">
                  <a:pos x="T2" y="T3"/>
                </a:cxn>
                <a:cxn ang="0">
                  <a:pos x="T4" y="T5"/>
                </a:cxn>
                <a:cxn ang="0">
                  <a:pos x="T6" y="T7"/>
                </a:cxn>
              </a:cxnLst>
              <a:rect l="0" t="0" r="r" b="b"/>
              <a:pathLst>
                <a:path w="40" h="24">
                  <a:moveTo>
                    <a:pt x="35" y="24"/>
                  </a:moveTo>
                  <a:cubicBezTo>
                    <a:pt x="40" y="0"/>
                    <a:pt x="40" y="0"/>
                    <a:pt x="40" y="0"/>
                  </a:cubicBezTo>
                  <a:cubicBezTo>
                    <a:pt x="0" y="13"/>
                    <a:pt x="0" y="13"/>
                    <a:pt x="0" y="13"/>
                  </a:cubicBezTo>
                  <a:cubicBezTo>
                    <a:pt x="12" y="18"/>
                    <a:pt x="24" y="21"/>
                    <a:pt x="35" y="24"/>
                  </a:cubicBezTo>
                  <a:close/>
                </a:path>
              </a:pathLst>
            </a:custGeom>
            <a:solidFill>
              <a:srgbClr val="3AC9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7" name="Freeform 442"/>
            <p:cNvSpPr>
              <a:spLocks/>
            </p:cNvSpPr>
            <p:nvPr/>
          </p:nvSpPr>
          <p:spPr bwMode="auto">
            <a:xfrm rot="16200000">
              <a:off x="10434586" y="2910270"/>
              <a:ext cx="879207" cy="517949"/>
            </a:xfrm>
            <a:custGeom>
              <a:avLst/>
              <a:gdLst>
                <a:gd name="T0" fmla="*/ 151 w 151"/>
                <a:gd name="T1" fmla="*/ 25 h 89"/>
                <a:gd name="T2" fmla="*/ 137 w 151"/>
                <a:gd name="T3" fmla="*/ 0 h 89"/>
                <a:gd name="T4" fmla="*/ 9 w 151"/>
                <a:gd name="T5" fmla="*/ 42 h 89"/>
                <a:gd name="T6" fmla="*/ 0 w 151"/>
                <a:gd name="T7" fmla="*/ 87 h 89"/>
                <a:gd name="T8" fmla="*/ 151 w 151"/>
                <a:gd name="T9" fmla="*/ 25 h 89"/>
              </a:gdLst>
              <a:ahLst/>
              <a:cxnLst>
                <a:cxn ang="0">
                  <a:pos x="T0" y="T1"/>
                </a:cxn>
                <a:cxn ang="0">
                  <a:pos x="T2" y="T3"/>
                </a:cxn>
                <a:cxn ang="0">
                  <a:pos x="T4" y="T5"/>
                </a:cxn>
                <a:cxn ang="0">
                  <a:pos x="T6" y="T7"/>
                </a:cxn>
                <a:cxn ang="0">
                  <a:pos x="T8" y="T9"/>
                </a:cxn>
              </a:cxnLst>
              <a:rect l="0" t="0" r="r" b="b"/>
              <a:pathLst>
                <a:path w="151" h="89">
                  <a:moveTo>
                    <a:pt x="151" y="25"/>
                  </a:moveTo>
                  <a:cubicBezTo>
                    <a:pt x="137" y="0"/>
                    <a:pt x="137" y="0"/>
                    <a:pt x="137" y="0"/>
                  </a:cubicBezTo>
                  <a:cubicBezTo>
                    <a:pt x="9" y="42"/>
                    <a:pt x="9" y="42"/>
                    <a:pt x="9" y="42"/>
                  </a:cubicBezTo>
                  <a:cubicBezTo>
                    <a:pt x="0" y="87"/>
                    <a:pt x="0" y="87"/>
                    <a:pt x="0" y="87"/>
                  </a:cubicBezTo>
                  <a:cubicBezTo>
                    <a:pt x="92" y="89"/>
                    <a:pt x="151" y="25"/>
                    <a:pt x="151" y="25"/>
                  </a:cubicBezTo>
                  <a:close/>
                </a:path>
              </a:pathLst>
            </a:custGeom>
            <a:solidFill>
              <a:srgbClr val="3AC9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8" name="Freeform 443"/>
            <p:cNvSpPr>
              <a:spLocks/>
            </p:cNvSpPr>
            <p:nvPr/>
          </p:nvSpPr>
          <p:spPr bwMode="auto">
            <a:xfrm rot="16200000">
              <a:off x="10981914" y="3729631"/>
              <a:ext cx="69640" cy="163219"/>
            </a:xfrm>
            <a:custGeom>
              <a:avLst/>
              <a:gdLst>
                <a:gd name="T0" fmla="*/ 6 w 12"/>
                <a:gd name="T1" fmla="*/ 28 h 28"/>
                <a:gd name="T2" fmla="*/ 12 w 12"/>
                <a:gd name="T3" fmla="*/ 0 h 28"/>
                <a:gd name="T4" fmla="*/ 5 w 12"/>
                <a:gd name="T5" fmla="*/ 2 h 28"/>
                <a:gd name="T6" fmla="*/ 0 w 12"/>
                <a:gd name="T7" fmla="*/ 26 h 28"/>
                <a:gd name="T8" fmla="*/ 6 w 12"/>
                <a:gd name="T9" fmla="*/ 28 h 28"/>
              </a:gdLst>
              <a:ahLst/>
              <a:cxnLst>
                <a:cxn ang="0">
                  <a:pos x="T0" y="T1"/>
                </a:cxn>
                <a:cxn ang="0">
                  <a:pos x="T2" y="T3"/>
                </a:cxn>
                <a:cxn ang="0">
                  <a:pos x="T4" y="T5"/>
                </a:cxn>
                <a:cxn ang="0">
                  <a:pos x="T6" y="T7"/>
                </a:cxn>
                <a:cxn ang="0">
                  <a:pos x="T8" y="T9"/>
                </a:cxn>
              </a:cxnLst>
              <a:rect l="0" t="0" r="r" b="b"/>
              <a:pathLst>
                <a:path w="12" h="28">
                  <a:moveTo>
                    <a:pt x="6" y="28"/>
                  </a:moveTo>
                  <a:cubicBezTo>
                    <a:pt x="12" y="0"/>
                    <a:pt x="12" y="0"/>
                    <a:pt x="12" y="0"/>
                  </a:cubicBezTo>
                  <a:cubicBezTo>
                    <a:pt x="5" y="2"/>
                    <a:pt x="5" y="2"/>
                    <a:pt x="5" y="2"/>
                  </a:cubicBezTo>
                  <a:cubicBezTo>
                    <a:pt x="0" y="26"/>
                    <a:pt x="0" y="26"/>
                    <a:pt x="0" y="26"/>
                  </a:cubicBezTo>
                  <a:cubicBezTo>
                    <a:pt x="2" y="27"/>
                    <a:pt x="4" y="27"/>
                    <a:pt x="6" y="28"/>
                  </a:cubicBezTo>
                  <a:close/>
                </a:path>
              </a:pathLst>
            </a:custGeom>
            <a:solidFill>
              <a:srgbClr val="273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59" name="Freeform 444"/>
            <p:cNvSpPr>
              <a:spLocks/>
            </p:cNvSpPr>
            <p:nvPr/>
          </p:nvSpPr>
          <p:spPr bwMode="auto">
            <a:xfrm rot="16200000">
              <a:off x="10951447" y="3464127"/>
              <a:ext cx="76169" cy="261151"/>
            </a:xfrm>
            <a:custGeom>
              <a:avLst/>
              <a:gdLst>
                <a:gd name="T0" fmla="*/ 4 w 13"/>
                <a:gd name="T1" fmla="*/ 45 h 45"/>
                <a:gd name="T2" fmla="*/ 13 w 13"/>
                <a:gd name="T3" fmla="*/ 0 h 45"/>
                <a:gd name="T4" fmla="*/ 9 w 13"/>
                <a:gd name="T5" fmla="*/ 2 h 45"/>
                <a:gd name="T6" fmla="*/ 0 w 13"/>
                <a:gd name="T7" fmla="*/ 44 h 45"/>
                <a:gd name="T8" fmla="*/ 4 w 13"/>
                <a:gd name="T9" fmla="*/ 45 h 45"/>
              </a:gdLst>
              <a:ahLst/>
              <a:cxnLst>
                <a:cxn ang="0">
                  <a:pos x="T0" y="T1"/>
                </a:cxn>
                <a:cxn ang="0">
                  <a:pos x="T2" y="T3"/>
                </a:cxn>
                <a:cxn ang="0">
                  <a:pos x="T4" y="T5"/>
                </a:cxn>
                <a:cxn ang="0">
                  <a:pos x="T6" y="T7"/>
                </a:cxn>
                <a:cxn ang="0">
                  <a:pos x="T8" y="T9"/>
                </a:cxn>
              </a:cxnLst>
              <a:rect l="0" t="0" r="r" b="b"/>
              <a:pathLst>
                <a:path w="13" h="45">
                  <a:moveTo>
                    <a:pt x="4" y="45"/>
                  </a:moveTo>
                  <a:cubicBezTo>
                    <a:pt x="13" y="0"/>
                    <a:pt x="13" y="0"/>
                    <a:pt x="13" y="0"/>
                  </a:cubicBezTo>
                  <a:cubicBezTo>
                    <a:pt x="9" y="2"/>
                    <a:pt x="9" y="2"/>
                    <a:pt x="9" y="2"/>
                  </a:cubicBezTo>
                  <a:cubicBezTo>
                    <a:pt x="0" y="44"/>
                    <a:pt x="0" y="44"/>
                    <a:pt x="0" y="44"/>
                  </a:cubicBezTo>
                  <a:cubicBezTo>
                    <a:pt x="1" y="44"/>
                    <a:pt x="2" y="44"/>
                    <a:pt x="4" y="45"/>
                  </a:cubicBezTo>
                  <a:close/>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0" name="Freeform 445"/>
            <p:cNvSpPr>
              <a:spLocks/>
            </p:cNvSpPr>
            <p:nvPr/>
          </p:nvSpPr>
          <p:spPr bwMode="auto">
            <a:xfrm rot="16200000">
              <a:off x="10924244" y="3615377"/>
              <a:ext cx="156690" cy="226331"/>
            </a:xfrm>
            <a:custGeom>
              <a:avLst/>
              <a:gdLst>
                <a:gd name="T0" fmla="*/ 19 w 27"/>
                <a:gd name="T1" fmla="*/ 39 h 39"/>
                <a:gd name="T2" fmla="*/ 27 w 27"/>
                <a:gd name="T3" fmla="*/ 0 h 39"/>
                <a:gd name="T4" fmla="*/ 6 w 27"/>
                <a:gd name="T5" fmla="*/ 7 h 39"/>
                <a:gd name="T6" fmla="*/ 0 w 27"/>
                <a:gd name="T7" fmla="*/ 36 h 39"/>
                <a:gd name="T8" fmla="*/ 19 w 27"/>
                <a:gd name="T9" fmla="*/ 39 h 39"/>
              </a:gdLst>
              <a:ahLst/>
              <a:cxnLst>
                <a:cxn ang="0">
                  <a:pos x="T0" y="T1"/>
                </a:cxn>
                <a:cxn ang="0">
                  <a:pos x="T2" y="T3"/>
                </a:cxn>
                <a:cxn ang="0">
                  <a:pos x="T4" y="T5"/>
                </a:cxn>
                <a:cxn ang="0">
                  <a:pos x="T6" y="T7"/>
                </a:cxn>
                <a:cxn ang="0">
                  <a:pos x="T8" y="T9"/>
                </a:cxn>
              </a:cxnLst>
              <a:rect l="0" t="0" r="r" b="b"/>
              <a:pathLst>
                <a:path w="27" h="39">
                  <a:moveTo>
                    <a:pt x="19" y="39"/>
                  </a:moveTo>
                  <a:cubicBezTo>
                    <a:pt x="27" y="0"/>
                    <a:pt x="27" y="0"/>
                    <a:pt x="27" y="0"/>
                  </a:cubicBezTo>
                  <a:cubicBezTo>
                    <a:pt x="6" y="7"/>
                    <a:pt x="6" y="7"/>
                    <a:pt x="6" y="7"/>
                  </a:cubicBezTo>
                  <a:cubicBezTo>
                    <a:pt x="0" y="36"/>
                    <a:pt x="0" y="36"/>
                    <a:pt x="0" y="36"/>
                  </a:cubicBezTo>
                  <a:cubicBezTo>
                    <a:pt x="6" y="37"/>
                    <a:pt x="13" y="38"/>
                    <a:pt x="19" y="39"/>
                  </a:cubicBezTo>
                  <a:close/>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1" name="Freeform 446"/>
            <p:cNvSpPr>
              <a:spLocks/>
            </p:cNvSpPr>
            <p:nvPr/>
          </p:nvSpPr>
          <p:spPr bwMode="auto">
            <a:xfrm rot="16200000">
              <a:off x="10993884" y="3706780"/>
              <a:ext cx="39173" cy="169748"/>
            </a:xfrm>
            <a:custGeom>
              <a:avLst/>
              <a:gdLst>
                <a:gd name="T0" fmla="*/ 2 w 18"/>
                <a:gd name="T1" fmla="*/ 78 h 78"/>
                <a:gd name="T2" fmla="*/ 18 w 18"/>
                <a:gd name="T3" fmla="*/ 0 h 78"/>
                <a:gd name="T4" fmla="*/ 16 w 18"/>
                <a:gd name="T5" fmla="*/ 3 h 78"/>
                <a:gd name="T6" fmla="*/ 0 w 18"/>
                <a:gd name="T7" fmla="*/ 78 h 78"/>
                <a:gd name="T8" fmla="*/ 2 w 18"/>
                <a:gd name="T9" fmla="*/ 78 h 78"/>
              </a:gdLst>
              <a:ahLst/>
              <a:cxnLst>
                <a:cxn ang="0">
                  <a:pos x="T0" y="T1"/>
                </a:cxn>
                <a:cxn ang="0">
                  <a:pos x="T2" y="T3"/>
                </a:cxn>
                <a:cxn ang="0">
                  <a:pos x="T4" y="T5"/>
                </a:cxn>
                <a:cxn ang="0">
                  <a:pos x="T6" y="T7"/>
                </a:cxn>
                <a:cxn ang="0">
                  <a:pos x="T8" y="T9"/>
                </a:cxn>
              </a:cxnLst>
              <a:rect l="0" t="0" r="r" b="b"/>
              <a:pathLst>
                <a:path w="18" h="78">
                  <a:moveTo>
                    <a:pt x="2" y="78"/>
                  </a:moveTo>
                  <a:lnTo>
                    <a:pt x="18" y="0"/>
                  </a:lnTo>
                  <a:lnTo>
                    <a:pt x="16" y="3"/>
                  </a:lnTo>
                  <a:lnTo>
                    <a:pt x="0" y="78"/>
                  </a:lnTo>
                  <a:lnTo>
                    <a:pt x="2" y="78"/>
                  </a:ln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2" name="Freeform 447"/>
            <p:cNvSpPr>
              <a:spLocks/>
            </p:cNvSpPr>
            <p:nvPr/>
          </p:nvSpPr>
          <p:spPr bwMode="auto">
            <a:xfrm rot="16200000">
              <a:off x="10670710" y="3327023"/>
              <a:ext cx="341672" cy="348201"/>
            </a:xfrm>
            <a:custGeom>
              <a:avLst/>
              <a:gdLst>
                <a:gd name="T0" fmla="*/ 21 w 59"/>
                <a:gd name="T1" fmla="*/ 5 h 60"/>
                <a:gd name="T2" fmla="*/ 4 w 59"/>
                <a:gd name="T3" fmla="*/ 38 h 60"/>
                <a:gd name="T4" fmla="*/ 38 w 59"/>
                <a:gd name="T5" fmla="*/ 55 h 60"/>
                <a:gd name="T6" fmla="*/ 54 w 59"/>
                <a:gd name="T7" fmla="*/ 22 h 60"/>
                <a:gd name="T8" fmla="*/ 21 w 59"/>
                <a:gd name="T9" fmla="*/ 5 h 60"/>
              </a:gdLst>
              <a:ahLst/>
              <a:cxnLst>
                <a:cxn ang="0">
                  <a:pos x="T0" y="T1"/>
                </a:cxn>
                <a:cxn ang="0">
                  <a:pos x="T2" y="T3"/>
                </a:cxn>
                <a:cxn ang="0">
                  <a:pos x="T4" y="T5"/>
                </a:cxn>
                <a:cxn ang="0">
                  <a:pos x="T6" y="T7"/>
                </a:cxn>
                <a:cxn ang="0">
                  <a:pos x="T8" y="T9"/>
                </a:cxn>
              </a:cxnLst>
              <a:rect l="0" t="0" r="r" b="b"/>
              <a:pathLst>
                <a:path w="59" h="60">
                  <a:moveTo>
                    <a:pt x="21" y="5"/>
                  </a:moveTo>
                  <a:cubicBezTo>
                    <a:pt x="7" y="10"/>
                    <a:pt x="0" y="24"/>
                    <a:pt x="4" y="38"/>
                  </a:cubicBezTo>
                  <a:cubicBezTo>
                    <a:pt x="9" y="52"/>
                    <a:pt x="24" y="60"/>
                    <a:pt x="38" y="55"/>
                  </a:cubicBezTo>
                  <a:cubicBezTo>
                    <a:pt x="51" y="51"/>
                    <a:pt x="59" y="36"/>
                    <a:pt x="54" y="22"/>
                  </a:cubicBezTo>
                  <a:cubicBezTo>
                    <a:pt x="50" y="8"/>
                    <a:pt x="35" y="0"/>
                    <a:pt x="21" y="5"/>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3" name="Freeform 448"/>
            <p:cNvSpPr>
              <a:spLocks/>
            </p:cNvSpPr>
            <p:nvPr/>
          </p:nvSpPr>
          <p:spPr bwMode="auto">
            <a:xfrm rot="16200000">
              <a:off x="10670710" y="3327023"/>
              <a:ext cx="341672" cy="348201"/>
            </a:xfrm>
            <a:custGeom>
              <a:avLst/>
              <a:gdLst>
                <a:gd name="T0" fmla="*/ 21 w 59"/>
                <a:gd name="T1" fmla="*/ 5 h 60"/>
                <a:gd name="T2" fmla="*/ 4 w 59"/>
                <a:gd name="T3" fmla="*/ 38 h 60"/>
                <a:gd name="T4" fmla="*/ 38 w 59"/>
                <a:gd name="T5" fmla="*/ 55 h 60"/>
                <a:gd name="T6" fmla="*/ 54 w 59"/>
                <a:gd name="T7" fmla="*/ 22 h 60"/>
                <a:gd name="T8" fmla="*/ 21 w 59"/>
                <a:gd name="T9" fmla="*/ 5 h 60"/>
              </a:gdLst>
              <a:ahLst/>
              <a:cxnLst>
                <a:cxn ang="0">
                  <a:pos x="T0" y="T1"/>
                </a:cxn>
                <a:cxn ang="0">
                  <a:pos x="T2" y="T3"/>
                </a:cxn>
                <a:cxn ang="0">
                  <a:pos x="T4" y="T5"/>
                </a:cxn>
                <a:cxn ang="0">
                  <a:pos x="T6" y="T7"/>
                </a:cxn>
                <a:cxn ang="0">
                  <a:pos x="T8" y="T9"/>
                </a:cxn>
              </a:cxnLst>
              <a:rect l="0" t="0" r="r" b="b"/>
              <a:pathLst>
                <a:path w="59" h="60">
                  <a:moveTo>
                    <a:pt x="21" y="5"/>
                  </a:moveTo>
                  <a:cubicBezTo>
                    <a:pt x="7" y="10"/>
                    <a:pt x="0" y="24"/>
                    <a:pt x="4" y="38"/>
                  </a:cubicBezTo>
                  <a:cubicBezTo>
                    <a:pt x="9" y="52"/>
                    <a:pt x="24" y="60"/>
                    <a:pt x="38" y="55"/>
                  </a:cubicBezTo>
                  <a:cubicBezTo>
                    <a:pt x="51" y="51"/>
                    <a:pt x="59" y="36"/>
                    <a:pt x="54" y="22"/>
                  </a:cubicBezTo>
                  <a:cubicBezTo>
                    <a:pt x="50" y="8"/>
                    <a:pt x="35" y="0"/>
                    <a:pt x="21" y="5"/>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4" name="Freeform 449"/>
            <p:cNvSpPr>
              <a:spLocks/>
            </p:cNvSpPr>
            <p:nvPr/>
          </p:nvSpPr>
          <p:spPr bwMode="auto">
            <a:xfrm rot="16200000">
              <a:off x="10702265" y="3365108"/>
              <a:ext cx="278561" cy="278561"/>
            </a:xfrm>
            <a:custGeom>
              <a:avLst/>
              <a:gdLst>
                <a:gd name="T0" fmla="*/ 18 w 48"/>
                <a:gd name="T1" fmla="*/ 4 h 48"/>
                <a:gd name="T2" fmla="*/ 4 w 48"/>
                <a:gd name="T3" fmla="*/ 31 h 48"/>
                <a:gd name="T4" fmla="*/ 31 w 48"/>
                <a:gd name="T5" fmla="*/ 44 h 48"/>
                <a:gd name="T6" fmla="*/ 45 w 48"/>
                <a:gd name="T7" fmla="*/ 17 h 48"/>
                <a:gd name="T8" fmla="*/ 18 w 48"/>
                <a:gd name="T9" fmla="*/ 4 h 48"/>
              </a:gdLst>
              <a:ahLst/>
              <a:cxnLst>
                <a:cxn ang="0">
                  <a:pos x="T0" y="T1"/>
                </a:cxn>
                <a:cxn ang="0">
                  <a:pos x="T2" y="T3"/>
                </a:cxn>
                <a:cxn ang="0">
                  <a:pos x="T4" y="T5"/>
                </a:cxn>
                <a:cxn ang="0">
                  <a:pos x="T6" y="T7"/>
                </a:cxn>
                <a:cxn ang="0">
                  <a:pos x="T8" y="T9"/>
                </a:cxn>
              </a:cxnLst>
              <a:rect l="0" t="0" r="r" b="b"/>
              <a:pathLst>
                <a:path w="48" h="48">
                  <a:moveTo>
                    <a:pt x="18" y="4"/>
                  </a:moveTo>
                  <a:cubicBezTo>
                    <a:pt x="6" y="8"/>
                    <a:pt x="0" y="20"/>
                    <a:pt x="4" y="31"/>
                  </a:cubicBezTo>
                  <a:cubicBezTo>
                    <a:pt x="8" y="42"/>
                    <a:pt x="20" y="48"/>
                    <a:pt x="31" y="44"/>
                  </a:cubicBezTo>
                  <a:cubicBezTo>
                    <a:pt x="42" y="41"/>
                    <a:pt x="48" y="29"/>
                    <a:pt x="45" y="17"/>
                  </a:cubicBezTo>
                  <a:cubicBezTo>
                    <a:pt x="41" y="6"/>
                    <a:pt x="29" y="0"/>
                    <a:pt x="18" y="4"/>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5" name="Freeform 450"/>
            <p:cNvSpPr>
              <a:spLocks/>
            </p:cNvSpPr>
            <p:nvPr/>
          </p:nvSpPr>
          <p:spPr bwMode="auto">
            <a:xfrm rot="16200000">
              <a:off x="10726204" y="3386870"/>
              <a:ext cx="232859" cy="232859"/>
            </a:xfrm>
            <a:custGeom>
              <a:avLst/>
              <a:gdLst>
                <a:gd name="T0" fmla="*/ 15 w 40"/>
                <a:gd name="T1" fmla="*/ 3 h 40"/>
                <a:gd name="T2" fmla="*/ 3 w 40"/>
                <a:gd name="T3" fmla="*/ 26 h 40"/>
                <a:gd name="T4" fmla="*/ 26 w 40"/>
                <a:gd name="T5" fmla="*/ 37 h 40"/>
                <a:gd name="T6" fmla="*/ 37 w 40"/>
                <a:gd name="T7" fmla="*/ 15 h 40"/>
                <a:gd name="T8" fmla="*/ 15 w 40"/>
                <a:gd name="T9" fmla="*/ 3 h 40"/>
              </a:gdLst>
              <a:ahLst/>
              <a:cxnLst>
                <a:cxn ang="0">
                  <a:pos x="T0" y="T1"/>
                </a:cxn>
                <a:cxn ang="0">
                  <a:pos x="T2" y="T3"/>
                </a:cxn>
                <a:cxn ang="0">
                  <a:pos x="T4" y="T5"/>
                </a:cxn>
                <a:cxn ang="0">
                  <a:pos x="T6" y="T7"/>
                </a:cxn>
                <a:cxn ang="0">
                  <a:pos x="T8" y="T9"/>
                </a:cxn>
              </a:cxnLst>
              <a:rect l="0" t="0" r="r" b="b"/>
              <a:pathLst>
                <a:path w="40" h="40">
                  <a:moveTo>
                    <a:pt x="15" y="3"/>
                  </a:moveTo>
                  <a:cubicBezTo>
                    <a:pt x="5" y="6"/>
                    <a:pt x="0" y="16"/>
                    <a:pt x="3" y="26"/>
                  </a:cubicBezTo>
                  <a:cubicBezTo>
                    <a:pt x="6" y="35"/>
                    <a:pt x="16" y="40"/>
                    <a:pt x="26" y="37"/>
                  </a:cubicBezTo>
                  <a:cubicBezTo>
                    <a:pt x="35" y="34"/>
                    <a:pt x="40" y="24"/>
                    <a:pt x="37" y="15"/>
                  </a:cubicBezTo>
                  <a:cubicBezTo>
                    <a:pt x="34" y="5"/>
                    <a:pt x="24" y="0"/>
                    <a:pt x="15" y="3"/>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6" name="Freeform 451"/>
            <p:cNvSpPr>
              <a:spLocks/>
            </p:cNvSpPr>
            <p:nvPr/>
          </p:nvSpPr>
          <p:spPr bwMode="auto">
            <a:xfrm rot="16200000">
              <a:off x="10366034" y="2737258"/>
              <a:ext cx="620233" cy="282913"/>
            </a:xfrm>
            <a:custGeom>
              <a:avLst/>
              <a:gdLst>
                <a:gd name="T0" fmla="*/ 107 w 107"/>
                <a:gd name="T1" fmla="*/ 0 h 49"/>
                <a:gd name="T2" fmla="*/ 0 w 107"/>
                <a:gd name="T3" fmla="*/ 35 h 49"/>
                <a:gd name="T4" fmla="*/ 107 w 107"/>
                <a:gd name="T5" fmla="*/ 0 h 49"/>
              </a:gdLst>
              <a:ahLst/>
              <a:cxnLst>
                <a:cxn ang="0">
                  <a:pos x="T0" y="T1"/>
                </a:cxn>
                <a:cxn ang="0">
                  <a:pos x="T2" y="T3"/>
                </a:cxn>
                <a:cxn ang="0">
                  <a:pos x="T4" y="T5"/>
                </a:cxn>
              </a:cxnLst>
              <a:rect l="0" t="0" r="r" b="b"/>
              <a:pathLst>
                <a:path w="107" h="49">
                  <a:moveTo>
                    <a:pt x="107" y="0"/>
                  </a:moveTo>
                  <a:cubicBezTo>
                    <a:pt x="0" y="35"/>
                    <a:pt x="0" y="35"/>
                    <a:pt x="0" y="35"/>
                  </a:cubicBezTo>
                  <a:cubicBezTo>
                    <a:pt x="0" y="35"/>
                    <a:pt x="59" y="49"/>
                    <a:pt x="107" y="0"/>
                  </a:cubicBezTo>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7" name="Freeform 452"/>
            <p:cNvSpPr>
              <a:spLocks/>
            </p:cNvSpPr>
            <p:nvPr/>
          </p:nvSpPr>
          <p:spPr bwMode="auto">
            <a:xfrm rot="16200000">
              <a:off x="10219137" y="2655648"/>
              <a:ext cx="350377" cy="602823"/>
            </a:xfrm>
            <a:custGeom>
              <a:avLst/>
              <a:gdLst>
                <a:gd name="T0" fmla="*/ 14 w 60"/>
                <a:gd name="T1" fmla="*/ 104 h 104"/>
                <a:gd name="T2" fmla="*/ 53 w 60"/>
                <a:gd name="T3" fmla="*/ 0 h 104"/>
                <a:gd name="T4" fmla="*/ 60 w 60"/>
                <a:gd name="T5" fmla="*/ 88 h 104"/>
                <a:gd name="T6" fmla="*/ 14 w 60"/>
                <a:gd name="T7" fmla="*/ 104 h 104"/>
              </a:gdLst>
              <a:ahLst/>
              <a:cxnLst>
                <a:cxn ang="0">
                  <a:pos x="T0" y="T1"/>
                </a:cxn>
                <a:cxn ang="0">
                  <a:pos x="T2" y="T3"/>
                </a:cxn>
                <a:cxn ang="0">
                  <a:pos x="T4" y="T5"/>
                </a:cxn>
                <a:cxn ang="0">
                  <a:pos x="T6" y="T7"/>
                </a:cxn>
              </a:cxnLst>
              <a:rect l="0" t="0" r="r" b="b"/>
              <a:pathLst>
                <a:path w="60" h="104">
                  <a:moveTo>
                    <a:pt x="14" y="104"/>
                  </a:moveTo>
                  <a:cubicBezTo>
                    <a:pt x="0" y="24"/>
                    <a:pt x="53" y="0"/>
                    <a:pt x="53" y="0"/>
                  </a:cubicBezTo>
                  <a:cubicBezTo>
                    <a:pt x="60" y="88"/>
                    <a:pt x="60" y="88"/>
                    <a:pt x="60" y="88"/>
                  </a:cubicBezTo>
                  <a:lnTo>
                    <a:pt x="14" y="104"/>
                  </a:lnTo>
                  <a:close/>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8" name="Freeform 453"/>
            <p:cNvSpPr>
              <a:spLocks/>
            </p:cNvSpPr>
            <p:nvPr/>
          </p:nvSpPr>
          <p:spPr bwMode="auto">
            <a:xfrm rot="16200000">
              <a:off x="10673974" y="3602320"/>
              <a:ext cx="237212" cy="193687"/>
            </a:xfrm>
            <a:custGeom>
              <a:avLst/>
              <a:gdLst>
                <a:gd name="T0" fmla="*/ 8 w 41"/>
                <a:gd name="T1" fmla="*/ 0 h 33"/>
                <a:gd name="T2" fmla="*/ 41 w 41"/>
                <a:gd name="T3" fmla="*/ 30 h 33"/>
                <a:gd name="T4" fmla="*/ 29 w 41"/>
                <a:gd name="T5" fmla="*/ 33 h 33"/>
                <a:gd name="T6" fmla="*/ 0 w 41"/>
                <a:gd name="T7" fmla="*/ 7 h 33"/>
                <a:gd name="T8" fmla="*/ 8 w 41"/>
                <a:gd name="T9" fmla="*/ 0 h 33"/>
              </a:gdLst>
              <a:ahLst/>
              <a:cxnLst>
                <a:cxn ang="0">
                  <a:pos x="T0" y="T1"/>
                </a:cxn>
                <a:cxn ang="0">
                  <a:pos x="T2" y="T3"/>
                </a:cxn>
                <a:cxn ang="0">
                  <a:pos x="T4" y="T5"/>
                </a:cxn>
                <a:cxn ang="0">
                  <a:pos x="T6" y="T7"/>
                </a:cxn>
                <a:cxn ang="0">
                  <a:pos x="T8" y="T9"/>
                </a:cxn>
              </a:cxnLst>
              <a:rect l="0" t="0" r="r" b="b"/>
              <a:pathLst>
                <a:path w="41" h="33">
                  <a:moveTo>
                    <a:pt x="8" y="0"/>
                  </a:moveTo>
                  <a:cubicBezTo>
                    <a:pt x="41" y="30"/>
                    <a:pt x="41" y="30"/>
                    <a:pt x="41" y="30"/>
                  </a:cubicBezTo>
                  <a:cubicBezTo>
                    <a:pt x="29" y="33"/>
                    <a:pt x="29" y="33"/>
                    <a:pt x="29" y="33"/>
                  </a:cubicBezTo>
                  <a:cubicBezTo>
                    <a:pt x="0" y="7"/>
                    <a:pt x="0" y="7"/>
                    <a:pt x="0" y="7"/>
                  </a:cubicBezTo>
                  <a:cubicBezTo>
                    <a:pt x="3" y="5"/>
                    <a:pt x="5" y="3"/>
                    <a:pt x="8" y="0"/>
                  </a:cubicBezTo>
                  <a:close/>
                </a:path>
              </a:pathLst>
            </a:custGeom>
            <a:solidFill>
              <a:srgbClr val="101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69" name="Freeform 454"/>
            <p:cNvSpPr>
              <a:spLocks/>
            </p:cNvSpPr>
            <p:nvPr/>
          </p:nvSpPr>
          <p:spPr bwMode="auto">
            <a:xfrm rot="16200000">
              <a:off x="10820871" y="3849325"/>
              <a:ext cx="232859" cy="169748"/>
            </a:xfrm>
            <a:custGeom>
              <a:avLst/>
              <a:gdLst>
                <a:gd name="T0" fmla="*/ 21 w 40"/>
                <a:gd name="T1" fmla="*/ 0 h 29"/>
                <a:gd name="T2" fmla="*/ 40 w 40"/>
                <a:gd name="T3" fmla="*/ 16 h 29"/>
                <a:gd name="T4" fmla="*/ 0 w 40"/>
                <a:gd name="T5" fmla="*/ 29 h 29"/>
                <a:gd name="T6" fmla="*/ 21 w 40"/>
                <a:gd name="T7" fmla="*/ 0 h 29"/>
              </a:gdLst>
              <a:ahLst/>
              <a:cxnLst>
                <a:cxn ang="0">
                  <a:pos x="T0" y="T1"/>
                </a:cxn>
                <a:cxn ang="0">
                  <a:pos x="T2" y="T3"/>
                </a:cxn>
                <a:cxn ang="0">
                  <a:pos x="T4" y="T5"/>
                </a:cxn>
                <a:cxn ang="0">
                  <a:pos x="T6" y="T7"/>
                </a:cxn>
              </a:cxnLst>
              <a:rect l="0" t="0" r="r" b="b"/>
              <a:pathLst>
                <a:path w="40" h="29">
                  <a:moveTo>
                    <a:pt x="21" y="0"/>
                  </a:moveTo>
                  <a:cubicBezTo>
                    <a:pt x="40" y="16"/>
                    <a:pt x="40" y="16"/>
                    <a:pt x="40" y="16"/>
                  </a:cubicBezTo>
                  <a:cubicBezTo>
                    <a:pt x="0" y="29"/>
                    <a:pt x="0" y="29"/>
                    <a:pt x="0" y="29"/>
                  </a:cubicBezTo>
                  <a:cubicBezTo>
                    <a:pt x="7" y="18"/>
                    <a:pt x="14" y="8"/>
                    <a:pt x="21" y="0"/>
                  </a:cubicBezTo>
                  <a:close/>
                </a:path>
              </a:pathLst>
            </a:custGeom>
            <a:solidFill>
              <a:srgbClr val="3A82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0" name="Freeform 455"/>
            <p:cNvSpPr>
              <a:spLocks/>
            </p:cNvSpPr>
            <p:nvPr/>
          </p:nvSpPr>
          <p:spPr bwMode="auto">
            <a:xfrm rot="16200000">
              <a:off x="10135351" y="3031053"/>
              <a:ext cx="942319" cy="504891"/>
            </a:xfrm>
            <a:custGeom>
              <a:avLst/>
              <a:gdLst>
                <a:gd name="T0" fmla="*/ 159 w 162"/>
                <a:gd name="T1" fmla="*/ 16 h 87"/>
                <a:gd name="T2" fmla="*/ 162 w 162"/>
                <a:gd name="T3" fmla="*/ 45 h 87"/>
                <a:gd name="T4" fmla="*/ 34 w 162"/>
                <a:gd name="T5" fmla="*/ 87 h 87"/>
                <a:gd name="T6" fmla="*/ 0 w 162"/>
                <a:gd name="T7" fmla="*/ 57 h 87"/>
                <a:gd name="T8" fmla="*/ 159 w 162"/>
                <a:gd name="T9" fmla="*/ 16 h 87"/>
              </a:gdLst>
              <a:ahLst/>
              <a:cxnLst>
                <a:cxn ang="0">
                  <a:pos x="T0" y="T1"/>
                </a:cxn>
                <a:cxn ang="0">
                  <a:pos x="T2" y="T3"/>
                </a:cxn>
                <a:cxn ang="0">
                  <a:pos x="T4" y="T5"/>
                </a:cxn>
                <a:cxn ang="0">
                  <a:pos x="T6" y="T7"/>
                </a:cxn>
                <a:cxn ang="0">
                  <a:pos x="T8" y="T9"/>
                </a:cxn>
              </a:cxnLst>
              <a:rect l="0" t="0" r="r" b="b"/>
              <a:pathLst>
                <a:path w="162" h="87">
                  <a:moveTo>
                    <a:pt x="159" y="16"/>
                  </a:moveTo>
                  <a:cubicBezTo>
                    <a:pt x="162" y="45"/>
                    <a:pt x="162" y="45"/>
                    <a:pt x="162" y="45"/>
                  </a:cubicBezTo>
                  <a:cubicBezTo>
                    <a:pt x="34" y="87"/>
                    <a:pt x="34" y="87"/>
                    <a:pt x="34" y="87"/>
                  </a:cubicBezTo>
                  <a:cubicBezTo>
                    <a:pt x="0" y="57"/>
                    <a:pt x="0" y="57"/>
                    <a:pt x="0" y="57"/>
                  </a:cubicBezTo>
                  <a:cubicBezTo>
                    <a:pt x="73" y="0"/>
                    <a:pt x="159" y="16"/>
                    <a:pt x="159" y="16"/>
                  </a:cubicBezTo>
                  <a:close/>
                </a:path>
              </a:pathLst>
            </a:custGeom>
            <a:solidFill>
              <a:srgbClr val="3A82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1" name="Freeform 456"/>
            <p:cNvSpPr>
              <a:spLocks/>
            </p:cNvSpPr>
            <p:nvPr/>
          </p:nvSpPr>
          <p:spPr bwMode="auto">
            <a:xfrm rot="16200000">
              <a:off x="10805638" y="3788390"/>
              <a:ext cx="152338" cy="128399"/>
            </a:xfrm>
            <a:custGeom>
              <a:avLst/>
              <a:gdLst>
                <a:gd name="T0" fmla="*/ 5 w 26"/>
                <a:gd name="T1" fmla="*/ 0 h 22"/>
                <a:gd name="T2" fmla="*/ 26 w 26"/>
                <a:gd name="T3" fmla="*/ 20 h 22"/>
                <a:gd name="T4" fmla="*/ 19 w 26"/>
                <a:gd name="T5" fmla="*/ 22 h 22"/>
                <a:gd name="T6" fmla="*/ 0 w 26"/>
                <a:gd name="T7" fmla="*/ 6 h 22"/>
                <a:gd name="T8" fmla="*/ 5 w 26"/>
                <a:gd name="T9" fmla="*/ 0 h 22"/>
              </a:gdLst>
              <a:ahLst/>
              <a:cxnLst>
                <a:cxn ang="0">
                  <a:pos x="T0" y="T1"/>
                </a:cxn>
                <a:cxn ang="0">
                  <a:pos x="T2" y="T3"/>
                </a:cxn>
                <a:cxn ang="0">
                  <a:pos x="T4" y="T5"/>
                </a:cxn>
                <a:cxn ang="0">
                  <a:pos x="T6" y="T7"/>
                </a:cxn>
                <a:cxn ang="0">
                  <a:pos x="T8" y="T9"/>
                </a:cxn>
              </a:cxnLst>
              <a:rect l="0" t="0" r="r" b="b"/>
              <a:pathLst>
                <a:path w="26" h="22">
                  <a:moveTo>
                    <a:pt x="5" y="0"/>
                  </a:moveTo>
                  <a:cubicBezTo>
                    <a:pt x="26" y="20"/>
                    <a:pt x="26" y="20"/>
                    <a:pt x="26" y="20"/>
                  </a:cubicBezTo>
                  <a:cubicBezTo>
                    <a:pt x="19" y="22"/>
                    <a:pt x="19" y="22"/>
                    <a:pt x="19" y="22"/>
                  </a:cubicBezTo>
                  <a:cubicBezTo>
                    <a:pt x="0" y="6"/>
                    <a:pt x="0" y="6"/>
                    <a:pt x="0" y="6"/>
                  </a:cubicBezTo>
                  <a:cubicBezTo>
                    <a:pt x="2" y="4"/>
                    <a:pt x="3" y="2"/>
                    <a:pt x="5" y="0"/>
                  </a:cubicBezTo>
                  <a:close/>
                </a:path>
              </a:pathLst>
            </a:custGeom>
            <a:solidFill>
              <a:srgbClr val="101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2" name="Freeform 457"/>
            <p:cNvSpPr>
              <a:spLocks/>
            </p:cNvSpPr>
            <p:nvPr/>
          </p:nvSpPr>
          <p:spPr bwMode="auto">
            <a:xfrm rot="16200000">
              <a:off x="10670710" y="3570764"/>
              <a:ext cx="215449" cy="187158"/>
            </a:xfrm>
            <a:custGeom>
              <a:avLst/>
              <a:gdLst>
                <a:gd name="T0" fmla="*/ 3 w 37"/>
                <a:gd name="T1" fmla="*/ 0 h 32"/>
                <a:gd name="T2" fmla="*/ 37 w 37"/>
                <a:gd name="T3" fmla="*/ 30 h 32"/>
                <a:gd name="T4" fmla="*/ 33 w 37"/>
                <a:gd name="T5" fmla="*/ 32 h 32"/>
                <a:gd name="T6" fmla="*/ 0 w 37"/>
                <a:gd name="T7" fmla="*/ 2 h 32"/>
                <a:gd name="T8" fmla="*/ 3 w 37"/>
                <a:gd name="T9" fmla="*/ 0 h 32"/>
              </a:gdLst>
              <a:ahLst/>
              <a:cxnLst>
                <a:cxn ang="0">
                  <a:pos x="T0" y="T1"/>
                </a:cxn>
                <a:cxn ang="0">
                  <a:pos x="T2" y="T3"/>
                </a:cxn>
                <a:cxn ang="0">
                  <a:pos x="T4" y="T5"/>
                </a:cxn>
                <a:cxn ang="0">
                  <a:pos x="T6" y="T7"/>
                </a:cxn>
                <a:cxn ang="0">
                  <a:pos x="T8" y="T9"/>
                </a:cxn>
              </a:cxnLst>
              <a:rect l="0" t="0" r="r" b="b"/>
              <a:pathLst>
                <a:path w="37" h="32">
                  <a:moveTo>
                    <a:pt x="3" y="0"/>
                  </a:moveTo>
                  <a:cubicBezTo>
                    <a:pt x="37" y="30"/>
                    <a:pt x="37" y="30"/>
                    <a:pt x="37" y="30"/>
                  </a:cubicBezTo>
                  <a:cubicBezTo>
                    <a:pt x="33" y="32"/>
                    <a:pt x="33" y="32"/>
                    <a:pt x="33" y="32"/>
                  </a:cubicBezTo>
                  <a:cubicBezTo>
                    <a:pt x="0" y="2"/>
                    <a:pt x="0" y="2"/>
                    <a:pt x="0" y="2"/>
                  </a:cubicBezTo>
                  <a:cubicBezTo>
                    <a:pt x="1" y="2"/>
                    <a:pt x="2" y="1"/>
                    <a:pt x="3" y="0"/>
                  </a:cubicBezTo>
                  <a:close/>
                </a:path>
              </a:pathLst>
            </a:custGeom>
            <a:solidFill>
              <a:srgbClr val="A8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3" name="Freeform 458"/>
            <p:cNvSpPr>
              <a:spLocks/>
            </p:cNvSpPr>
            <p:nvPr/>
          </p:nvSpPr>
          <p:spPr bwMode="auto">
            <a:xfrm rot="16200000">
              <a:off x="10708794" y="3678489"/>
              <a:ext cx="248093" cy="191511"/>
            </a:xfrm>
            <a:custGeom>
              <a:avLst/>
              <a:gdLst>
                <a:gd name="T0" fmla="*/ 14 w 43"/>
                <a:gd name="T1" fmla="*/ 0 h 33"/>
                <a:gd name="T2" fmla="*/ 43 w 43"/>
                <a:gd name="T3" fmla="*/ 26 h 33"/>
                <a:gd name="T4" fmla="*/ 22 w 43"/>
                <a:gd name="T5" fmla="*/ 33 h 33"/>
                <a:gd name="T6" fmla="*/ 0 w 43"/>
                <a:gd name="T7" fmla="*/ 14 h 33"/>
                <a:gd name="T8" fmla="*/ 14 w 43"/>
                <a:gd name="T9" fmla="*/ 0 h 33"/>
              </a:gdLst>
              <a:ahLst/>
              <a:cxnLst>
                <a:cxn ang="0">
                  <a:pos x="T0" y="T1"/>
                </a:cxn>
                <a:cxn ang="0">
                  <a:pos x="T2" y="T3"/>
                </a:cxn>
                <a:cxn ang="0">
                  <a:pos x="T4" y="T5"/>
                </a:cxn>
                <a:cxn ang="0">
                  <a:pos x="T6" y="T7"/>
                </a:cxn>
                <a:cxn ang="0">
                  <a:pos x="T8" y="T9"/>
                </a:cxn>
              </a:cxnLst>
              <a:rect l="0" t="0" r="r" b="b"/>
              <a:pathLst>
                <a:path w="43" h="33">
                  <a:moveTo>
                    <a:pt x="14" y="0"/>
                  </a:moveTo>
                  <a:cubicBezTo>
                    <a:pt x="43" y="26"/>
                    <a:pt x="43" y="26"/>
                    <a:pt x="43" y="26"/>
                  </a:cubicBezTo>
                  <a:cubicBezTo>
                    <a:pt x="22" y="33"/>
                    <a:pt x="22" y="33"/>
                    <a:pt x="22" y="33"/>
                  </a:cubicBezTo>
                  <a:cubicBezTo>
                    <a:pt x="0" y="14"/>
                    <a:pt x="0" y="14"/>
                    <a:pt x="0" y="14"/>
                  </a:cubicBezTo>
                  <a:cubicBezTo>
                    <a:pt x="5" y="9"/>
                    <a:pt x="9" y="5"/>
                    <a:pt x="14" y="0"/>
                  </a:cubicBezTo>
                  <a:close/>
                </a:path>
              </a:pathLst>
            </a:custGeom>
            <a:solidFill>
              <a:srgbClr val="A82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4" name="Freeform 459"/>
            <p:cNvSpPr>
              <a:spLocks/>
            </p:cNvSpPr>
            <p:nvPr/>
          </p:nvSpPr>
          <p:spPr bwMode="auto">
            <a:xfrm rot="16200000">
              <a:off x="10813254" y="3776420"/>
              <a:ext cx="126223" cy="117518"/>
            </a:xfrm>
            <a:custGeom>
              <a:avLst/>
              <a:gdLst>
                <a:gd name="T0" fmla="*/ 0 w 58"/>
                <a:gd name="T1" fmla="*/ 0 h 54"/>
                <a:gd name="T2" fmla="*/ 58 w 58"/>
                <a:gd name="T3" fmla="*/ 51 h 54"/>
                <a:gd name="T4" fmla="*/ 56 w 58"/>
                <a:gd name="T5" fmla="*/ 54 h 54"/>
                <a:gd name="T6" fmla="*/ 0 w 58"/>
                <a:gd name="T7" fmla="*/ 0 h 54"/>
                <a:gd name="T8" fmla="*/ 0 w 58"/>
                <a:gd name="T9" fmla="*/ 0 h 54"/>
              </a:gdLst>
              <a:ahLst/>
              <a:cxnLst>
                <a:cxn ang="0">
                  <a:pos x="T0" y="T1"/>
                </a:cxn>
                <a:cxn ang="0">
                  <a:pos x="T2" y="T3"/>
                </a:cxn>
                <a:cxn ang="0">
                  <a:pos x="T4" y="T5"/>
                </a:cxn>
                <a:cxn ang="0">
                  <a:pos x="T6" y="T7"/>
                </a:cxn>
                <a:cxn ang="0">
                  <a:pos x="T8" y="T9"/>
                </a:cxn>
              </a:cxnLst>
              <a:rect l="0" t="0" r="r" b="b"/>
              <a:pathLst>
                <a:path w="58" h="54">
                  <a:moveTo>
                    <a:pt x="0" y="0"/>
                  </a:moveTo>
                  <a:lnTo>
                    <a:pt x="58" y="51"/>
                  </a:lnTo>
                  <a:lnTo>
                    <a:pt x="56" y="54"/>
                  </a:lnTo>
                  <a:lnTo>
                    <a:pt x="0" y="0"/>
                  </a:lnTo>
                  <a:lnTo>
                    <a:pt x="0" y="0"/>
                  </a:ln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5" name="Freeform 460"/>
            <p:cNvSpPr>
              <a:spLocks/>
            </p:cNvSpPr>
            <p:nvPr/>
          </p:nvSpPr>
          <p:spPr bwMode="auto">
            <a:xfrm rot="16200000">
              <a:off x="10670710" y="3327023"/>
              <a:ext cx="341672" cy="348201"/>
            </a:xfrm>
            <a:custGeom>
              <a:avLst/>
              <a:gdLst>
                <a:gd name="T0" fmla="*/ 38 w 59"/>
                <a:gd name="T1" fmla="*/ 55 h 60"/>
                <a:gd name="T2" fmla="*/ 4 w 59"/>
                <a:gd name="T3" fmla="*/ 38 h 60"/>
                <a:gd name="T4" fmla="*/ 21 w 59"/>
                <a:gd name="T5" fmla="*/ 5 h 60"/>
                <a:gd name="T6" fmla="*/ 54 w 59"/>
                <a:gd name="T7" fmla="*/ 22 h 60"/>
                <a:gd name="T8" fmla="*/ 38 w 59"/>
                <a:gd name="T9" fmla="*/ 55 h 60"/>
              </a:gdLst>
              <a:ahLst/>
              <a:cxnLst>
                <a:cxn ang="0">
                  <a:pos x="T0" y="T1"/>
                </a:cxn>
                <a:cxn ang="0">
                  <a:pos x="T2" y="T3"/>
                </a:cxn>
                <a:cxn ang="0">
                  <a:pos x="T4" y="T5"/>
                </a:cxn>
                <a:cxn ang="0">
                  <a:pos x="T6" y="T7"/>
                </a:cxn>
                <a:cxn ang="0">
                  <a:pos x="T8" y="T9"/>
                </a:cxn>
              </a:cxnLst>
              <a:rect l="0" t="0" r="r" b="b"/>
              <a:pathLst>
                <a:path w="59" h="60">
                  <a:moveTo>
                    <a:pt x="38" y="55"/>
                  </a:moveTo>
                  <a:cubicBezTo>
                    <a:pt x="24" y="60"/>
                    <a:pt x="9" y="52"/>
                    <a:pt x="4" y="38"/>
                  </a:cubicBezTo>
                  <a:cubicBezTo>
                    <a:pt x="0" y="24"/>
                    <a:pt x="7" y="10"/>
                    <a:pt x="21" y="5"/>
                  </a:cubicBezTo>
                  <a:cubicBezTo>
                    <a:pt x="35" y="0"/>
                    <a:pt x="50" y="8"/>
                    <a:pt x="54" y="22"/>
                  </a:cubicBezTo>
                  <a:cubicBezTo>
                    <a:pt x="59" y="36"/>
                    <a:pt x="51" y="51"/>
                    <a:pt x="38" y="55"/>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6" name="Freeform 461"/>
            <p:cNvSpPr>
              <a:spLocks/>
            </p:cNvSpPr>
            <p:nvPr/>
          </p:nvSpPr>
          <p:spPr bwMode="auto">
            <a:xfrm rot="16200000">
              <a:off x="10670710" y="3327023"/>
              <a:ext cx="341672" cy="348201"/>
            </a:xfrm>
            <a:custGeom>
              <a:avLst/>
              <a:gdLst>
                <a:gd name="T0" fmla="*/ 38 w 59"/>
                <a:gd name="T1" fmla="*/ 55 h 60"/>
                <a:gd name="T2" fmla="*/ 4 w 59"/>
                <a:gd name="T3" fmla="*/ 38 h 60"/>
                <a:gd name="T4" fmla="*/ 21 w 59"/>
                <a:gd name="T5" fmla="*/ 5 h 60"/>
                <a:gd name="T6" fmla="*/ 54 w 59"/>
                <a:gd name="T7" fmla="*/ 22 h 60"/>
                <a:gd name="T8" fmla="*/ 38 w 59"/>
                <a:gd name="T9" fmla="*/ 55 h 60"/>
              </a:gdLst>
              <a:ahLst/>
              <a:cxnLst>
                <a:cxn ang="0">
                  <a:pos x="T0" y="T1"/>
                </a:cxn>
                <a:cxn ang="0">
                  <a:pos x="T2" y="T3"/>
                </a:cxn>
                <a:cxn ang="0">
                  <a:pos x="T4" y="T5"/>
                </a:cxn>
                <a:cxn ang="0">
                  <a:pos x="T6" y="T7"/>
                </a:cxn>
                <a:cxn ang="0">
                  <a:pos x="T8" y="T9"/>
                </a:cxn>
              </a:cxnLst>
              <a:rect l="0" t="0" r="r" b="b"/>
              <a:pathLst>
                <a:path w="59" h="60">
                  <a:moveTo>
                    <a:pt x="38" y="55"/>
                  </a:moveTo>
                  <a:cubicBezTo>
                    <a:pt x="24" y="60"/>
                    <a:pt x="9" y="52"/>
                    <a:pt x="4" y="38"/>
                  </a:cubicBezTo>
                  <a:cubicBezTo>
                    <a:pt x="0" y="24"/>
                    <a:pt x="7" y="10"/>
                    <a:pt x="21" y="5"/>
                  </a:cubicBezTo>
                  <a:cubicBezTo>
                    <a:pt x="35" y="0"/>
                    <a:pt x="50" y="8"/>
                    <a:pt x="54" y="22"/>
                  </a:cubicBezTo>
                  <a:cubicBezTo>
                    <a:pt x="59" y="36"/>
                    <a:pt x="51" y="51"/>
                    <a:pt x="38" y="55"/>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7" name="Freeform 462"/>
            <p:cNvSpPr>
              <a:spLocks/>
            </p:cNvSpPr>
            <p:nvPr/>
          </p:nvSpPr>
          <p:spPr bwMode="auto">
            <a:xfrm rot="16200000">
              <a:off x="10702265" y="3365108"/>
              <a:ext cx="278561" cy="278561"/>
            </a:xfrm>
            <a:custGeom>
              <a:avLst/>
              <a:gdLst>
                <a:gd name="T0" fmla="*/ 31 w 48"/>
                <a:gd name="T1" fmla="*/ 44 h 48"/>
                <a:gd name="T2" fmla="*/ 4 w 48"/>
                <a:gd name="T3" fmla="*/ 31 h 48"/>
                <a:gd name="T4" fmla="*/ 18 w 48"/>
                <a:gd name="T5" fmla="*/ 4 h 48"/>
                <a:gd name="T6" fmla="*/ 45 w 48"/>
                <a:gd name="T7" fmla="*/ 17 h 48"/>
                <a:gd name="T8" fmla="*/ 31 w 48"/>
                <a:gd name="T9" fmla="*/ 44 h 48"/>
              </a:gdLst>
              <a:ahLst/>
              <a:cxnLst>
                <a:cxn ang="0">
                  <a:pos x="T0" y="T1"/>
                </a:cxn>
                <a:cxn ang="0">
                  <a:pos x="T2" y="T3"/>
                </a:cxn>
                <a:cxn ang="0">
                  <a:pos x="T4" y="T5"/>
                </a:cxn>
                <a:cxn ang="0">
                  <a:pos x="T6" y="T7"/>
                </a:cxn>
                <a:cxn ang="0">
                  <a:pos x="T8" y="T9"/>
                </a:cxn>
              </a:cxnLst>
              <a:rect l="0" t="0" r="r" b="b"/>
              <a:pathLst>
                <a:path w="48" h="48">
                  <a:moveTo>
                    <a:pt x="31" y="44"/>
                  </a:moveTo>
                  <a:cubicBezTo>
                    <a:pt x="20" y="48"/>
                    <a:pt x="8" y="42"/>
                    <a:pt x="4" y="31"/>
                  </a:cubicBezTo>
                  <a:cubicBezTo>
                    <a:pt x="0" y="20"/>
                    <a:pt x="6" y="8"/>
                    <a:pt x="18" y="4"/>
                  </a:cubicBezTo>
                  <a:cubicBezTo>
                    <a:pt x="29" y="0"/>
                    <a:pt x="41" y="6"/>
                    <a:pt x="45" y="17"/>
                  </a:cubicBezTo>
                  <a:cubicBezTo>
                    <a:pt x="48" y="29"/>
                    <a:pt x="42" y="41"/>
                    <a:pt x="31" y="44"/>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8" name="Freeform 463"/>
            <p:cNvSpPr>
              <a:spLocks/>
            </p:cNvSpPr>
            <p:nvPr/>
          </p:nvSpPr>
          <p:spPr bwMode="auto">
            <a:xfrm rot="16200000">
              <a:off x="10726204" y="3386870"/>
              <a:ext cx="232859" cy="232859"/>
            </a:xfrm>
            <a:custGeom>
              <a:avLst/>
              <a:gdLst>
                <a:gd name="T0" fmla="*/ 26 w 40"/>
                <a:gd name="T1" fmla="*/ 37 h 40"/>
                <a:gd name="T2" fmla="*/ 3 w 40"/>
                <a:gd name="T3" fmla="*/ 26 h 40"/>
                <a:gd name="T4" fmla="*/ 15 w 40"/>
                <a:gd name="T5" fmla="*/ 3 h 40"/>
                <a:gd name="T6" fmla="*/ 37 w 40"/>
                <a:gd name="T7" fmla="*/ 15 h 40"/>
                <a:gd name="T8" fmla="*/ 26 w 40"/>
                <a:gd name="T9" fmla="*/ 37 h 40"/>
              </a:gdLst>
              <a:ahLst/>
              <a:cxnLst>
                <a:cxn ang="0">
                  <a:pos x="T0" y="T1"/>
                </a:cxn>
                <a:cxn ang="0">
                  <a:pos x="T2" y="T3"/>
                </a:cxn>
                <a:cxn ang="0">
                  <a:pos x="T4" y="T5"/>
                </a:cxn>
                <a:cxn ang="0">
                  <a:pos x="T6" y="T7"/>
                </a:cxn>
                <a:cxn ang="0">
                  <a:pos x="T8" y="T9"/>
                </a:cxn>
              </a:cxnLst>
              <a:rect l="0" t="0" r="r" b="b"/>
              <a:pathLst>
                <a:path w="40" h="40">
                  <a:moveTo>
                    <a:pt x="26" y="37"/>
                  </a:moveTo>
                  <a:cubicBezTo>
                    <a:pt x="16" y="40"/>
                    <a:pt x="6" y="35"/>
                    <a:pt x="3" y="26"/>
                  </a:cubicBezTo>
                  <a:cubicBezTo>
                    <a:pt x="0" y="16"/>
                    <a:pt x="5" y="6"/>
                    <a:pt x="15" y="3"/>
                  </a:cubicBezTo>
                  <a:cubicBezTo>
                    <a:pt x="24" y="0"/>
                    <a:pt x="34" y="5"/>
                    <a:pt x="37" y="15"/>
                  </a:cubicBezTo>
                  <a:cubicBezTo>
                    <a:pt x="40" y="24"/>
                    <a:pt x="35" y="34"/>
                    <a:pt x="26" y="37"/>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79" name="Freeform 464"/>
            <p:cNvSpPr>
              <a:spLocks/>
            </p:cNvSpPr>
            <p:nvPr/>
          </p:nvSpPr>
          <p:spPr bwMode="auto">
            <a:xfrm rot="16200000">
              <a:off x="10293129" y="2744875"/>
              <a:ext cx="620233" cy="267679"/>
            </a:xfrm>
            <a:custGeom>
              <a:avLst/>
              <a:gdLst>
                <a:gd name="T0" fmla="*/ 107 w 107"/>
                <a:gd name="T1" fmla="*/ 11 h 46"/>
                <a:gd name="T2" fmla="*/ 0 w 107"/>
                <a:gd name="T3" fmla="*/ 46 h 46"/>
                <a:gd name="T4" fmla="*/ 107 w 107"/>
                <a:gd name="T5" fmla="*/ 11 h 46"/>
              </a:gdLst>
              <a:ahLst/>
              <a:cxnLst>
                <a:cxn ang="0">
                  <a:pos x="T0" y="T1"/>
                </a:cxn>
                <a:cxn ang="0">
                  <a:pos x="T2" y="T3"/>
                </a:cxn>
                <a:cxn ang="0">
                  <a:pos x="T4" y="T5"/>
                </a:cxn>
              </a:cxnLst>
              <a:rect l="0" t="0" r="r" b="b"/>
              <a:pathLst>
                <a:path w="107" h="46">
                  <a:moveTo>
                    <a:pt x="107" y="11"/>
                  </a:moveTo>
                  <a:cubicBezTo>
                    <a:pt x="0" y="46"/>
                    <a:pt x="0" y="46"/>
                    <a:pt x="0" y="46"/>
                  </a:cubicBezTo>
                  <a:cubicBezTo>
                    <a:pt x="0" y="46"/>
                    <a:pt x="40" y="0"/>
                    <a:pt x="107" y="11"/>
                  </a:cubicBezTo>
                </a:path>
              </a:pathLst>
            </a:custGeom>
            <a:solidFill>
              <a:srgbClr val="151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0" name="Freeform 465"/>
            <p:cNvSpPr>
              <a:spLocks/>
            </p:cNvSpPr>
            <p:nvPr/>
          </p:nvSpPr>
          <p:spPr bwMode="auto">
            <a:xfrm rot="16200000">
              <a:off x="1971689" y="1443475"/>
              <a:ext cx="628938" cy="628938"/>
            </a:xfrm>
            <a:custGeom>
              <a:avLst/>
              <a:gdLst>
                <a:gd name="T0" fmla="*/ 108 w 108"/>
                <a:gd name="T1" fmla="*/ 108 h 108"/>
                <a:gd name="T2" fmla="*/ 11 w 108"/>
                <a:gd name="T3" fmla="*/ 39 h 108"/>
                <a:gd name="T4" fmla="*/ 108 w 108"/>
                <a:gd name="T5" fmla="*/ 108 h 108"/>
              </a:gdLst>
              <a:ahLst/>
              <a:cxnLst>
                <a:cxn ang="0">
                  <a:pos x="T0" y="T1"/>
                </a:cxn>
                <a:cxn ang="0">
                  <a:pos x="T2" y="T3"/>
                </a:cxn>
                <a:cxn ang="0">
                  <a:pos x="T4" y="T5"/>
                </a:cxn>
              </a:cxnLst>
              <a:rect l="0" t="0" r="r" b="b"/>
              <a:pathLst>
                <a:path w="108" h="108">
                  <a:moveTo>
                    <a:pt x="108" y="108"/>
                  </a:moveTo>
                  <a:cubicBezTo>
                    <a:pt x="108" y="108"/>
                    <a:pt x="0" y="105"/>
                    <a:pt x="11" y="39"/>
                  </a:cubicBezTo>
                  <a:cubicBezTo>
                    <a:pt x="11" y="39"/>
                    <a:pt x="58" y="0"/>
                    <a:pt x="108" y="108"/>
                  </a:cubicBezTo>
                  <a:close/>
                </a:path>
              </a:pathLst>
            </a:custGeom>
            <a:solidFill>
              <a:srgbClr val="FFC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1" name="Freeform 466"/>
            <p:cNvSpPr>
              <a:spLocks/>
            </p:cNvSpPr>
            <p:nvPr/>
          </p:nvSpPr>
          <p:spPr bwMode="auto">
            <a:xfrm rot="16200000">
              <a:off x="2043505" y="1523996"/>
              <a:ext cx="500539" cy="504891"/>
            </a:xfrm>
            <a:custGeom>
              <a:avLst/>
              <a:gdLst>
                <a:gd name="T0" fmla="*/ 86 w 86"/>
                <a:gd name="T1" fmla="*/ 87 h 87"/>
                <a:gd name="T2" fmla="*/ 9 w 86"/>
                <a:gd name="T3" fmla="*/ 31 h 87"/>
                <a:gd name="T4" fmla="*/ 86 w 86"/>
                <a:gd name="T5" fmla="*/ 87 h 87"/>
              </a:gdLst>
              <a:ahLst/>
              <a:cxnLst>
                <a:cxn ang="0">
                  <a:pos x="T0" y="T1"/>
                </a:cxn>
                <a:cxn ang="0">
                  <a:pos x="T2" y="T3"/>
                </a:cxn>
                <a:cxn ang="0">
                  <a:pos x="T4" y="T5"/>
                </a:cxn>
              </a:cxnLst>
              <a:rect l="0" t="0" r="r" b="b"/>
              <a:pathLst>
                <a:path w="86" h="87">
                  <a:moveTo>
                    <a:pt x="86" y="87"/>
                  </a:moveTo>
                  <a:cubicBezTo>
                    <a:pt x="86" y="87"/>
                    <a:pt x="0" y="84"/>
                    <a:pt x="9" y="31"/>
                  </a:cubicBezTo>
                  <a:cubicBezTo>
                    <a:pt x="9" y="31"/>
                    <a:pt x="47" y="0"/>
                    <a:pt x="86" y="87"/>
                  </a:cubicBezTo>
                  <a:close/>
                </a:path>
              </a:pathLst>
            </a:custGeom>
            <a:solidFill>
              <a:srgbClr val="FFE3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2" name="Freeform 467"/>
            <p:cNvSpPr>
              <a:spLocks/>
            </p:cNvSpPr>
            <p:nvPr/>
          </p:nvSpPr>
          <p:spPr bwMode="auto">
            <a:xfrm rot="16200000">
              <a:off x="2107705" y="1836289"/>
              <a:ext cx="239388" cy="280737"/>
            </a:xfrm>
            <a:custGeom>
              <a:avLst/>
              <a:gdLst>
                <a:gd name="T0" fmla="*/ 110 w 110"/>
                <a:gd name="T1" fmla="*/ 27 h 129"/>
                <a:gd name="T2" fmla="*/ 38 w 110"/>
                <a:gd name="T3" fmla="*/ 129 h 129"/>
                <a:gd name="T4" fmla="*/ 0 w 110"/>
                <a:gd name="T5" fmla="*/ 102 h 129"/>
                <a:gd name="T6" fmla="*/ 73 w 110"/>
                <a:gd name="T7" fmla="*/ 0 h 129"/>
                <a:gd name="T8" fmla="*/ 110 w 110"/>
                <a:gd name="T9" fmla="*/ 27 h 129"/>
              </a:gdLst>
              <a:ahLst/>
              <a:cxnLst>
                <a:cxn ang="0">
                  <a:pos x="T0" y="T1"/>
                </a:cxn>
                <a:cxn ang="0">
                  <a:pos x="T2" y="T3"/>
                </a:cxn>
                <a:cxn ang="0">
                  <a:pos x="T4" y="T5"/>
                </a:cxn>
                <a:cxn ang="0">
                  <a:pos x="T6" y="T7"/>
                </a:cxn>
                <a:cxn ang="0">
                  <a:pos x="T8" y="T9"/>
                </a:cxn>
              </a:cxnLst>
              <a:rect l="0" t="0" r="r" b="b"/>
              <a:pathLst>
                <a:path w="110" h="129">
                  <a:moveTo>
                    <a:pt x="110" y="27"/>
                  </a:moveTo>
                  <a:lnTo>
                    <a:pt x="38" y="129"/>
                  </a:lnTo>
                  <a:lnTo>
                    <a:pt x="0" y="102"/>
                  </a:lnTo>
                  <a:lnTo>
                    <a:pt x="73" y="0"/>
                  </a:lnTo>
                  <a:lnTo>
                    <a:pt x="110" y="27"/>
                  </a:lnTo>
                  <a:close/>
                </a:path>
              </a:pathLst>
            </a:custGeom>
            <a:solidFill>
              <a:srgbClr val="9C24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3" name="Freeform 468"/>
            <p:cNvSpPr>
              <a:spLocks/>
            </p:cNvSpPr>
            <p:nvPr/>
          </p:nvSpPr>
          <p:spPr bwMode="auto">
            <a:xfrm rot="16200000">
              <a:off x="2150142" y="1872197"/>
              <a:ext cx="470071" cy="674639"/>
            </a:xfrm>
            <a:custGeom>
              <a:avLst/>
              <a:gdLst>
                <a:gd name="T0" fmla="*/ 39 w 81"/>
                <a:gd name="T1" fmla="*/ 0 h 116"/>
                <a:gd name="T2" fmla="*/ 46 w 81"/>
                <a:gd name="T3" fmla="*/ 116 h 116"/>
                <a:gd name="T4" fmla="*/ 81 w 81"/>
                <a:gd name="T5" fmla="*/ 30 h 116"/>
                <a:gd name="T6" fmla="*/ 39 w 81"/>
                <a:gd name="T7" fmla="*/ 0 h 116"/>
              </a:gdLst>
              <a:ahLst/>
              <a:cxnLst>
                <a:cxn ang="0">
                  <a:pos x="T0" y="T1"/>
                </a:cxn>
                <a:cxn ang="0">
                  <a:pos x="T2" y="T3"/>
                </a:cxn>
                <a:cxn ang="0">
                  <a:pos x="T4" y="T5"/>
                </a:cxn>
                <a:cxn ang="0">
                  <a:pos x="T6" y="T7"/>
                </a:cxn>
              </a:cxnLst>
              <a:rect l="0" t="0" r="r" b="b"/>
              <a:pathLst>
                <a:path w="81" h="116">
                  <a:moveTo>
                    <a:pt x="39" y="0"/>
                  </a:moveTo>
                  <a:cubicBezTo>
                    <a:pt x="0" y="75"/>
                    <a:pt x="46" y="116"/>
                    <a:pt x="46" y="116"/>
                  </a:cubicBezTo>
                  <a:cubicBezTo>
                    <a:pt x="81" y="30"/>
                    <a:pt x="81" y="30"/>
                    <a:pt x="81" y="30"/>
                  </a:cubicBezTo>
                  <a:lnTo>
                    <a:pt x="39" y="0"/>
                  </a:lnTo>
                  <a:close/>
                </a:path>
              </a:pathLst>
            </a:custGeom>
            <a:solidFill>
              <a:srgbClr val="364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4" name="Freeform 469"/>
            <p:cNvSpPr>
              <a:spLocks/>
            </p:cNvSpPr>
            <p:nvPr/>
          </p:nvSpPr>
          <p:spPr bwMode="auto">
            <a:xfrm rot="16200000">
              <a:off x="1602813" y="2754669"/>
              <a:ext cx="272032" cy="152338"/>
            </a:xfrm>
            <a:custGeom>
              <a:avLst/>
              <a:gdLst>
                <a:gd name="T0" fmla="*/ 6 w 47"/>
                <a:gd name="T1" fmla="*/ 26 h 26"/>
                <a:gd name="T2" fmla="*/ 47 w 47"/>
                <a:gd name="T3" fmla="*/ 7 h 26"/>
                <a:gd name="T4" fmla="*/ 37 w 47"/>
                <a:gd name="T5" fmla="*/ 0 h 26"/>
                <a:gd name="T6" fmla="*/ 0 w 47"/>
                <a:gd name="T7" fmla="*/ 17 h 26"/>
                <a:gd name="T8" fmla="*/ 6 w 47"/>
                <a:gd name="T9" fmla="*/ 26 h 26"/>
              </a:gdLst>
              <a:ahLst/>
              <a:cxnLst>
                <a:cxn ang="0">
                  <a:pos x="T0" y="T1"/>
                </a:cxn>
                <a:cxn ang="0">
                  <a:pos x="T2" y="T3"/>
                </a:cxn>
                <a:cxn ang="0">
                  <a:pos x="T4" y="T5"/>
                </a:cxn>
                <a:cxn ang="0">
                  <a:pos x="T6" y="T7"/>
                </a:cxn>
                <a:cxn ang="0">
                  <a:pos x="T8" y="T9"/>
                </a:cxn>
              </a:cxnLst>
              <a:rect l="0" t="0" r="r" b="b"/>
              <a:pathLst>
                <a:path w="47" h="26">
                  <a:moveTo>
                    <a:pt x="6" y="26"/>
                  </a:moveTo>
                  <a:cubicBezTo>
                    <a:pt x="47" y="7"/>
                    <a:pt x="47" y="7"/>
                    <a:pt x="47" y="7"/>
                  </a:cubicBezTo>
                  <a:cubicBezTo>
                    <a:pt x="37" y="0"/>
                    <a:pt x="37" y="0"/>
                    <a:pt x="37" y="0"/>
                  </a:cubicBezTo>
                  <a:cubicBezTo>
                    <a:pt x="0" y="17"/>
                    <a:pt x="0" y="17"/>
                    <a:pt x="0" y="17"/>
                  </a:cubicBezTo>
                  <a:cubicBezTo>
                    <a:pt x="2" y="20"/>
                    <a:pt x="4" y="23"/>
                    <a:pt x="6" y="26"/>
                  </a:cubicBez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5" name="Freeform 470"/>
            <p:cNvSpPr>
              <a:spLocks/>
            </p:cNvSpPr>
            <p:nvPr/>
          </p:nvSpPr>
          <p:spPr bwMode="auto">
            <a:xfrm rot="16200000">
              <a:off x="1408038" y="2903742"/>
              <a:ext cx="208921" cy="208921"/>
            </a:xfrm>
            <a:custGeom>
              <a:avLst/>
              <a:gdLst>
                <a:gd name="T0" fmla="*/ 12 w 36"/>
                <a:gd name="T1" fmla="*/ 36 h 36"/>
                <a:gd name="T2" fmla="*/ 36 w 36"/>
                <a:gd name="T3" fmla="*/ 25 h 36"/>
                <a:gd name="T4" fmla="*/ 0 w 36"/>
                <a:gd name="T5" fmla="*/ 0 h 36"/>
                <a:gd name="T6" fmla="*/ 12 w 36"/>
                <a:gd name="T7" fmla="*/ 36 h 36"/>
              </a:gdLst>
              <a:ahLst/>
              <a:cxnLst>
                <a:cxn ang="0">
                  <a:pos x="T0" y="T1"/>
                </a:cxn>
                <a:cxn ang="0">
                  <a:pos x="T2" y="T3"/>
                </a:cxn>
                <a:cxn ang="0">
                  <a:pos x="T4" y="T5"/>
                </a:cxn>
                <a:cxn ang="0">
                  <a:pos x="T6" y="T7"/>
                </a:cxn>
              </a:cxnLst>
              <a:rect l="0" t="0" r="r" b="b"/>
              <a:pathLst>
                <a:path w="36" h="36">
                  <a:moveTo>
                    <a:pt x="12" y="36"/>
                  </a:moveTo>
                  <a:cubicBezTo>
                    <a:pt x="36" y="25"/>
                    <a:pt x="36" y="25"/>
                    <a:pt x="36" y="25"/>
                  </a:cubicBezTo>
                  <a:cubicBezTo>
                    <a:pt x="0" y="0"/>
                    <a:pt x="0" y="0"/>
                    <a:pt x="0" y="0"/>
                  </a:cubicBezTo>
                  <a:cubicBezTo>
                    <a:pt x="4" y="13"/>
                    <a:pt x="8" y="25"/>
                    <a:pt x="12" y="36"/>
                  </a:cubicBez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6" name="Freeform 471"/>
            <p:cNvSpPr>
              <a:spLocks/>
            </p:cNvSpPr>
            <p:nvPr/>
          </p:nvSpPr>
          <p:spPr bwMode="auto">
            <a:xfrm rot="16200000">
              <a:off x="1582139" y="2142053"/>
              <a:ext cx="918380" cy="639819"/>
            </a:xfrm>
            <a:custGeom>
              <a:avLst/>
              <a:gdLst>
                <a:gd name="T0" fmla="*/ 146 w 158"/>
                <a:gd name="T1" fmla="*/ 110 h 110"/>
                <a:gd name="T2" fmla="*/ 158 w 158"/>
                <a:gd name="T3" fmla="*/ 82 h 110"/>
                <a:gd name="T4" fmla="*/ 43 w 158"/>
                <a:gd name="T5" fmla="*/ 0 h 110"/>
                <a:gd name="T6" fmla="*/ 0 w 158"/>
                <a:gd name="T7" fmla="*/ 20 h 110"/>
                <a:gd name="T8" fmla="*/ 146 w 158"/>
                <a:gd name="T9" fmla="*/ 110 h 110"/>
              </a:gdLst>
              <a:ahLst/>
              <a:cxnLst>
                <a:cxn ang="0">
                  <a:pos x="T0" y="T1"/>
                </a:cxn>
                <a:cxn ang="0">
                  <a:pos x="T2" y="T3"/>
                </a:cxn>
                <a:cxn ang="0">
                  <a:pos x="T4" y="T5"/>
                </a:cxn>
                <a:cxn ang="0">
                  <a:pos x="T6" y="T7"/>
                </a:cxn>
                <a:cxn ang="0">
                  <a:pos x="T8" y="T9"/>
                </a:cxn>
              </a:cxnLst>
              <a:rect l="0" t="0" r="r" b="b"/>
              <a:pathLst>
                <a:path w="158" h="110">
                  <a:moveTo>
                    <a:pt x="146" y="110"/>
                  </a:moveTo>
                  <a:cubicBezTo>
                    <a:pt x="158" y="82"/>
                    <a:pt x="158" y="82"/>
                    <a:pt x="158" y="82"/>
                  </a:cubicBezTo>
                  <a:cubicBezTo>
                    <a:pt x="43" y="0"/>
                    <a:pt x="43" y="0"/>
                    <a:pt x="43" y="0"/>
                  </a:cubicBezTo>
                  <a:cubicBezTo>
                    <a:pt x="0" y="20"/>
                    <a:pt x="0" y="20"/>
                    <a:pt x="0" y="20"/>
                  </a:cubicBezTo>
                  <a:cubicBezTo>
                    <a:pt x="55" y="99"/>
                    <a:pt x="146" y="110"/>
                    <a:pt x="146" y="110"/>
                  </a:cubicBez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7" name="Freeform 472"/>
            <p:cNvSpPr>
              <a:spLocks/>
            </p:cNvSpPr>
            <p:nvPr/>
          </p:nvSpPr>
          <p:spPr bwMode="auto">
            <a:xfrm rot="16200000">
              <a:off x="1515763" y="2907007"/>
              <a:ext cx="174100" cy="97932"/>
            </a:xfrm>
            <a:custGeom>
              <a:avLst/>
              <a:gdLst>
                <a:gd name="T0" fmla="*/ 3 w 30"/>
                <a:gd name="T1" fmla="*/ 17 h 17"/>
                <a:gd name="T2" fmla="*/ 30 w 30"/>
                <a:gd name="T3" fmla="*/ 5 h 17"/>
                <a:gd name="T4" fmla="*/ 24 w 30"/>
                <a:gd name="T5" fmla="*/ 0 h 17"/>
                <a:gd name="T6" fmla="*/ 0 w 30"/>
                <a:gd name="T7" fmla="*/ 11 h 17"/>
                <a:gd name="T8" fmla="*/ 3 w 30"/>
                <a:gd name="T9" fmla="*/ 17 h 17"/>
              </a:gdLst>
              <a:ahLst/>
              <a:cxnLst>
                <a:cxn ang="0">
                  <a:pos x="T0" y="T1"/>
                </a:cxn>
                <a:cxn ang="0">
                  <a:pos x="T2" y="T3"/>
                </a:cxn>
                <a:cxn ang="0">
                  <a:pos x="T4" y="T5"/>
                </a:cxn>
                <a:cxn ang="0">
                  <a:pos x="T6" y="T7"/>
                </a:cxn>
                <a:cxn ang="0">
                  <a:pos x="T8" y="T9"/>
                </a:cxn>
              </a:cxnLst>
              <a:rect l="0" t="0" r="r" b="b"/>
              <a:pathLst>
                <a:path w="30" h="17">
                  <a:moveTo>
                    <a:pt x="3" y="17"/>
                  </a:moveTo>
                  <a:cubicBezTo>
                    <a:pt x="30" y="5"/>
                    <a:pt x="30" y="5"/>
                    <a:pt x="30" y="5"/>
                  </a:cubicBezTo>
                  <a:cubicBezTo>
                    <a:pt x="24" y="0"/>
                    <a:pt x="24" y="0"/>
                    <a:pt x="24" y="0"/>
                  </a:cubicBezTo>
                  <a:cubicBezTo>
                    <a:pt x="0" y="11"/>
                    <a:pt x="0" y="11"/>
                    <a:pt x="0" y="11"/>
                  </a:cubicBezTo>
                  <a:cubicBezTo>
                    <a:pt x="1" y="13"/>
                    <a:pt x="2" y="15"/>
                    <a:pt x="3" y="17"/>
                  </a:cubicBez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8" name="Freeform 473"/>
            <p:cNvSpPr>
              <a:spLocks/>
            </p:cNvSpPr>
            <p:nvPr/>
          </p:nvSpPr>
          <p:spPr bwMode="auto">
            <a:xfrm rot="16200000">
              <a:off x="1640898" y="2733994"/>
              <a:ext cx="261151" cy="134928"/>
            </a:xfrm>
            <a:custGeom>
              <a:avLst/>
              <a:gdLst>
                <a:gd name="T0" fmla="*/ 2 w 45"/>
                <a:gd name="T1" fmla="*/ 23 h 23"/>
                <a:gd name="T2" fmla="*/ 45 w 45"/>
                <a:gd name="T3" fmla="*/ 3 h 23"/>
                <a:gd name="T4" fmla="*/ 41 w 45"/>
                <a:gd name="T5" fmla="*/ 0 h 23"/>
                <a:gd name="T6" fmla="*/ 0 w 45"/>
                <a:gd name="T7" fmla="*/ 19 h 23"/>
                <a:gd name="T8" fmla="*/ 2 w 45"/>
                <a:gd name="T9" fmla="*/ 23 h 23"/>
              </a:gdLst>
              <a:ahLst/>
              <a:cxnLst>
                <a:cxn ang="0">
                  <a:pos x="T0" y="T1"/>
                </a:cxn>
                <a:cxn ang="0">
                  <a:pos x="T2" y="T3"/>
                </a:cxn>
                <a:cxn ang="0">
                  <a:pos x="T4" y="T5"/>
                </a:cxn>
                <a:cxn ang="0">
                  <a:pos x="T6" y="T7"/>
                </a:cxn>
                <a:cxn ang="0">
                  <a:pos x="T8" y="T9"/>
                </a:cxn>
              </a:cxnLst>
              <a:rect l="0" t="0" r="r" b="b"/>
              <a:pathLst>
                <a:path w="45" h="23">
                  <a:moveTo>
                    <a:pt x="2" y="23"/>
                  </a:moveTo>
                  <a:cubicBezTo>
                    <a:pt x="45" y="3"/>
                    <a:pt x="45" y="3"/>
                    <a:pt x="45" y="3"/>
                  </a:cubicBezTo>
                  <a:cubicBezTo>
                    <a:pt x="41" y="0"/>
                    <a:pt x="41" y="0"/>
                    <a:pt x="41" y="0"/>
                  </a:cubicBezTo>
                  <a:cubicBezTo>
                    <a:pt x="0" y="19"/>
                    <a:pt x="0" y="19"/>
                    <a:pt x="0" y="19"/>
                  </a:cubicBezTo>
                  <a:cubicBezTo>
                    <a:pt x="0" y="20"/>
                    <a:pt x="1" y="22"/>
                    <a:pt x="2" y="23"/>
                  </a:cubicBezTo>
                  <a:close/>
                </a:path>
              </a:pathLst>
            </a:custGeom>
            <a:solidFill>
              <a:srgbClr val="364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89" name="Freeform 474"/>
            <p:cNvSpPr>
              <a:spLocks/>
            </p:cNvSpPr>
            <p:nvPr/>
          </p:nvSpPr>
          <p:spPr bwMode="auto">
            <a:xfrm rot="16200000">
              <a:off x="1536437" y="2799282"/>
              <a:ext cx="272032" cy="180629"/>
            </a:xfrm>
            <a:custGeom>
              <a:avLst/>
              <a:gdLst>
                <a:gd name="T0" fmla="*/ 10 w 47"/>
                <a:gd name="T1" fmla="*/ 31 h 31"/>
                <a:gd name="T2" fmla="*/ 47 w 47"/>
                <a:gd name="T3" fmla="*/ 14 h 31"/>
                <a:gd name="T4" fmla="*/ 28 w 47"/>
                <a:gd name="T5" fmla="*/ 0 h 31"/>
                <a:gd name="T6" fmla="*/ 0 w 47"/>
                <a:gd name="T7" fmla="*/ 12 h 31"/>
                <a:gd name="T8" fmla="*/ 10 w 47"/>
                <a:gd name="T9" fmla="*/ 31 h 31"/>
              </a:gdLst>
              <a:ahLst/>
              <a:cxnLst>
                <a:cxn ang="0">
                  <a:pos x="T0" y="T1"/>
                </a:cxn>
                <a:cxn ang="0">
                  <a:pos x="T2" y="T3"/>
                </a:cxn>
                <a:cxn ang="0">
                  <a:pos x="T4" y="T5"/>
                </a:cxn>
                <a:cxn ang="0">
                  <a:pos x="T6" y="T7"/>
                </a:cxn>
                <a:cxn ang="0">
                  <a:pos x="T8" y="T9"/>
                </a:cxn>
              </a:cxnLst>
              <a:rect l="0" t="0" r="r" b="b"/>
              <a:pathLst>
                <a:path w="47" h="31">
                  <a:moveTo>
                    <a:pt x="10" y="31"/>
                  </a:moveTo>
                  <a:cubicBezTo>
                    <a:pt x="47" y="14"/>
                    <a:pt x="47" y="14"/>
                    <a:pt x="47" y="14"/>
                  </a:cubicBezTo>
                  <a:cubicBezTo>
                    <a:pt x="28" y="0"/>
                    <a:pt x="28" y="0"/>
                    <a:pt x="28" y="0"/>
                  </a:cubicBezTo>
                  <a:cubicBezTo>
                    <a:pt x="0" y="12"/>
                    <a:pt x="0" y="12"/>
                    <a:pt x="0" y="12"/>
                  </a:cubicBezTo>
                  <a:cubicBezTo>
                    <a:pt x="3" y="19"/>
                    <a:pt x="6" y="25"/>
                    <a:pt x="10" y="31"/>
                  </a:cubicBezTo>
                  <a:close/>
                </a:path>
              </a:pathLst>
            </a:custGeom>
            <a:solidFill>
              <a:srgbClr val="364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0" name="Freeform 475"/>
            <p:cNvSpPr>
              <a:spLocks/>
            </p:cNvSpPr>
            <p:nvPr/>
          </p:nvSpPr>
          <p:spPr bwMode="auto">
            <a:xfrm rot="16200000">
              <a:off x="1535349" y="2909183"/>
              <a:ext cx="163219" cy="69640"/>
            </a:xfrm>
            <a:custGeom>
              <a:avLst/>
              <a:gdLst>
                <a:gd name="T0" fmla="*/ 0 w 75"/>
                <a:gd name="T1" fmla="*/ 32 h 32"/>
                <a:gd name="T2" fmla="*/ 75 w 75"/>
                <a:gd name="T3" fmla="*/ 0 h 32"/>
                <a:gd name="T4" fmla="*/ 72 w 75"/>
                <a:gd name="T5" fmla="*/ 0 h 32"/>
                <a:gd name="T6" fmla="*/ 0 w 75"/>
                <a:gd name="T7" fmla="*/ 32 h 32"/>
                <a:gd name="T8" fmla="*/ 0 w 75"/>
                <a:gd name="T9" fmla="*/ 32 h 32"/>
              </a:gdLst>
              <a:ahLst/>
              <a:cxnLst>
                <a:cxn ang="0">
                  <a:pos x="T0" y="T1"/>
                </a:cxn>
                <a:cxn ang="0">
                  <a:pos x="T2" y="T3"/>
                </a:cxn>
                <a:cxn ang="0">
                  <a:pos x="T4" y="T5"/>
                </a:cxn>
                <a:cxn ang="0">
                  <a:pos x="T6" y="T7"/>
                </a:cxn>
                <a:cxn ang="0">
                  <a:pos x="T8" y="T9"/>
                </a:cxn>
              </a:cxnLst>
              <a:rect l="0" t="0" r="r" b="b"/>
              <a:pathLst>
                <a:path w="75" h="32">
                  <a:moveTo>
                    <a:pt x="0" y="32"/>
                  </a:moveTo>
                  <a:lnTo>
                    <a:pt x="75" y="0"/>
                  </a:lnTo>
                  <a:lnTo>
                    <a:pt x="72" y="0"/>
                  </a:lnTo>
                  <a:lnTo>
                    <a:pt x="0" y="32"/>
                  </a:lnTo>
                  <a:lnTo>
                    <a:pt x="0" y="32"/>
                  </a:ln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1" name="Freeform 476"/>
            <p:cNvSpPr>
              <a:spLocks/>
            </p:cNvSpPr>
            <p:nvPr/>
          </p:nvSpPr>
          <p:spPr bwMode="auto">
            <a:xfrm rot="16200000">
              <a:off x="1572346" y="2441288"/>
              <a:ext cx="367787" cy="361258"/>
            </a:xfrm>
            <a:custGeom>
              <a:avLst/>
              <a:gdLst>
                <a:gd name="T0" fmla="*/ 48 w 63"/>
                <a:gd name="T1" fmla="*/ 8 h 62"/>
                <a:gd name="T2" fmla="*/ 9 w 63"/>
                <a:gd name="T3" fmla="*/ 15 h 62"/>
                <a:gd name="T4" fmla="*/ 15 w 63"/>
                <a:gd name="T5" fmla="*/ 54 h 62"/>
                <a:gd name="T6" fmla="*/ 54 w 63"/>
                <a:gd name="T7" fmla="*/ 47 h 62"/>
                <a:gd name="T8" fmla="*/ 48 w 63"/>
                <a:gd name="T9" fmla="*/ 8 h 62"/>
              </a:gdLst>
              <a:ahLst/>
              <a:cxnLst>
                <a:cxn ang="0">
                  <a:pos x="T0" y="T1"/>
                </a:cxn>
                <a:cxn ang="0">
                  <a:pos x="T2" y="T3"/>
                </a:cxn>
                <a:cxn ang="0">
                  <a:pos x="T4" y="T5"/>
                </a:cxn>
                <a:cxn ang="0">
                  <a:pos x="T6" y="T7"/>
                </a:cxn>
                <a:cxn ang="0">
                  <a:pos x="T8" y="T9"/>
                </a:cxn>
              </a:cxnLst>
              <a:rect l="0" t="0" r="r" b="b"/>
              <a:pathLst>
                <a:path w="63" h="62">
                  <a:moveTo>
                    <a:pt x="48" y="8"/>
                  </a:moveTo>
                  <a:cubicBezTo>
                    <a:pt x="35" y="0"/>
                    <a:pt x="18" y="2"/>
                    <a:pt x="9" y="15"/>
                  </a:cubicBezTo>
                  <a:cubicBezTo>
                    <a:pt x="0" y="27"/>
                    <a:pt x="3" y="45"/>
                    <a:pt x="15" y="54"/>
                  </a:cubicBezTo>
                  <a:cubicBezTo>
                    <a:pt x="28" y="62"/>
                    <a:pt x="45" y="60"/>
                    <a:pt x="54" y="47"/>
                  </a:cubicBezTo>
                  <a:cubicBezTo>
                    <a:pt x="63" y="35"/>
                    <a:pt x="60" y="17"/>
                    <a:pt x="48" y="8"/>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2" name="Freeform 477"/>
            <p:cNvSpPr>
              <a:spLocks/>
            </p:cNvSpPr>
            <p:nvPr/>
          </p:nvSpPr>
          <p:spPr bwMode="auto">
            <a:xfrm rot="16200000">
              <a:off x="1572346" y="2441288"/>
              <a:ext cx="367787" cy="361258"/>
            </a:xfrm>
            <a:custGeom>
              <a:avLst/>
              <a:gdLst>
                <a:gd name="T0" fmla="*/ 48 w 63"/>
                <a:gd name="T1" fmla="*/ 8 h 62"/>
                <a:gd name="T2" fmla="*/ 9 w 63"/>
                <a:gd name="T3" fmla="*/ 15 h 62"/>
                <a:gd name="T4" fmla="*/ 15 w 63"/>
                <a:gd name="T5" fmla="*/ 54 h 62"/>
                <a:gd name="T6" fmla="*/ 54 w 63"/>
                <a:gd name="T7" fmla="*/ 47 h 62"/>
                <a:gd name="T8" fmla="*/ 48 w 63"/>
                <a:gd name="T9" fmla="*/ 8 h 62"/>
              </a:gdLst>
              <a:ahLst/>
              <a:cxnLst>
                <a:cxn ang="0">
                  <a:pos x="T0" y="T1"/>
                </a:cxn>
                <a:cxn ang="0">
                  <a:pos x="T2" y="T3"/>
                </a:cxn>
                <a:cxn ang="0">
                  <a:pos x="T4" y="T5"/>
                </a:cxn>
                <a:cxn ang="0">
                  <a:pos x="T6" y="T7"/>
                </a:cxn>
                <a:cxn ang="0">
                  <a:pos x="T8" y="T9"/>
                </a:cxn>
              </a:cxnLst>
              <a:rect l="0" t="0" r="r" b="b"/>
              <a:pathLst>
                <a:path w="63" h="62">
                  <a:moveTo>
                    <a:pt x="48" y="8"/>
                  </a:moveTo>
                  <a:cubicBezTo>
                    <a:pt x="35" y="0"/>
                    <a:pt x="18" y="2"/>
                    <a:pt x="9" y="15"/>
                  </a:cubicBezTo>
                  <a:cubicBezTo>
                    <a:pt x="0" y="27"/>
                    <a:pt x="3" y="45"/>
                    <a:pt x="15" y="54"/>
                  </a:cubicBezTo>
                  <a:cubicBezTo>
                    <a:pt x="28" y="62"/>
                    <a:pt x="45" y="60"/>
                    <a:pt x="54" y="47"/>
                  </a:cubicBezTo>
                  <a:cubicBezTo>
                    <a:pt x="63" y="35"/>
                    <a:pt x="60" y="17"/>
                    <a:pt x="48" y="8"/>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3" name="Freeform 478"/>
            <p:cNvSpPr>
              <a:spLocks/>
            </p:cNvSpPr>
            <p:nvPr/>
          </p:nvSpPr>
          <p:spPr bwMode="auto">
            <a:xfrm rot="16200000">
              <a:off x="1607166" y="2476108"/>
              <a:ext cx="298147" cy="291618"/>
            </a:xfrm>
            <a:custGeom>
              <a:avLst/>
              <a:gdLst>
                <a:gd name="T0" fmla="*/ 39 w 51"/>
                <a:gd name="T1" fmla="*/ 7 h 50"/>
                <a:gd name="T2" fmla="*/ 7 w 51"/>
                <a:gd name="T3" fmla="*/ 12 h 50"/>
                <a:gd name="T4" fmla="*/ 13 w 51"/>
                <a:gd name="T5" fmla="*/ 43 h 50"/>
                <a:gd name="T6" fmla="*/ 44 w 51"/>
                <a:gd name="T7" fmla="*/ 38 h 50"/>
                <a:gd name="T8" fmla="*/ 39 w 51"/>
                <a:gd name="T9" fmla="*/ 7 h 50"/>
              </a:gdLst>
              <a:ahLst/>
              <a:cxnLst>
                <a:cxn ang="0">
                  <a:pos x="T0" y="T1"/>
                </a:cxn>
                <a:cxn ang="0">
                  <a:pos x="T2" y="T3"/>
                </a:cxn>
                <a:cxn ang="0">
                  <a:pos x="T4" y="T5"/>
                </a:cxn>
                <a:cxn ang="0">
                  <a:pos x="T6" y="T7"/>
                </a:cxn>
                <a:cxn ang="0">
                  <a:pos x="T8" y="T9"/>
                </a:cxn>
              </a:cxnLst>
              <a:rect l="0" t="0" r="r" b="b"/>
              <a:pathLst>
                <a:path w="51" h="50">
                  <a:moveTo>
                    <a:pt x="39" y="7"/>
                  </a:moveTo>
                  <a:cubicBezTo>
                    <a:pt x="28" y="0"/>
                    <a:pt x="15" y="2"/>
                    <a:pt x="7" y="12"/>
                  </a:cubicBezTo>
                  <a:cubicBezTo>
                    <a:pt x="0" y="22"/>
                    <a:pt x="3" y="36"/>
                    <a:pt x="13" y="43"/>
                  </a:cubicBezTo>
                  <a:cubicBezTo>
                    <a:pt x="23" y="50"/>
                    <a:pt x="37" y="48"/>
                    <a:pt x="44" y="38"/>
                  </a:cubicBezTo>
                  <a:cubicBezTo>
                    <a:pt x="51" y="28"/>
                    <a:pt x="49" y="14"/>
                    <a:pt x="39" y="7"/>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4" name="Freeform 479"/>
            <p:cNvSpPr>
              <a:spLocks/>
            </p:cNvSpPr>
            <p:nvPr/>
          </p:nvSpPr>
          <p:spPr bwMode="auto">
            <a:xfrm rot="16200000">
              <a:off x="1631105" y="2500047"/>
              <a:ext cx="250269" cy="243741"/>
            </a:xfrm>
            <a:custGeom>
              <a:avLst/>
              <a:gdLst>
                <a:gd name="T0" fmla="*/ 32 w 43"/>
                <a:gd name="T1" fmla="*/ 6 h 42"/>
                <a:gd name="T2" fmla="*/ 6 w 43"/>
                <a:gd name="T3" fmla="*/ 10 h 42"/>
                <a:gd name="T4" fmla="*/ 11 w 43"/>
                <a:gd name="T5" fmla="*/ 36 h 42"/>
                <a:gd name="T6" fmla="*/ 37 w 43"/>
                <a:gd name="T7" fmla="*/ 32 h 42"/>
                <a:gd name="T8" fmla="*/ 32 w 43"/>
                <a:gd name="T9" fmla="*/ 6 h 42"/>
              </a:gdLst>
              <a:ahLst/>
              <a:cxnLst>
                <a:cxn ang="0">
                  <a:pos x="T0" y="T1"/>
                </a:cxn>
                <a:cxn ang="0">
                  <a:pos x="T2" y="T3"/>
                </a:cxn>
                <a:cxn ang="0">
                  <a:pos x="T4" y="T5"/>
                </a:cxn>
                <a:cxn ang="0">
                  <a:pos x="T6" y="T7"/>
                </a:cxn>
                <a:cxn ang="0">
                  <a:pos x="T8" y="T9"/>
                </a:cxn>
              </a:cxnLst>
              <a:rect l="0" t="0" r="r" b="b"/>
              <a:pathLst>
                <a:path w="43" h="42">
                  <a:moveTo>
                    <a:pt x="32" y="6"/>
                  </a:moveTo>
                  <a:cubicBezTo>
                    <a:pt x="24" y="0"/>
                    <a:pt x="12" y="2"/>
                    <a:pt x="6" y="10"/>
                  </a:cubicBezTo>
                  <a:cubicBezTo>
                    <a:pt x="0" y="19"/>
                    <a:pt x="2" y="30"/>
                    <a:pt x="11" y="36"/>
                  </a:cubicBezTo>
                  <a:cubicBezTo>
                    <a:pt x="19" y="42"/>
                    <a:pt x="31" y="40"/>
                    <a:pt x="37" y="32"/>
                  </a:cubicBezTo>
                  <a:cubicBezTo>
                    <a:pt x="43" y="23"/>
                    <a:pt x="41" y="12"/>
                    <a:pt x="32" y="6"/>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5" name="Freeform 480"/>
            <p:cNvSpPr>
              <a:spLocks/>
            </p:cNvSpPr>
            <p:nvPr/>
          </p:nvSpPr>
          <p:spPr bwMode="auto">
            <a:xfrm rot="16200000">
              <a:off x="1878110" y="1863492"/>
              <a:ext cx="559298" cy="393902"/>
            </a:xfrm>
            <a:custGeom>
              <a:avLst/>
              <a:gdLst>
                <a:gd name="T0" fmla="*/ 96 w 96"/>
                <a:gd name="T1" fmla="*/ 68 h 68"/>
                <a:gd name="T2" fmla="*/ 0 w 96"/>
                <a:gd name="T3" fmla="*/ 0 h 68"/>
                <a:gd name="T4" fmla="*/ 96 w 96"/>
                <a:gd name="T5" fmla="*/ 68 h 68"/>
              </a:gdLst>
              <a:ahLst/>
              <a:cxnLst>
                <a:cxn ang="0">
                  <a:pos x="T0" y="T1"/>
                </a:cxn>
                <a:cxn ang="0">
                  <a:pos x="T2" y="T3"/>
                </a:cxn>
                <a:cxn ang="0">
                  <a:pos x="T4" y="T5"/>
                </a:cxn>
              </a:cxnLst>
              <a:rect l="0" t="0" r="r" b="b"/>
              <a:pathLst>
                <a:path w="96" h="68">
                  <a:moveTo>
                    <a:pt x="96" y="68"/>
                  </a:moveTo>
                  <a:cubicBezTo>
                    <a:pt x="0" y="0"/>
                    <a:pt x="0" y="0"/>
                    <a:pt x="0" y="0"/>
                  </a:cubicBezTo>
                  <a:cubicBezTo>
                    <a:pt x="0" y="0"/>
                    <a:pt x="25" y="58"/>
                    <a:pt x="96" y="68"/>
                  </a:cubicBezTo>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6" name="Freeform 481"/>
            <p:cNvSpPr>
              <a:spLocks/>
            </p:cNvSpPr>
            <p:nvPr/>
          </p:nvSpPr>
          <p:spPr bwMode="auto">
            <a:xfrm rot="16200000">
              <a:off x="1631105" y="1627368"/>
              <a:ext cx="652877" cy="528830"/>
            </a:xfrm>
            <a:custGeom>
              <a:avLst/>
              <a:gdLst>
                <a:gd name="T0" fmla="*/ 0 w 112"/>
                <a:gd name="T1" fmla="*/ 61 h 91"/>
                <a:gd name="T2" fmla="*/ 112 w 112"/>
                <a:gd name="T3" fmla="*/ 30 h 91"/>
                <a:gd name="T4" fmla="*/ 42 w 112"/>
                <a:gd name="T5" fmla="*/ 91 h 91"/>
                <a:gd name="T6" fmla="*/ 0 w 112"/>
                <a:gd name="T7" fmla="*/ 61 h 91"/>
              </a:gdLst>
              <a:ahLst/>
              <a:cxnLst>
                <a:cxn ang="0">
                  <a:pos x="T0" y="T1"/>
                </a:cxn>
                <a:cxn ang="0">
                  <a:pos x="T2" y="T3"/>
                </a:cxn>
                <a:cxn ang="0">
                  <a:pos x="T4" y="T5"/>
                </a:cxn>
                <a:cxn ang="0">
                  <a:pos x="T6" y="T7"/>
                </a:cxn>
              </a:cxnLst>
              <a:rect l="0" t="0" r="r" b="b"/>
              <a:pathLst>
                <a:path w="112" h="91">
                  <a:moveTo>
                    <a:pt x="0" y="61"/>
                  </a:moveTo>
                  <a:cubicBezTo>
                    <a:pt x="58" y="0"/>
                    <a:pt x="112" y="30"/>
                    <a:pt x="112" y="30"/>
                  </a:cubicBezTo>
                  <a:cubicBezTo>
                    <a:pt x="42" y="91"/>
                    <a:pt x="42" y="91"/>
                    <a:pt x="42" y="91"/>
                  </a:cubicBezTo>
                  <a:lnTo>
                    <a:pt x="0" y="61"/>
                  </a:lnTo>
                  <a:close/>
                </a:path>
              </a:pathLst>
            </a:custGeom>
            <a:solidFill>
              <a:srgbClr val="273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7" name="Freeform 482"/>
            <p:cNvSpPr>
              <a:spLocks/>
            </p:cNvSpPr>
            <p:nvPr/>
          </p:nvSpPr>
          <p:spPr bwMode="auto">
            <a:xfrm rot="16200000">
              <a:off x="1520115" y="2569687"/>
              <a:ext cx="89226" cy="278561"/>
            </a:xfrm>
            <a:custGeom>
              <a:avLst/>
              <a:gdLst>
                <a:gd name="T0" fmla="*/ 15 w 15"/>
                <a:gd name="T1" fmla="*/ 3 h 48"/>
                <a:gd name="T2" fmla="*/ 10 w 15"/>
                <a:gd name="T3" fmla="*/ 48 h 48"/>
                <a:gd name="T4" fmla="*/ 0 w 15"/>
                <a:gd name="T5" fmla="*/ 41 h 48"/>
                <a:gd name="T6" fmla="*/ 4 w 15"/>
                <a:gd name="T7" fmla="*/ 0 h 48"/>
                <a:gd name="T8" fmla="*/ 15 w 15"/>
                <a:gd name="T9" fmla="*/ 3 h 48"/>
              </a:gdLst>
              <a:ahLst/>
              <a:cxnLst>
                <a:cxn ang="0">
                  <a:pos x="T0" y="T1"/>
                </a:cxn>
                <a:cxn ang="0">
                  <a:pos x="T2" y="T3"/>
                </a:cxn>
                <a:cxn ang="0">
                  <a:pos x="T4" y="T5"/>
                </a:cxn>
                <a:cxn ang="0">
                  <a:pos x="T6" y="T7"/>
                </a:cxn>
                <a:cxn ang="0">
                  <a:pos x="T8" y="T9"/>
                </a:cxn>
              </a:cxnLst>
              <a:rect l="0" t="0" r="r" b="b"/>
              <a:pathLst>
                <a:path w="15" h="48">
                  <a:moveTo>
                    <a:pt x="15" y="3"/>
                  </a:moveTo>
                  <a:cubicBezTo>
                    <a:pt x="10" y="48"/>
                    <a:pt x="10" y="48"/>
                    <a:pt x="10" y="48"/>
                  </a:cubicBezTo>
                  <a:cubicBezTo>
                    <a:pt x="0" y="41"/>
                    <a:pt x="0" y="41"/>
                    <a:pt x="0" y="41"/>
                  </a:cubicBezTo>
                  <a:cubicBezTo>
                    <a:pt x="4" y="0"/>
                    <a:pt x="4" y="0"/>
                    <a:pt x="4" y="0"/>
                  </a:cubicBezTo>
                  <a:cubicBezTo>
                    <a:pt x="8" y="1"/>
                    <a:pt x="11" y="2"/>
                    <a:pt x="15" y="3"/>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8" name="Freeform 483"/>
            <p:cNvSpPr>
              <a:spLocks/>
            </p:cNvSpPr>
            <p:nvPr/>
          </p:nvSpPr>
          <p:spPr bwMode="auto">
            <a:xfrm rot="16200000">
              <a:off x="1367778" y="2926593"/>
              <a:ext cx="219802" cy="152338"/>
            </a:xfrm>
            <a:custGeom>
              <a:avLst/>
              <a:gdLst>
                <a:gd name="T0" fmla="*/ 38 w 38"/>
                <a:gd name="T1" fmla="*/ 0 h 26"/>
                <a:gd name="T2" fmla="*/ 36 w 38"/>
                <a:gd name="T3" fmla="*/ 26 h 26"/>
                <a:gd name="T4" fmla="*/ 0 w 38"/>
                <a:gd name="T5" fmla="*/ 1 h 26"/>
                <a:gd name="T6" fmla="*/ 38 w 38"/>
                <a:gd name="T7" fmla="*/ 0 h 26"/>
              </a:gdLst>
              <a:ahLst/>
              <a:cxnLst>
                <a:cxn ang="0">
                  <a:pos x="T0" y="T1"/>
                </a:cxn>
                <a:cxn ang="0">
                  <a:pos x="T2" y="T3"/>
                </a:cxn>
                <a:cxn ang="0">
                  <a:pos x="T4" y="T5"/>
                </a:cxn>
                <a:cxn ang="0">
                  <a:pos x="T6" y="T7"/>
                </a:cxn>
              </a:cxnLst>
              <a:rect l="0" t="0" r="r" b="b"/>
              <a:pathLst>
                <a:path w="38" h="26">
                  <a:moveTo>
                    <a:pt x="38" y="0"/>
                  </a:moveTo>
                  <a:cubicBezTo>
                    <a:pt x="36" y="26"/>
                    <a:pt x="36" y="26"/>
                    <a:pt x="36" y="26"/>
                  </a:cubicBezTo>
                  <a:cubicBezTo>
                    <a:pt x="0" y="1"/>
                    <a:pt x="0" y="1"/>
                    <a:pt x="0" y="1"/>
                  </a:cubicBezTo>
                  <a:cubicBezTo>
                    <a:pt x="14" y="0"/>
                    <a:pt x="26" y="0"/>
                    <a:pt x="38" y="0"/>
                  </a:cubicBezTo>
                  <a:close/>
                </a:path>
              </a:pathLst>
            </a:custGeom>
            <a:solidFill>
              <a:srgbClr val="BF2C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599" name="Freeform 484"/>
            <p:cNvSpPr>
              <a:spLocks/>
            </p:cNvSpPr>
            <p:nvPr/>
          </p:nvSpPr>
          <p:spPr bwMode="auto">
            <a:xfrm rot="16200000">
              <a:off x="1425448" y="1898312"/>
              <a:ext cx="796510" cy="748632"/>
            </a:xfrm>
            <a:custGeom>
              <a:avLst/>
              <a:gdLst>
                <a:gd name="T0" fmla="*/ 137 w 137"/>
                <a:gd name="T1" fmla="*/ 109 h 129"/>
                <a:gd name="T2" fmla="*/ 115 w 137"/>
                <a:gd name="T3" fmla="*/ 129 h 129"/>
                <a:gd name="T4" fmla="*/ 0 w 137"/>
                <a:gd name="T5" fmla="*/ 47 h 129"/>
                <a:gd name="T6" fmla="*/ 5 w 137"/>
                <a:gd name="T7" fmla="*/ 0 h 129"/>
                <a:gd name="T8" fmla="*/ 137 w 137"/>
                <a:gd name="T9" fmla="*/ 109 h 129"/>
              </a:gdLst>
              <a:ahLst/>
              <a:cxnLst>
                <a:cxn ang="0">
                  <a:pos x="T0" y="T1"/>
                </a:cxn>
                <a:cxn ang="0">
                  <a:pos x="T2" y="T3"/>
                </a:cxn>
                <a:cxn ang="0">
                  <a:pos x="T4" y="T5"/>
                </a:cxn>
                <a:cxn ang="0">
                  <a:pos x="T6" y="T7"/>
                </a:cxn>
                <a:cxn ang="0">
                  <a:pos x="T8" y="T9"/>
                </a:cxn>
              </a:cxnLst>
              <a:rect l="0" t="0" r="r" b="b"/>
              <a:pathLst>
                <a:path w="137" h="129">
                  <a:moveTo>
                    <a:pt x="137" y="109"/>
                  </a:moveTo>
                  <a:cubicBezTo>
                    <a:pt x="115" y="129"/>
                    <a:pt x="115" y="129"/>
                    <a:pt x="115" y="129"/>
                  </a:cubicBezTo>
                  <a:cubicBezTo>
                    <a:pt x="0" y="47"/>
                    <a:pt x="0" y="47"/>
                    <a:pt x="0" y="47"/>
                  </a:cubicBezTo>
                  <a:cubicBezTo>
                    <a:pt x="5" y="0"/>
                    <a:pt x="5" y="0"/>
                    <a:pt x="5" y="0"/>
                  </a:cubicBezTo>
                  <a:cubicBezTo>
                    <a:pt x="98" y="26"/>
                    <a:pt x="137" y="109"/>
                    <a:pt x="137" y="109"/>
                  </a:cubicBezTo>
                  <a:close/>
                </a:path>
              </a:pathLst>
            </a:custGeom>
            <a:solidFill>
              <a:srgbClr val="BF2C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0" name="Freeform 485"/>
            <p:cNvSpPr>
              <a:spLocks/>
            </p:cNvSpPr>
            <p:nvPr/>
          </p:nvSpPr>
          <p:spPr bwMode="auto">
            <a:xfrm rot="16200000">
              <a:off x="1465709" y="2787313"/>
              <a:ext cx="52230" cy="180629"/>
            </a:xfrm>
            <a:custGeom>
              <a:avLst/>
              <a:gdLst>
                <a:gd name="T0" fmla="*/ 9 w 9"/>
                <a:gd name="T1" fmla="*/ 1 h 31"/>
                <a:gd name="T2" fmla="*/ 6 w 9"/>
                <a:gd name="T3" fmla="*/ 31 h 31"/>
                <a:gd name="T4" fmla="*/ 0 w 9"/>
                <a:gd name="T5" fmla="*/ 26 h 31"/>
                <a:gd name="T6" fmla="*/ 2 w 9"/>
                <a:gd name="T7" fmla="*/ 0 h 31"/>
                <a:gd name="T8" fmla="*/ 9 w 9"/>
                <a:gd name="T9" fmla="*/ 1 h 31"/>
              </a:gdLst>
              <a:ahLst/>
              <a:cxnLst>
                <a:cxn ang="0">
                  <a:pos x="T0" y="T1"/>
                </a:cxn>
                <a:cxn ang="0">
                  <a:pos x="T2" y="T3"/>
                </a:cxn>
                <a:cxn ang="0">
                  <a:pos x="T4" y="T5"/>
                </a:cxn>
                <a:cxn ang="0">
                  <a:pos x="T6" y="T7"/>
                </a:cxn>
                <a:cxn ang="0">
                  <a:pos x="T8" y="T9"/>
                </a:cxn>
              </a:cxnLst>
              <a:rect l="0" t="0" r="r" b="b"/>
              <a:pathLst>
                <a:path w="9" h="31">
                  <a:moveTo>
                    <a:pt x="9" y="1"/>
                  </a:moveTo>
                  <a:cubicBezTo>
                    <a:pt x="6" y="31"/>
                    <a:pt x="6" y="31"/>
                    <a:pt x="6" y="31"/>
                  </a:cubicBezTo>
                  <a:cubicBezTo>
                    <a:pt x="0" y="26"/>
                    <a:pt x="0" y="26"/>
                    <a:pt x="0" y="26"/>
                  </a:cubicBezTo>
                  <a:cubicBezTo>
                    <a:pt x="2" y="0"/>
                    <a:pt x="2" y="0"/>
                    <a:pt x="2" y="0"/>
                  </a:cubicBezTo>
                  <a:cubicBezTo>
                    <a:pt x="5" y="1"/>
                    <a:pt x="7" y="1"/>
                    <a:pt x="9" y="1"/>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1" name="Freeform 486"/>
            <p:cNvSpPr>
              <a:spLocks/>
            </p:cNvSpPr>
            <p:nvPr/>
          </p:nvSpPr>
          <p:spPr bwMode="auto">
            <a:xfrm rot="16200000">
              <a:off x="1556024" y="2529426"/>
              <a:ext cx="52230" cy="278561"/>
            </a:xfrm>
            <a:custGeom>
              <a:avLst/>
              <a:gdLst>
                <a:gd name="T0" fmla="*/ 9 w 9"/>
                <a:gd name="T1" fmla="*/ 1 h 48"/>
                <a:gd name="T2" fmla="*/ 4 w 9"/>
                <a:gd name="T3" fmla="*/ 48 h 48"/>
                <a:gd name="T4" fmla="*/ 0 w 9"/>
                <a:gd name="T5" fmla="*/ 45 h 48"/>
                <a:gd name="T6" fmla="*/ 5 w 9"/>
                <a:gd name="T7" fmla="*/ 0 h 48"/>
                <a:gd name="T8" fmla="*/ 9 w 9"/>
                <a:gd name="T9" fmla="*/ 1 h 48"/>
              </a:gdLst>
              <a:ahLst/>
              <a:cxnLst>
                <a:cxn ang="0">
                  <a:pos x="T0" y="T1"/>
                </a:cxn>
                <a:cxn ang="0">
                  <a:pos x="T2" y="T3"/>
                </a:cxn>
                <a:cxn ang="0">
                  <a:pos x="T4" y="T5"/>
                </a:cxn>
                <a:cxn ang="0">
                  <a:pos x="T6" y="T7"/>
                </a:cxn>
                <a:cxn ang="0">
                  <a:pos x="T8" y="T9"/>
                </a:cxn>
              </a:cxnLst>
              <a:rect l="0" t="0" r="r" b="b"/>
              <a:pathLst>
                <a:path w="9" h="48">
                  <a:moveTo>
                    <a:pt x="9" y="1"/>
                  </a:moveTo>
                  <a:cubicBezTo>
                    <a:pt x="4" y="48"/>
                    <a:pt x="4" y="48"/>
                    <a:pt x="4" y="48"/>
                  </a:cubicBezTo>
                  <a:cubicBezTo>
                    <a:pt x="0" y="45"/>
                    <a:pt x="0" y="45"/>
                    <a:pt x="0" y="45"/>
                  </a:cubicBezTo>
                  <a:cubicBezTo>
                    <a:pt x="5" y="0"/>
                    <a:pt x="5" y="0"/>
                    <a:pt x="5" y="0"/>
                  </a:cubicBezTo>
                  <a:cubicBezTo>
                    <a:pt x="6" y="0"/>
                    <a:pt x="7" y="0"/>
                    <a:pt x="9" y="1"/>
                  </a:cubicBezTo>
                  <a:close/>
                </a:path>
              </a:pathLst>
            </a:custGeom>
            <a:solidFill>
              <a:srgbClr val="283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2" name="Freeform 487"/>
            <p:cNvSpPr>
              <a:spLocks/>
            </p:cNvSpPr>
            <p:nvPr/>
          </p:nvSpPr>
          <p:spPr bwMode="auto">
            <a:xfrm rot="16200000">
              <a:off x="1468973" y="2668707"/>
              <a:ext cx="132752" cy="254622"/>
            </a:xfrm>
            <a:custGeom>
              <a:avLst/>
              <a:gdLst>
                <a:gd name="T0" fmla="*/ 23 w 23"/>
                <a:gd name="T1" fmla="*/ 3 h 44"/>
                <a:gd name="T2" fmla="*/ 19 w 23"/>
                <a:gd name="T3" fmla="*/ 44 h 44"/>
                <a:gd name="T4" fmla="*/ 0 w 23"/>
                <a:gd name="T5" fmla="*/ 30 h 44"/>
                <a:gd name="T6" fmla="*/ 2 w 23"/>
                <a:gd name="T7" fmla="*/ 0 h 44"/>
                <a:gd name="T8" fmla="*/ 23 w 23"/>
                <a:gd name="T9" fmla="*/ 3 h 44"/>
              </a:gdLst>
              <a:ahLst/>
              <a:cxnLst>
                <a:cxn ang="0">
                  <a:pos x="T0" y="T1"/>
                </a:cxn>
                <a:cxn ang="0">
                  <a:pos x="T2" y="T3"/>
                </a:cxn>
                <a:cxn ang="0">
                  <a:pos x="T4" y="T5"/>
                </a:cxn>
                <a:cxn ang="0">
                  <a:pos x="T6" y="T7"/>
                </a:cxn>
                <a:cxn ang="0">
                  <a:pos x="T8" y="T9"/>
                </a:cxn>
              </a:cxnLst>
              <a:rect l="0" t="0" r="r" b="b"/>
              <a:pathLst>
                <a:path w="23" h="44">
                  <a:moveTo>
                    <a:pt x="23" y="3"/>
                  </a:moveTo>
                  <a:cubicBezTo>
                    <a:pt x="19" y="44"/>
                    <a:pt x="19" y="44"/>
                    <a:pt x="19" y="44"/>
                  </a:cubicBezTo>
                  <a:cubicBezTo>
                    <a:pt x="0" y="30"/>
                    <a:pt x="0" y="30"/>
                    <a:pt x="0" y="30"/>
                  </a:cubicBezTo>
                  <a:cubicBezTo>
                    <a:pt x="2" y="0"/>
                    <a:pt x="2" y="0"/>
                    <a:pt x="2" y="0"/>
                  </a:cubicBezTo>
                  <a:cubicBezTo>
                    <a:pt x="10" y="1"/>
                    <a:pt x="16" y="2"/>
                    <a:pt x="23" y="3"/>
                  </a:cubicBezTo>
                  <a:close/>
                </a:path>
              </a:pathLst>
            </a:custGeom>
            <a:solidFill>
              <a:srgbClr val="283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3" name="Freeform 488"/>
            <p:cNvSpPr>
              <a:spLocks/>
            </p:cNvSpPr>
            <p:nvPr/>
          </p:nvSpPr>
          <p:spPr bwMode="auto">
            <a:xfrm rot="16200000">
              <a:off x="1486383" y="2773167"/>
              <a:ext cx="17410" cy="174100"/>
            </a:xfrm>
            <a:custGeom>
              <a:avLst/>
              <a:gdLst>
                <a:gd name="T0" fmla="*/ 8 w 8"/>
                <a:gd name="T1" fmla="*/ 0 h 80"/>
                <a:gd name="T2" fmla="*/ 3 w 8"/>
                <a:gd name="T3" fmla="*/ 80 h 80"/>
                <a:gd name="T4" fmla="*/ 0 w 8"/>
                <a:gd name="T5" fmla="*/ 80 h 80"/>
                <a:gd name="T6" fmla="*/ 8 w 8"/>
                <a:gd name="T7" fmla="*/ 0 h 80"/>
                <a:gd name="T8" fmla="*/ 8 w 8"/>
                <a:gd name="T9" fmla="*/ 0 h 80"/>
              </a:gdLst>
              <a:ahLst/>
              <a:cxnLst>
                <a:cxn ang="0">
                  <a:pos x="T0" y="T1"/>
                </a:cxn>
                <a:cxn ang="0">
                  <a:pos x="T2" y="T3"/>
                </a:cxn>
                <a:cxn ang="0">
                  <a:pos x="T4" y="T5"/>
                </a:cxn>
                <a:cxn ang="0">
                  <a:pos x="T6" y="T7"/>
                </a:cxn>
                <a:cxn ang="0">
                  <a:pos x="T8" y="T9"/>
                </a:cxn>
              </a:cxnLst>
              <a:rect l="0" t="0" r="r" b="b"/>
              <a:pathLst>
                <a:path w="8" h="80">
                  <a:moveTo>
                    <a:pt x="8" y="0"/>
                  </a:moveTo>
                  <a:lnTo>
                    <a:pt x="3" y="80"/>
                  </a:lnTo>
                  <a:lnTo>
                    <a:pt x="0" y="80"/>
                  </a:lnTo>
                  <a:lnTo>
                    <a:pt x="8" y="0"/>
                  </a:lnTo>
                  <a:lnTo>
                    <a:pt x="8" y="0"/>
                  </a:lnTo>
                  <a:close/>
                </a:path>
              </a:pathLst>
            </a:custGeom>
            <a:solidFill>
              <a:srgbClr val="E034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4" name="Freeform 489"/>
            <p:cNvSpPr>
              <a:spLocks/>
            </p:cNvSpPr>
            <p:nvPr/>
          </p:nvSpPr>
          <p:spPr bwMode="auto">
            <a:xfrm rot="16200000">
              <a:off x="1572346" y="2441288"/>
              <a:ext cx="367787" cy="361258"/>
            </a:xfrm>
            <a:custGeom>
              <a:avLst/>
              <a:gdLst>
                <a:gd name="T0" fmla="*/ 15 w 63"/>
                <a:gd name="T1" fmla="*/ 54 h 62"/>
                <a:gd name="T2" fmla="*/ 9 w 63"/>
                <a:gd name="T3" fmla="*/ 15 h 62"/>
                <a:gd name="T4" fmla="*/ 48 w 63"/>
                <a:gd name="T5" fmla="*/ 8 h 62"/>
                <a:gd name="T6" fmla="*/ 54 w 63"/>
                <a:gd name="T7" fmla="*/ 47 h 62"/>
                <a:gd name="T8" fmla="*/ 15 w 63"/>
                <a:gd name="T9" fmla="*/ 54 h 62"/>
              </a:gdLst>
              <a:ahLst/>
              <a:cxnLst>
                <a:cxn ang="0">
                  <a:pos x="T0" y="T1"/>
                </a:cxn>
                <a:cxn ang="0">
                  <a:pos x="T2" y="T3"/>
                </a:cxn>
                <a:cxn ang="0">
                  <a:pos x="T4" y="T5"/>
                </a:cxn>
                <a:cxn ang="0">
                  <a:pos x="T6" y="T7"/>
                </a:cxn>
                <a:cxn ang="0">
                  <a:pos x="T8" y="T9"/>
                </a:cxn>
              </a:cxnLst>
              <a:rect l="0" t="0" r="r" b="b"/>
              <a:pathLst>
                <a:path w="63" h="62">
                  <a:moveTo>
                    <a:pt x="15" y="54"/>
                  </a:moveTo>
                  <a:cubicBezTo>
                    <a:pt x="3" y="45"/>
                    <a:pt x="0" y="27"/>
                    <a:pt x="9" y="15"/>
                  </a:cubicBezTo>
                  <a:cubicBezTo>
                    <a:pt x="18" y="2"/>
                    <a:pt x="35" y="0"/>
                    <a:pt x="48" y="8"/>
                  </a:cubicBezTo>
                  <a:cubicBezTo>
                    <a:pt x="60" y="17"/>
                    <a:pt x="63" y="35"/>
                    <a:pt x="54" y="47"/>
                  </a:cubicBezTo>
                  <a:cubicBezTo>
                    <a:pt x="45" y="60"/>
                    <a:pt x="28" y="62"/>
                    <a:pt x="15" y="54"/>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5" name="Freeform 490"/>
            <p:cNvSpPr>
              <a:spLocks/>
            </p:cNvSpPr>
            <p:nvPr/>
          </p:nvSpPr>
          <p:spPr bwMode="auto">
            <a:xfrm rot="16200000">
              <a:off x="1572346" y="2441288"/>
              <a:ext cx="367787" cy="361258"/>
            </a:xfrm>
            <a:custGeom>
              <a:avLst/>
              <a:gdLst>
                <a:gd name="T0" fmla="*/ 15 w 63"/>
                <a:gd name="T1" fmla="*/ 54 h 62"/>
                <a:gd name="T2" fmla="*/ 9 w 63"/>
                <a:gd name="T3" fmla="*/ 15 h 62"/>
                <a:gd name="T4" fmla="*/ 48 w 63"/>
                <a:gd name="T5" fmla="*/ 8 h 62"/>
                <a:gd name="T6" fmla="*/ 54 w 63"/>
                <a:gd name="T7" fmla="*/ 47 h 62"/>
                <a:gd name="T8" fmla="*/ 15 w 63"/>
                <a:gd name="T9" fmla="*/ 54 h 62"/>
              </a:gdLst>
              <a:ahLst/>
              <a:cxnLst>
                <a:cxn ang="0">
                  <a:pos x="T0" y="T1"/>
                </a:cxn>
                <a:cxn ang="0">
                  <a:pos x="T2" y="T3"/>
                </a:cxn>
                <a:cxn ang="0">
                  <a:pos x="T4" y="T5"/>
                </a:cxn>
                <a:cxn ang="0">
                  <a:pos x="T6" y="T7"/>
                </a:cxn>
                <a:cxn ang="0">
                  <a:pos x="T8" y="T9"/>
                </a:cxn>
              </a:cxnLst>
              <a:rect l="0" t="0" r="r" b="b"/>
              <a:pathLst>
                <a:path w="63" h="62">
                  <a:moveTo>
                    <a:pt x="15" y="54"/>
                  </a:moveTo>
                  <a:cubicBezTo>
                    <a:pt x="3" y="45"/>
                    <a:pt x="0" y="27"/>
                    <a:pt x="9" y="15"/>
                  </a:cubicBezTo>
                  <a:cubicBezTo>
                    <a:pt x="18" y="2"/>
                    <a:pt x="35" y="0"/>
                    <a:pt x="48" y="8"/>
                  </a:cubicBezTo>
                  <a:cubicBezTo>
                    <a:pt x="60" y="17"/>
                    <a:pt x="63" y="35"/>
                    <a:pt x="54" y="47"/>
                  </a:cubicBezTo>
                  <a:cubicBezTo>
                    <a:pt x="45" y="60"/>
                    <a:pt x="28" y="62"/>
                    <a:pt x="15" y="54"/>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6" name="Freeform 491"/>
            <p:cNvSpPr>
              <a:spLocks/>
            </p:cNvSpPr>
            <p:nvPr/>
          </p:nvSpPr>
          <p:spPr bwMode="auto">
            <a:xfrm rot="16200000">
              <a:off x="1607166" y="2476108"/>
              <a:ext cx="298147" cy="291618"/>
            </a:xfrm>
            <a:custGeom>
              <a:avLst/>
              <a:gdLst>
                <a:gd name="T0" fmla="*/ 13 w 51"/>
                <a:gd name="T1" fmla="*/ 43 h 50"/>
                <a:gd name="T2" fmla="*/ 7 w 51"/>
                <a:gd name="T3" fmla="*/ 12 h 50"/>
                <a:gd name="T4" fmla="*/ 39 w 51"/>
                <a:gd name="T5" fmla="*/ 7 h 50"/>
                <a:gd name="T6" fmla="*/ 44 w 51"/>
                <a:gd name="T7" fmla="*/ 38 h 50"/>
                <a:gd name="T8" fmla="*/ 13 w 51"/>
                <a:gd name="T9" fmla="*/ 43 h 50"/>
              </a:gdLst>
              <a:ahLst/>
              <a:cxnLst>
                <a:cxn ang="0">
                  <a:pos x="T0" y="T1"/>
                </a:cxn>
                <a:cxn ang="0">
                  <a:pos x="T2" y="T3"/>
                </a:cxn>
                <a:cxn ang="0">
                  <a:pos x="T4" y="T5"/>
                </a:cxn>
                <a:cxn ang="0">
                  <a:pos x="T6" y="T7"/>
                </a:cxn>
                <a:cxn ang="0">
                  <a:pos x="T8" y="T9"/>
                </a:cxn>
              </a:cxnLst>
              <a:rect l="0" t="0" r="r" b="b"/>
              <a:pathLst>
                <a:path w="51" h="50">
                  <a:moveTo>
                    <a:pt x="13" y="43"/>
                  </a:moveTo>
                  <a:cubicBezTo>
                    <a:pt x="3" y="36"/>
                    <a:pt x="0" y="22"/>
                    <a:pt x="7" y="12"/>
                  </a:cubicBezTo>
                  <a:cubicBezTo>
                    <a:pt x="15" y="2"/>
                    <a:pt x="28" y="0"/>
                    <a:pt x="39" y="7"/>
                  </a:cubicBezTo>
                  <a:cubicBezTo>
                    <a:pt x="49" y="14"/>
                    <a:pt x="51" y="28"/>
                    <a:pt x="44" y="38"/>
                  </a:cubicBezTo>
                  <a:cubicBezTo>
                    <a:pt x="37" y="48"/>
                    <a:pt x="23" y="50"/>
                    <a:pt x="13" y="43"/>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7" name="Freeform 492"/>
            <p:cNvSpPr>
              <a:spLocks/>
            </p:cNvSpPr>
            <p:nvPr/>
          </p:nvSpPr>
          <p:spPr bwMode="auto">
            <a:xfrm rot="16200000">
              <a:off x="1631105" y="2500047"/>
              <a:ext cx="250269" cy="243741"/>
            </a:xfrm>
            <a:custGeom>
              <a:avLst/>
              <a:gdLst>
                <a:gd name="T0" fmla="*/ 11 w 43"/>
                <a:gd name="T1" fmla="*/ 36 h 42"/>
                <a:gd name="T2" fmla="*/ 6 w 43"/>
                <a:gd name="T3" fmla="*/ 10 h 42"/>
                <a:gd name="T4" fmla="*/ 32 w 43"/>
                <a:gd name="T5" fmla="*/ 6 h 42"/>
                <a:gd name="T6" fmla="*/ 37 w 43"/>
                <a:gd name="T7" fmla="*/ 32 h 42"/>
                <a:gd name="T8" fmla="*/ 11 w 43"/>
                <a:gd name="T9" fmla="*/ 36 h 42"/>
              </a:gdLst>
              <a:ahLst/>
              <a:cxnLst>
                <a:cxn ang="0">
                  <a:pos x="T0" y="T1"/>
                </a:cxn>
                <a:cxn ang="0">
                  <a:pos x="T2" y="T3"/>
                </a:cxn>
                <a:cxn ang="0">
                  <a:pos x="T4" y="T5"/>
                </a:cxn>
                <a:cxn ang="0">
                  <a:pos x="T6" y="T7"/>
                </a:cxn>
                <a:cxn ang="0">
                  <a:pos x="T8" y="T9"/>
                </a:cxn>
              </a:cxnLst>
              <a:rect l="0" t="0" r="r" b="b"/>
              <a:pathLst>
                <a:path w="43" h="42">
                  <a:moveTo>
                    <a:pt x="11" y="36"/>
                  </a:moveTo>
                  <a:cubicBezTo>
                    <a:pt x="2" y="30"/>
                    <a:pt x="0" y="19"/>
                    <a:pt x="6" y="10"/>
                  </a:cubicBezTo>
                  <a:cubicBezTo>
                    <a:pt x="12" y="2"/>
                    <a:pt x="24" y="0"/>
                    <a:pt x="32" y="6"/>
                  </a:cubicBezTo>
                  <a:cubicBezTo>
                    <a:pt x="41" y="12"/>
                    <a:pt x="43" y="23"/>
                    <a:pt x="37" y="32"/>
                  </a:cubicBezTo>
                  <a:cubicBezTo>
                    <a:pt x="31" y="40"/>
                    <a:pt x="19" y="42"/>
                    <a:pt x="11" y="36"/>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8" name="Freeform 493"/>
            <p:cNvSpPr>
              <a:spLocks/>
            </p:cNvSpPr>
            <p:nvPr/>
          </p:nvSpPr>
          <p:spPr bwMode="auto">
            <a:xfrm rot="16200000">
              <a:off x="1878110" y="1863492"/>
              <a:ext cx="559298" cy="393902"/>
            </a:xfrm>
            <a:custGeom>
              <a:avLst/>
              <a:gdLst>
                <a:gd name="T0" fmla="*/ 96 w 96"/>
                <a:gd name="T1" fmla="*/ 68 h 68"/>
                <a:gd name="T2" fmla="*/ 0 w 96"/>
                <a:gd name="T3" fmla="*/ 0 h 68"/>
                <a:gd name="T4" fmla="*/ 96 w 96"/>
                <a:gd name="T5" fmla="*/ 68 h 68"/>
              </a:gdLst>
              <a:ahLst/>
              <a:cxnLst>
                <a:cxn ang="0">
                  <a:pos x="T0" y="T1"/>
                </a:cxn>
                <a:cxn ang="0">
                  <a:pos x="T2" y="T3"/>
                </a:cxn>
                <a:cxn ang="0">
                  <a:pos x="T4" y="T5"/>
                </a:cxn>
              </a:cxnLst>
              <a:rect l="0" t="0" r="r" b="b"/>
              <a:pathLst>
                <a:path w="96" h="68">
                  <a:moveTo>
                    <a:pt x="96" y="68"/>
                  </a:moveTo>
                  <a:cubicBezTo>
                    <a:pt x="0" y="0"/>
                    <a:pt x="0" y="0"/>
                    <a:pt x="0" y="0"/>
                  </a:cubicBezTo>
                  <a:cubicBezTo>
                    <a:pt x="0" y="0"/>
                    <a:pt x="64" y="4"/>
                    <a:pt x="96" y="68"/>
                  </a:cubicBezTo>
                </a:path>
              </a:pathLst>
            </a:custGeom>
            <a:solidFill>
              <a:srgbClr val="151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09" name="Freeform 494"/>
            <p:cNvSpPr>
              <a:spLocks/>
            </p:cNvSpPr>
            <p:nvPr/>
          </p:nvSpPr>
          <p:spPr bwMode="auto">
            <a:xfrm rot="16200000">
              <a:off x="3651758" y="5933090"/>
              <a:ext cx="626762" cy="604999"/>
            </a:xfrm>
            <a:custGeom>
              <a:avLst/>
              <a:gdLst>
                <a:gd name="T0" fmla="*/ 25 w 108"/>
                <a:gd name="T1" fmla="*/ 104 h 104"/>
                <a:gd name="T2" fmla="*/ 61 w 108"/>
                <a:gd name="T3" fmla="*/ 0 h 104"/>
                <a:gd name="T4" fmla="*/ 25 w 108"/>
                <a:gd name="T5" fmla="*/ 104 h 104"/>
              </a:gdLst>
              <a:ahLst/>
              <a:cxnLst>
                <a:cxn ang="0">
                  <a:pos x="T0" y="T1"/>
                </a:cxn>
                <a:cxn ang="0">
                  <a:pos x="T2" y="T3"/>
                </a:cxn>
                <a:cxn ang="0">
                  <a:pos x="T4" y="T5"/>
                </a:cxn>
              </a:cxnLst>
              <a:rect l="0" t="0" r="r" b="b"/>
              <a:pathLst>
                <a:path w="108" h="104">
                  <a:moveTo>
                    <a:pt x="25" y="104"/>
                  </a:moveTo>
                  <a:cubicBezTo>
                    <a:pt x="25" y="104"/>
                    <a:pt x="0" y="8"/>
                    <a:pt x="61" y="0"/>
                  </a:cubicBezTo>
                  <a:cubicBezTo>
                    <a:pt x="61" y="0"/>
                    <a:pt x="108" y="32"/>
                    <a:pt x="25" y="104"/>
                  </a:cubicBezTo>
                  <a:close/>
                </a:path>
              </a:pathLst>
            </a:custGeom>
            <a:solidFill>
              <a:srgbClr val="FFD4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0" name="Freeform 495"/>
            <p:cNvSpPr>
              <a:spLocks/>
            </p:cNvSpPr>
            <p:nvPr/>
          </p:nvSpPr>
          <p:spPr bwMode="auto">
            <a:xfrm rot="16200000">
              <a:off x="3693107" y="5996202"/>
              <a:ext cx="498363" cy="489658"/>
            </a:xfrm>
            <a:custGeom>
              <a:avLst/>
              <a:gdLst>
                <a:gd name="T0" fmla="*/ 20 w 86"/>
                <a:gd name="T1" fmla="*/ 84 h 84"/>
                <a:gd name="T2" fmla="*/ 49 w 86"/>
                <a:gd name="T3" fmla="*/ 0 h 84"/>
                <a:gd name="T4" fmla="*/ 20 w 86"/>
                <a:gd name="T5" fmla="*/ 84 h 84"/>
              </a:gdLst>
              <a:ahLst/>
              <a:cxnLst>
                <a:cxn ang="0">
                  <a:pos x="T0" y="T1"/>
                </a:cxn>
                <a:cxn ang="0">
                  <a:pos x="T2" y="T3"/>
                </a:cxn>
                <a:cxn ang="0">
                  <a:pos x="T4" y="T5"/>
                </a:cxn>
              </a:cxnLst>
              <a:rect l="0" t="0" r="r" b="b"/>
              <a:pathLst>
                <a:path w="86" h="84">
                  <a:moveTo>
                    <a:pt x="20" y="84"/>
                  </a:moveTo>
                  <a:cubicBezTo>
                    <a:pt x="20" y="84"/>
                    <a:pt x="0" y="6"/>
                    <a:pt x="49" y="0"/>
                  </a:cubicBezTo>
                  <a:cubicBezTo>
                    <a:pt x="49" y="0"/>
                    <a:pt x="86" y="26"/>
                    <a:pt x="20" y="84"/>
                  </a:cubicBezTo>
                  <a:close/>
                </a:path>
              </a:pathLst>
            </a:custGeom>
            <a:solidFill>
              <a:srgbClr val="FFED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1" name="Freeform 496"/>
            <p:cNvSpPr>
              <a:spLocks/>
            </p:cNvSpPr>
            <p:nvPr/>
          </p:nvSpPr>
          <p:spPr bwMode="auto">
            <a:xfrm rot="16200000">
              <a:off x="3570148" y="6125689"/>
              <a:ext cx="261151" cy="167572"/>
            </a:xfrm>
            <a:custGeom>
              <a:avLst/>
              <a:gdLst>
                <a:gd name="T0" fmla="*/ 107 w 120"/>
                <a:gd name="T1" fmla="*/ 77 h 77"/>
                <a:gd name="T2" fmla="*/ 0 w 120"/>
                <a:gd name="T3" fmla="*/ 40 h 77"/>
                <a:gd name="T4" fmla="*/ 13 w 120"/>
                <a:gd name="T5" fmla="*/ 0 h 77"/>
                <a:gd name="T6" fmla="*/ 120 w 120"/>
                <a:gd name="T7" fmla="*/ 37 h 77"/>
                <a:gd name="T8" fmla="*/ 107 w 120"/>
                <a:gd name="T9" fmla="*/ 77 h 77"/>
              </a:gdLst>
              <a:ahLst/>
              <a:cxnLst>
                <a:cxn ang="0">
                  <a:pos x="T0" y="T1"/>
                </a:cxn>
                <a:cxn ang="0">
                  <a:pos x="T2" y="T3"/>
                </a:cxn>
                <a:cxn ang="0">
                  <a:pos x="T4" y="T5"/>
                </a:cxn>
                <a:cxn ang="0">
                  <a:pos x="T6" y="T7"/>
                </a:cxn>
                <a:cxn ang="0">
                  <a:pos x="T8" y="T9"/>
                </a:cxn>
              </a:cxnLst>
              <a:rect l="0" t="0" r="r" b="b"/>
              <a:pathLst>
                <a:path w="120" h="77">
                  <a:moveTo>
                    <a:pt x="107" y="77"/>
                  </a:moveTo>
                  <a:lnTo>
                    <a:pt x="0" y="40"/>
                  </a:lnTo>
                  <a:lnTo>
                    <a:pt x="13" y="0"/>
                  </a:lnTo>
                  <a:lnTo>
                    <a:pt x="120" y="37"/>
                  </a:lnTo>
                  <a:lnTo>
                    <a:pt x="107" y="77"/>
                  </a:lnTo>
                  <a:close/>
                </a:path>
              </a:pathLst>
            </a:custGeom>
            <a:solidFill>
              <a:srgbClr val="0D3C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2" name="Freeform 497"/>
            <p:cNvSpPr>
              <a:spLocks/>
            </p:cNvSpPr>
            <p:nvPr/>
          </p:nvSpPr>
          <p:spPr bwMode="auto">
            <a:xfrm rot="16200000">
              <a:off x="3232829" y="6236678"/>
              <a:ext cx="587589" cy="341672"/>
            </a:xfrm>
            <a:custGeom>
              <a:avLst/>
              <a:gdLst>
                <a:gd name="T0" fmla="*/ 101 w 101"/>
                <a:gd name="T1" fmla="*/ 14 h 59"/>
                <a:gd name="T2" fmla="*/ 0 w 101"/>
                <a:gd name="T3" fmla="*/ 51 h 59"/>
                <a:gd name="T4" fmla="*/ 85 w 101"/>
                <a:gd name="T5" fmla="*/ 59 h 59"/>
                <a:gd name="T6" fmla="*/ 101 w 101"/>
                <a:gd name="T7" fmla="*/ 14 h 59"/>
              </a:gdLst>
              <a:ahLst/>
              <a:cxnLst>
                <a:cxn ang="0">
                  <a:pos x="T0" y="T1"/>
                </a:cxn>
                <a:cxn ang="0">
                  <a:pos x="T2" y="T3"/>
                </a:cxn>
                <a:cxn ang="0">
                  <a:pos x="T4" y="T5"/>
                </a:cxn>
                <a:cxn ang="0">
                  <a:pos x="T6" y="T7"/>
                </a:cxn>
              </a:cxnLst>
              <a:rect l="0" t="0" r="r" b="b"/>
              <a:pathLst>
                <a:path w="101" h="59">
                  <a:moveTo>
                    <a:pt x="101" y="14"/>
                  </a:moveTo>
                  <a:cubicBezTo>
                    <a:pt x="24" y="0"/>
                    <a:pt x="0" y="51"/>
                    <a:pt x="0" y="51"/>
                  </a:cubicBezTo>
                  <a:cubicBezTo>
                    <a:pt x="85" y="59"/>
                    <a:pt x="85" y="59"/>
                    <a:pt x="85" y="59"/>
                  </a:cubicBezTo>
                  <a:lnTo>
                    <a:pt x="101" y="14"/>
                  </a:lnTo>
                  <a:close/>
                </a:path>
              </a:pathLst>
            </a:custGeom>
            <a:solidFill>
              <a:srgbClr val="1C7B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3" name="Freeform 498"/>
            <p:cNvSpPr>
              <a:spLocks/>
            </p:cNvSpPr>
            <p:nvPr/>
          </p:nvSpPr>
          <p:spPr bwMode="auto">
            <a:xfrm rot="16200000">
              <a:off x="2585393" y="5680645"/>
              <a:ext cx="306852" cy="511420"/>
            </a:xfrm>
            <a:custGeom>
              <a:avLst/>
              <a:gdLst>
                <a:gd name="T0" fmla="*/ 25 w 53"/>
                <a:gd name="T1" fmla="*/ 81 h 88"/>
                <a:gd name="T2" fmla="*/ 26 w 53"/>
                <a:gd name="T3" fmla="*/ 77 h 88"/>
                <a:gd name="T4" fmla="*/ 30 w 53"/>
                <a:gd name="T5" fmla="*/ 66 h 88"/>
                <a:gd name="T6" fmla="*/ 37 w 53"/>
                <a:gd name="T7" fmla="*/ 45 h 88"/>
                <a:gd name="T8" fmla="*/ 37 w 53"/>
                <a:gd name="T9" fmla="*/ 45 h 88"/>
                <a:gd name="T10" fmla="*/ 40 w 53"/>
                <a:gd name="T11" fmla="*/ 38 h 88"/>
                <a:gd name="T12" fmla="*/ 53 w 53"/>
                <a:gd name="T13" fmla="*/ 0 h 88"/>
                <a:gd name="T14" fmla="*/ 24 w 53"/>
                <a:gd name="T15" fmla="*/ 20 h 88"/>
                <a:gd name="T16" fmla="*/ 19 w 53"/>
                <a:gd name="T17" fmla="*/ 24 h 88"/>
                <a:gd name="T18" fmla="*/ 19 w 53"/>
                <a:gd name="T19" fmla="*/ 24 h 88"/>
                <a:gd name="T20" fmla="*/ 5 w 53"/>
                <a:gd name="T21" fmla="*/ 37 h 88"/>
                <a:gd name="T22" fmla="*/ 0 w 53"/>
                <a:gd name="T23" fmla="*/ 43 h 88"/>
                <a:gd name="T24" fmla="*/ 22 w 53"/>
                <a:gd name="T25" fmla="*/ 88 h 88"/>
                <a:gd name="T26" fmla="*/ 25 w 53"/>
                <a:gd name="T27"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88">
                  <a:moveTo>
                    <a:pt x="25" y="81"/>
                  </a:moveTo>
                  <a:cubicBezTo>
                    <a:pt x="26" y="77"/>
                    <a:pt x="26" y="77"/>
                    <a:pt x="26" y="77"/>
                  </a:cubicBezTo>
                  <a:cubicBezTo>
                    <a:pt x="30" y="66"/>
                    <a:pt x="30" y="66"/>
                    <a:pt x="30" y="66"/>
                  </a:cubicBezTo>
                  <a:cubicBezTo>
                    <a:pt x="37" y="45"/>
                    <a:pt x="37" y="45"/>
                    <a:pt x="37" y="45"/>
                  </a:cubicBezTo>
                  <a:cubicBezTo>
                    <a:pt x="37" y="45"/>
                    <a:pt x="37" y="45"/>
                    <a:pt x="37" y="45"/>
                  </a:cubicBezTo>
                  <a:cubicBezTo>
                    <a:pt x="40" y="38"/>
                    <a:pt x="40" y="38"/>
                    <a:pt x="40" y="38"/>
                  </a:cubicBezTo>
                  <a:cubicBezTo>
                    <a:pt x="53" y="0"/>
                    <a:pt x="53" y="0"/>
                    <a:pt x="53" y="0"/>
                  </a:cubicBezTo>
                  <a:cubicBezTo>
                    <a:pt x="42" y="6"/>
                    <a:pt x="33" y="13"/>
                    <a:pt x="24" y="20"/>
                  </a:cubicBezTo>
                  <a:cubicBezTo>
                    <a:pt x="22" y="21"/>
                    <a:pt x="21" y="22"/>
                    <a:pt x="19" y="24"/>
                  </a:cubicBezTo>
                  <a:cubicBezTo>
                    <a:pt x="19" y="24"/>
                    <a:pt x="19" y="24"/>
                    <a:pt x="19" y="24"/>
                  </a:cubicBezTo>
                  <a:cubicBezTo>
                    <a:pt x="14" y="28"/>
                    <a:pt x="9" y="33"/>
                    <a:pt x="5" y="37"/>
                  </a:cubicBezTo>
                  <a:cubicBezTo>
                    <a:pt x="3" y="39"/>
                    <a:pt x="2" y="41"/>
                    <a:pt x="0" y="43"/>
                  </a:cubicBezTo>
                  <a:cubicBezTo>
                    <a:pt x="22" y="88"/>
                    <a:pt x="22" y="88"/>
                    <a:pt x="22" y="88"/>
                  </a:cubicBezTo>
                  <a:lnTo>
                    <a:pt x="25" y="81"/>
                  </a:ln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4" name="Freeform 499"/>
            <p:cNvSpPr>
              <a:spLocks/>
            </p:cNvSpPr>
            <p:nvPr/>
          </p:nvSpPr>
          <p:spPr bwMode="auto">
            <a:xfrm rot="16200000">
              <a:off x="3018468" y="5898270"/>
              <a:ext cx="232859" cy="511420"/>
            </a:xfrm>
            <a:custGeom>
              <a:avLst/>
              <a:gdLst>
                <a:gd name="T0" fmla="*/ 0 w 40"/>
                <a:gd name="T1" fmla="*/ 26 h 88"/>
                <a:gd name="T2" fmla="*/ 30 w 40"/>
                <a:gd name="T3" fmla="*/ 88 h 88"/>
                <a:gd name="T4" fmla="*/ 40 w 40"/>
                <a:gd name="T5" fmla="*/ 57 h 88"/>
                <a:gd name="T6" fmla="*/ 13 w 40"/>
                <a:gd name="T7" fmla="*/ 0 h 88"/>
                <a:gd name="T8" fmla="*/ 0 w 40"/>
                <a:gd name="T9" fmla="*/ 26 h 88"/>
              </a:gdLst>
              <a:ahLst/>
              <a:cxnLst>
                <a:cxn ang="0">
                  <a:pos x="T0" y="T1"/>
                </a:cxn>
                <a:cxn ang="0">
                  <a:pos x="T2" y="T3"/>
                </a:cxn>
                <a:cxn ang="0">
                  <a:pos x="T4" y="T5"/>
                </a:cxn>
                <a:cxn ang="0">
                  <a:pos x="T6" y="T7"/>
                </a:cxn>
                <a:cxn ang="0">
                  <a:pos x="T8" y="T9"/>
                </a:cxn>
              </a:cxnLst>
              <a:rect l="0" t="0" r="r" b="b"/>
              <a:pathLst>
                <a:path w="40" h="88">
                  <a:moveTo>
                    <a:pt x="0" y="26"/>
                  </a:moveTo>
                  <a:cubicBezTo>
                    <a:pt x="30" y="88"/>
                    <a:pt x="30" y="88"/>
                    <a:pt x="30" y="88"/>
                  </a:cubicBezTo>
                  <a:cubicBezTo>
                    <a:pt x="40" y="57"/>
                    <a:pt x="40" y="57"/>
                    <a:pt x="40" y="57"/>
                  </a:cubicBezTo>
                  <a:cubicBezTo>
                    <a:pt x="13" y="0"/>
                    <a:pt x="13" y="0"/>
                    <a:pt x="13" y="0"/>
                  </a:cubicBezTo>
                  <a:cubicBezTo>
                    <a:pt x="7" y="9"/>
                    <a:pt x="3" y="18"/>
                    <a:pt x="0" y="26"/>
                  </a:cubicBez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5" name="Freeform 500"/>
            <p:cNvSpPr>
              <a:spLocks/>
            </p:cNvSpPr>
            <p:nvPr/>
          </p:nvSpPr>
          <p:spPr bwMode="auto">
            <a:xfrm rot="16200000">
              <a:off x="3195832" y="5929826"/>
              <a:ext cx="306852" cy="639819"/>
            </a:xfrm>
            <a:custGeom>
              <a:avLst/>
              <a:gdLst>
                <a:gd name="T0" fmla="*/ 9 w 53"/>
                <a:gd name="T1" fmla="*/ 106 h 110"/>
                <a:gd name="T2" fmla="*/ 36 w 53"/>
                <a:gd name="T3" fmla="*/ 110 h 110"/>
                <a:gd name="T4" fmla="*/ 53 w 53"/>
                <a:gd name="T5" fmla="*/ 62 h 110"/>
                <a:gd name="T6" fmla="*/ 23 w 53"/>
                <a:gd name="T7" fmla="*/ 0 h 110"/>
                <a:gd name="T8" fmla="*/ 9 w 53"/>
                <a:gd name="T9" fmla="*/ 106 h 110"/>
              </a:gdLst>
              <a:ahLst/>
              <a:cxnLst>
                <a:cxn ang="0">
                  <a:pos x="T0" y="T1"/>
                </a:cxn>
                <a:cxn ang="0">
                  <a:pos x="T2" y="T3"/>
                </a:cxn>
                <a:cxn ang="0">
                  <a:pos x="T4" y="T5"/>
                </a:cxn>
                <a:cxn ang="0">
                  <a:pos x="T6" y="T7"/>
                </a:cxn>
                <a:cxn ang="0">
                  <a:pos x="T8" y="T9"/>
                </a:cxn>
              </a:cxnLst>
              <a:rect l="0" t="0" r="r" b="b"/>
              <a:pathLst>
                <a:path w="53" h="110">
                  <a:moveTo>
                    <a:pt x="9" y="106"/>
                  </a:moveTo>
                  <a:cubicBezTo>
                    <a:pt x="36" y="110"/>
                    <a:pt x="36" y="110"/>
                    <a:pt x="36" y="110"/>
                  </a:cubicBezTo>
                  <a:cubicBezTo>
                    <a:pt x="53" y="62"/>
                    <a:pt x="53" y="62"/>
                    <a:pt x="53" y="62"/>
                  </a:cubicBezTo>
                  <a:cubicBezTo>
                    <a:pt x="23" y="0"/>
                    <a:pt x="23" y="0"/>
                    <a:pt x="23" y="0"/>
                  </a:cubicBezTo>
                  <a:cubicBezTo>
                    <a:pt x="0" y="56"/>
                    <a:pt x="9" y="106"/>
                    <a:pt x="9" y="10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6" name="Freeform 501"/>
            <p:cNvSpPr>
              <a:spLocks/>
            </p:cNvSpPr>
            <p:nvPr/>
          </p:nvSpPr>
          <p:spPr bwMode="auto">
            <a:xfrm rot="16200000">
              <a:off x="2940122" y="5924385"/>
              <a:ext cx="174100" cy="365611"/>
            </a:xfrm>
            <a:custGeom>
              <a:avLst/>
              <a:gdLst>
                <a:gd name="T0" fmla="*/ 4 w 30"/>
                <a:gd name="T1" fmla="*/ 0 h 63"/>
                <a:gd name="T2" fmla="*/ 0 w 30"/>
                <a:gd name="T3" fmla="*/ 6 h 63"/>
                <a:gd name="T4" fmla="*/ 27 w 30"/>
                <a:gd name="T5" fmla="*/ 63 h 63"/>
                <a:gd name="T6" fmla="*/ 30 w 30"/>
                <a:gd name="T7" fmla="*/ 55 h 63"/>
                <a:gd name="T8" fmla="*/ 4 w 30"/>
                <a:gd name="T9" fmla="*/ 0 h 63"/>
              </a:gdLst>
              <a:ahLst/>
              <a:cxnLst>
                <a:cxn ang="0">
                  <a:pos x="T0" y="T1"/>
                </a:cxn>
                <a:cxn ang="0">
                  <a:pos x="T2" y="T3"/>
                </a:cxn>
                <a:cxn ang="0">
                  <a:pos x="T4" y="T5"/>
                </a:cxn>
                <a:cxn ang="0">
                  <a:pos x="T6" y="T7"/>
                </a:cxn>
                <a:cxn ang="0">
                  <a:pos x="T8" y="T9"/>
                </a:cxn>
              </a:cxnLst>
              <a:rect l="0" t="0" r="r" b="b"/>
              <a:pathLst>
                <a:path w="30" h="63">
                  <a:moveTo>
                    <a:pt x="4" y="0"/>
                  </a:moveTo>
                  <a:cubicBezTo>
                    <a:pt x="2" y="2"/>
                    <a:pt x="1" y="4"/>
                    <a:pt x="0" y="6"/>
                  </a:cubicBezTo>
                  <a:cubicBezTo>
                    <a:pt x="27" y="63"/>
                    <a:pt x="27" y="63"/>
                    <a:pt x="27" y="63"/>
                  </a:cubicBezTo>
                  <a:cubicBezTo>
                    <a:pt x="30" y="55"/>
                    <a:pt x="30" y="55"/>
                    <a:pt x="30" y="55"/>
                  </a:cubicBezTo>
                  <a:lnTo>
                    <a:pt x="4" y="0"/>
                  </a:lnTo>
                  <a:close/>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7" name="Freeform 502"/>
            <p:cNvSpPr>
              <a:spLocks/>
            </p:cNvSpPr>
            <p:nvPr/>
          </p:nvSpPr>
          <p:spPr bwMode="auto">
            <a:xfrm rot="16200000">
              <a:off x="2843279" y="5851481"/>
              <a:ext cx="211097" cy="430899"/>
            </a:xfrm>
            <a:custGeom>
              <a:avLst/>
              <a:gdLst>
                <a:gd name="T0" fmla="*/ 36 w 36"/>
                <a:gd name="T1" fmla="*/ 45 h 74"/>
                <a:gd name="T2" fmla="*/ 14 w 36"/>
                <a:gd name="T3" fmla="*/ 0 h 74"/>
                <a:gd name="T4" fmla="*/ 12 w 36"/>
                <a:gd name="T5" fmla="*/ 2 h 74"/>
                <a:gd name="T6" fmla="*/ 10 w 36"/>
                <a:gd name="T7" fmla="*/ 5 h 74"/>
                <a:gd name="T8" fmla="*/ 0 w 36"/>
                <a:gd name="T9" fmla="*/ 19 h 74"/>
                <a:gd name="T10" fmla="*/ 26 w 36"/>
                <a:gd name="T11" fmla="*/ 74 h 74"/>
                <a:gd name="T12" fmla="*/ 36 w 36"/>
                <a:gd name="T13" fmla="*/ 45 h 74"/>
              </a:gdLst>
              <a:ahLst/>
              <a:cxnLst>
                <a:cxn ang="0">
                  <a:pos x="T0" y="T1"/>
                </a:cxn>
                <a:cxn ang="0">
                  <a:pos x="T2" y="T3"/>
                </a:cxn>
                <a:cxn ang="0">
                  <a:pos x="T4" y="T5"/>
                </a:cxn>
                <a:cxn ang="0">
                  <a:pos x="T6" y="T7"/>
                </a:cxn>
                <a:cxn ang="0">
                  <a:pos x="T8" y="T9"/>
                </a:cxn>
                <a:cxn ang="0">
                  <a:pos x="T10" y="T11"/>
                </a:cxn>
                <a:cxn ang="0">
                  <a:pos x="T12" y="T13"/>
                </a:cxn>
              </a:cxnLst>
              <a:rect l="0" t="0" r="r" b="b"/>
              <a:pathLst>
                <a:path w="36" h="74">
                  <a:moveTo>
                    <a:pt x="36" y="45"/>
                  </a:moveTo>
                  <a:cubicBezTo>
                    <a:pt x="14" y="0"/>
                    <a:pt x="14" y="0"/>
                    <a:pt x="14" y="0"/>
                  </a:cubicBezTo>
                  <a:cubicBezTo>
                    <a:pt x="14" y="0"/>
                    <a:pt x="13" y="1"/>
                    <a:pt x="12" y="2"/>
                  </a:cubicBezTo>
                  <a:cubicBezTo>
                    <a:pt x="12" y="3"/>
                    <a:pt x="11" y="4"/>
                    <a:pt x="10" y="5"/>
                  </a:cubicBezTo>
                  <a:cubicBezTo>
                    <a:pt x="6" y="10"/>
                    <a:pt x="3" y="14"/>
                    <a:pt x="0" y="19"/>
                  </a:cubicBezTo>
                  <a:cubicBezTo>
                    <a:pt x="26" y="74"/>
                    <a:pt x="26" y="74"/>
                    <a:pt x="26" y="74"/>
                  </a:cubicBezTo>
                  <a:lnTo>
                    <a:pt x="36"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8" name="Freeform 503"/>
            <p:cNvSpPr>
              <a:spLocks/>
            </p:cNvSpPr>
            <p:nvPr/>
          </p:nvSpPr>
          <p:spPr bwMode="auto">
            <a:xfrm rot="16200000">
              <a:off x="3471129" y="5902623"/>
              <a:ext cx="267679" cy="594118"/>
            </a:xfrm>
            <a:custGeom>
              <a:avLst/>
              <a:gdLst>
                <a:gd name="T0" fmla="*/ 10 w 46"/>
                <a:gd name="T1" fmla="*/ 102 h 102"/>
                <a:gd name="T2" fmla="*/ 46 w 46"/>
                <a:gd name="T3" fmla="*/ 0 h 102"/>
                <a:gd name="T4" fmla="*/ 10 w 46"/>
                <a:gd name="T5" fmla="*/ 102 h 102"/>
              </a:gdLst>
              <a:ahLst/>
              <a:cxnLst>
                <a:cxn ang="0">
                  <a:pos x="T0" y="T1"/>
                </a:cxn>
                <a:cxn ang="0">
                  <a:pos x="T2" y="T3"/>
                </a:cxn>
                <a:cxn ang="0">
                  <a:pos x="T4" y="T5"/>
                </a:cxn>
              </a:cxnLst>
              <a:rect l="0" t="0" r="r" b="b"/>
              <a:pathLst>
                <a:path w="46" h="102">
                  <a:moveTo>
                    <a:pt x="10" y="102"/>
                  </a:moveTo>
                  <a:cubicBezTo>
                    <a:pt x="46" y="0"/>
                    <a:pt x="46" y="0"/>
                    <a:pt x="46" y="0"/>
                  </a:cubicBezTo>
                  <a:cubicBezTo>
                    <a:pt x="46" y="0"/>
                    <a:pt x="0" y="37"/>
                    <a:pt x="10" y="102"/>
                  </a:cubicBezTo>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19" name="Freeform 504"/>
            <p:cNvSpPr>
              <a:spLocks/>
            </p:cNvSpPr>
            <p:nvPr/>
          </p:nvSpPr>
          <p:spPr bwMode="auto">
            <a:xfrm rot="16200000">
              <a:off x="3455895" y="5691526"/>
              <a:ext cx="496186" cy="535359"/>
            </a:xfrm>
            <a:custGeom>
              <a:avLst/>
              <a:gdLst>
                <a:gd name="T0" fmla="*/ 16 w 85"/>
                <a:gd name="T1" fmla="*/ 0 h 92"/>
                <a:gd name="T2" fmla="*/ 73 w 85"/>
                <a:gd name="T3" fmla="*/ 92 h 92"/>
                <a:gd name="T4" fmla="*/ 0 w 85"/>
                <a:gd name="T5" fmla="*/ 45 h 92"/>
                <a:gd name="T6" fmla="*/ 16 w 85"/>
                <a:gd name="T7" fmla="*/ 0 h 92"/>
              </a:gdLst>
              <a:ahLst/>
              <a:cxnLst>
                <a:cxn ang="0">
                  <a:pos x="T0" y="T1"/>
                </a:cxn>
                <a:cxn ang="0">
                  <a:pos x="T2" y="T3"/>
                </a:cxn>
                <a:cxn ang="0">
                  <a:pos x="T4" y="T5"/>
                </a:cxn>
                <a:cxn ang="0">
                  <a:pos x="T6" y="T7"/>
                </a:cxn>
              </a:cxnLst>
              <a:rect l="0" t="0" r="r" b="b"/>
              <a:pathLst>
                <a:path w="85" h="92">
                  <a:moveTo>
                    <a:pt x="16" y="0"/>
                  </a:moveTo>
                  <a:cubicBezTo>
                    <a:pt x="85" y="36"/>
                    <a:pt x="73" y="92"/>
                    <a:pt x="73" y="92"/>
                  </a:cubicBezTo>
                  <a:cubicBezTo>
                    <a:pt x="0" y="45"/>
                    <a:pt x="0" y="45"/>
                    <a:pt x="0" y="45"/>
                  </a:cubicBezTo>
                  <a:lnTo>
                    <a:pt x="16" y="0"/>
                  </a:lnTo>
                  <a:close/>
                </a:path>
              </a:pathLst>
            </a:custGeom>
            <a:solidFill>
              <a:srgbClr val="166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0" name="Freeform 505"/>
            <p:cNvSpPr>
              <a:spLocks/>
            </p:cNvSpPr>
            <p:nvPr/>
          </p:nvSpPr>
          <p:spPr bwMode="auto">
            <a:xfrm rot="16200000">
              <a:off x="2608243" y="5575096"/>
              <a:ext cx="261151" cy="511420"/>
            </a:xfrm>
            <a:custGeom>
              <a:avLst/>
              <a:gdLst>
                <a:gd name="T0" fmla="*/ 3 w 45"/>
                <a:gd name="T1" fmla="*/ 81 h 88"/>
                <a:gd name="T2" fmla="*/ 4 w 45"/>
                <a:gd name="T3" fmla="*/ 77 h 88"/>
                <a:gd name="T4" fmla="*/ 8 w 45"/>
                <a:gd name="T5" fmla="*/ 66 h 88"/>
                <a:gd name="T6" fmla="*/ 15 w 45"/>
                <a:gd name="T7" fmla="*/ 45 h 88"/>
                <a:gd name="T8" fmla="*/ 15 w 45"/>
                <a:gd name="T9" fmla="*/ 45 h 88"/>
                <a:gd name="T10" fmla="*/ 18 w 45"/>
                <a:gd name="T11" fmla="*/ 38 h 88"/>
                <a:gd name="T12" fmla="*/ 31 w 45"/>
                <a:gd name="T13" fmla="*/ 0 h 88"/>
                <a:gd name="T14" fmla="*/ 41 w 45"/>
                <a:gd name="T15" fmla="*/ 33 h 88"/>
                <a:gd name="T16" fmla="*/ 42 w 45"/>
                <a:gd name="T17" fmla="*/ 39 h 88"/>
                <a:gd name="T18" fmla="*/ 42 w 45"/>
                <a:gd name="T19" fmla="*/ 40 h 88"/>
                <a:gd name="T20" fmla="*/ 45 w 45"/>
                <a:gd name="T21" fmla="*/ 58 h 88"/>
                <a:gd name="T22" fmla="*/ 45 w 45"/>
                <a:gd name="T23" fmla="*/ 66 h 88"/>
                <a:gd name="T24" fmla="*/ 0 w 45"/>
                <a:gd name="T25" fmla="*/ 88 h 88"/>
                <a:gd name="T26" fmla="*/ 3 w 45"/>
                <a:gd name="T27"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8">
                  <a:moveTo>
                    <a:pt x="3" y="81"/>
                  </a:moveTo>
                  <a:cubicBezTo>
                    <a:pt x="4" y="77"/>
                    <a:pt x="4" y="77"/>
                    <a:pt x="4" y="77"/>
                  </a:cubicBezTo>
                  <a:cubicBezTo>
                    <a:pt x="8" y="66"/>
                    <a:pt x="8" y="66"/>
                    <a:pt x="8" y="66"/>
                  </a:cubicBezTo>
                  <a:cubicBezTo>
                    <a:pt x="15" y="45"/>
                    <a:pt x="15" y="45"/>
                    <a:pt x="15" y="45"/>
                  </a:cubicBezTo>
                  <a:cubicBezTo>
                    <a:pt x="15" y="45"/>
                    <a:pt x="15" y="45"/>
                    <a:pt x="15" y="45"/>
                  </a:cubicBezTo>
                  <a:cubicBezTo>
                    <a:pt x="18" y="38"/>
                    <a:pt x="18" y="38"/>
                    <a:pt x="18" y="38"/>
                  </a:cubicBezTo>
                  <a:cubicBezTo>
                    <a:pt x="31" y="0"/>
                    <a:pt x="31" y="0"/>
                    <a:pt x="31" y="0"/>
                  </a:cubicBezTo>
                  <a:cubicBezTo>
                    <a:pt x="35" y="11"/>
                    <a:pt x="39" y="22"/>
                    <a:pt x="41" y="33"/>
                  </a:cubicBezTo>
                  <a:cubicBezTo>
                    <a:pt x="41" y="35"/>
                    <a:pt x="42" y="37"/>
                    <a:pt x="42" y="39"/>
                  </a:cubicBezTo>
                  <a:cubicBezTo>
                    <a:pt x="42" y="40"/>
                    <a:pt x="42" y="40"/>
                    <a:pt x="42" y="40"/>
                  </a:cubicBezTo>
                  <a:cubicBezTo>
                    <a:pt x="44" y="46"/>
                    <a:pt x="44" y="52"/>
                    <a:pt x="45" y="58"/>
                  </a:cubicBezTo>
                  <a:cubicBezTo>
                    <a:pt x="45" y="61"/>
                    <a:pt x="45" y="63"/>
                    <a:pt x="45" y="66"/>
                  </a:cubicBezTo>
                  <a:cubicBezTo>
                    <a:pt x="0" y="88"/>
                    <a:pt x="0" y="88"/>
                    <a:pt x="0" y="88"/>
                  </a:cubicBezTo>
                  <a:lnTo>
                    <a:pt x="3" y="81"/>
                  </a:lnTo>
                  <a:close/>
                </a:path>
              </a:pathLst>
            </a:custGeom>
            <a:solidFill>
              <a:srgbClr val="1E8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1" name="Freeform 506"/>
            <p:cNvSpPr>
              <a:spLocks/>
            </p:cNvSpPr>
            <p:nvPr/>
          </p:nvSpPr>
          <p:spPr bwMode="auto">
            <a:xfrm rot="16200000">
              <a:off x="3023908" y="5729610"/>
              <a:ext cx="389550" cy="343848"/>
            </a:xfrm>
            <a:custGeom>
              <a:avLst/>
              <a:gdLst>
                <a:gd name="T0" fmla="*/ 62 w 67"/>
                <a:gd name="T1" fmla="*/ 29 h 59"/>
                <a:gd name="T2" fmla="*/ 0 w 67"/>
                <a:gd name="T3" fmla="*/ 59 h 59"/>
                <a:gd name="T4" fmla="*/ 10 w 67"/>
                <a:gd name="T5" fmla="*/ 28 h 59"/>
                <a:gd name="T6" fmla="*/ 67 w 67"/>
                <a:gd name="T7" fmla="*/ 0 h 59"/>
                <a:gd name="T8" fmla="*/ 62 w 67"/>
                <a:gd name="T9" fmla="*/ 29 h 59"/>
              </a:gdLst>
              <a:ahLst/>
              <a:cxnLst>
                <a:cxn ang="0">
                  <a:pos x="T0" y="T1"/>
                </a:cxn>
                <a:cxn ang="0">
                  <a:pos x="T2" y="T3"/>
                </a:cxn>
                <a:cxn ang="0">
                  <a:pos x="T4" y="T5"/>
                </a:cxn>
                <a:cxn ang="0">
                  <a:pos x="T6" y="T7"/>
                </a:cxn>
                <a:cxn ang="0">
                  <a:pos x="T8" y="T9"/>
                </a:cxn>
              </a:cxnLst>
              <a:rect l="0" t="0" r="r" b="b"/>
              <a:pathLst>
                <a:path w="67" h="59">
                  <a:moveTo>
                    <a:pt x="62" y="29"/>
                  </a:moveTo>
                  <a:cubicBezTo>
                    <a:pt x="0" y="59"/>
                    <a:pt x="0" y="59"/>
                    <a:pt x="0" y="59"/>
                  </a:cubicBezTo>
                  <a:cubicBezTo>
                    <a:pt x="10" y="28"/>
                    <a:pt x="10" y="28"/>
                    <a:pt x="10" y="28"/>
                  </a:cubicBezTo>
                  <a:cubicBezTo>
                    <a:pt x="67" y="0"/>
                    <a:pt x="67" y="0"/>
                    <a:pt x="67" y="0"/>
                  </a:cubicBezTo>
                  <a:cubicBezTo>
                    <a:pt x="66" y="10"/>
                    <a:pt x="64" y="20"/>
                    <a:pt x="62" y="29"/>
                  </a:cubicBezTo>
                  <a:close/>
                </a:path>
              </a:pathLst>
            </a:custGeom>
            <a:solidFill>
              <a:srgbClr val="1E8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2" name="Freeform 507"/>
            <p:cNvSpPr>
              <a:spLocks/>
            </p:cNvSpPr>
            <p:nvPr/>
          </p:nvSpPr>
          <p:spPr bwMode="auto">
            <a:xfrm rot="16200000">
              <a:off x="3253503" y="5698055"/>
              <a:ext cx="459190" cy="533183"/>
            </a:xfrm>
            <a:custGeom>
              <a:avLst/>
              <a:gdLst>
                <a:gd name="T0" fmla="*/ 24 w 79"/>
                <a:gd name="T1" fmla="*/ 92 h 92"/>
                <a:gd name="T2" fmla="*/ 0 w 79"/>
                <a:gd name="T3" fmla="*/ 78 h 92"/>
                <a:gd name="T4" fmla="*/ 17 w 79"/>
                <a:gd name="T5" fmla="*/ 30 h 92"/>
                <a:gd name="T6" fmla="*/ 79 w 79"/>
                <a:gd name="T7" fmla="*/ 0 h 92"/>
                <a:gd name="T8" fmla="*/ 24 w 79"/>
                <a:gd name="T9" fmla="*/ 92 h 92"/>
              </a:gdLst>
              <a:ahLst/>
              <a:cxnLst>
                <a:cxn ang="0">
                  <a:pos x="T0" y="T1"/>
                </a:cxn>
                <a:cxn ang="0">
                  <a:pos x="T2" y="T3"/>
                </a:cxn>
                <a:cxn ang="0">
                  <a:pos x="T4" y="T5"/>
                </a:cxn>
                <a:cxn ang="0">
                  <a:pos x="T6" y="T7"/>
                </a:cxn>
                <a:cxn ang="0">
                  <a:pos x="T8" y="T9"/>
                </a:cxn>
              </a:cxnLst>
              <a:rect l="0" t="0" r="r" b="b"/>
              <a:pathLst>
                <a:path w="79" h="92">
                  <a:moveTo>
                    <a:pt x="24" y="92"/>
                  </a:moveTo>
                  <a:cubicBezTo>
                    <a:pt x="0" y="78"/>
                    <a:pt x="0" y="78"/>
                    <a:pt x="0" y="78"/>
                  </a:cubicBezTo>
                  <a:cubicBezTo>
                    <a:pt x="17" y="30"/>
                    <a:pt x="17" y="30"/>
                    <a:pt x="17" y="30"/>
                  </a:cubicBezTo>
                  <a:cubicBezTo>
                    <a:pt x="79" y="0"/>
                    <a:pt x="79" y="0"/>
                    <a:pt x="79" y="0"/>
                  </a:cubicBezTo>
                  <a:cubicBezTo>
                    <a:pt x="63" y="58"/>
                    <a:pt x="24" y="92"/>
                    <a:pt x="24" y="92"/>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3" name="Freeform 508"/>
            <p:cNvSpPr>
              <a:spLocks/>
            </p:cNvSpPr>
            <p:nvPr/>
          </p:nvSpPr>
          <p:spPr bwMode="auto">
            <a:xfrm rot="16200000">
              <a:off x="2940122" y="5767695"/>
              <a:ext cx="337320" cy="202392"/>
            </a:xfrm>
            <a:custGeom>
              <a:avLst/>
              <a:gdLst>
                <a:gd name="T0" fmla="*/ 58 w 58"/>
                <a:gd name="T1" fmla="*/ 0 h 35"/>
                <a:gd name="T2" fmla="*/ 57 w 58"/>
                <a:gd name="T3" fmla="*/ 7 h 35"/>
                <a:gd name="T4" fmla="*/ 0 w 58"/>
                <a:gd name="T5" fmla="*/ 35 h 35"/>
                <a:gd name="T6" fmla="*/ 3 w 58"/>
                <a:gd name="T7" fmla="*/ 27 h 35"/>
                <a:gd name="T8" fmla="*/ 58 w 58"/>
                <a:gd name="T9" fmla="*/ 0 h 35"/>
              </a:gdLst>
              <a:ahLst/>
              <a:cxnLst>
                <a:cxn ang="0">
                  <a:pos x="T0" y="T1"/>
                </a:cxn>
                <a:cxn ang="0">
                  <a:pos x="T2" y="T3"/>
                </a:cxn>
                <a:cxn ang="0">
                  <a:pos x="T4" y="T5"/>
                </a:cxn>
                <a:cxn ang="0">
                  <a:pos x="T6" y="T7"/>
                </a:cxn>
                <a:cxn ang="0">
                  <a:pos x="T8" y="T9"/>
                </a:cxn>
              </a:cxnLst>
              <a:rect l="0" t="0" r="r" b="b"/>
              <a:pathLst>
                <a:path w="58" h="35">
                  <a:moveTo>
                    <a:pt x="58" y="0"/>
                  </a:moveTo>
                  <a:cubicBezTo>
                    <a:pt x="58" y="3"/>
                    <a:pt x="58" y="5"/>
                    <a:pt x="57" y="7"/>
                  </a:cubicBezTo>
                  <a:cubicBezTo>
                    <a:pt x="0" y="35"/>
                    <a:pt x="0" y="35"/>
                    <a:pt x="0" y="35"/>
                  </a:cubicBezTo>
                  <a:cubicBezTo>
                    <a:pt x="3" y="27"/>
                    <a:pt x="3" y="27"/>
                    <a:pt x="3" y="27"/>
                  </a:cubicBezTo>
                  <a:lnTo>
                    <a:pt x="58" y="0"/>
                  </a:lnTo>
                  <a:close/>
                </a:path>
              </a:pathLst>
            </a:custGeom>
            <a:solidFill>
              <a:srgbClr val="C937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4" name="Freeform 509"/>
            <p:cNvSpPr>
              <a:spLocks/>
            </p:cNvSpPr>
            <p:nvPr/>
          </p:nvSpPr>
          <p:spPr bwMode="auto">
            <a:xfrm rot="16200000">
              <a:off x="2851984" y="5707848"/>
              <a:ext cx="326438" cy="298147"/>
            </a:xfrm>
            <a:custGeom>
              <a:avLst/>
              <a:gdLst>
                <a:gd name="T0" fmla="*/ 10 w 56"/>
                <a:gd name="T1" fmla="*/ 22 h 51"/>
                <a:gd name="T2" fmla="*/ 55 w 56"/>
                <a:gd name="T3" fmla="*/ 0 h 51"/>
                <a:gd name="T4" fmla="*/ 56 w 56"/>
                <a:gd name="T5" fmla="*/ 3 h 51"/>
                <a:gd name="T6" fmla="*/ 56 w 56"/>
                <a:gd name="T7" fmla="*/ 6 h 51"/>
                <a:gd name="T8" fmla="*/ 55 w 56"/>
                <a:gd name="T9" fmla="*/ 24 h 51"/>
                <a:gd name="T10" fmla="*/ 0 w 56"/>
                <a:gd name="T11" fmla="*/ 51 h 51"/>
                <a:gd name="T12" fmla="*/ 10 w 56"/>
                <a:gd name="T13" fmla="*/ 22 h 51"/>
              </a:gdLst>
              <a:ahLst/>
              <a:cxnLst>
                <a:cxn ang="0">
                  <a:pos x="T0" y="T1"/>
                </a:cxn>
                <a:cxn ang="0">
                  <a:pos x="T2" y="T3"/>
                </a:cxn>
                <a:cxn ang="0">
                  <a:pos x="T4" y="T5"/>
                </a:cxn>
                <a:cxn ang="0">
                  <a:pos x="T6" y="T7"/>
                </a:cxn>
                <a:cxn ang="0">
                  <a:pos x="T8" y="T9"/>
                </a:cxn>
                <a:cxn ang="0">
                  <a:pos x="T10" y="T11"/>
                </a:cxn>
                <a:cxn ang="0">
                  <a:pos x="T12" y="T13"/>
                </a:cxn>
              </a:cxnLst>
              <a:rect l="0" t="0" r="r" b="b"/>
              <a:pathLst>
                <a:path w="56" h="51">
                  <a:moveTo>
                    <a:pt x="10" y="22"/>
                  </a:moveTo>
                  <a:cubicBezTo>
                    <a:pt x="55" y="0"/>
                    <a:pt x="55" y="0"/>
                    <a:pt x="55" y="0"/>
                  </a:cubicBezTo>
                  <a:cubicBezTo>
                    <a:pt x="55" y="1"/>
                    <a:pt x="56" y="2"/>
                    <a:pt x="56" y="3"/>
                  </a:cubicBezTo>
                  <a:cubicBezTo>
                    <a:pt x="56" y="4"/>
                    <a:pt x="56" y="5"/>
                    <a:pt x="56" y="6"/>
                  </a:cubicBezTo>
                  <a:cubicBezTo>
                    <a:pt x="56" y="13"/>
                    <a:pt x="56" y="18"/>
                    <a:pt x="55" y="24"/>
                  </a:cubicBezTo>
                  <a:cubicBezTo>
                    <a:pt x="0" y="51"/>
                    <a:pt x="0" y="51"/>
                    <a:pt x="0" y="51"/>
                  </a:cubicBezTo>
                  <a:lnTo>
                    <a:pt x="10" y="2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5" name="Freeform 510"/>
            <p:cNvSpPr>
              <a:spLocks/>
            </p:cNvSpPr>
            <p:nvPr/>
          </p:nvSpPr>
          <p:spPr bwMode="auto">
            <a:xfrm rot="16200000">
              <a:off x="3464600" y="5839511"/>
              <a:ext cx="280737" cy="594118"/>
            </a:xfrm>
            <a:custGeom>
              <a:avLst/>
              <a:gdLst>
                <a:gd name="T0" fmla="*/ 0 w 48"/>
                <a:gd name="T1" fmla="*/ 102 h 102"/>
                <a:gd name="T2" fmla="*/ 36 w 48"/>
                <a:gd name="T3" fmla="*/ 0 h 102"/>
                <a:gd name="T4" fmla="*/ 0 w 48"/>
                <a:gd name="T5" fmla="*/ 102 h 102"/>
              </a:gdLst>
              <a:ahLst/>
              <a:cxnLst>
                <a:cxn ang="0">
                  <a:pos x="T0" y="T1"/>
                </a:cxn>
                <a:cxn ang="0">
                  <a:pos x="T2" y="T3"/>
                </a:cxn>
                <a:cxn ang="0">
                  <a:pos x="T4" y="T5"/>
                </a:cxn>
              </a:cxnLst>
              <a:rect l="0" t="0" r="r" b="b"/>
              <a:pathLst>
                <a:path w="48" h="102">
                  <a:moveTo>
                    <a:pt x="0" y="102"/>
                  </a:moveTo>
                  <a:cubicBezTo>
                    <a:pt x="36" y="0"/>
                    <a:pt x="36" y="0"/>
                    <a:pt x="36" y="0"/>
                  </a:cubicBezTo>
                  <a:cubicBezTo>
                    <a:pt x="36" y="0"/>
                    <a:pt x="48" y="57"/>
                    <a:pt x="0" y="102"/>
                  </a:cubicBezTo>
                </a:path>
              </a:pathLst>
            </a:custGeom>
            <a:solidFill>
              <a:srgbClr val="D63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6" name="Freeform 511"/>
            <p:cNvSpPr>
              <a:spLocks/>
            </p:cNvSpPr>
            <p:nvPr/>
          </p:nvSpPr>
          <p:spPr bwMode="auto">
            <a:xfrm rot="16200000">
              <a:off x="2695294" y="5749197"/>
              <a:ext cx="337320" cy="330791"/>
            </a:xfrm>
            <a:custGeom>
              <a:avLst/>
              <a:gdLst>
                <a:gd name="T0" fmla="*/ 53 w 58"/>
                <a:gd name="T1" fmla="*/ 37 h 57"/>
                <a:gd name="T2" fmla="*/ 37 w 58"/>
                <a:gd name="T3" fmla="*/ 4 h 57"/>
                <a:gd name="T4" fmla="*/ 5 w 58"/>
                <a:gd name="T5" fmla="*/ 20 h 57"/>
                <a:gd name="T6" fmla="*/ 21 w 58"/>
                <a:gd name="T7" fmla="*/ 53 h 57"/>
                <a:gd name="T8" fmla="*/ 53 w 58"/>
                <a:gd name="T9" fmla="*/ 37 h 57"/>
              </a:gdLst>
              <a:ahLst/>
              <a:cxnLst>
                <a:cxn ang="0">
                  <a:pos x="T0" y="T1"/>
                </a:cxn>
                <a:cxn ang="0">
                  <a:pos x="T2" y="T3"/>
                </a:cxn>
                <a:cxn ang="0">
                  <a:pos x="T4" y="T5"/>
                </a:cxn>
                <a:cxn ang="0">
                  <a:pos x="T6" y="T7"/>
                </a:cxn>
                <a:cxn ang="0">
                  <a:pos x="T8" y="T9"/>
                </a:cxn>
              </a:cxnLst>
              <a:rect l="0" t="0" r="r" b="b"/>
              <a:pathLst>
                <a:path w="58" h="57">
                  <a:moveTo>
                    <a:pt x="53" y="37"/>
                  </a:moveTo>
                  <a:cubicBezTo>
                    <a:pt x="58" y="24"/>
                    <a:pt x="51" y="9"/>
                    <a:pt x="37" y="4"/>
                  </a:cubicBezTo>
                  <a:cubicBezTo>
                    <a:pt x="24" y="0"/>
                    <a:pt x="9" y="7"/>
                    <a:pt x="5" y="20"/>
                  </a:cubicBezTo>
                  <a:cubicBezTo>
                    <a:pt x="0" y="34"/>
                    <a:pt x="7" y="48"/>
                    <a:pt x="21" y="53"/>
                  </a:cubicBezTo>
                  <a:cubicBezTo>
                    <a:pt x="34" y="57"/>
                    <a:pt x="49" y="50"/>
                    <a:pt x="53" y="37"/>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7" name="Freeform 512"/>
            <p:cNvSpPr>
              <a:spLocks/>
            </p:cNvSpPr>
            <p:nvPr/>
          </p:nvSpPr>
          <p:spPr bwMode="auto">
            <a:xfrm rot="16200000">
              <a:off x="2695294" y="5749197"/>
              <a:ext cx="337320" cy="330791"/>
            </a:xfrm>
            <a:custGeom>
              <a:avLst/>
              <a:gdLst>
                <a:gd name="T0" fmla="*/ 53 w 58"/>
                <a:gd name="T1" fmla="*/ 37 h 57"/>
                <a:gd name="T2" fmla="*/ 37 w 58"/>
                <a:gd name="T3" fmla="*/ 4 h 57"/>
                <a:gd name="T4" fmla="*/ 5 w 58"/>
                <a:gd name="T5" fmla="*/ 20 h 57"/>
                <a:gd name="T6" fmla="*/ 21 w 58"/>
                <a:gd name="T7" fmla="*/ 53 h 57"/>
                <a:gd name="T8" fmla="*/ 53 w 58"/>
                <a:gd name="T9" fmla="*/ 37 h 57"/>
              </a:gdLst>
              <a:ahLst/>
              <a:cxnLst>
                <a:cxn ang="0">
                  <a:pos x="T0" y="T1"/>
                </a:cxn>
                <a:cxn ang="0">
                  <a:pos x="T2" y="T3"/>
                </a:cxn>
                <a:cxn ang="0">
                  <a:pos x="T4" y="T5"/>
                </a:cxn>
                <a:cxn ang="0">
                  <a:pos x="T6" y="T7"/>
                </a:cxn>
                <a:cxn ang="0">
                  <a:pos x="T8" y="T9"/>
                </a:cxn>
              </a:cxnLst>
              <a:rect l="0" t="0" r="r" b="b"/>
              <a:pathLst>
                <a:path w="58" h="57">
                  <a:moveTo>
                    <a:pt x="53" y="37"/>
                  </a:moveTo>
                  <a:cubicBezTo>
                    <a:pt x="58" y="24"/>
                    <a:pt x="51" y="9"/>
                    <a:pt x="37" y="4"/>
                  </a:cubicBezTo>
                  <a:cubicBezTo>
                    <a:pt x="24" y="0"/>
                    <a:pt x="9" y="7"/>
                    <a:pt x="5" y="20"/>
                  </a:cubicBezTo>
                  <a:cubicBezTo>
                    <a:pt x="0" y="34"/>
                    <a:pt x="7" y="48"/>
                    <a:pt x="21" y="53"/>
                  </a:cubicBezTo>
                  <a:cubicBezTo>
                    <a:pt x="34" y="57"/>
                    <a:pt x="49" y="50"/>
                    <a:pt x="53" y="37"/>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8" name="Freeform 513"/>
            <p:cNvSpPr>
              <a:spLocks/>
            </p:cNvSpPr>
            <p:nvPr/>
          </p:nvSpPr>
          <p:spPr bwMode="auto">
            <a:xfrm rot="16200000">
              <a:off x="2731202" y="5778576"/>
              <a:ext cx="265503" cy="274208"/>
            </a:xfrm>
            <a:custGeom>
              <a:avLst/>
              <a:gdLst>
                <a:gd name="T0" fmla="*/ 42 w 46"/>
                <a:gd name="T1" fmla="*/ 30 h 47"/>
                <a:gd name="T2" fmla="*/ 30 w 46"/>
                <a:gd name="T3" fmla="*/ 4 h 47"/>
                <a:gd name="T4" fmla="*/ 3 w 46"/>
                <a:gd name="T5" fmla="*/ 17 h 47"/>
                <a:gd name="T6" fmla="*/ 16 w 46"/>
                <a:gd name="T7" fmla="*/ 43 h 47"/>
                <a:gd name="T8" fmla="*/ 42 w 46"/>
                <a:gd name="T9" fmla="*/ 30 h 47"/>
              </a:gdLst>
              <a:ahLst/>
              <a:cxnLst>
                <a:cxn ang="0">
                  <a:pos x="T0" y="T1"/>
                </a:cxn>
                <a:cxn ang="0">
                  <a:pos x="T2" y="T3"/>
                </a:cxn>
                <a:cxn ang="0">
                  <a:pos x="T4" y="T5"/>
                </a:cxn>
                <a:cxn ang="0">
                  <a:pos x="T6" y="T7"/>
                </a:cxn>
                <a:cxn ang="0">
                  <a:pos x="T8" y="T9"/>
                </a:cxn>
              </a:cxnLst>
              <a:rect l="0" t="0" r="r" b="b"/>
              <a:pathLst>
                <a:path w="46" h="47">
                  <a:moveTo>
                    <a:pt x="42" y="30"/>
                  </a:moveTo>
                  <a:cubicBezTo>
                    <a:pt x="46" y="20"/>
                    <a:pt x="40" y="8"/>
                    <a:pt x="30" y="4"/>
                  </a:cubicBezTo>
                  <a:cubicBezTo>
                    <a:pt x="19" y="0"/>
                    <a:pt x="7" y="6"/>
                    <a:pt x="3" y="17"/>
                  </a:cubicBezTo>
                  <a:cubicBezTo>
                    <a:pt x="0" y="28"/>
                    <a:pt x="5" y="39"/>
                    <a:pt x="16" y="43"/>
                  </a:cubicBezTo>
                  <a:cubicBezTo>
                    <a:pt x="27" y="47"/>
                    <a:pt x="39" y="41"/>
                    <a:pt x="42" y="30"/>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29" name="Freeform 514"/>
            <p:cNvSpPr>
              <a:spLocks/>
            </p:cNvSpPr>
            <p:nvPr/>
          </p:nvSpPr>
          <p:spPr bwMode="auto">
            <a:xfrm rot="16200000">
              <a:off x="2750788" y="5804691"/>
              <a:ext cx="226331" cy="226331"/>
            </a:xfrm>
            <a:custGeom>
              <a:avLst/>
              <a:gdLst>
                <a:gd name="T0" fmla="*/ 36 w 39"/>
                <a:gd name="T1" fmla="*/ 25 h 39"/>
                <a:gd name="T2" fmla="*/ 26 w 39"/>
                <a:gd name="T3" fmla="*/ 3 h 39"/>
                <a:gd name="T4" fmla="*/ 4 w 39"/>
                <a:gd name="T5" fmla="*/ 14 h 39"/>
                <a:gd name="T6" fmla="*/ 14 w 39"/>
                <a:gd name="T7" fmla="*/ 36 h 39"/>
                <a:gd name="T8" fmla="*/ 36 w 39"/>
                <a:gd name="T9" fmla="*/ 25 h 39"/>
              </a:gdLst>
              <a:ahLst/>
              <a:cxnLst>
                <a:cxn ang="0">
                  <a:pos x="T0" y="T1"/>
                </a:cxn>
                <a:cxn ang="0">
                  <a:pos x="T2" y="T3"/>
                </a:cxn>
                <a:cxn ang="0">
                  <a:pos x="T4" y="T5"/>
                </a:cxn>
                <a:cxn ang="0">
                  <a:pos x="T6" y="T7"/>
                </a:cxn>
                <a:cxn ang="0">
                  <a:pos x="T8" y="T9"/>
                </a:cxn>
              </a:cxnLst>
              <a:rect l="0" t="0" r="r" b="b"/>
              <a:pathLst>
                <a:path w="39" h="39">
                  <a:moveTo>
                    <a:pt x="36" y="25"/>
                  </a:moveTo>
                  <a:cubicBezTo>
                    <a:pt x="39" y="16"/>
                    <a:pt x="35" y="6"/>
                    <a:pt x="26" y="3"/>
                  </a:cubicBezTo>
                  <a:cubicBezTo>
                    <a:pt x="17" y="0"/>
                    <a:pt x="7" y="5"/>
                    <a:pt x="4" y="14"/>
                  </a:cubicBezTo>
                  <a:cubicBezTo>
                    <a:pt x="0" y="23"/>
                    <a:pt x="5" y="33"/>
                    <a:pt x="14" y="36"/>
                  </a:cubicBezTo>
                  <a:cubicBezTo>
                    <a:pt x="23" y="39"/>
                    <a:pt x="33" y="34"/>
                    <a:pt x="36" y="25"/>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0" name="Freeform 515"/>
            <p:cNvSpPr>
              <a:spLocks/>
            </p:cNvSpPr>
            <p:nvPr/>
          </p:nvSpPr>
          <p:spPr bwMode="auto">
            <a:xfrm rot="16200000">
              <a:off x="2695294" y="5749197"/>
              <a:ext cx="337320" cy="330791"/>
            </a:xfrm>
            <a:custGeom>
              <a:avLst/>
              <a:gdLst>
                <a:gd name="T0" fmla="*/ 5 w 58"/>
                <a:gd name="T1" fmla="*/ 20 h 57"/>
                <a:gd name="T2" fmla="*/ 37 w 58"/>
                <a:gd name="T3" fmla="*/ 4 h 57"/>
                <a:gd name="T4" fmla="*/ 53 w 58"/>
                <a:gd name="T5" fmla="*/ 37 h 57"/>
                <a:gd name="T6" fmla="*/ 21 w 58"/>
                <a:gd name="T7" fmla="*/ 53 h 57"/>
                <a:gd name="T8" fmla="*/ 5 w 58"/>
                <a:gd name="T9" fmla="*/ 20 h 57"/>
              </a:gdLst>
              <a:ahLst/>
              <a:cxnLst>
                <a:cxn ang="0">
                  <a:pos x="T0" y="T1"/>
                </a:cxn>
                <a:cxn ang="0">
                  <a:pos x="T2" y="T3"/>
                </a:cxn>
                <a:cxn ang="0">
                  <a:pos x="T4" y="T5"/>
                </a:cxn>
                <a:cxn ang="0">
                  <a:pos x="T6" y="T7"/>
                </a:cxn>
                <a:cxn ang="0">
                  <a:pos x="T8" y="T9"/>
                </a:cxn>
              </a:cxnLst>
              <a:rect l="0" t="0" r="r" b="b"/>
              <a:pathLst>
                <a:path w="58" h="57">
                  <a:moveTo>
                    <a:pt x="5" y="20"/>
                  </a:moveTo>
                  <a:cubicBezTo>
                    <a:pt x="9" y="7"/>
                    <a:pt x="24" y="0"/>
                    <a:pt x="37" y="4"/>
                  </a:cubicBezTo>
                  <a:cubicBezTo>
                    <a:pt x="51" y="9"/>
                    <a:pt x="58" y="24"/>
                    <a:pt x="53" y="37"/>
                  </a:cubicBezTo>
                  <a:cubicBezTo>
                    <a:pt x="49" y="50"/>
                    <a:pt x="34" y="57"/>
                    <a:pt x="21" y="53"/>
                  </a:cubicBezTo>
                  <a:cubicBezTo>
                    <a:pt x="7" y="48"/>
                    <a:pt x="0" y="34"/>
                    <a:pt x="5" y="20"/>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1" name="Freeform 516"/>
            <p:cNvSpPr>
              <a:spLocks/>
            </p:cNvSpPr>
            <p:nvPr/>
          </p:nvSpPr>
          <p:spPr bwMode="auto">
            <a:xfrm rot="16200000">
              <a:off x="2695294" y="5749197"/>
              <a:ext cx="337320" cy="330791"/>
            </a:xfrm>
            <a:custGeom>
              <a:avLst/>
              <a:gdLst>
                <a:gd name="T0" fmla="*/ 5 w 58"/>
                <a:gd name="T1" fmla="*/ 20 h 57"/>
                <a:gd name="T2" fmla="*/ 37 w 58"/>
                <a:gd name="T3" fmla="*/ 4 h 57"/>
                <a:gd name="T4" fmla="*/ 53 w 58"/>
                <a:gd name="T5" fmla="*/ 37 h 57"/>
                <a:gd name="T6" fmla="*/ 21 w 58"/>
                <a:gd name="T7" fmla="*/ 53 h 57"/>
                <a:gd name="T8" fmla="*/ 5 w 58"/>
                <a:gd name="T9" fmla="*/ 20 h 57"/>
              </a:gdLst>
              <a:ahLst/>
              <a:cxnLst>
                <a:cxn ang="0">
                  <a:pos x="T0" y="T1"/>
                </a:cxn>
                <a:cxn ang="0">
                  <a:pos x="T2" y="T3"/>
                </a:cxn>
                <a:cxn ang="0">
                  <a:pos x="T4" y="T5"/>
                </a:cxn>
                <a:cxn ang="0">
                  <a:pos x="T6" y="T7"/>
                </a:cxn>
                <a:cxn ang="0">
                  <a:pos x="T8" y="T9"/>
                </a:cxn>
              </a:cxnLst>
              <a:rect l="0" t="0" r="r" b="b"/>
              <a:pathLst>
                <a:path w="58" h="57">
                  <a:moveTo>
                    <a:pt x="5" y="20"/>
                  </a:moveTo>
                  <a:cubicBezTo>
                    <a:pt x="9" y="7"/>
                    <a:pt x="24" y="0"/>
                    <a:pt x="37" y="4"/>
                  </a:cubicBezTo>
                  <a:cubicBezTo>
                    <a:pt x="51" y="9"/>
                    <a:pt x="58" y="24"/>
                    <a:pt x="53" y="37"/>
                  </a:cubicBezTo>
                  <a:cubicBezTo>
                    <a:pt x="49" y="50"/>
                    <a:pt x="34" y="57"/>
                    <a:pt x="21" y="53"/>
                  </a:cubicBezTo>
                  <a:cubicBezTo>
                    <a:pt x="7" y="48"/>
                    <a:pt x="0" y="34"/>
                    <a:pt x="5" y="20"/>
                  </a:cubicBezTo>
                  <a:close/>
                </a:path>
              </a:pathLst>
            </a:custGeom>
            <a:solidFill>
              <a:srgbClr val="4444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2" name="Freeform 517"/>
            <p:cNvSpPr>
              <a:spLocks/>
            </p:cNvSpPr>
            <p:nvPr/>
          </p:nvSpPr>
          <p:spPr bwMode="auto">
            <a:xfrm rot="16200000">
              <a:off x="2731202" y="5778576"/>
              <a:ext cx="265503" cy="274208"/>
            </a:xfrm>
            <a:custGeom>
              <a:avLst/>
              <a:gdLst>
                <a:gd name="T0" fmla="*/ 3 w 46"/>
                <a:gd name="T1" fmla="*/ 17 h 47"/>
                <a:gd name="T2" fmla="*/ 30 w 46"/>
                <a:gd name="T3" fmla="*/ 4 h 47"/>
                <a:gd name="T4" fmla="*/ 42 w 46"/>
                <a:gd name="T5" fmla="*/ 30 h 47"/>
                <a:gd name="T6" fmla="*/ 16 w 46"/>
                <a:gd name="T7" fmla="*/ 43 h 47"/>
                <a:gd name="T8" fmla="*/ 3 w 46"/>
                <a:gd name="T9" fmla="*/ 17 h 47"/>
              </a:gdLst>
              <a:ahLst/>
              <a:cxnLst>
                <a:cxn ang="0">
                  <a:pos x="T0" y="T1"/>
                </a:cxn>
                <a:cxn ang="0">
                  <a:pos x="T2" y="T3"/>
                </a:cxn>
                <a:cxn ang="0">
                  <a:pos x="T4" y="T5"/>
                </a:cxn>
                <a:cxn ang="0">
                  <a:pos x="T6" y="T7"/>
                </a:cxn>
                <a:cxn ang="0">
                  <a:pos x="T8" y="T9"/>
                </a:cxn>
              </a:cxnLst>
              <a:rect l="0" t="0" r="r" b="b"/>
              <a:pathLst>
                <a:path w="46" h="47">
                  <a:moveTo>
                    <a:pt x="3" y="17"/>
                  </a:moveTo>
                  <a:cubicBezTo>
                    <a:pt x="7" y="6"/>
                    <a:pt x="19" y="0"/>
                    <a:pt x="30" y="4"/>
                  </a:cubicBezTo>
                  <a:cubicBezTo>
                    <a:pt x="40" y="8"/>
                    <a:pt x="46" y="20"/>
                    <a:pt x="42" y="30"/>
                  </a:cubicBezTo>
                  <a:cubicBezTo>
                    <a:pt x="39" y="41"/>
                    <a:pt x="27" y="47"/>
                    <a:pt x="16" y="43"/>
                  </a:cubicBezTo>
                  <a:cubicBezTo>
                    <a:pt x="5" y="39"/>
                    <a:pt x="0" y="28"/>
                    <a:pt x="3" y="17"/>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4" name="Freeform 519"/>
            <p:cNvSpPr>
              <a:spLocks/>
            </p:cNvSpPr>
            <p:nvPr/>
          </p:nvSpPr>
          <p:spPr bwMode="auto">
            <a:xfrm rot="16200000">
              <a:off x="2750789" y="5804692"/>
              <a:ext cx="226331" cy="226331"/>
            </a:xfrm>
            <a:custGeom>
              <a:avLst/>
              <a:gdLst>
                <a:gd name="T0" fmla="*/ 4 w 39"/>
                <a:gd name="T1" fmla="*/ 14 h 39"/>
                <a:gd name="T2" fmla="*/ 26 w 39"/>
                <a:gd name="T3" fmla="*/ 3 h 39"/>
                <a:gd name="T4" fmla="*/ 36 w 39"/>
                <a:gd name="T5" fmla="*/ 25 h 39"/>
                <a:gd name="T6" fmla="*/ 14 w 39"/>
                <a:gd name="T7" fmla="*/ 36 h 39"/>
                <a:gd name="T8" fmla="*/ 4 w 39"/>
                <a:gd name="T9" fmla="*/ 14 h 39"/>
              </a:gdLst>
              <a:ahLst/>
              <a:cxnLst>
                <a:cxn ang="0">
                  <a:pos x="T0" y="T1"/>
                </a:cxn>
                <a:cxn ang="0">
                  <a:pos x="T2" y="T3"/>
                </a:cxn>
                <a:cxn ang="0">
                  <a:pos x="T4" y="T5"/>
                </a:cxn>
                <a:cxn ang="0">
                  <a:pos x="T6" y="T7"/>
                </a:cxn>
                <a:cxn ang="0">
                  <a:pos x="T8" y="T9"/>
                </a:cxn>
              </a:cxnLst>
              <a:rect l="0" t="0" r="r" b="b"/>
              <a:pathLst>
                <a:path w="39" h="39">
                  <a:moveTo>
                    <a:pt x="4" y="14"/>
                  </a:moveTo>
                  <a:cubicBezTo>
                    <a:pt x="7" y="5"/>
                    <a:pt x="17" y="0"/>
                    <a:pt x="26" y="3"/>
                  </a:cubicBezTo>
                  <a:cubicBezTo>
                    <a:pt x="35" y="6"/>
                    <a:pt x="39" y="16"/>
                    <a:pt x="36" y="25"/>
                  </a:cubicBezTo>
                  <a:cubicBezTo>
                    <a:pt x="33" y="34"/>
                    <a:pt x="23" y="39"/>
                    <a:pt x="14" y="36"/>
                  </a:cubicBezTo>
                  <a:cubicBezTo>
                    <a:pt x="5" y="33"/>
                    <a:pt x="0" y="23"/>
                    <a:pt x="4" y="14"/>
                  </a:cubicBezTo>
                  <a:close/>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5" name="Freeform 520"/>
            <p:cNvSpPr>
              <a:spLocks/>
            </p:cNvSpPr>
            <p:nvPr/>
          </p:nvSpPr>
          <p:spPr bwMode="auto">
            <a:xfrm rot="16200000">
              <a:off x="11777337" y="2224750"/>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6" name="Freeform 521"/>
            <p:cNvSpPr>
              <a:spLocks/>
            </p:cNvSpPr>
            <p:nvPr/>
          </p:nvSpPr>
          <p:spPr bwMode="auto">
            <a:xfrm rot="16200000">
              <a:off x="9984102" y="1987539"/>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7" name="Freeform 522"/>
            <p:cNvSpPr>
              <a:spLocks/>
            </p:cNvSpPr>
            <p:nvPr/>
          </p:nvSpPr>
          <p:spPr bwMode="auto">
            <a:xfrm rot="16200000">
              <a:off x="11498776" y="1835200"/>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8" name="Freeform 523"/>
            <p:cNvSpPr>
              <a:spLocks/>
            </p:cNvSpPr>
            <p:nvPr/>
          </p:nvSpPr>
          <p:spPr bwMode="auto">
            <a:xfrm rot="16200000">
              <a:off x="12027606" y="718781"/>
              <a:ext cx="28292" cy="41350"/>
            </a:xfrm>
            <a:custGeom>
              <a:avLst/>
              <a:gdLst>
                <a:gd name="T0" fmla="*/ 5 w 5"/>
                <a:gd name="T1" fmla="*/ 4 h 7"/>
                <a:gd name="T2" fmla="*/ 5 w 5"/>
                <a:gd name="T3" fmla="*/ 3 h 7"/>
                <a:gd name="T4" fmla="*/ 0 w 5"/>
                <a:gd name="T5" fmla="*/ 3 h 7"/>
                <a:gd name="T6" fmla="*/ 0 w 5"/>
                <a:gd name="T7" fmla="*/ 4 h 7"/>
                <a:gd name="T8" fmla="*/ 5 w 5"/>
                <a:gd name="T9" fmla="*/ 4 h 7"/>
              </a:gdLst>
              <a:ahLst/>
              <a:cxnLst>
                <a:cxn ang="0">
                  <a:pos x="T0" y="T1"/>
                </a:cxn>
                <a:cxn ang="0">
                  <a:pos x="T2" y="T3"/>
                </a:cxn>
                <a:cxn ang="0">
                  <a:pos x="T4" y="T5"/>
                </a:cxn>
                <a:cxn ang="0">
                  <a:pos x="T6" y="T7"/>
                </a:cxn>
                <a:cxn ang="0">
                  <a:pos x="T8" y="T9"/>
                </a:cxn>
              </a:cxnLst>
              <a:rect l="0" t="0" r="r" b="b"/>
              <a:pathLst>
                <a:path w="5" h="7">
                  <a:moveTo>
                    <a:pt x="5" y="4"/>
                  </a:moveTo>
                  <a:cubicBezTo>
                    <a:pt x="5" y="4"/>
                    <a:pt x="5" y="3"/>
                    <a:pt x="5" y="3"/>
                  </a:cubicBezTo>
                  <a:cubicBezTo>
                    <a:pt x="5" y="0"/>
                    <a:pt x="0" y="0"/>
                    <a:pt x="0" y="3"/>
                  </a:cubicBezTo>
                  <a:cubicBezTo>
                    <a:pt x="0" y="3"/>
                    <a:pt x="0" y="4"/>
                    <a:pt x="0" y="4"/>
                  </a:cubicBezTo>
                  <a:cubicBezTo>
                    <a:pt x="0" y="7"/>
                    <a:pt x="5" y="7"/>
                    <a:pt x="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29" name="Freeform 524"/>
            <p:cNvSpPr>
              <a:spLocks/>
            </p:cNvSpPr>
            <p:nvPr/>
          </p:nvSpPr>
          <p:spPr bwMode="auto">
            <a:xfrm rot="16200000">
              <a:off x="11025440" y="164925"/>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0" name="Freeform 525"/>
            <p:cNvSpPr>
              <a:spLocks/>
            </p:cNvSpPr>
            <p:nvPr/>
          </p:nvSpPr>
          <p:spPr bwMode="auto">
            <a:xfrm rot="16200000">
              <a:off x="11891589" y="127928"/>
              <a:ext cx="28292" cy="47878"/>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1" name="Freeform 526"/>
            <p:cNvSpPr>
              <a:spLocks/>
            </p:cNvSpPr>
            <p:nvPr/>
          </p:nvSpPr>
          <p:spPr bwMode="auto">
            <a:xfrm rot="16200000">
              <a:off x="11512922" y="833034"/>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2" name="Freeform 527"/>
            <p:cNvSpPr>
              <a:spLocks/>
            </p:cNvSpPr>
            <p:nvPr/>
          </p:nvSpPr>
          <p:spPr bwMode="auto">
            <a:xfrm rot="16200000">
              <a:off x="11914441" y="3349875"/>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3" name="Freeform 528"/>
            <p:cNvSpPr>
              <a:spLocks/>
            </p:cNvSpPr>
            <p:nvPr/>
          </p:nvSpPr>
          <p:spPr bwMode="auto">
            <a:xfrm rot="16200000">
              <a:off x="11272446" y="2818867"/>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4" name="Freeform 529"/>
            <p:cNvSpPr>
              <a:spLocks/>
            </p:cNvSpPr>
            <p:nvPr/>
          </p:nvSpPr>
          <p:spPr bwMode="auto">
            <a:xfrm rot="16200000">
              <a:off x="10408471" y="4313956"/>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5" name="Freeform 530"/>
            <p:cNvSpPr>
              <a:spLocks/>
            </p:cNvSpPr>
            <p:nvPr/>
          </p:nvSpPr>
          <p:spPr bwMode="auto">
            <a:xfrm rot="16200000">
              <a:off x="9981926" y="3317231"/>
              <a:ext cx="39173"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7" name="Freeform 532"/>
            <p:cNvSpPr>
              <a:spLocks/>
            </p:cNvSpPr>
            <p:nvPr/>
          </p:nvSpPr>
          <p:spPr bwMode="auto">
            <a:xfrm rot="16200000">
              <a:off x="5335093" y="2012566"/>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8" name="Freeform 533"/>
            <p:cNvSpPr>
              <a:spLocks/>
            </p:cNvSpPr>
            <p:nvPr/>
          </p:nvSpPr>
          <p:spPr bwMode="auto">
            <a:xfrm rot="16200000">
              <a:off x="4843259" y="4989684"/>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39" name="Freeform 534"/>
            <p:cNvSpPr>
              <a:spLocks/>
            </p:cNvSpPr>
            <p:nvPr/>
          </p:nvSpPr>
          <p:spPr bwMode="auto">
            <a:xfrm rot="16200000">
              <a:off x="6366638" y="3879793"/>
              <a:ext cx="41350"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0" name="Freeform 535"/>
            <p:cNvSpPr>
              <a:spLocks/>
            </p:cNvSpPr>
            <p:nvPr/>
          </p:nvSpPr>
          <p:spPr bwMode="auto">
            <a:xfrm rot="16200000">
              <a:off x="9882906" y="4574018"/>
              <a:ext cx="39173"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1" name="Freeform 536"/>
            <p:cNvSpPr>
              <a:spLocks/>
            </p:cNvSpPr>
            <p:nvPr/>
          </p:nvSpPr>
          <p:spPr bwMode="auto">
            <a:xfrm rot="16200000">
              <a:off x="11244154" y="4200791"/>
              <a:ext cx="39173"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2" name="Freeform 537"/>
            <p:cNvSpPr>
              <a:spLocks/>
            </p:cNvSpPr>
            <p:nvPr/>
          </p:nvSpPr>
          <p:spPr bwMode="auto">
            <a:xfrm rot="16200000">
              <a:off x="11963406" y="4967920"/>
              <a:ext cx="41350"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3" name="Freeform 538"/>
            <p:cNvSpPr>
              <a:spLocks/>
            </p:cNvSpPr>
            <p:nvPr/>
          </p:nvSpPr>
          <p:spPr bwMode="auto">
            <a:xfrm rot="16200000">
              <a:off x="11982992" y="6238854"/>
              <a:ext cx="36997"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4" name="Freeform 539"/>
            <p:cNvSpPr>
              <a:spLocks/>
            </p:cNvSpPr>
            <p:nvPr/>
          </p:nvSpPr>
          <p:spPr bwMode="auto">
            <a:xfrm rot="16200000">
              <a:off x="11321411" y="6484771"/>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5" name="Freeform 540"/>
            <p:cNvSpPr>
              <a:spLocks/>
            </p:cNvSpPr>
            <p:nvPr/>
          </p:nvSpPr>
          <p:spPr bwMode="auto">
            <a:xfrm rot="16200000">
              <a:off x="11759927" y="6847117"/>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6" name="Freeform 541"/>
            <p:cNvSpPr>
              <a:spLocks/>
            </p:cNvSpPr>
            <p:nvPr/>
          </p:nvSpPr>
          <p:spPr bwMode="auto">
            <a:xfrm rot="16200000">
              <a:off x="10152762" y="6832972"/>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7" name="Freeform 542"/>
            <p:cNvSpPr>
              <a:spLocks/>
            </p:cNvSpPr>
            <p:nvPr/>
          </p:nvSpPr>
          <p:spPr bwMode="auto">
            <a:xfrm rot="16200000">
              <a:off x="10060271" y="6163773"/>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8" name="Freeform 543"/>
            <p:cNvSpPr>
              <a:spLocks/>
            </p:cNvSpPr>
            <p:nvPr/>
          </p:nvSpPr>
          <p:spPr bwMode="auto">
            <a:xfrm rot="16200000">
              <a:off x="9571701" y="5744844"/>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49" name="Freeform 544"/>
            <p:cNvSpPr>
              <a:spLocks/>
            </p:cNvSpPr>
            <p:nvPr/>
          </p:nvSpPr>
          <p:spPr bwMode="auto">
            <a:xfrm rot="16200000">
              <a:off x="9533617" y="6673017"/>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0" name="Freeform 545"/>
            <p:cNvSpPr>
              <a:spLocks/>
            </p:cNvSpPr>
            <p:nvPr/>
          </p:nvSpPr>
          <p:spPr bwMode="auto">
            <a:xfrm rot="16200000">
              <a:off x="6521153" y="6064754"/>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1" name="Freeform 546"/>
            <p:cNvSpPr>
              <a:spLocks/>
            </p:cNvSpPr>
            <p:nvPr/>
          </p:nvSpPr>
          <p:spPr bwMode="auto">
            <a:xfrm rot="16200000">
              <a:off x="6096782" y="6704573"/>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2" name="Freeform 547"/>
            <p:cNvSpPr>
              <a:spLocks/>
            </p:cNvSpPr>
            <p:nvPr/>
          </p:nvSpPr>
          <p:spPr bwMode="auto">
            <a:xfrm rot="16200000">
              <a:off x="9937313" y="3768803"/>
              <a:ext cx="30468" cy="45702"/>
            </a:xfrm>
            <a:custGeom>
              <a:avLst/>
              <a:gdLst>
                <a:gd name="T0" fmla="*/ 5 w 5"/>
                <a:gd name="T1" fmla="*/ 4 h 8"/>
                <a:gd name="T2" fmla="*/ 5 w 5"/>
                <a:gd name="T3" fmla="*/ 3 h 8"/>
                <a:gd name="T4" fmla="*/ 0 w 5"/>
                <a:gd name="T5" fmla="*/ 3 h 8"/>
                <a:gd name="T6" fmla="*/ 0 w 5"/>
                <a:gd name="T7" fmla="*/ 4 h 8"/>
                <a:gd name="T8" fmla="*/ 5 w 5"/>
                <a:gd name="T9" fmla="*/ 4 h 8"/>
              </a:gdLst>
              <a:ahLst/>
              <a:cxnLst>
                <a:cxn ang="0">
                  <a:pos x="T0" y="T1"/>
                </a:cxn>
                <a:cxn ang="0">
                  <a:pos x="T2" y="T3"/>
                </a:cxn>
                <a:cxn ang="0">
                  <a:pos x="T4" y="T5"/>
                </a:cxn>
                <a:cxn ang="0">
                  <a:pos x="T6" y="T7"/>
                </a:cxn>
                <a:cxn ang="0">
                  <a:pos x="T8" y="T9"/>
                </a:cxn>
              </a:cxnLst>
              <a:rect l="0" t="0" r="r" b="b"/>
              <a:pathLst>
                <a:path w="5" h="8">
                  <a:moveTo>
                    <a:pt x="5" y="4"/>
                  </a:moveTo>
                  <a:cubicBezTo>
                    <a:pt x="5" y="4"/>
                    <a:pt x="5" y="4"/>
                    <a:pt x="5" y="3"/>
                  </a:cubicBezTo>
                  <a:cubicBezTo>
                    <a:pt x="5" y="0"/>
                    <a:pt x="0" y="0"/>
                    <a:pt x="0" y="3"/>
                  </a:cubicBezTo>
                  <a:cubicBezTo>
                    <a:pt x="0" y="4"/>
                    <a:pt x="0" y="4"/>
                    <a:pt x="0" y="4"/>
                  </a:cubicBezTo>
                  <a:cubicBezTo>
                    <a:pt x="0" y="8"/>
                    <a:pt x="5" y="8"/>
                    <a:pt x="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3" name="Freeform 548"/>
            <p:cNvSpPr>
              <a:spLocks/>
            </p:cNvSpPr>
            <p:nvPr/>
          </p:nvSpPr>
          <p:spPr bwMode="auto">
            <a:xfrm rot="16200000">
              <a:off x="5730084" y="1743799"/>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4" name="Freeform 549"/>
            <p:cNvSpPr>
              <a:spLocks/>
            </p:cNvSpPr>
            <p:nvPr/>
          </p:nvSpPr>
          <p:spPr bwMode="auto">
            <a:xfrm rot="16200000">
              <a:off x="5942267" y="4001664"/>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5" name="Freeform 550"/>
            <p:cNvSpPr>
              <a:spLocks/>
            </p:cNvSpPr>
            <p:nvPr/>
          </p:nvSpPr>
          <p:spPr bwMode="auto">
            <a:xfrm rot="16200000">
              <a:off x="5102234" y="1692657"/>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6" name="Freeform 551"/>
            <p:cNvSpPr>
              <a:spLocks/>
            </p:cNvSpPr>
            <p:nvPr/>
          </p:nvSpPr>
          <p:spPr bwMode="auto">
            <a:xfrm rot="16200000">
              <a:off x="5817134" y="117362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7" name="Freeform 552"/>
            <p:cNvSpPr>
              <a:spLocks/>
            </p:cNvSpPr>
            <p:nvPr/>
          </p:nvSpPr>
          <p:spPr bwMode="auto">
            <a:xfrm rot="16200000">
              <a:off x="6110928" y="374934"/>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8" name="Freeform 553"/>
            <p:cNvSpPr>
              <a:spLocks/>
            </p:cNvSpPr>
            <p:nvPr/>
          </p:nvSpPr>
          <p:spPr bwMode="auto">
            <a:xfrm rot="16200000">
              <a:off x="9312726" y="991902"/>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59" name="Freeform 554"/>
            <p:cNvSpPr>
              <a:spLocks/>
            </p:cNvSpPr>
            <p:nvPr/>
          </p:nvSpPr>
          <p:spPr bwMode="auto">
            <a:xfrm rot="16200000">
              <a:off x="9879642" y="46416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0" name="Freeform 555"/>
            <p:cNvSpPr>
              <a:spLocks/>
            </p:cNvSpPr>
            <p:nvPr/>
          </p:nvSpPr>
          <p:spPr bwMode="auto">
            <a:xfrm rot="16200000">
              <a:off x="6561413" y="68082"/>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1" name="Freeform 556"/>
            <p:cNvSpPr>
              <a:spLocks/>
            </p:cNvSpPr>
            <p:nvPr/>
          </p:nvSpPr>
          <p:spPr bwMode="auto">
            <a:xfrm rot="16200000">
              <a:off x="5700704" y="8658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2" name="Freeform 557"/>
            <p:cNvSpPr>
              <a:spLocks/>
            </p:cNvSpPr>
            <p:nvPr/>
          </p:nvSpPr>
          <p:spPr bwMode="auto">
            <a:xfrm rot="16200000">
              <a:off x="4218674" y="40878"/>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3" name="Freeform 558"/>
            <p:cNvSpPr>
              <a:spLocks/>
            </p:cNvSpPr>
            <p:nvPr/>
          </p:nvSpPr>
          <p:spPr bwMode="auto">
            <a:xfrm rot="16200000">
              <a:off x="4288314" y="976668"/>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4" name="Freeform 559"/>
            <p:cNvSpPr>
              <a:spLocks/>
            </p:cNvSpPr>
            <p:nvPr/>
          </p:nvSpPr>
          <p:spPr bwMode="auto">
            <a:xfrm rot="16200000">
              <a:off x="3738809" y="451102"/>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5" name="Freeform 560"/>
            <p:cNvSpPr>
              <a:spLocks/>
            </p:cNvSpPr>
            <p:nvPr/>
          </p:nvSpPr>
          <p:spPr bwMode="auto">
            <a:xfrm rot="16200000">
              <a:off x="4497235" y="117048"/>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6" name="Freeform 561"/>
            <p:cNvSpPr>
              <a:spLocks/>
            </p:cNvSpPr>
            <p:nvPr/>
          </p:nvSpPr>
          <p:spPr bwMode="auto">
            <a:xfrm rot="16200000">
              <a:off x="3578855" y="959258"/>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7" name="Freeform 562"/>
            <p:cNvSpPr>
              <a:spLocks/>
            </p:cNvSpPr>
            <p:nvPr/>
          </p:nvSpPr>
          <p:spPr bwMode="auto">
            <a:xfrm rot="16200000">
              <a:off x="3345995" y="1494617"/>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8" name="Freeform 563"/>
            <p:cNvSpPr>
              <a:spLocks/>
            </p:cNvSpPr>
            <p:nvPr/>
          </p:nvSpPr>
          <p:spPr bwMode="auto">
            <a:xfrm rot="16200000">
              <a:off x="3418900" y="3095253"/>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69" name="Freeform 564"/>
            <p:cNvSpPr>
              <a:spLocks/>
            </p:cNvSpPr>
            <p:nvPr/>
          </p:nvSpPr>
          <p:spPr bwMode="auto">
            <a:xfrm rot="16200000">
              <a:off x="2898774" y="474920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0" name="Freeform 565"/>
            <p:cNvSpPr>
              <a:spLocks/>
            </p:cNvSpPr>
            <p:nvPr/>
          </p:nvSpPr>
          <p:spPr bwMode="auto">
            <a:xfrm rot="16200000">
              <a:off x="3575590" y="4444532"/>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1" name="Freeform 566"/>
            <p:cNvSpPr>
              <a:spLocks/>
            </p:cNvSpPr>
            <p:nvPr/>
          </p:nvSpPr>
          <p:spPr bwMode="auto">
            <a:xfrm rot="16200000">
              <a:off x="3945554" y="760132"/>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2" name="Freeform 567"/>
            <p:cNvSpPr>
              <a:spLocks/>
            </p:cNvSpPr>
            <p:nvPr/>
          </p:nvSpPr>
          <p:spPr bwMode="auto">
            <a:xfrm rot="16200000">
              <a:off x="2978208" y="223684"/>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3" name="Freeform 568"/>
            <p:cNvSpPr>
              <a:spLocks/>
            </p:cNvSpPr>
            <p:nvPr/>
          </p:nvSpPr>
          <p:spPr bwMode="auto">
            <a:xfrm rot="16200000">
              <a:off x="3131634" y="105175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4" name="Freeform 569"/>
            <p:cNvSpPr>
              <a:spLocks/>
            </p:cNvSpPr>
            <p:nvPr/>
          </p:nvSpPr>
          <p:spPr bwMode="auto">
            <a:xfrm rot="16200000">
              <a:off x="1818263" y="63282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5" name="Freeform 570"/>
            <p:cNvSpPr>
              <a:spLocks/>
            </p:cNvSpPr>
            <p:nvPr/>
          </p:nvSpPr>
          <p:spPr bwMode="auto">
            <a:xfrm rot="16200000">
              <a:off x="1418920" y="107254"/>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6" name="Freeform 571"/>
            <p:cNvSpPr>
              <a:spLocks/>
            </p:cNvSpPr>
            <p:nvPr/>
          </p:nvSpPr>
          <p:spPr bwMode="auto">
            <a:xfrm rot="16200000">
              <a:off x="2178433" y="87667"/>
              <a:ext cx="28292" cy="45702"/>
            </a:xfrm>
            <a:custGeom>
              <a:avLst/>
              <a:gdLst>
                <a:gd name="T0" fmla="*/ 5 w 5"/>
                <a:gd name="T1" fmla="*/ 5 h 8"/>
                <a:gd name="T2" fmla="*/ 5 w 5"/>
                <a:gd name="T3" fmla="*/ 4 h 8"/>
                <a:gd name="T4" fmla="*/ 0 w 5"/>
                <a:gd name="T5" fmla="*/ 4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5"/>
                    <a:pt x="5" y="4"/>
                    <a:pt x="5" y="4"/>
                  </a:cubicBezTo>
                  <a:cubicBezTo>
                    <a:pt x="5" y="0"/>
                    <a:pt x="0" y="0"/>
                    <a:pt x="0" y="4"/>
                  </a:cubicBezTo>
                  <a:cubicBezTo>
                    <a:pt x="0" y="4"/>
                    <a:pt x="0" y="5"/>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7" name="Freeform 572"/>
            <p:cNvSpPr>
              <a:spLocks/>
            </p:cNvSpPr>
            <p:nvPr/>
          </p:nvSpPr>
          <p:spPr bwMode="auto">
            <a:xfrm rot="16200000">
              <a:off x="940144" y="581678"/>
              <a:ext cx="28292" cy="45702"/>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8" name="Freeform 573"/>
            <p:cNvSpPr>
              <a:spLocks/>
            </p:cNvSpPr>
            <p:nvPr/>
          </p:nvSpPr>
          <p:spPr bwMode="auto">
            <a:xfrm rot="16200000">
              <a:off x="441782" y="298764"/>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79" name="Freeform 574"/>
            <p:cNvSpPr>
              <a:spLocks/>
            </p:cNvSpPr>
            <p:nvPr/>
          </p:nvSpPr>
          <p:spPr bwMode="auto">
            <a:xfrm rot="16200000">
              <a:off x="286180" y="1020194"/>
              <a:ext cx="39173"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0" name="Freeform 575"/>
            <p:cNvSpPr>
              <a:spLocks/>
            </p:cNvSpPr>
            <p:nvPr/>
          </p:nvSpPr>
          <p:spPr bwMode="auto">
            <a:xfrm rot="16200000">
              <a:off x="590856" y="1616488"/>
              <a:ext cx="30468" cy="45702"/>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1" name="Freeform 576"/>
            <p:cNvSpPr>
              <a:spLocks/>
            </p:cNvSpPr>
            <p:nvPr/>
          </p:nvSpPr>
          <p:spPr bwMode="auto">
            <a:xfrm rot="16200000">
              <a:off x="245918" y="2525075"/>
              <a:ext cx="39173"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2" name="Freeform 577"/>
            <p:cNvSpPr>
              <a:spLocks/>
            </p:cNvSpPr>
            <p:nvPr/>
          </p:nvSpPr>
          <p:spPr bwMode="auto">
            <a:xfrm rot="16200000">
              <a:off x="937967" y="2420615"/>
              <a:ext cx="39173"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3" name="Freeform 578"/>
            <p:cNvSpPr>
              <a:spLocks/>
            </p:cNvSpPr>
            <p:nvPr/>
          </p:nvSpPr>
          <p:spPr bwMode="auto">
            <a:xfrm rot="16200000">
              <a:off x="695315" y="107460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4" name="Freeform 579"/>
            <p:cNvSpPr>
              <a:spLocks/>
            </p:cNvSpPr>
            <p:nvPr/>
          </p:nvSpPr>
          <p:spPr bwMode="auto">
            <a:xfrm rot="16200000">
              <a:off x="2076149" y="2200812"/>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5" name="Freeform 580"/>
            <p:cNvSpPr>
              <a:spLocks/>
            </p:cNvSpPr>
            <p:nvPr/>
          </p:nvSpPr>
          <p:spPr bwMode="auto">
            <a:xfrm rot="16200000">
              <a:off x="2585393" y="191790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6" name="Freeform 581"/>
            <p:cNvSpPr>
              <a:spLocks/>
            </p:cNvSpPr>
            <p:nvPr/>
          </p:nvSpPr>
          <p:spPr bwMode="auto">
            <a:xfrm rot="16200000">
              <a:off x="2067444" y="1841730"/>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7" name="Freeform 582"/>
            <p:cNvSpPr>
              <a:spLocks/>
            </p:cNvSpPr>
            <p:nvPr/>
          </p:nvSpPr>
          <p:spPr bwMode="auto">
            <a:xfrm rot="16200000">
              <a:off x="1838937" y="3019084"/>
              <a:ext cx="39173" cy="30468"/>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8" name="Freeform 583"/>
            <p:cNvSpPr>
              <a:spLocks/>
            </p:cNvSpPr>
            <p:nvPr/>
          </p:nvSpPr>
          <p:spPr bwMode="auto">
            <a:xfrm rot="16200000">
              <a:off x="2265484" y="381341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89" name="Freeform 584"/>
            <p:cNvSpPr>
              <a:spLocks/>
            </p:cNvSpPr>
            <p:nvPr/>
          </p:nvSpPr>
          <p:spPr bwMode="auto">
            <a:xfrm rot="16200000">
              <a:off x="2245898" y="2594715"/>
              <a:ext cx="39173"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0" name="Freeform 585"/>
            <p:cNvSpPr>
              <a:spLocks/>
            </p:cNvSpPr>
            <p:nvPr/>
          </p:nvSpPr>
          <p:spPr bwMode="auto">
            <a:xfrm rot="16200000">
              <a:off x="1105539" y="3212771"/>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1" name="Freeform 586"/>
            <p:cNvSpPr>
              <a:spLocks/>
            </p:cNvSpPr>
            <p:nvPr/>
          </p:nvSpPr>
          <p:spPr bwMode="auto">
            <a:xfrm rot="16200000">
              <a:off x="354732" y="3043023"/>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2" name="Freeform 587"/>
            <p:cNvSpPr>
              <a:spLocks/>
            </p:cNvSpPr>
            <p:nvPr/>
          </p:nvSpPr>
          <p:spPr bwMode="auto">
            <a:xfrm rot="16200000">
              <a:off x="457015" y="381341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3" name="Freeform 588"/>
            <p:cNvSpPr>
              <a:spLocks/>
            </p:cNvSpPr>
            <p:nvPr/>
          </p:nvSpPr>
          <p:spPr bwMode="auto">
            <a:xfrm rot="16200000">
              <a:off x="213274" y="5079999"/>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4" name="Freeform 589"/>
            <p:cNvSpPr>
              <a:spLocks/>
            </p:cNvSpPr>
            <p:nvPr/>
          </p:nvSpPr>
          <p:spPr bwMode="auto">
            <a:xfrm rot="16200000">
              <a:off x="841125" y="6064754"/>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5" name="Freeform 590"/>
            <p:cNvSpPr>
              <a:spLocks/>
            </p:cNvSpPr>
            <p:nvPr/>
          </p:nvSpPr>
          <p:spPr bwMode="auto">
            <a:xfrm rot="16200000">
              <a:off x="392816" y="6663224"/>
              <a:ext cx="30468" cy="45702"/>
            </a:xfrm>
            <a:custGeom>
              <a:avLst/>
              <a:gdLst>
                <a:gd name="T0" fmla="*/ 0 w 5"/>
                <a:gd name="T1" fmla="*/ 3 h 8"/>
                <a:gd name="T2" fmla="*/ 0 w 5"/>
                <a:gd name="T3" fmla="*/ 5 h 8"/>
                <a:gd name="T4" fmla="*/ 5 w 5"/>
                <a:gd name="T5" fmla="*/ 5 h 8"/>
                <a:gd name="T6" fmla="*/ 5 w 5"/>
                <a:gd name="T7" fmla="*/ 3 h 8"/>
                <a:gd name="T8" fmla="*/ 0 w 5"/>
                <a:gd name="T9" fmla="*/ 3 h 8"/>
              </a:gdLst>
              <a:ahLst/>
              <a:cxnLst>
                <a:cxn ang="0">
                  <a:pos x="T0" y="T1"/>
                </a:cxn>
                <a:cxn ang="0">
                  <a:pos x="T2" y="T3"/>
                </a:cxn>
                <a:cxn ang="0">
                  <a:pos x="T4" y="T5"/>
                </a:cxn>
                <a:cxn ang="0">
                  <a:pos x="T6" y="T7"/>
                </a:cxn>
                <a:cxn ang="0">
                  <a:pos x="T8" y="T9"/>
                </a:cxn>
              </a:cxnLst>
              <a:rect l="0" t="0" r="r" b="b"/>
              <a:pathLst>
                <a:path w="5" h="8">
                  <a:moveTo>
                    <a:pt x="0" y="3"/>
                  </a:moveTo>
                  <a:cubicBezTo>
                    <a:pt x="0" y="4"/>
                    <a:pt x="0" y="4"/>
                    <a:pt x="0" y="5"/>
                  </a:cubicBezTo>
                  <a:cubicBezTo>
                    <a:pt x="0" y="8"/>
                    <a:pt x="5" y="8"/>
                    <a:pt x="5" y="5"/>
                  </a:cubicBezTo>
                  <a:cubicBezTo>
                    <a:pt x="5" y="4"/>
                    <a:pt x="5" y="4"/>
                    <a:pt x="5" y="3"/>
                  </a:cubicBezTo>
                  <a:cubicBezTo>
                    <a:pt x="5" y="0"/>
                    <a:pt x="0" y="0"/>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6" name="Freeform 591"/>
            <p:cNvSpPr>
              <a:spLocks/>
            </p:cNvSpPr>
            <p:nvPr/>
          </p:nvSpPr>
          <p:spPr bwMode="auto">
            <a:xfrm rot="16200000">
              <a:off x="1571259" y="6618611"/>
              <a:ext cx="39173"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7" name="Freeform 592"/>
            <p:cNvSpPr>
              <a:spLocks/>
            </p:cNvSpPr>
            <p:nvPr/>
          </p:nvSpPr>
          <p:spPr bwMode="auto">
            <a:xfrm rot="16200000">
              <a:off x="1270935" y="597008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8" name="Freeform 593"/>
            <p:cNvSpPr>
              <a:spLocks/>
            </p:cNvSpPr>
            <p:nvPr/>
          </p:nvSpPr>
          <p:spPr bwMode="auto">
            <a:xfrm rot="16200000">
              <a:off x="399344" y="5895006"/>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399" name="Freeform 594"/>
            <p:cNvSpPr>
              <a:spLocks/>
            </p:cNvSpPr>
            <p:nvPr/>
          </p:nvSpPr>
          <p:spPr bwMode="auto">
            <a:xfrm rot="16200000">
              <a:off x="2471140" y="6495653"/>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0" name="Freeform 595"/>
            <p:cNvSpPr>
              <a:spLocks/>
            </p:cNvSpPr>
            <p:nvPr/>
          </p:nvSpPr>
          <p:spPr bwMode="auto">
            <a:xfrm rot="16200000">
              <a:off x="2236104" y="5918946"/>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1" name="Freeform 596"/>
            <p:cNvSpPr>
              <a:spLocks/>
            </p:cNvSpPr>
            <p:nvPr/>
          </p:nvSpPr>
          <p:spPr bwMode="auto">
            <a:xfrm rot="16200000">
              <a:off x="2119674" y="660337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2" name="Freeform 597"/>
            <p:cNvSpPr>
              <a:spLocks/>
            </p:cNvSpPr>
            <p:nvPr/>
          </p:nvSpPr>
          <p:spPr bwMode="auto">
            <a:xfrm rot="16200000">
              <a:off x="3305735" y="6807946"/>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3" name="Freeform 598"/>
            <p:cNvSpPr>
              <a:spLocks/>
            </p:cNvSpPr>
            <p:nvPr/>
          </p:nvSpPr>
          <p:spPr bwMode="auto">
            <a:xfrm rot="16200000">
              <a:off x="2571248" y="5235601"/>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4" name="Freeform 599"/>
            <p:cNvSpPr>
              <a:spLocks/>
            </p:cNvSpPr>
            <p:nvPr/>
          </p:nvSpPr>
          <p:spPr bwMode="auto">
            <a:xfrm rot="16200000">
              <a:off x="2595187" y="4473911"/>
              <a:ext cx="39173"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5" name="Freeform 600"/>
            <p:cNvSpPr>
              <a:spLocks/>
            </p:cNvSpPr>
            <p:nvPr/>
          </p:nvSpPr>
          <p:spPr bwMode="auto">
            <a:xfrm rot="16200000">
              <a:off x="4378628" y="5852569"/>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6" name="Freeform 601"/>
            <p:cNvSpPr>
              <a:spLocks/>
            </p:cNvSpPr>
            <p:nvPr/>
          </p:nvSpPr>
          <p:spPr bwMode="auto">
            <a:xfrm rot="16200000">
              <a:off x="4355778" y="6741569"/>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7" name="Freeform 602"/>
            <p:cNvSpPr>
              <a:spLocks/>
            </p:cNvSpPr>
            <p:nvPr/>
          </p:nvSpPr>
          <p:spPr bwMode="auto">
            <a:xfrm rot="16200000">
              <a:off x="5008654" y="6656696"/>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8" name="Freeform 603"/>
            <p:cNvSpPr>
              <a:spLocks/>
            </p:cNvSpPr>
            <p:nvPr/>
          </p:nvSpPr>
          <p:spPr bwMode="auto">
            <a:xfrm rot="16200000">
              <a:off x="4726829" y="6224709"/>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09" name="Freeform 604"/>
            <p:cNvSpPr>
              <a:spLocks/>
            </p:cNvSpPr>
            <p:nvPr/>
          </p:nvSpPr>
          <p:spPr bwMode="auto">
            <a:xfrm rot="16200000">
              <a:off x="5203430" y="5136581"/>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0" name="Freeform 605"/>
            <p:cNvSpPr>
              <a:spLocks/>
            </p:cNvSpPr>
            <p:nvPr/>
          </p:nvSpPr>
          <p:spPr bwMode="auto">
            <a:xfrm rot="16200000">
              <a:off x="5703968" y="5241042"/>
              <a:ext cx="41350"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1" name="Freeform 606"/>
            <p:cNvSpPr>
              <a:spLocks/>
            </p:cNvSpPr>
            <p:nvPr/>
          </p:nvSpPr>
          <p:spPr bwMode="auto">
            <a:xfrm rot="16200000">
              <a:off x="4912899" y="5507632"/>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2" name="Freeform 607"/>
            <p:cNvSpPr>
              <a:spLocks/>
            </p:cNvSpPr>
            <p:nvPr/>
          </p:nvSpPr>
          <p:spPr bwMode="auto">
            <a:xfrm rot="16200000">
              <a:off x="6137043" y="5795987"/>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3" name="Freeform 608"/>
            <p:cNvSpPr>
              <a:spLocks/>
            </p:cNvSpPr>
            <p:nvPr/>
          </p:nvSpPr>
          <p:spPr bwMode="auto">
            <a:xfrm rot="16200000">
              <a:off x="10710972" y="6710014"/>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4" name="Freeform 609"/>
            <p:cNvSpPr>
              <a:spLocks/>
            </p:cNvSpPr>
            <p:nvPr/>
          </p:nvSpPr>
          <p:spPr bwMode="auto">
            <a:xfrm rot="16200000">
              <a:off x="11961230" y="4099594"/>
              <a:ext cx="45702" cy="30468"/>
            </a:xfrm>
            <a:custGeom>
              <a:avLst/>
              <a:gdLst>
                <a:gd name="T0" fmla="*/ 4 w 8"/>
                <a:gd name="T1" fmla="*/ 5 h 5"/>
                <a:gd name="T2" fmla="*/ 5 w 8"/>
                <a:gd name="T3" fmla="*/ 5 h 5"/>
                <a:gd name="T4" fmla="*/ 5 w 8"/>
                <a:gd name="T5" fmla="*/ 0 h 5"/>
                <a:gd name="T6" fmla="*/ 4 w 8"/>
                <a:gd name="T7" fmla="*/ 0 h 5"/>
                <a:gd name="T8" fmla="*/ 4 w 8"/>
                <a:gd name="T9" fmla="*/ 5 h 5"/>
              </a:gdLst>
              <a:ahLst/>
              <a:cxnLst>
                <a:cxn ang="0">
                  <a:pos x="T0" y="T1"/>
                </a:cxn>
                <a:cxn ang="0">
                  <a:pos x="T2" y="T3"/>
                </a:cxn>
                <a:cxn ang="0">
                  <a:pos x="T4" y="T5"/>
                </a:cxn>
                <a:cxn ang="0">
                  <a:pos x="T6" y="T7"/>
                </a:cxn>
                <a:cxn ang="0">
                  <a:pos x="T8" y="T9"/>
                </a:cxn>
              </a:cxnLst>
              <a:rect l="0" t="0" r="r" b="b"/>
              <a:pathLst>
                <a:path w="8" h="5">
                  <a:moveTo>
                    <a:pt x="4" y="5"/>
                  </a:moveTo>
                  <a:cubicBezTo>
                    <a:pt x="4" y="5"/>
                    <a:pt x="4" y="5"/>
                    <a:pt x="5" y="5"/>
                  </a:cubicBezTo>
                  <a:cubicBezTo>
                    <a:pt x="8" y="5"/>
                    <a:pt x="8" y="0"/>
                    <a:pt x="5" y="0"/>
                  </a:cubicBezTo>
                  <a:cubicBezTo>
                    <a:pt x="4" y="0"/>
                    <a:pt x="4"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5" name="Freeform 610"/>
            <p:cNvSpPr>
              <a:spLocks/>
            </p:cNvSpPr>
            <p:nvPr/>
          </p:nvSpPr>
          <p:spPr bwMode="auto">
            <a:xfrm rot="16200000">
              <a:off x="10349713" y="2087646"/>
              <a:ext cx="58760" cy="41350"/>
            </a:xfrm>
            <a:custGeom>
              <a:avLst/>
              <a:gdLst>
                <a:gd name="T0" fmla="*/ 3 w 10"/>
                <a:gd name="T1" fmla="*/ 6 h 7"/>
                <a:gd name="T2" fmla="*/ 8 w 10"/>
                <a:gd name="T3" fmla="*/ 4 h 7"/>
                <a:gd name="T4" fmla="*/ 10 w 10"/>
                <a:gd name="T5" fmla="*/ 2 h 7"/>
                <a:gd name="T6" fmla="*/ 7 w 10"/>
                <a:gd name="T7" fmla="*/ 0 h 7"/>
                <a:gd name="T8" fmla="*/ 3 w 10"/>
                <a:gd name="T9" fmla="*/ 2 h 7"/>
                <a:gd name="T10" fmla="*/ 1 w 10"/>
                <a:gd name="T11" fmla="*/ 2 h 7"/>
                <a:gd name="T12" fmla="*/ 0 w 10"/>
                <a:gd name="T13" fmla="*/ 5 h 7"/>
                <a:gd name="T14" fmla="*/ 3 w 10"/>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3" y="6"/>
                  </a:moveTo>
                  <a:cubicBezTo>
                    <a:pt x="3" y="6"/>
                    <a:pt x="5" y="6"/>
                    <a:pt x="8" y="4"/>
                  </a:cubicBezTo>
                  <a:cubicBezTo>
                    <a:pt x="9" y="4"/>
                    <a:pt x="10" y="3"/>
                    <a:pt x="10" y="2"/>
                  </a:cubicBezTo>
                  <a:cubicBezTo>
                    <a:pt x="9" y="1"/>
                    <a:pt x="8" y="0"/>
                    <a:pt x="7" y="0"/>
                  </a:cubicBezTo>
                  <a:cubicBezTo>
                    <a:pt x="5" y="1"/>
                    <a:pt x="4" y="2"/>
                    <a:pt x="3" y="2"/>
                  </a:cubicBezTo>
                  <a:cubicBezTo>
                    <a:pt x="2" y="2"/>
                    <a:pt x="1" y="2"/>
                    <a:pt x="1" y="2"/>
                  </a:cubicBezTo>
                  <a:cubicBezTo>
                    <a:pt x="0" y="3"/>
                    <a:pt x="0" y="4"/>
                    <a:pt x="0" y="5"/>
                  </a:cubicBezTo>
                  <a:cubicBezTo>
                    <a:pt x="1" y="6"/>
                    <a:pt x="2" y="7"/>
                    <a:pt x="3"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7" name="Freeform 612"/>
            <p:cNvSpPr>
              <a:spLocks/>
            </p:cNvSpPr>
            <p:nvPr/>
          </p:nvSpPr>
          <p:spPr bwMode="auto">
            <a:xfrm rot="16200000">
              <a:off x="5962942" y="638260"/>
              <a:ext cx="28292" cy="58760"/>
            </a:xfrm>
            <a:custGeom>
              <a:avLst/>
              <a:gdLst>
                <a:gd name="T0" fmla="*/ 5 w 5"/>
                <a:gd name="T1" fmla="*/ 8 h 10"/>
                <a:gd name="T2" fmla="*/ 5 w 5"/>
                <a:gd name="T3" fmla="*/ 2 h 10"/>
                <a:gd name="T4" fmla="*/ 2 w 5"/>
                <a:gd name="T5" fmla="*/ 0 h 10"/>
                <a:gd name="T6" fmla="*/ 1 w 5"/>
                <a:gd name="T7" fmla="*/ 3 h 10"/>
                <a:gd name="T8" fmla="*/ 1 w 5"/>
                <a:gd name="T9" fmla="*/ 8 h 10"/>
                <a:gd name="T10" fmla="*/ 3 w 5"/>
                <a:gd name="T11" fmla="*/ 10 h 10"/>
                <a:gd name="T12" fmla="*/ 5 w 5"/>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5" h="10">
                  <a:moveTo>
                    <a:pt x="5" y="8"/>
                  </a:moveTo>
                  <a:cubicBezTo>
                    <a:pt x="5" y="6"/>
                    <a:pt x="5" y="4"/>
                    <a:pt x="5" y="2"/>
                  </a:cubicBezTo>
                  <a:cubicBezTo>
                    <a:pt x="4" y="1"/>
                    <a:pt x="4" y="0"/>
                    <a:pt x="2" y="0"/>
                  </a:cubicBezTo>
                  <a:cubicBezTo>
                    <a:pt x="1" y="0"/>
                    <a:pt x="0" y="1"/>
                    <a:pt x="1" y="3"/>
                  </a:cubicBezTo>
                  <a:cubicBezTo>
                    <a:pt x="1" y="5"/>
                    <a:pt x="1" y="6"/>
                    <a:pt x="1" y="8"/>
                  </a:cubicBezTo>
                  <a:cubicBezTo>
                    <a:pt x="1" y="10"/>
                    <a:pt x="1" y="10"/>
                    <a:pt x="3" y="10"/>
                  </a:cubicBezTo>
                  <a:cubicBezTo>
                    <a:pt x="4" y="10"/>
                    <a:pt x="5" y="10"/>
                    <a:pt x="5"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8" name="Freeform 613"/>
            <p:cNvSpPr>
              <a:spLocks noEditPoints="1"/>
            </p:cNvSpPr>
            <p:nvPr/>
          </p:nvSpPr>
          <p:spPr bwMode="auto">
            <a:xfrm rot="16200000">
              <a:off x="6218653" y="4360746"/>
              <a:ext cx="587589" cy="4302458"/>
            </a:xfrm>
            <a:custGeom>
              <a:avLst/>
              <a:gdLst>
                <a:gd name="T0" fmla="*/ 38 w 101"/>
                <a:gd name="T1" fmla="*/ 739 h 740"/>
                <a:gd name="T2" fmla="*/ 52 w 101"/>
                <a:gd name="T3" fmla="*/ 705 h 740"/>
                <a:gd name="T4" fmla="*/ 56 w 101"/>
                <a:gd name="T5" fmla="*/ 707 h 740"/>
                <a:gd name="T6" fmla="*/ 57 w 101"/>
                <a:gd name="T7" fmla="*/ 695 h 740"/>
                <a:gd name="T8" fmla="*/ 64 w 101"/>
                <a:gd name="T9" fmla="*/ 682 h 740"/>
                <a:gd name="T10" fmla="*/ 67 w 101"/>
                <a:gd name="T11" fmla="*/ 675 h 740"/>
                <a:gd name="T12" fmla="*/ 70 w 101"/>
                <a:gd name="T13" fmla="*/ 661 h 740"/>
                <a:gd name="T14" fmla="*/ 78 w 101"/>
                <a:gd name="T15" fmla="*/ 651 h 740"/>
                <a:gd name="T16" fmla="*/ 84 w 101"/>
                <a:gd name="T17" fmla="*/ 615 h 740"/>
                <a:gd name="T18" fmla="*/ 87 w 101"/>
                <a:gd name="T19" fmla="*/ 616 h 740"/>
                <a:gd name="T20" fmla="*/ 86 w 101"/>
                <a:gd name="T21" fmla="*/ 604 h 740"/>
                <a:gd name="T22" fmla="*/ 91 w 101"/>
                <a:gd name="T23" fmla="*/ 590 h 740"/>
                <a:gd name="T24" fmla="*/ 92 w 101"/>
                <a:gd name="T25" fmla="*/ 582 h 740"/>
                <a:gd name="T26" fmla="*/ 92 w 101"/>
                <a:gd name="T27" fmla="*/ 568 h 740"/>
                <a:gd name="T28" fmla="*/ 98 w 101"/>
                <a:gd name="T29" fmla="*/ 557 h 740"/>
                <a:gd name="T30" fmla="*/ 97 w 101"/>
                <a:gd name="T31" fmla="*/ 521 h 740"/>
                <a:gd name="T32" fmla="*/ 101 w 101"/>
                <a:gd name="T33" fmla="*/ 521 h 740"/>
                <a:gd name="T34" fmla="*/ 97 w 101"/>
                <a:gd name="T35" fmla="*/ 501 h 740"/>
                <a:gd name="T36" fmla="*/ 101 w 101"/>
                <a:gd name="T37" fmla="*/ 501 h 740"/>
                <a:gd name="T38" fmla="*/ 96 w 101"/>
                <a:gd name="T39" fmla="*/ 473 h 740"/>
                <a:gd name="T40" fmla="*/ 100 w 101"/>
                <a:gd name="T41" fmla="*/ 473 h 740"/>
                <a:gd name="T42" fmla="*/ 95 w 101"/>
                <a:gd name="T43" fmla="*/ 461 h 740"/>
                <a:gd name="T44" fmla="*/ 96 w 101"/>
                <a:gd name="T45" fmla="*/ 447 h 740"/>
                <a:gd name="T46" fmla="*/ 95 w 101"/>
                <a:gd name="T47" fmla="*/ 439 h 740"/>
                <a:gd name="T48" fmla="*/ 91 w 101"/>
                <a:gd name="T49" fmla="*/ 426 h 740"/>
                <a:gd name="T50" fmla="*/ 92 w 101"/>
                <a:gd name="T51" fmla="*/ 413 h 740"/>
                <a:gd name="T52" fmla="*/ 79 w 101"/>
                <a:gd name="T53" fmla="*/ 379 h 740"/>
                <a:gd name="T54" fmla="*/ 83 w 101"/>
                <a:gd name="T55" fmla="*/ 378 h 740"/>
                <a:gd name="T56" fmla="*/ 76 w 101"/>
                <a:gd name="T57" fmla="*/ 368 h 740"/>
                <a:gd name="T58" fmla="*/ 73 w 101"/>
                <a:gd name="T59" fmla="*/ 354 h 740"/>
                <a:gd name="T60" fmla="*/ 70 w 101"/>
                <a:gd name="T61" fmla="*/ 347 h 740"/>
                <a:gd name="T62" fmla="*/ 62 w 101"/>
                <a:gd name="T63" fmla="*/ 335 h 740"/>
                <a:gd name="T64" fmla="*/ 61 w 101"/>
                <a:gd name="T65" fmla="*/ 322 h 740"/>
                <a:gd name="T66" fmla="*/ 39 w 101"/>
                <a:gd name="T67" fmla="*/ 293 h 740"/>
                <a:gd name="T68" fmla="*/ 49 w 101"/>
                <a:gd name="T69" fmla="*/ 301 h 740"/>
                <a:gd name="T70" fmla="*/ 39 w 101"/>
                <a:gd name="T71" fmla="*/ 293 h 740"/>
                <a:gd name="T72" fmla="*/ 36 w 101"/>
                <a:gd name="T73" fmla="*/ 281 h 740"/>
                <a:gd name="T74" fmla="*/ 17 w 101"/>
                <a:gd name="T75" fmla="*/ 250 h 740"/>
                <a:gd name="T76" fmla="*/ 21 w 101"/>
                <a:gd name="T77" fmla="*/ 249 h 740"/>
                <a:gd name="T78" fmla="*/ 13 w 101"/>
                <a:gd name="T79" fmla="*/ 239 h 740"/>
                <a:gd name="T80" fmla="*/ 10 w 101"/>
                <a:gd name="T81" fmla="*/ 225 h 740"/>
                <a:gd name="T82" fmla="*/ 8 w 101"/>
                <a:gd name="T83" fmla="*/ 217 h 740"/>
                <a:gd name="T84" fmla="*/ 4 w 101"/>
                <a:gd name="T85" fmla="*/ 204 h 740"/>
                <a:gd name="T86" fmla="*/ 6 w 101"/>
                <a:gd name="T87" fmla="*/ 191 h 740"/>
                <a:gd name="T88" fmla="*/ 0 w 101"/>
                <a:gd name="T89" fmla="*/ 155 h 740"/>
                <a:gd name="T90" fmla="*/ 4 w 101"/>
                <a:gd name="T91" fmla="*/ 167 h 740"/>
                <a:gd name="T92" fmla="*/ 0 w 101"/>
                <a:gd name="T93" fmla="*/ 155 h 740"/>
                <a:gd name="T94" fmla="*/ 5 w 101"/>
                <a:gd name="T95" fmla="*/ 144 h 740"/>
                <a:gd name="T96" fmla="*/ 8 w 101"/>
                <a:gd name="T97" fmla="*/ 108 h 740"/>
                <a:gd name="T98" fmla="*/ 12 w 101"/>
                <a:gd name="T99" fmla="*/ 109 h 740"/>
                <a:gd name="T100" fmla="*/ 11 w 101"/>
                <a:gd name="T101" fmla="*/ 96 h 740"/>
                <a:gd name="T102" fmla="*/ 17 w 101"/>
                <a:gd name="T103" fmla="*/ 83 h 740"/>
                <a:gd name="T104" fmla="*/ 20 w 101"/>
                <a:gd name="T105" fmla="*/ 76 h 740"/>
                <a:gd name="T106" fmla="*/ 24 w 101"/>
                <a:gd name="T107" fmla="*/ 62 h 740"/>
                <a:gd name="T108" fmla="*/ 33 w 101"/>
                <a:gd name="T109" fmla="*/ 53 h 740"/>
                <a:gd name="T110" fmla="*/ 48 w 101"/>
                <a:gd name="T111" fmla="*/ 20 h 740"/>
                <a:gd name="T112" fmla="*/ 51 w 101"/>
                <a:gd name="T113" fmla="*/ 22 h 740"/>
                <a:gd name="T114" fmla="*/ 55 w 101"/>
                <a:gd name="T115" fmla="*/ 10 h 740"/>
                <a:gd name="T116" fmla="*/ 65 w 101"/>
                <a:gd name="T117" fmla="*/ 4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740">
                  <a:moveTo>
                    <a:pt x="41" y="727"/>
                  </a:moveTo>
                  <a:cubicBezTo>
                    <a:pt x="39" y="730"/>
                    <a:pt x="37" y="733"/>
                    <a:pt x="35" y="737"/>
                  </a:cubicBezTo>
                  <a:cubicBezTo>
                    <a:pt x="34" y="738"/>
                    <a:pt x="34" y="739"/>
                    <a:pt x="35" y="739"/>
                  </a:cubicBezTo>
                  <a:cubicBezTo>
                    <a:pt x="36" y="740"/>
                    <a:pt x="38" y="740"/>
                    <a:pt x="38" y="739"/>
                  </a:cubicBezTo>
                  <a:cubicBezTo>
                    <a:pt x="40" y="736"/>
                    <a:pt x="42" y="732"/>
                    <a:pt x="44" y="729"/>
                  </a:cubicBezTo>
                  <a:cubicBezTo>
                    <a:pt x="45" y="728"/>
                    <a:pt x="45" y="726"/>
                    <a:pt x="44" y="726"/>
                  </a:cubicBezTo>
                  <a:cubicBezTo>
                    <a:pt x="43" y="725"/>
                    <a:pt x="42" y="726"/>
                    <a:pt x="41" y="727"/>
                  </a:cubicBezTo>
                  <a:close/>
                  <a:moveTo>
                    <a:pt x="52" y="705"/>
                  </a:moveTo>
                  <a:cubicBezTo>
                    <a:pt x="50" y="709"/>
                    <a:pt x="49" y="713"/>
                    <a:pt x="47" y="716"/>
                  </a:cubicBezTo>
                  <a:cubicBezTo>
                    <a:pt x="46" y="717"/>
                    <a:pt x="47" y="718"/>
                    <a:pt x="48" y="719"/>
                  </a:cubicBezTo>
                  <a:cubicBezTo>
                    <a:pt x="49" y="719"/>
                    <a:pt x="50" y="719"/>
                    <a:pt x="50" y="718"/>
                  </a:cubicBezTo>
                  <a:cubicBezTo>
                    <a:pt x="52" y="714"/>
                    <a:pt x="54" y="711"/>
                    <a:pt x="56" y="707"/>
                  </a:cubicBezTo>
                  <a:cubicBezTo>
                    <a:pt x="56" y="706"/>
                    <a:pt x="56" y="705"/>
                    <a:pt x="55" y="704"/>
                  </a:cubicBezTo>
                  <a:cubicBezTo>
                    <a:pt x="54" y="704"/>
                    <a:pt x="53" y="704"/>
                    <a:pt x="52" y="705"/>
                  </a:cubicBezTo>
                  <a:close/>
                  <a:moveTo>
                    <a:pt x="62" y="684"/>
                  </a:moveTo>
                  <a:cubicBezTo>
                    <a:pt x="60" y="687"/>
                    <a:pt x="59" y="691"/>
                    <a:pt x="57" y="695"/>
                  </a:cubicBezTo>
                  <a:cubicBezTo>
                    <a:pt x="57" y="696"/>
                    <a:pt x="57" y="697"/>
                    <a:pt x="58" y="697"/>
                  </a:cubicBezTo>
                  <a:cubicBezTo>
                    <a:pt x="59" y="698"/>
                    <a:pt x="60" y="697"/>
                    <a:pt x="61" y="696"/>
                  </a:cubicBezTo>
                  <a:cubicBezTo>
                    <a:pt x="62" y="693"/>
                    <a:pt x="64" y="689"/>
                    <a:pt x="66" y="685"/>
                  </a:cubicBezTo>
                  <a:cubicBezTo>
                    <a:pt x="66" y="684"/>
                    <a:pt x="65" y="683"/>
                    <a:pt x="64" y="682"/>
                  </a:cubicBezTo>
                  <a:cubicBezTo>
                    <a:pt x="63" y="682"/>
                    <a:pt x="62" y="683"/>
                    <a:pt x="62" y="684"/>
                  </a:cubicBezTo>
                  <a:close/>
                  <a:moveTo>
                    <a:pt x="70" y="661"/>
                  </a:moveTo>
                  <a:cubicBezTo>
                    <a:pt x="69" y="665"/>
                    <a:pt x="68" y="669"/>
                    <a:pt x="66" y="672"/>
                  </a:cubicBezTo>
                  <a:cubicBezTo>
                    <a:pt x="66" y="673"/>
                    <a:pt x="66" y="675"/>
                    <a:pt x="67" y="675"/>
                  </a:cubicBezTo>
                  <a:cubicBezTo>
                    <a:pt x="68" y="675"/>
                    <a:pt x="70" y="675"/>
                    <a:pt x="70" y="674"/>
                  </a:cubicBezTo>
                  <a:cubicBezTo>
                    <a:pt x="71" y="670"/>
                    <a:pt x="73" y="666"/>
                    <a:pt x="74" y="663"/>
                  </a:cubicBezTo>
                  <a:cubicBezTo>
                    <a:pt x="74" y="661"/>
                    <a:pt x="74" y="660"/>
                    <a:pt x="73" y="660"/>
                  </a:cubicBezTo>
                  <a:cubicBezTo>
                    <a:pt x="72" y="660"/>
                    <a:pt x="71" y="660"/>
                    <a:pt x="70" y="661"/>
                  </a:cubicBezTo>
                  <a:close/>
                  <a:moveTo>
                    <a:pt x="77" y="638"/>
                  </a:moveTo>
                  <a:cubicBezTo>
                    <a:pt x="76" y="642"/>
                    <a:pt x="75" y="646"/>
                    <a:pt x="74" y="650"/>
                  </a:cubicBezTo>
                  <a:cubicBezTo>
                    <a:pt x="74" y="651"/>
                    <a:pt x="74" y="652"/>
                    <a:pt x="75" y="652"/>
                  </a:cubicBezTo>
                  <a:cubicBezTo>
                    <a:pt x="76" y="653"/>
                    <a:pt x="77" y="652"/>
                    <a:pt x="78" y="651"/>
                  </a:cubicBezTo>
                  <a:cubicBezTo>
                    <a:pt x="79" y="647"/>
                    <a:pt x="80" y="643"/>
                    <a:pt x="81" y="640"/>
                  </a:cubicBezTo>
                  <a:cubicBezTo>
                    <a:pt x="82" y="638"/>
                    <a:pt x="81" y="637"/>
                    <a:pt x="80" y="637"/>
                  </a:cubicBezTo>
                  <a:cubicBezTo>
                    <a:pt x="79" y="637"/>
                    <a:pt x="78" y="637"/>
                    <a:pt x="77" y="638"/>
                  </a:cubicBezTo>
                  <a:close/>
                  <a:moveTo>
                    <a:pt x="84" y="615"/>
                  </a:moveTo>
                  <a:cubicBezTo>
                    <a:pt x="83" y="619"/>
                    <a:pt x="82" y="623"/>
                    <a:pt x="81" y="627"/>
                  </a:cubicBezTo>
                  <a:cubicBezTo>
                    <a:pt x="80" y="628"/>
                    <a:pt x="81" y="629"/>
                    <a:pt x="82" y="629"/>
                  </a:cubicBezTo>
                  <a:cubicBezTo>
                    <a:pt x="83" y="630"/>
                    <a:pt x="84" y="629"/>
                    <a:pt x="84" y="628"/>
                  </a:cubicBezTo>
                  <a:cubicBezTo>
                    <a:pt x="85" y="624"/>
                    <a:pt x="86" y="620"/>
                    <a:pt x="87" y="616"/>
                  </a:cubicBezTo>
                  <a:cubicBezTo>
                    <a:pt x="88" y="615"/>
                    <a:pt x="87" y="614"/>
                    <a:pt x="86" y="614"/>
                  </a:cubicBezTo>
                  <a:cubicBezTo>
                    <a:pt x="85" y="614"/>
                    <a:pt x="84" y="614"/>
                    <a:pt x="84" y="615"/>
                  </a:cubicBezTo>
                  <a:close/>
                  <a:moveTo>
                    <a:pt x="89" y="592"/>
                  </a:moveTo>
                  <a:cubicBezTo>
                    <a:pt x="88" y="596"/>
                    <a:pt x="87" y="600"/>
                    <a:pt x="86" y="604"/>
                  </a:cubicBezTo>
                  <a:cubicBezTo>
                    <a:pt x="86" y="605"/>
                    <a:pt x="87" y="606"/>
                    <a:pt x="88" y="606"/>
                  </a:cubicBezTo>
                  <a:cubicBezTo>
                    <a:pt x="89" y="606"/>
                    <a:pt x="90" y="606"/>
                    <a:pt x="90" y="604"/>
                  </a:cubicBezTo>
                  <a:cubicBezTo>
                    <a:pt x="91" y="601"/>
                    <a:pt x="92" y="597"/>
                    <a:pt x="92" y="593"/>
                  </a:cubicBezTo>
                  <a:cubicBezTo>
                    <a:pt x="93" y="592"/>
                    <a:pt x="92" y="591"/>
                    <a:pt x="91" y="590"/>
                  </a:cubicBezTo>
                  <a:cubicBezTo>
                    <a:pt x="90" y="590"/>
                    <a:pt x="89" y="591"/>
                    <a:pt x="89" y="592"/>
                  </a:cubicBezTo>
                  <a:close/>
                  <a:moveTo>
                    <a:pt x="92" y="568"/>
                  </a:moveTo>
                  <a:cubicBezTo>
                    <a:pt x="92" y="572"/>
                    <a:pt x="91" y="576"/>
                    <a:pt x="91" y="580"/>
                  </a:cubicBezTo>
                  <a:cubicBezTo>
                    <a:pt x="90" y="581"/>
                    <a:pt x="91" y="582"/>
                    <a:pt x="92" y="582"/>
                  </a:cubicBezTo>
                  <a:cubicBezTo>
                    <a:pt x="93" y="583"/>
                    <a:pt x="94" y="582"/>
                    <a:pt x="95" y="581"/>
                  </a:cubicBezTo>
                  <a:cubicBezTo>
                    <a:pt x="95" y="577"/>
                    <a:pt x="96" y="573"/>
                    <a:pt x="96" y="569"/>
                  </a:cubicBezTo>
                  <a:cubicBezTo>
                    <a:pt x="97" y="568"/>
                    <a:pt x="96" y="567"/>
                    <a:pt x="95" y="567"/>
                  </a:cubicBezTo>
                  <a:cubicBezTo>
                    <a:pt x="94" y="566"/>
                    <a:pt x="93" y="567"/>
                    <a:pt x="92" y="568"/>
                  </a:cubicBezTo>
                  <a:close/>
                  <a:moveTo>
                    <a:pt x="95" y="545"/>
                  </a:moveTo>
                  <a:cubicBezTo>
                    <a:pt x="95" y="549"/>
                    <a:pt x="94" y="553"/>
                    <a:pt x="94" y="556"/>
                  </a:cubicBezTo>
                  <a:cubicBezTo>
                    <a:pt x="94" y="558"/>
                    <a:pt x="95" y="559"/>
                    <a:pt x="96" y="559"/>
                  </a:cubicBezTo>
                  <a:cubicBezTo>
                    <a:pt x="97" y="559"/>
                    <a:pt x="98" y="558"/>
                    <a:pt x="98" y="557"/>
                  </a:cubicBezTo>
                  <a:cubicBezTo>
                    <a:pt x="98" y="553"/>
                    <a:pt x="99" y="549"/>
                    <a:pt x="99" y="545"/>
                  </a:cubicBezTo>
                  <a:cubicBezTo>
                    <a:pt x="99" y="544"/>
                    <a:pt x="98" y="543"/>
                    <a:pt x="97" y="543"/>
                  </a:cubicBezTo>
                  <a:cubicBezTo>
                    <a:pt x="96" y="543"/>
                    <a:pt x="95" y="543"/>
                    <a:pt x="95" y="545"/>
                  </a:cubicBezTo>
                  <a:close/>
                  <a:moveTo>
                    <a:pt x="97" y="521"/>
                  </a:moveTo>
                  <a:cubicBezTo>
                    <a:pt x="97" y="525"/>
                    <a:pt x="96" y="529"/>
                    <a:pt x="96" y="533"/>
                  </a:cubicBezTo>
                  <a:cubicBezTo>
                    <a:pt x="96" y="534"/>
                    <a:pt x="97" y="535"/>
                    <a:pt x="98" y="535"/>
                  </a:cubicBezTo>
                  <a:cubicBezTo>
                    <a:pt x="99" y="535"/>
                    <a:pt x="100" y="534"/>
                    <a:pt x="100" y="533"/>
                  </a:cubicBezTo>
                  <a:cubicBezTo>
                    <a:pt x="100" y="529"/>
                    <a:pt x="101" y="525"/>
                    <a:pt x="101" y="521"/>
                  </a:cubicBezTo>
                  <a:cubicBezTo>
                    <a:pt x="101" y="520"/>
                    <a:pt x="100" y="519"/>
                    <a:pt x="99" y="519"/>
                  </a:cubicBezTo>
                  <a:cubicBezTo>
                    <a:pt x="98" y="519"/>
                    <a:pt x="97" y="520"/>
                    <a:pt x="97" y="521"/>
                  </a:cubicBezTo>
                  <a:close/>
                  <a:moveTo>
                    <a:pt x="97" y="497"/>
                  </a:moveTo>
                  <a:cubicBezTo>
                    <a:pt x="97" y="498"/>
                    <a:pt x="97" y="499"/>
                    <a:pt x="97" y="501"/>
                  </a:cubicBezTo>
                  <a:cubicBezTo>
                    <a:pt x="97" y="503"/>
                    <a:pt x="97" y="506"/>
                    <a:pt x="97" y="509"/>
                  </a:cubicBezTo>
                  <a:cubicBezTo>
                    <a:pt x="97" y="510"/>
                    <a:pt x="98" y="511"/>
                    <a:pt x="99" y="511"/>
                  </a:cubicBezTo>
                  <a:cubicBezTo>
                    <a:pt x="100" y="511"/>
                    <a:pt x="101" y="510"/>
                    <a:pt x="101" y="509"/>
                  </a:cubicBezTo>
                  <a:cubicBezTo>
                    <a:pt x="101" y="506"/>
                    <a:pt x="101" y="503"/>
                    <a:pt x="101" y="501"/>
                  </a:cubicBezTo>
                  <a:cubicBezTo>
                    <a:pt x="101" y="499"/>
                    <a:pt x="101" y="498"/>
                    <a:pt x="101" y="497"/>
                  </a:cubicBezTo>
                  <a:cubicBezTo>
                    <a:pt x="101" y="496"/>
                    <a:pt x="100" y="495"/>
                    <a:pt x="99" y="495"/>
                  </a:cubicBezTo>
                  <a:cubicBezTo>
                    <a:pt x="98" y="495"/>
                    <a:pt x="97" y="496"/>
                    <a:pt x="97" y="497"/>
                  </a:cubicBezTo>
                  <a:close/>
                  <a:moveTo>
                    <a:pt x="96" y="473"/>
                  </a:moveTo>
                  <a:cubicBezTo>
                    <a:pt x="97" y="477"/>
                    <a:pt x="97" y="481"/>
                    <a:pt x="97" y="485"/>
                  </a:cubicBezTo>
                  <a:cubicBezTo>
                    <a:pt x="97" y="486"/>
                    <a:pt x="98" y="487"/>
                    <a:pt x="99" y="487"/>
                  </a:cubicBezTo>
                  <a:cubicBezTo>
                    <a:pt x="100" y="487"/>
                    <a:pt x="101" y="486"/>
                    <a:pt x="101" y="485"/>
                  </a:cubicBezTo>
                  <a:cubicBezTo>
                    <a:pt x="101" y="481"/>
                    <a:pt x="101" y="477"/>
                    <a:pt x="100" y="473"/>
                  </a:cubicBezTo>
                  <a:cubicBezTo>
                    <a:pt x="100" y="472"/>
                    <a:pt x="99" y="471"/>
                    <a:pt x="98" y="471"/>
                  </a:cubicBezTo>
                  <a:cubicBezTo>
                    <a:pt x="97" y="471"/>
                    <a:pt x="96" y="472"/>
                    <a:pt x="96" y="473"/>
                  </a:cubicBezTo>
                  <a:close/>
                  <a:moveTo>
                    <a:pt x="94" y="449"/>
                  </a:moveTo>
                  <a:cubicBezTo>
                    <a:pt x="95" y="453"/>
                    <a:pt x="95" y="457"/>
                    <a:pt x="95" y="461"/>
                  </a:cubicBezTo>
                  <a:cubicBezTo>
                    <a:pt x="96" y="462"/>
                    <a:pt x="97" y="463"/>
                    <a:pt x="98" y="463"/>
                  </a:cubicBezTo>
                  <a:cubicBezTo>
                    <a:pt x="99" y="463"/>
                    <a:pt x="100" y="462"/>
                    <a:pt x="99" y="461"/>
                  </a:cubicBezTo>
                  <a:cubicBezTo>
                    <a:pt x="99" y="457"/>
                    <a:pt x="99" y="453"/>
                    <a:pt x="98" y="449"/>
                  </a:cubicBezTo>
                  <a:cubicBezTo>
                    <a:pt x="98" y="448"/>
                    <a:pt x="97" y="447"/>
                    <a:pt x="96" y="447"/>
                  </a:cubicBezTo>
                  <a:cubicBezTo>
                    <a:pt x="95" y="447"/>
                    <a:pt x="94" y="448"/>
                    <a:pt x="94" y="449"/>
                  </a:cubicBezTo>
                  <a:close/>
                  <a:moveTo>
                    <a:pt x="91" y="426"/>
                  </a:moveTo>
                  <a:cubicBezTo>
                    <a:pt x="91" y="429"/>
                    <a:pt x="92" y="433"/>
                    <a:pt x="93" y="437"/>
                  </a:cubicBezTo>
                  <a:cubicBezTo>
                    <a:pt x="93" y="438"/>
                    <a:pt x="94" y="439"/>
                    <a:pt x="95" y="439"/>
                  </a:cubicBezTo>
                  <a:cubicBezTo>
                    <a:pt x="96" y="439"/>
                    <a:pt x="97" y="438"/>
                    <a:pt x="97" y="437"/>
                  </a:cubicBezTo>
                  <a:cubicBezTo>
                    <a:pt x="96" y="433"/>
                    <a:pt x="95" y="429"/>
                    <a:pt x="95" y="425"/>
                  </a:cubicBezTo>
                  <a:cubicBezTo>
                    <a:pt x="94" y="424"/>
                    <a:pt x="93" y="423"/>
                    <a:pt x="92" y="423"/>
                  </a:cubicBezTo>
                  <a:cubicBezTo>
                    <a:pt x="91" y="423"/>
                    <a:pt x="91" y="424"/>
                    <a:pt x="91" y="426"/>
                  </a:cubicBezTo>
                  <a:close/>
                  <a:moveTo>
                    <a:pt x="86" y="402"/>
                  </a:moveTo>
                  <a:cubicBezTo>
                    <a:pt x="87" y="406"/>
                    <a:pt x="88" y="410"/>
                    <a:pt x="88" y="414"/>
                  </a:cubicBezTo>
                  <a:cubicBezTo>
                    <a:pt x="89" y="415"/>
                    <a:pt x="90" y="416"/>
                    <a:pt x="91" y="415"/>
                  </a:cubicBezTo>
                  <a:cubicBezTo>
                    <a:pt x="92" y="415"/>
                    <a:pt x="93" y="414"/>
                    <a:pt x="92" y="413"/>
                  </a:cubicBezTo>
                  <a:cubicBezTo>
                    <a:pt x="92" y="409"/>
                    <a:pt x="91" y="405"/>
                    <a:pt x="90" y="401"/>
                  </a:cubicBezTo>
                  <a:cubicBezTo>
                    <a:pt x="89" y="400"/>
                    <a:pt x="88" y="399"/>
                    <a:pt x="87" y="400"/>
                  </a:cubicBezTo>
                  <a:cubicBezTo>
                    <a:pt x="86" y="400"/>
                    <a:pt x="86" y="401"/>
                    <a:pt x="86" y="402"/>
                  </a:cubicBezTo>
                  <a:close/>
                  <a:moveTo>
                    <a:pt x="79" y="379"/>
                  </a:moveTo>
                  <a:cubicBezTo>
                    <a:pt x="81" y="383"/>
                    <a:pt x="82" y="387"/>
                    <a:pt x="83" y="391"/>
                  </a:cubicBezTo>
                  <a:cubicBezTo>
                    <a:pt x="83" y="392"/>
                    <a:pt x="84" y="392"/>
                    <a:pt x="85" y="392"/>
                  </a:cubicBezTo>
                  <a:cubicBezTo>
                    <a:pt x="86" y="392"/>
                    <a:pt x="87" y="391"/>
                    <a:pt x="87" y="390"/>
                  </a:cubicBezTo>
                  <a:cubicBezTo>
                    <a:pt x="86" y="386"/>
                    <a:pt x="85" y="382"/>
                    <a:pt x="83" y="378"/>
                  </a:cubicBezTo>
                  <a:cubicBezTo>
                    <a:pt x="83" y="377"/>
                    <a:pt x="82" y="376"/>
                    <a:pt x="81" y="377"/>
                  </a:cubicBezTo>
                  <a:cubicBezTo>
                    <a:pt x="80" y="377"/>
                    <a:pt x="79" y="378"/>
                    <a:pt x="79" y="379"/>
                  </a:cubicBezTo>
                  <a:close/>
                  <a:moveTo>
                    <a:pt x="72" y="357"/>
                  </a:moveTo>
                  <a:cubicBezTo>
                    <a:pt x="73" y="360"/>
                    <a:pt x="74" y="364"/>
                    <a:pt x="76" y="368"/>
                  </a:cubicBezTo>
                  <a:cubicBezTo>
                    <a:pt x="76" y="369"/>
                    <a:pt x="77" y="369"/>
                    <a:pt x="78" y="369"/>
                  </a:cubicBezTo>
                  <a:cubicBezTo>
                    <a:pt x="79" y="369"/>
                    <a:pt x="80" y="368"/>
                    <a:pt x="80" y="366"/>
                  </a:cubicBezTo>
                  <a:cubicBezTo>
                    <a:pt x="78" y="363"/>
                    <a:pt x="77" y="359"/>
                    <a:pt x="75" y="355"/>
                  </a:cubicBezTo>
                  <a:cubicBezTo>
                    <a:pt x="75" y="354"/>
                    <a:pt x="74" y="354"/>
                    <a:pt x="73" y="354"/>
                  </a:cubicBezTo>
                  <a:cubicBezTo>
                    <a:pt x="72" y="354"/>
                    <a:pt x="71" y="356"/>
                    <a:pt x="72" y="357"/>
                  </a:cubicBezTo>
                  <a:close/>
                  <a:moveTo>
                    <a:pt x="62" y="335"/>
                  </a:moveTo>
                  <a:cubicBezTo>
                    <a:pt x="64" y="338"/>
                    <a:pt x="66" y="342"/>
                    <a:pt x="67" y="346"/>
                  </a:cubicBezTo>
                  <a:cubicBezTo>
                    <a:pt x="68" y="347"/>
                    <a:pt x="69" y="347"/>
                    <a:pt x="70" y="347"/>
                  </a:cubicBezTo>
                  <a:cubicBezTo>
                    <a:pt x="71" y="346"/>
                    <a:pt x="71" y="345"/>
                    <a:pt x="71" y="344"/>
                  </a:cubicBezTo>
                  <a:cubicBezTo>
                    <a:pt x="69" y="340"/>
                    <a:pt x="68" y="337"/>
                    <a:pt x="66" y="333"/>
                  </a:cubicBezTo>
                  <a:cubicBezTo>
                    <a:pt x="65" y="332"/>
                    <a:pt x="64" y="332"/>
                    <a:pt x="63" y="332"/>
                  </a:cubicBezTo>
                  <a:cubicBezTo>
                    <a:pt x="62" y="332"/>
                    <a:pt x="62" y="334"/>
                    <a:pt x="62" y="335"/>
                  </a:cubicBezTo>
                  <a:close/>
                  <a:moveTo>
                    <a:pt x="51" y="313"/>
                  </a:moveTo>
                  <a:cubicBezTo>
                    <a:pt x="53" y="317"/>
                    <a:pt x="55" y="320"/>
                    <a:pt x="57" y="324"/>
                  </a:cubicBezTo>
                  <a:cubicBezTo>
                    <a:pt x="57" y="325"/>
                    <a:pt x="59" y="325"/>
                    <a:pt x="60" y="325"/>
                  </a:cubicBezTo>
                  <a:cubicBezTo>
                    <a:pt x="61" y="324"/>
                    <a:pt x="61" y="323"/>
                    <a:pt x="61" y="322"/>
                  </a:cubicBezTo>
                  <a:cubicBezTo>
                    <a:pt x="59" y="319"/>
                    <a:pt x="57" y="315"/>
                    <a:pt x="55" y="311"/>
                  </a:cubicBezTo>
                  <a:cubicBezTo>
                    <a:pt x="54" y="311"/>
                    <a:pt x="53" y="310"/>
                    <a:pt x="52" y="311"/>
                  </a:cubicBezTo>
                  <a:cubicBezTo>
                    <a:pt x="51" y="311"/>
                    <a:pt x="51" y="312"/>
                    <a:pt x="51" y="313"/>
                  </a:cubicBezTo>
                  <a:close/>
                  <a:moveTo>
                    <a:pt x="39" y="293"/>
                  </a:moveTo>
                  <a:cubicBezTo>
                    <a:pt x="39" y="294"/>
                    <a:pt x="40" y="295"/>
                    <a:pt x="40" y="295"/>
                  </a:cubicBezTo>
                  <a:cubicBezTo>
                    <a:pt x="42" y="298"/>
                    <a:pt x="44" y="301"/>
                    <a:pt x="45" y="303"/>
                  </a:cubicBezTo>
                  <a:cubicBezTo>
                    <a:pt x="46" y="304"/>
                    <a:pt x="47" y="304"/>
                    <a:pt x="48" y="304"/>
                  </a:cubicBezTo>
                  <a:cubicBezTo>
                    <a:pt x="49" y="303"/>
                    <a:pt x="49" y="302"/>
                    <a:pt x="49" y="301"/>
                  </a:cubicBezTo>
                  <a:cubicBezTo>
                    <a:pt x="47" y="298"/>
                    <a:pt x="46" y="296"/>
                    <a:pt x="44" y="293"/>
                  </a:cubicBezTo>
                  <a:cubicBezTo>
                    <a:pt x="43" y="292"/>
                    <a:pt x="43" y="292"/>
                    <a:pt x="42" y="291"/>
                  </a:cubicBezTo>
                  <a:cubicBezTo>
                    <a:pt x="42" y="290"/>
                    <a:pt x="41" y="290"/>
                    <a:pt x="40" y="290"/>
                  </a:cubicBezTo>
                  <a:cubicBezTo>
                    <a:pt x="39" y="291"/>
                    <a:pt x="38" y="292"/>
                    <a:pt x="39" y="293"/>
                  </a:cubicBezTo>
                  <a:close/>
                  <a:moveTo>
                    <a:pt x="27" y="272"/>
                  </a:moveTo>
                  <a:cubicBezTo>
                    <a:pt x="29" y="276"/>
                    <a:pt x="31" y="279"/>
                    <a:pt x="33" y="283"/>
                  </a:cubicBezTo>
                  <a:cubicBezTo>
                    <a:pt x="33" y="284"/>
                    <a:pt x="34" y="284"/>
                    <a:pt x="35" y="283"/>
                  </a:cubicBezTo>
                  <a:cubicBezTo>
                    <a:pt x="36" y="283"/>
                    <a:pt x="37" y="282"/>
                    <a:pt x="36" y="281"/>
                  </a:cubicBezTo>
                  <a:cubicBezTo>
                    <a:pt x="34" y="277"/>
                    <a:pt x="32" y="274"/>
                    <a:pt x="30" y="270"/>
                  </a:cubicBezTo>
                  <a:cubicBezTo>
                    <a:pt x="30" y="269"/>
                    <a:pt x="29" y="269"/>
                    <a:pt x="28" y="269"/>
                  </a:cubicBezTo>
                  <a:cubicBezTo>
                    <a:pt x="27" y="270"/>
                    <a:pt x="26" y="271"/>
                    <a:pt x="27" y="272"/>
                  </a:cubicBezTo>
                  <a:close/>
                  <a:moveTo>
                    <a:pt x="17" y="250"/>
                  </a:moveTo>
                  <a:cubicBezTo>
                    <a:pt x="18" y="254"/>
                    <a:pt x="20" y="257"/>
                    <a:pt x="22" y="261"/>
                  </a:cubicBezTo>
                  <a:cubicBezTo>
                    <a:pt x="22" y="262"/>
                    <a:pt x="23" y="263"/>
                    <a:pt x="24" y="262"/>
                  </a:cubicBezTo>
                  <a:cubicBezTo>
                    <a:pt x="25" y="262"/>
                    <a:pt x="26" y="261"/>
                    <a:pt x="25" y="260"/>
                  </a:cubicBezTo>
                  <a:cubicBezTo>
                    <a:pt x="24" y="256"/>
                    <a:pt x="22" y="252"/>
                    <a:pt x="21" y="249"/>
                  </a:cubicBezTo>
                  <a:cubicBezTo>
                    <a:pt x="20" y="248"/>
                    <a:pt x="19" y="247"/>
                    <a:pt x="18" y="247"/>
                  </a:cubicBezTo>
                  <a:cubicBezTo>
                    <a:pt x="17" y="248"/>
                    <a:pt x="16" y="249"/>
                    <a:pt x="17" y="250"/>
                  </a:cubicBezTo>
                  <a:close/>
                  <a:moveTo>
                    <a:pt x="9" y="227"/>
                  </a:moveTo>
                  <a:cubicBezTo>
                    <a:pt x="10" y="231"/>
                    <a:pt x="11" y="235"/>
                    <a:pt x="13" y="239"/>
                  </a:cubicBezTo>
                  <a:cubicBezTo>
                    <a:pt x="13" y="240"/>
                    <a:pt x="14" y="240"/>
                    <a:pt x="15" y="240"/>
                  </a:cubicBezTo>
                  <a:cubicBezTo>
                    <a:pt x="16" y="240"/>
                    <a:pt x="17" y="238"/>
                    <a:pt x="16" y="237"/>
                  </a:cubicBezTo>
                  <a:cubicBezTo>
                    <a:pt x="15" y="234"/>
                    <a:pt x="14" y="230"/>
                    <a:pt x="13" y="226"/>
                  </a:cubicBezTo>
                  <a:cubicBezTo>
                    <a:pt x="12" y="225"/>
                    <a:pt x="11" y="224"/>
                    <a:pt x="10" y="225"/>
                  </a:cubicBezTo>
                  <a:cubicBezTo>
                    <a:pt x="9" y="225"/>
                    <a:pt x="9" y="226"/>
                    <a:pt x="9" y="227"/>
                  </a:cubicBezTo>
                  <a:close/>
                  <a:moveTo>
                    <a:pt x="4" y="204"/>
                  </a:moveTo>
                  <a:cubicBezTo>
                    <a:pt x="4" y="208"/>
                    <a:pt x="5" y="212"/>
                    <a:pt x="6" y="215"/>
                  </a:cubicBezTo>
                  <a:cubicBezTo>
                    <a:pt x="6" y="217"/>
                    <a:pt x="7" y="217"/>
                    <a:pt x="8" y="217"/>
                  </a:cubicBezTo>
                  <a:cubicBezTo>
                    <a:pt x="9" y="217"/>
                    <a:pt x="10" y="216"/>
                    <a:pt x="10" y="215"/>
                  </a:cubicBezTo>
                  <a:cubicBezTo>
                    <a:pt x="9" y="211"/>
                    <a:pt x="8" y="207"/>
                    <a:pt x="7" y="203"/>
                  </a:cubicBezTo>
                  <a:cubicBezTo>
                    <a:pt x="7" y="202"/>
                    <a:pt x="6" y="201"/>
                    <a:pt x="5" y="201"/>
                  </a:cubicBezTo>
                  <a:cubicBezTo>
                    <a:pt x="4" y="201"/>
                    <a:pt x="3" y="203"/>
                    <a:pt x="4" y="204"/>
                  </a:cubicBezTo>
                  <a:close/>
                  <a:moveTo>
                    <a:pt x="1" y="180"/>
                  </a:moveTo>
                  <a:cubicBezTo>
                    <a:pt x="1" y="184"/>
                    <a:pt x="1" y="188"/>
                    <a:pt x="2" y="192"/>
                  </a:cubicBezTo>
                  <a:cubicBezTo>
                    <a:pt x="2" y="193"/>
                    <a:pt x="3" y="194"/>
                    <a:pt x="4" y="193"/>
                  </a:cubicBezTo>
                  <a:cubicBezTo>
                    <a:pt x="5" y="193"/>
                    <a:pt x="6" y="192"/>
                    <a:pt x="6" y="191"/>
                  </a:cubicBezTo>
                  <a:cubicBezTo>
                    <a:pt x="5" y="187"/>
                    <a:pt x="5" y="183"/>
                    <a:pt x="5" y="179"/>
                  </a:cubicBezTo>
                  <a:cubicBezTo>
                    <a:pt x="5" y="178"/>
                    <a:pt x="4" y="177"/>
                    <a:pt x="3" y="177"/>
                  </a:cubicBezTo>
                  <a:cubicBezTo>
                    <a:pt x="1" y="178"/>
                    <a:pt x="1" y="178"/>
                    <a:pt x="1" y="180"/>
                  </a:cubicBezTo>
                  <a:close/>
                  <a:moveTo>
                    <a:pt x="0" y="155"/>
                  </a:moveTo>
                  <a:cubicBezTo>
                    <a:pt x="0" y="159"/>
                    <a:pt x="0" y="162"/>
                    <a:pt x="0" y="166"/>
                  </a:cubicBezTo>
                  <a:cubicBezTo>
                    <a:pt x="0" y="166"/>
                    <a:pt x="0" y="167"/>
                    <a:pt x="0" y="167"/>
                  </a:cubicBezTo>
                  <a:cubicBezTo>
                    <a:pt x="0" y="169"/>
                    <a:pt x="1" y="169"/>
                    <a:pt x="2" y="169"/>
                  </a:cubicBezTo>
                  <a:cubicBezTo>
                    <a:pt x="3" y="169"/>
                    <a:pt x="4" y="169"/>
                    <a:pt x="4" y="167"/>
                  </a:cubicBezTo>
                  <a:cubicBezTo>
                    <a:pt x="4" y="167"/>
                    <a:pt x="4" y="166"/>
                    <a:pt x="4" y="166"/>
                  </a:cubicBezTo>
                  <a:cubicBezTo>
                    <a:pt x="4" y="162"/>
                    <a:pt x="4" y="159"/>
                    <a:pt x="4" y="156"/>
                  </a:cubicBezTo>
                  <a:cubicBezTo>
                    <a:pt x="5" y="154"/>
                    <a:pt x="4" y="154"/>
                    <a:pt x="3" y="153"/>
                  </a:cubicBezTo>
                  <a:cubicBezTo>
                    <a:pt x="1" y="153"/>
                    <a:pt x="1" y="154"/>
                    <a:pt x="0" y="155"/>
                  </a:cubicBezTo>
                  <a:close/>
                  <a:moveTo>
                    <a:pt x="3" y="131"/>
                  </a:moveTo>
                  <a:cubicBezTo>
                    <a:pt x="2" y="135"/>
                    <a:pt x="2" y="139"/>
                    <a:pt x="1" y="143"/>
                  </a:cubicBezTo>
                  <a:cubicBezTo>
                    <a:pt x="1" y="144"/>
                    <a:pt x="2" y="145"/>
                    <a:pt x="3" y="145"/>
                  </a:cubicBezTo>
                  <a:cubicBezTo>
                    <a:pt x="4" y="146"/>
                    <a:pt x="5" y="145"/>
                    <a:pt x="5" y="144"/>
                  </a:cubicBezTo>
                  <a:cubicBezTo>
                    <a:pt x="6" y="140"/>
                    <a:pt x="6" y="136"/>
                    <a:pt x="7" y="132"/>
                  </a:cubicBezTo>
                  <a:cubicBezTo>
                    <a:pt x="7" y="131"/>
                    <a:pt x="6" y="130"/>
                    <a:pt x="5" y="130"/>
                  </a:cubicBezTo>
                  <a:cubicBezTo>
                    <a:pt x="4" y="129"/>
                    <a:pt x="3" y="130"/>
                    <a:pt x="3" y="131"/>
                  </a:cubicBezTo>
                  <a:close/>
                  <a:moveTo>
                    <a:pt x="8" y="108"/>
                  </a:moveTo>
                  <a:cubicBezTo>
                    <a:pt x="7" y="111"/>
                    <a:pt x="6" y="115"/>
                    <a:pt x="5" y="119"/>
                  </a:cubicBezTo>
                  <a:cubicBezTo>
                    <a:pt x="5" y="120"/>
                    <a:pt x="5" y="122"/>
                    <a:pt x="7" y="122"/>
                  </a:cubicBezTo>
                  <a:cubicBezTo>
                    <a:pt x="8" y="122"/>
                    <a:pt x="9" y="121"/>
                    <a:pt x="9" y="120"/>
                  </a:cubicBezTo>
                  <a:cubicBezTo>
                    <a:pt x="10" y="116"/>
                    <a:pt x="11" y="112"/>
                    <a:pt x="12" y="109"/>
                  </a:cubicBezTo>
                  <a:cubicBezTo>
                    <a:pt x="12" y="108"/>
                    <a:pt x="11" y="106"/>
                    <a:pt x="10" y="106"/>
                  </a:cubicBezTo>
                  <a:cubicBezTo>
                    <a:pt x="9" y="106"/>
                    <a:pt x="8" y="107"/>
                    <a:pt x="8" y="108"/>
                  </a:cubicBezTo>
                  <a:close/>
                  <a:moveTo>
                    <a:pt x="15" y="84"/>
                  </a:moveTo>
                  <a:cubicBezTo>
                    <a:pt x="13" y="88"/>
                    <a:pt x="12" y="92"/>
                    <a:pt x="11" y="96"/>
                  </a:cubicBezTo>
                  <a:cubicBezTo>
                    <a:pt x="11" y="97"/>
                    <a:pt x="11" y="98"/>
                    <a:pt x="12" y="98"/>
                  </a:cubicBezTo>
                  <a:cubicBezTo>
                    <a:pt x="13" y="99"/>
                    <a:pt x="14" y="98"/>
                    <a:pt x="15" y="97"/>
                  </a:cubicBezTo>
                  <a:cubicBezTo>
                    <a:pt x="16" y="93"/>
                    <a:pt x="17" y="90"/>
                    <a:pt x="19" y="86"/>
                  </a:cubicBezTo>
                  <a:cubicBezTo>
                    <a:pt x="19" y="85"/>
                    <a:pt x="18" y="84"/>
                    <a:pt x="17" y="83"/>
                  </a:cubicBezTo>
                  <a:cubicBezTo>
                    <a:pt x="16" y="83"/>
                    <a:pt x="15" y="83"/>
                    <a:pt x="15" y="84"/>
                  </a:cubicBezTo>
                  <a:close/>
                  <a:moveTo>
                    <a:pt x="24" y="62"/>
                  </a:moveTo>
                  <a:cubicBezTo>
                    <a:pt x="22" y="66"/>
                    <a:pt x="21" y="69"/>
                    <a:pt x="19" y="73"/>
                  </a:cubicBezTo>
                  <a:cubicBezTo>
                    <a:pt x="19" y="74"/>
                    <a:pt x="19" y="75"/>
                    <a:pt x="20" y="76"/>
                  </a:cubicBezTo>
                  <a:cubicBezTo>
                    <a:pt x="21" y="76"/>
                    <a:pt x="22" y="76"/>
                    <a:pt x="23" y="75"/>
                  </a:cubicBezTo>
                  <a:cubicBezTo>
                    <a:pt x="24" y="71"/>
                    <a:pt x="26" y="67"/>
                    <a:pt x="28" y="64"/>
                  </a:cubicBezTo>
                  <a:cubicBezTo>
                    <a:pt x="28" y="63"/>
                    <a:pt x="28" y="62"/>
                    <a:pt x="27" y="61"/>
                  </a:cubicBezTo>
                  <a:cubicBezTo>
                    <a:pt x="26" y="61"/>
                    <a:pt x="24" y="61"/>
                    <a:pt x="24" y="62"/>
                  </a:cubicBezTo>
                  <a:close/>
                  <a:moveTo>
                    <a:pt x="35" y="41"/>
                  </a:moveTo>
                  <a:cubicBezTo>
                    <a:pt x="33" y="44"/>
                    <a:pt x="31" y="47"/>
                    <a:pt x="29" y="51"/>
                  </a:cubicBezTo>
                  <a:cubicBezTo>
                    <a:pt x="29" y="52"/>
                    <a:pt x="29" y="53"/>
                    <a:pt x="30" y="54"/>
                  </a:cubicBezTo>
                  <a:cubicBezTo>
                    <a:pt x="31" y="54"/>
                    <a:pt x="32" y="54"/>
                    <a:pt x="33" y="53"/>
                  </a:cubicBezTo>
                  <a:cubicBezTo>
                    <a:pt x="35" y="49"/>
                    <a:pt x="37" y="46"/>
                    <a:pt x="38" y="43"/>
                  </a:cubicBezTo>
                  <a:cubicBezTo>
                    <a:pt x="39" y="42"/>
                    <a:pt x="39" y="40"/>
                    <a:pt x="38" y="40"/>
                  </a:cubicBezTo>
                  <a:cubicBezTo>
                    <a:pt x="37" y="39"/>
                    <a:pt x="36" y="40"/>
                    <a:pt x="35" y="41"/>
                  </a:cubicBezTo>
                  <a:close/>
                  <a:moveTo>
                    <a:pt x="48" y="20"/>
                  </a:moveTo>
                  <a:cubicBezTo>
                    <a:pt x="46" y="23"/>
                    <a:pt x="43" y="26"/>
                    <a:pt x="41" y="30"/>
                  </a:cubicBezTo>
                  <a:cubicBezTo>
                    <a:pt x="41" y="31"/>
                    <a:pt x="41" y="32"/>
                    <a:pt x="42" y="33"/>
                  </a:cubicBezTo>
                  <a:cubicBezTo>
                    <a:pt x="43" y="34"/>
                    <a:pt x="44" y="33"/>
                    <a:pt x="45" y="32"/>
                  </a:cubicBezTo>
                  <a:cubicBezTo>
                    <a:pt x="47" y="29"/>
                    <a:pt x="49" y="25"/>
                    <a:pt x="51" y="22"/>
                  </a:cubicBezTo>
                  <a:cubicBezTo>
                    <a:pt x="52" y="21"/>
                    <a:pt x="51" y="20"/>
                    <a:pt x="51" y="20"/>
                  </a:cubicBezTo>
                  <a:cubicBezTo>
                    <a:pt x="50" y="19"/>
                    <a:pt x="48" y="19"/>
                    <a:pt x="48" y="20"/>
                  </a:cubicBezTo>
                  <a:close/>
                  <a:moveTo>
                    <a:pt x="63" y="1"/>
                  </a:moveTo>
                  <a:cubicBezTo>
                    <a:pt x="63" y="1"/>
                    <a:pt x="60" y="4"/>
                    <a:pt x="55" y="10"/>
                  </a:cubicBezTo>
                  <a:cubicBezTo>
                    <a:pt x="54" y="11"/>
                    <a:pt x="54" y="12"/>
                    <a:pt x="55" y="13"/>
                  </a:cubicBezTo>
                  <a:cubicBezTo>
                    <a:pt x="56" y="14"/>
                    <a:pt x="57" y="14"/>
                    <a:pt x="58" y="13"/>
                  </a:cubicBezTo>
                  <a:cubicBezTo>
                    <a:pt x="60" y="10"/>
                    <a:pt x="62" y="7"/>
                    <a:pt x="64" y="6"/>
                  </a:cubicBezTo>
                  <a:cubicBezTo>
                    <a:pt x="64" y="5"/>
                    <a:pt x="65" y="4"/>
                    <a:pt x="65" y="4"/>
                  </a:cubicBezTo>
                  <a:cubicBezTo>
                    <a:pt x="65" y="4"/>
                    <a:pt x="66" y="3"/>
                    <a:pt x="66" y="3"/>
                  </a:cubicBezTo>
                  <a:cubicBezTo>
                    <a:pt x="66" y="3"/>
                    <a:pt x="66" y="1"/>
                    <a:pt x="65" y="1"/>
                  </a:cubicBezTo>
                  <a:cubicBezTo>
                    <a:pt x="65" y="0"/>
                    <a:pt x="63" y="0"/>
                    <a:pt x="63"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19" name="Freeform 614"/>
            <p:cNvSpPr>
              <a:spLocks noEditPoints="1"/>
            </p:cNvSpPr>
            <p:nvPr/>
          </p:nvSpPr>
          <p:spPr bwMode="auto">
            <a:xfrm rot="16200000">
              <a:off x="3427605" y="-593499"/>
              <a:ext cx="983668" cy="2894420"/>
            </a:xfrm>
            <a:custGeom>
              <a:avLst/>
              <a:gdLst>
                <a:gd name="T0" fmla="*/ 128 w 169"/>
                <a:gd name="T1" fmla="*/ 488 h 498"/>
                <a:gd name="T2" fmla="*/ 132 w 169"/>
                <a:gd name="T3" fmla="*/ 479 h 498"/>
                <a:gd name="T4" fmla="*/ 148 w 169"/>
                <a:gd name="T5" fmla="*/ 445 h 498"/>
                <a:gd name="T6" fmla="*/ 151 w 169"/>
                <a:gd name="T7" fmla="*/ 443 h 498"/>
                <a:gd name="T8" fmla="*/ 156 w 169"/>
                <a:gd name="T9" fmla="*/ 435 h 498"/>
                <a:gd name="T10" fmla="*/ 159 w 169"/>
                <a:gd name="T11" fmla="*/ 411 h 498"/>
                <a:gd name="T12" fmla="*/ 161 w 169"/>
                <a:gd name="T13" fmla="*/ 399 h 498"/>
                <a:gd name="T14" fmla="*/ 168 w 169"/>
                <a:gd name="T15" fmla="*/ 376 h 498"/>
                <a:gd name="T16" fmla="*/ 165 w 169"/>
                <a:gd name="T17" fmla="*/ 363 h 498"/>
                <a:gd name="T18" fmla="*/ 167 w 169"/>
                <a:gd name="T19" fmla="*/ 349 h 498"/>
                <a:gd name="T20" fmla="*/ 168 w 169"/>
                <a:gd name="T21" fmla="*/ 339 h 498"/>
                <a:gd name="T22" fmla="*/ 162 w 169"/>
                <a:gd name="T23" fmla="*/ 316 h 498"/>
                <a:gd name="T24" fmla="*/ 160 w 169"/>
                <a:gd name="T25" fmla="*/ 304 h 498"/>
                <a:gd name="T26" fmla="*/ 160 w 169"/>
                <a:gd name="T27" fmla="*/ 280 h 498"/>
                <a:gd name="T28" fmla="*/ 155 w 169"/>
                <a:gd name="T29" fmla="*/ 270 h 498"/>
                <a:gd name="T30" fmla="*/ 143 w 169"/>
                <a:gd name="T31" fmla="*/ 234 h 498"/>
                <a:gd name="T32" fmla="*/ 145 w 169"/>
                <a:gd name="T33" fmla="*/ 232 h 498"/>
                <a:gd name="T34" fmla="*/ 143 w 169"/>
                <a:gd name="T35" fmla="*/ 222 h 498"/>
                <a:gd name="T36" fmla="*/ 132 w 169"/>
                <a:gd name="T37" fmla="*/ 200 h 498"/>
                <a:gd name="T38" fmla="*/ 128 w 169"/>
                <a:gd name="T39" fmla="*/ 189 h 498"/>
                <a:gd name="T40" fmla="*/ 122 w 169"/>
                <a:gd name="T41" fmla="*/ 165 h 498"/>
                <a:gd name="T42" fmla="*/ 117 w 169"/>
                <a:gd name="T43" fmla="*/ 157 h 498"/>
                <a:gd name="T44" fmla="*/ 100 w 169"/>
                <a:gd name="T45" fmla="*/ 123 h 498"/>
                <a:gd name="T46" fmla="*/ 101 w 169"/>
                <a:gd name="T47" fmla="*/ 120 h 498"/>
                <a:gd name="T48" fmla="*/ 99 w 169"/>
                <a:gd name="T49" fmla="*/ 110 h 498"/>
                <a:gd name="T50" fmla="*/ 86 w 169"/>
                <a:gd name="T51" fmla="*/ 89 h 498"/>
                <a:gd name="T52" fmla="*/ 83 w 169"/>
                <a:gd name="T53" fmla="*/ 78 h 498"/>
                <a:gd name="T54" fmla="*/ 84 w 169"/>
                <a:gd name="T55" fmla="*/ 65 h 498"/>
                <a:gd name="T56" fmla="*/ 85 w 169"/>
                <a:gd name="T57" fmla="*/ 29 h 498"/>
                <a:gd name="T58" fmla="*/ 88 w 169"/>
                <a:gd name="T59" fmla="*/ 28 h 498"/>
                <a:gd name="T60" fmla="*/ 95 w 169"/>
                <a:gd name="T61" fmla="*/ 21 h 498"/>
                <a:gd name="T62" fmla="*/ 112 w 169"/>
                <a:gd name="T63" fmla="*/ 4 h 498"/>
                <a:gd name="T64" fmla="*/ 124 w 169"/>
                <a:gd name="T65" fmla="*/ 1 h 498"/>
                <a:gd name="T66" fmla="*/ 147 w 169"/>
                <a:gd name="T67" fmla="*/ 7 h 498"/>
                <a:gd name="T68" fmla="*/ 156 w 169"/>
                <a:gd name="T69" fmla="*/ 10 h 498"/>
                <a:gd name="T70" fmla="*/ 166 w 169"/>
                <a:gd name="T71" fmla="*/ 45 h 498"/>
                <a:gd name="T72" fmla="*/ 163 w 169"/>
                <a:gd name="T73" fmla="*/ 42 h 498"/>
                <a:gd name="T74" fmla="*/ 161 w 169"/>
                <a:gd name="T75" fmla="*/ 57 h 498"/>
                <a:gd name="T76" fmla="*/ 155 w 169"/>
                <a:gd name="T77" fmla="*/ 67 h 498"/>
                <a:gd name="T78" fmla="*/ 134 w 169"/>
                <a:gd name="T79" fmla="*/ 78 h 498"/>
                <a:gd name="T80" fmla="*/ 123 w 169"/>
                <a:gd name="T81" fmla="*/ 85 h 498"/>
                <a:gd name="T82" fmla="*/ 109 w 169"/>
                <a:gd name="T83" fmla="*/ 84 h 498"/>
                <a:gd name="T84" fmla="*/ 99 w 169"/>
                <a:gd name="T85" fmla="*/ 80 h 498"/>
                <a:gd name="T86" fmla="*/ 75 w 169"/>
                <a:gd name="T87" fmla="*/ 78 h 498"/>
                <a:gd name="T88" fmla="*/ 64 w 169"/>
                <a:gd name="T89" fmla="*/ 74 h 498"/>
                <a:gd name="T90" fmla="*/ 44 w 169"/>
                <a:gd name="T91" fmla="*/ 60 h 498"/>
                <a:gd name="T92" fmla="*/ 34 w 169"/>
                <a:gd name="T93" fmla="*/ 57 h 498"/>
                <a:gd name="T94" fmla="*/ 2 w 169"/>
                <a:gd name="T95" fmla="*/ 39 h 498"/>
                <a:gd name="T96" fmla="*/ 1 w 169"/>
                <a:gd name="T97" fmla="*/ 39 h 498"/>
                <a:gd name="T98" fmla="*/ 1 w 169"/>
                <a:gd name="T99" fmla="*/ 39 h 498"/>
                <a:gd name="T100" fmla="*/ 6 w 169"/>
                <a:gd name="T101" fmla="*/ 37 h 498"/>
                <a:gd name="T102" fmla="*/ 0 w 169"/>
                <a:gd name="T103" fmla="*/ 3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9" h="498">
                  <a:moveTo>
                    <a:pt x="125" y="486"/>
                  </a:moveTo>
                  <a:cubicBezTo>
                    <a:pt x="123" y="489"/>
                    <a:pt x="121" y="492"/>
                    <a:pt x="118" y="494"/>
                  </a:cubicBezTo>
                  <a:cubicBezTo>
                    <a:pt x="118" y="495"/>
                    <a:pt x="118" y="497"/>
                    <a:pt x="119" y="497"/>
                  </a:cubicBezTo>
                  <a:cubicBezTo>
                    <a:pt x="120" y="498"/>
                    <a:pt x="121" y="498"/>
                    <a:pt x="122" y="497"/>
                  </a:cubicBezTo>
                  <a:cubicBezTo>
                    <a:pt x="124" y="494"/>
                    <a:pt x="126" y="491"/>
                    <a:pt x="128" y="488"/>
                  </a:cubicBezTo>
                  <a:cubicBezTo>
                    <a:pt x="129" y="487"/>
                    <a:pt x="129" y="486"/>
                    <a:pt x="128" y="485"/>
                  </a:cubicBezTo>
                  <a:cubicBezTo>
                    <a:pt x="127" y="485"/>
                    <a:pt x="126" y="485"/>
                    <a:pt x="125" y="486"/>
                  </a:cubicBezTo>
                  <a:close/>
                  <a:moveTo>
                    <a:pt x="138" y="466"/>
                  </a:moveTo>
                  <a:cubicBezTo>
                    <a:pt x="136" y="469"/>
                    <a:pt x="134" y="473"/>
                    <a:pt x="132" y="476"/>
                  </a:cubicBezTo>
                  <a:cubicBezTo>
                    <a:pt x="131" y="477"/>
                    <a:pt x="131" y="478"/>
                    <a:pt x="132" y="479"/>
                  </a:cubicBezTo>
                  <a:cubicBezTo>
                    <a:pt x="133" y="479"/>
                    <a:pt x="135" y="479"/>
                    <a:pt x="135" y="478"/>
                  </a:cubicBezTo>
                  <a:cubicBezTo>
                    <a:pt x="137" y="475"/>
                    <a:pt x="139" y="471"/>
                    <a:pt x="141" y="468"/>
                  </a:cubicBezTo>
                  <a:cubicBezTo>
                    <a:pt x="142" y="467"/>
                    <a:pt x="142" y="466"/>
                    <a:pt x="141" y="465"/>
                  </a:cubicBezTo>
                  <a:cubicBezTo>
                    <a:pt x="140" y="465"/>
                    <a:pt x="138" y="465"/>
                    <a:pt x="138" y="466"/>
                  </a:cubicBezTo>
                  <a:close/>
                  <a:moveTo>
                    <a:pt x="148" y="445"/>
                  </a:moveTo>
                  <a:cubicBezTo>
                    <a:pt x="147" y="448"/>
                    <a:pt x="145" y="452"/>
                    <a:pt x="143" y="455"/>
                  </a:cubicBezTo>
                  <a:cubicBezTo>
                    <a:pt x="143" y="456"/>
                    <a:pt x="143" y="458"/>
                    <a:pt x="144" y="458"/>
                  </a:cubicBezTo>
                  <a:cubicBezTo>
                    <a:pt x="145" y="459"/>
                    <a:pt x="147" y="458"/>
                    <a:pt x="147" y="457"/>
                  </a:cubicBezTo>
                  <a:cubicBezTo>
                    <a:pt x="149" y="453"/>
                    <a:pt x="151" y="450"/>
                    <a:pt x="152" y="446"/>
                  </a:cubicBezTo>
                  <a:cubicBezTo>
                    <a:pt x="152" y="445"/>
                    <a:pt x="152" y="444"/>
                    <a:pt x="151" y="443"/>
                  </a:cubicBezTo>
                  <a:cubicBezTo>
                    <a:pt x="150" y="443"/>
                    <a:pt x="149" y="444"/>
                    <a:pt x="148" y="445"/>
                  </a:cubicBezTo>
                  <a:close/>
                  <a:moveTo>
                    <a:pt x="156" y="422"/>
                  </a:moveTo>
                  <a:cubicBezTo>
                    <a:pt x="155" y="426"/>
                    <a:pt x="154" y="430"/>
                    <a:pt x="153" y="433"/>
                  </a:cubicBezTo>
                  <a:cubicBezTo>
                    <a:pt x="152" y="435"/>
                    <a:pt x="153" y="436"/>
                    <a:pt x="154" y="436"/>
                  </a:cubicBezTo>
                  <a:cubicBezTo>
                    <a:pt x="155" y="436"/>
                    <a:pt x="156" y="436"/>
                    <a:pt x="156" y="435"/>
                  </a:cubicBezTo>
                  <a:cubicBezTo>
                    <a:pt x="158" y="431"/>
                    <a:pt x="159" y="427"/>
                    <a:pt x="160" y="423"/>
                  </a:cubicBezTo>
                  <a:cubicBezTo>
                    <a:pt x="160" y="422"/>
                    <a:pt x="160" y="421"/>
                    <a:pt x="159" y="421"/>
                  </a:cubicBezTo>
                  <a:cubicBezTo>
                    <a:pt x="158" y="420"/>
                    <a:pt x="156" y="421"/>
                    <a:pt x="156" y="422"/>
                  </a:cubicBezTo>
                  <a:close/>
                  <a:moveTo>
                    <a:pt x="161" y="399"/>
                  </a:moveTo>
                  <a:cubicBezTo>
                    <a:pt x="161" y="403"/>
                    <a:pt x="160" y="407"/>
                    <a:pt x="159" y="411"/>
                  </a:cubicBezTo>
                  <a:cubicBezTo>
                    <a:pt x="159" y="412"/>
                    <a:pt x="160" y="413"/>
                    <a:pt x="161" y="413"/>
                  </a:cubicBezTo>
                  <a:cubicBezTo>
                    <a:pt x="162" y="413"/>
                    <a:pt x="163" y="413"/>
                    <a:pt x="163" y="412"/>
                  </a:cubicBezTo>
                  <a:cubicBezTo>
                    <a:pt x="164" y="408"/>
                    <a:pt x="165" y="404"/>
                    <a:pt x="165" y="400"/>
                  </a:cubicBezTo>
                  <a:cubicBezTo>
                    <a:pt x="166" y="399"/>
                    <a:pt x="165" y="398"/>
                    <a:pt x="164" y="397"/>
                  </a:cubicBezTo>
                  <a:cubicBezTo>
                    <a:pt x="163" y="397"/>
                    <a:pt x="162" y="398"/>
                    <a:pt x="161" y="399"/>
                  </a:cubicBezTo>
                  <a:close/>
                  <a:moveTo>
                    <a:pt x="164" y="375"/>
                  </a:moveTo>
                  <a:cubicBezTo>
                    <a:pt x="164" y="379"/>
                    <a:pt x="164" y="383"/>
                    <a:pt x="163" y="387"/>
                  </a:cubicBezTo>
                  <a:cubicBezTo>
                    <a:pt x="163" y="388"/>
                    <a:pt x="164" y="389"/>
                    <a:pt x="165" y="389"/>
                  </a:cubicBezTo>
                  <a:cubicBezTo>
                    <a:pt x="166" y="390"/>
                    <a:pt x="167" y="389"/>
                    <a:pt x="167" y="388"/>
                  </a:cubicBezTo>
                  <a:cubicBezTo>
                    <a:pt x="168" y="384"/>
                    <a:pt x="168" y="380"/>
                    <a:pt x="168" y="376"/>
                  </a:cubicBezTo>
                  <a:cubicBezTo>
                    <a:pt x="168" y="375"/>
                    <a:pt x="167" y="374"/>
                    <a:pt x="166" y="373"/>
                  </a:cubicBezTo>
                  <a:cubicBezTo>
                    <a:pt x="165" y="373"/>
                    <a:pt x="164" y="374"/>
                    <a:pt x="164" y="375"/>
                  </a:cubicBezTo>
                  <a:close/>
                  <a:moveTo>
                    <a:pt x="165" y="352"/>
                  </a:moveTo>
                  <a:cubicBezTo>
                    <a:pt x="165" y="353"/>
                    <a:pt x="165" y="355"/>
                    <a:pt x="165" y="357"/>
                  </a:cubicBezTo>
                  <a:cubicBezTo>
                    <a:pt x="165" y="359"/>
                    <a:pt x="165" y="361"/>
                    <a:pt x="165" y="363"/>
                  </a:cubicBezTo>
                  <a:cubicBezTo>
                    <a:pt x="165" y="365"/>
                    <a:pt x="166" y="365"/>
                    <a:pt x="167" y="365"/>
                  </a:cubicBezTo>
                  <a:cubicBezTo>
                    <a:pt x="168" y="366"/>
                    <a:pt x="169" y="365"/>
                    <a:pt x="169" y="364"/>
                  </a:cubicBezTo>
                  <a:cubicBezTo>
                    <a:pt x="169" y="361"/>
                    <a:pt x="169" y="359"/>
                    <a:pt x="169" y="357"/>
                  </a:cubicBezTo>
                  <a:cubicBezTo>
                    <a:pt x="169" y="355"/>
                    <a:pt x="169" y="353"/>
                    <a:pt x="169" y="351"/>
                  </a:cubicBezTo>
                  <a:cubicBezTo>
                    <a:pt x="169" y="350"/>
                    <a:pt x="168" y="349"/>
                    <a:pt x="167" y="349"/>
                  </a:cubicBezTo>
                  <a:cubicBezTo>
                    <a:pt x="166" y="350"/>
                    <a:pt x="165" y="350"/>
                    <a:pt x="165" y="352"/>
                  </a:cubicBezTo>
                  <a:close/>
                  <a:moveTo>
                    <a:pt x="163" y="328"/>
                  </a:moveTo>
                  <a:cubicBezTo>
                    <a:pt x="164" y="332"/>
                    <a:pt x="164" y="336"/>
                    <a:pt x="164" y="340"/>
                  </a:cubicBezTo>
                  <a:cubicBezTo>
                    <a:pt x="164" y="341"/>
                    <a:pt x="165" y="342"/>
                    <a:pt x="166" y="341"/>
                  </a:cubicBezTo>
                  <a:cubicBezTo>
                    <a:pt x="167" y="341"/>
                    <a:pt x="168" y="340"/>
                    <a:pt x="168" y="339"/>
                  </a:cubicBezTo>
                  <a:cubicBezTo>
                    <a:pt x="168" y="335"/>
                    <a:pt x="168" y="331"/>
                    <a:pt x="167" y="327"/>
                  </a:cubicBezTo>
                  <a:cubicBezTo>
                    <a:pt x="167" y="326"/>
                    <a:pt x="166" y="325"/>
                    <a:pt x="165" y="326"/>
                  </a:cubicBezTo>
                  <a:cubicBezTo>
                    <a:pt x="164" y="326"/>
                    <a:pt x="163" y="327"/>
                    <a:pt x="163" y="328"/>
                  </a:cubicBezTo>
                  <a:close/>
                  <a:moveTo>
                    <a:pt x="160" y="304"/>
                  </a:moveTo>
                  <a:cubicBezTo>
                    <a:pt x="161" y="308"/>
                    <a:pt x="161" y="312"/>
                    <a:pt x="162" y="316"/>
                  </a:cubicBezTo>
                  <a:cubicBezTo>
                    <a:pt x="162" y="317"/>
                    <a:pt x="163" y="318"/>
                    <a:pt x="164" y="318"/>
                  </a:cubicBezTo>
                  <a:cubicBezTo>
                    <a:pt x="165" y="317"/>
                    <a:pt x="166" y="316"/>
                    <a:pt x="166" y="315"/>
                  </a:cubicBezTo>
                  <a:cubicBezTo>
                    <a:pt x="165" y="311"/>
                    <a:pt x="165" y="307"/>
                    <a:pt x="164" y="303"/>
                  </a:cubicBezTo>
                  <a:cubicBezTo>
                    <a:pt x="164" y="302"/>
                    <a:pt x="163" y="302"/>
                    <a:pt x="162" y="302"/>
                  </a:cubicBezTo>
                  <a:cubicBezTo>
                    <a:pt x="161" y="302"/>
                    <a:pt x="160" y="303"/>
                    <a:pt x="160" y="304"/>
                  </a:cubicBezTo>
                  <a:close/>
                  <a:moveTo>
                    <a:pt x="156" y="281"/>
                  </a:moveTo>
                  <a:cubicBezTo>
                    <a:pt x="157" y="284"/>
                    <a:pt x="157" y="288"/>
                    <a:pt x="158" y="292"/>
                  </a:cubicBezTo>
                  <a:cubicBezTo>
                    <a:pt x="158" y="293"/>
                    <a:pt x="159" y="294"/>
                    <a:pt x="160" y="294"/>
                  </a:cubicBezTo>
                  <a:cubicBezTo>
                    <a:pt x="162" y="294"/>
                    <a:pt x="162" y="293"/>
                    <a:pt x="162" y="291"/>
                  </a:cubicBezTo>
                  <a:cubicBezTo>
                    <a:pt x="161" y="288"/>
                    <a:pt x="161" y="284"/>
                    <a:pt x="160" y="280"/>
                  </a:cubicBezTo>
                  <a:cubicBezTo>
                    <a:pt x="159" y="279"/>
                    <a:pt x="158" y="278"/>
                    <a:pt x="157" y="278"/>
                  </a:cubicBezTo>
                  <a:cubicBezTo>
                    <a:pt x="156" y="278"/>
                    <a:pt x="155" y="279"/>
                    <a:pt x="156" y="281"/>
                  </a:cubicBezTo>
                  <a:close/>
                  <a:moveTo>
                    <a:pt x="150" y="257"/>
                  </a:moveTo>
                  <a:cubicBezTo>
                    <a:pt x="151" y="261"/>
                    <a:pt x="152" y="265"/>
                    <a:pt x="153" y="269"/>
                  </a:cubicBezTo>
                  <a:cubicBezTo>
                    <a:pt x="153" y="270"/>
                    <a:pt x="154" y="271"/>
                    <a:pt x="155" y="270"/>
                  </a:cubicBezTo>
                  <a:cubicBezTo>
                    <a:pt x="157" y="270"/>
                    <a:pt x="157" y="269"/>
                    <a:pt x="157" y="268"/>
                  </a:cubicBezTo>
                  <a:cubicBezTo>
                    <a:pt x="156" y="264"/>
                    <a:pt x="155" y="260"/>
                    <a:pt x="154" y="256"/>
                  </a:cubicBezTo>
                  <a:cubicBezTo>
                    <a:pt x="154" y="255"/>
                    <a:pt x="152" y="255"/>
                    <a:pt x="151" y="255"/>
                  </a:cubicBezTo>
                  <a:cubicBezTo>
                    <a:pt x="150" y="255"/>
                    <a:pt x="150" y="256"/>
                    <a:pt x="150" y="257"/>
                  </a:cubicBezTo>
                  <a:close/>
                  <a:moveTo>
                    <a:pt x="143" y="234"/>
                  </a:moveTo>
                  <a:cubicBezTo>
                    <a:pt x="144" y="238"/>
                    <a:pt x="146" y="242"/>
                    <a:pt x="147" y="246"/>
                  </a:cubicBezTo>
                  <a:cubicBezTo>
                    <a:pt x="147" y="247"/>
                    <a:pt x="148" y="247"/>
                    <a:pt x="149" y="247"/>
                  </a:cubicBezTo>
                  <a:cubicBezTo>
                    <a:pt x="150" y="247"/>
                    <a:pt x="151" y="246"/>
                    <a:pt x="151" y="245"/>
                  </a:cubicBezTo>
                  <a:cubicBezTo>
                    <a:pt x="149" y="241"/>
                    <a:pt x="148" y="237"/>
                    <a:pt x="147" y="233"/>
                  </a:cubicBezTo>
                  <a:cubicBezTo>
                    <a:pt x="147" y="232"/>
                    <a:pt x="146" y="231"/>
                    <a:pt x="145" y="232"/>
                  </a:cubicBezTo>
                  <a:cubicBezTo>
                    <a:pt x="144" y="232"/>
                    <a:pt x="143" y="233"/>
                    <a:pt x="143" y="234"/>
                  </a:cubicBezTo>
                  <a:close/>
                  <a:moveTo>
                    <a:pt x="136" y="212"/>
                  </a:moveTo>
                  <a:cubicBezTo>
                    <a:pt x="137" y="215"/>
                    <a:pt x="138" y="219"/>
                    <a:pt x="140" y="223"/>
                  </a:cubicBezTo>
                  <a:cubicBezTo>
                    <a:pt x="140" y="224"/>
                    <a:pt x="141" y="225"/>
                    <a:pt x="142" y="224"/>
                  </a:cubicBezTo>
                  <a:cubicBezTo>
                    <a:pt x="143" y="224"/>
                    <a:pt x="144" y="223"/>
                    <a:pt x="143" y="222"/>
                  </a:cubicBezTo>
                  <a:cubicBezTo>
                    <a:pt x="142" y="218"/>
                    <a:pt x="141" y="214"/>
                    <a:pt x="140" y="210"/>
                  </a:cubicBezTo>
                  <a:cubicBezTo>
                    <a:pt x="139" y="209"/>
                    <a:pt x="138" y="209"/>
                    <a:pt x="137" y="209"/>
                  </a:cubicBezTo>
                  <a:cubicBezTo>
                    <a:pt x="136" y="209"/>
                    <a:pt x="135" y="211"/>
                    <a:pt x="136" y="212"/>
                  </a:cubicBezTo>
                  <a:close/>
                  <a:moveTo>
                    <a:pt x="128" y="189"/>
                  </a:moveTo>
                  <a:cubicBezTo>
                    <a:pt x="129" y="193"/>
                    <a:pt x="130" y="197"/>
                    <a:pt x="132" y="200"/>
                  </a:cubicBezTo>
                  <a:cubicBezTo>
                    <a:pt x="132" y="201"/>
                    <a:pt x="133" y="202"/>
                    <a:pt x="134" y="202"/>
                  </a:cubicBezTo>
                  <a:cubicBezTo>
                    <a:pt x="135" y="201"/>
                    <a:pt x="136" y="200"/>
                    <a:pt x="135" y="199"/>
                  </a:cubicBezTo>
                  <a:cubicBezTo>
                    <a:pt x="134" y="195"/>
                    <a:pt x="133" y="191"/>
                    <a:pt x="131" y="188"/>
                  </a:cubicBezTo>
                  <a:cubicBezTo>
                    <a:pt x="131" y="187"/>
                    <a:pt x="130" y="186"/>
                    <a:pt x="129" y="187"/>
                  </a:cubicBezTo>
                  <a:cubicBezTo>
                    <a:pt x="128" y="187"/>
                    <a:pt x="127" y="188"/>
                    <a:pt x="128" y="189"/>
                  </a:cubicBezTo>
                  <a:close/>
                  <a:moveTo>
                    <a:pt x="119" y="167"/>
                  </a:moveTo>
                  <a:cubicBezTo>
                    <a:pt x="120" y="171"/>
                    <a:pt x="122" y="174"/>
                    <a:pt x="123" y="178"/>
                  </a:cubicBezTo>
                  <a:cubicBezTo>
                    <a:pt x="124" y="179"/>
                    <a:pt x="125" y="180"/>
                    <a:pt x="126" y="179"/>
                  </a:cubicBezTo>
                  <a:cubicBezTo>
                    <a:pt x="127" y="179"/>
                    <a:pt x="127" y="178"/>
                    <a:pt x="127" y="177"/>
                  </a:cubicBezTo>
                  <a:cubicBezTo>
                    <a:pt x="125" y="173"/>
                    <a:pt x="124" y="169"/>
                    <a:pt x="122" y="165"/>
                  </a:cubicBezTo>
                  <a:cubicBezTo>
                    <a:pt x="122" y="164"/>
                    <a:pt x="121" y="164"/>
                    <a:pt x="120" y="164"/>
                  </a:cubicBezTo>
                  <a:cubicBezTo>
                    <a:pt x="119" y="165"/>
                    <a:pt x="118" y="166"/>
                    <a:pt x="119" y="167"/>
                  </a:cubicBezTo>
                  <a:close/>
                  <a:moveTo>
                    <a:pt x="110" y="145"/>
                  </a:moveTo>
                  <a:cubicBezTo>
                    <a:pt x="111" y="148"/>
                    <a:pt x="113" y="152"/>
                    <a:pt x="114" y="156"/>
                  </a:cubicBezTo>
                  <a:cubicBezTo>
                    <a:pt x="115" y="157"/>
                    <a:pt x="116" y="157"/>
                    <a:pt x="117" y="157"/>
                  </a:cubicBezTo>
                  <a:cubicBezTo>
                    <a:pt x="118" y="156"/>
                    <a:pt x="118" y="155"/>
                    <a:pt x="118" y="154"/>
                  </a:cubicBezTo>
                  <a:cubicBezTo>
                    <a:pt x="116" y="151"/>
                    <a:pt x="115" y="147"/>
                    <a:pt x="113" y="143"/>
                  </a:cubicBezTo>
                  <a:cubicBezTo>
                    <a:pt x="113" y="142"/>
                    <a:pt x="112" y="142"/>
                    <a:pt x="111" y="142"/>
                  </a:cubicBezTo>
                  <a:cubicBezTo>
                    <a:pt x="110" y="143"/>
                    <a:pt x="109" y="144"/>
                    <a:pt x="110" y="145"/>
                  </a:cubicBezTo>
                  <a:close/>
                  <a:moveTo>
                    <a:pt x="100" y="123"/>
                  </a:moveTo>
                  <a:cubicBezTo>
                    <a:pt x="102" y="126"/>
                    <a:pt x="103" y="130"/>
                    <a:pt x="105" y="134"/>
                  </a:cubicBezTo>
                  <a:cubicBezTo>
                    <a:pt x="105" y="135"/>
                    <a:pt x="107" y="135"/>
                    <a:pt x="108" y="135"/>
                  </a:cubicBezTo>
                  <a:cubicBezTo>
                    <a:pt x="109" y="134"/>
                    <a:pt x="109" y="133"/>
                    <a:pt x="109" y="132"/>
                  </a:cubicBezTo>
                  <a:cubicBezTo>
                    <a:pt x="107" y="128"/>
                    <a:pt x="105" y="125"/>
                    <a:pt x="104" y="121"/>
                  </a:cubicBezTo>
                  <a:cubicBezTo>
                    <a:pt x="103" y="120"/>
                    <a:pt x="102" y="120"/>
                    <a:pt x="101" y="120"/>
                  </a:cubicBezTo>
                  <a:cubicBezTo>
                    <a:pt x="100" y="120"/>
                    <a:pt x="100" y="122"/>
                    <a:pt x="100" y="123"/>
                  </a:cubicBezTo>
                  <a:close/>
                  <a:moveTo>
                    <a:pt x="91" y="101"/>
                  </a:moveTo>
                  <a:cubicBezTo>
                    <a:pt x="92" y="104"/>
                    <a:pt x="94" y="108"/>
                    <a:pt x="95" y="112"/>
                  </a:cubicBezTo>
                  <a:cubicBezTo>
                    <a:pt x="96" y="113"/>
                    <a:pt x="97" y="113"/>
                    <a:pt x="98" y="113"/>
                  </a:cubicBezTo>
                  <a:cubicBezTo>
                    <a:pt x="99" y="112"/>
                    <a:pt x="100" y="111"/>
                    <a:pt x="99" y="110"/>
                  </a:cubicBezTo>
                  <a:cubicBezTo>
                    <a:pt x="97" y="106"/>
                    <a:pt x="96" y="103"/>
                    <a:pt x="94" y="99"/>
                  </a:cubicBezTo>
                  <a:cubicBezTo>
                    <a:pt x="94" y="98"/>
                    <a:pt x="93" y="98"/>
                    <a:pt x="92" y="98"/>
                  </a:cubicBezTo>
                  <a:cubicBezTo>
                    <a:pt x="91" y="98"/>
                    <a:pt x="90" y="100"/>
                    <a:pt x="91" y="101"/>
                  </a:cubicBezTo>
                  <a:close/>
                  <a:moveTo>
                    <a:pt x="83" y="78"/>
                  </a:moveTo>
                  <a:cubicBezTo>
                    <a:pt x="84" y="81"/>
                    <a:pt x="85" y="85"/>
                    <a:pt x="86" y="89"/>
                  </a:cubicBezTo>
                  <a:cubicBezTo>
                    <a:pt x="87" y="90"/>
                    <a:pt x="88" y="91"/>
                    <a:pt x="89" y="91"/>
                  </a:cubicBezTo>
                  <a:cubicBezTo>
                    <a:pt x="90" y="90"/>
                    <a:pt x="90" y="89"/>
                    <a:pt x="90" y="88"/>
                  </a:cubicBezTo>
                  <a:cubicBezTo>
                    <a:pt x="89" y="84"/>
                    <a:pt x="88" y="80"/>
                    <a:pt x="87" y="77"/>
                  </a:cubicBezTo>
                  <a:cubicBezTo>
                    <a:pt x="86" y="76"/>
                    <a:pt x="85" y="75"/>
                    <a:pt x="84" y="75"/>
                  </a:cubicBezTo>
                  <a:cubicBezTo>
                    <a:pt x="83" y="75"/>
                    <a:pt x="82" y="77"/>
                    <a:pt x="83" y="78"/>
                  </a:cubicBezTo>
                  <a:close/>
                  <a:moveTo>
                    <a:pt x="80" y="53"/>
                  </a:moveTo>
                  <a:cubicBezTo>
                    <a:pt x="80" y="54"/>
                    <a:pt x="80" y="55"/>
                    <a:pt x="80" y="55"/>
                  </a:cubicBezTo>
                  <a:cubicBezTo>
                    <a:pt x="80" y="59"/>
                    <a:pt x="80" y="62"/>
                    <a:pt x="81" y="66"/>
                  </a:cubicBezTo>
                  <a:cubicBezTo>
                    <a:pt x="81" y="67"/>
                    <a:pt x="82" y="67"/>
                    <a:pt x="83" y="67"/>
                  </a:cubicBezTo>
                  <a:cubicBezTo>
                    <a:pt x="84" y="67"/>
                    <a:pt x="85" y="66"/>
                    <a:pt x="84" y="65"/>
                  </a:cubicBezTo>
                  <a:cubicBezTo>
                    <a:pt x="84" y="62"/>
                    <a:pt x="84" y="58"/>
                    <a:pt x="84" y="55"/>
                  </a:cubicBezTo>
                  <a:cubicBezTo>
                    <a:pt x="84" y="55"/>
                    <a:pt x="84" y="54"/>
                    <a:pt x="84" y="53"/>
                  </a:cubicBezTo>
                  <a:cubicBezTo>
                    <a:pt x="84" y="52"/>
                    <a:pt x="83" y="51"/>
                    <a:pt x="82" y="51"/>
                  </a:cubicBezTo>
                  <a:cubicBezTo>
                    <a:pt x="81" y="51"/>
                    <a:pt x="80" y="52"/>
                    <a:pt x="80" y="53"/>
                  </a:cubicBezTo>
                  <a:close/>
                  <a:moveTo>
                    <a:pt x="85" y="29"/>
                  </a:moveTo>
                  <a:cubicBezTo>
                    <a:pt x="84" y="33"/>
                    <a:pt x="82" y="37"/>
                    <a:pt x="81" y="41"/>
                  </a:cubicBezTo>
                  <a:cubicBezTo>
                    <a:pt x="81" y="42"/>
                    <a:pt x="82" y="43"/>
                    <a:pt x="83" y="43"/>
                  </a:cubicBezTo>
                  <a:cubicBezTo>
                    <a:pt x="84" y="44"/>
                    <a:pt x="85" y="43"/>
                    <a:pt x="85" y="42"/>
                  </a:cubicBezTo>
                  <a:cubicBezTo>
                    <a:pt x="86" y="38"/>
                    <a:pt x="87" y="34"/>
                    <a:pt x="89" y="31"/>
                  </a:cubicBezTo>
                  <a:cubicBezTo>
                    <a:pt x="89" y="30"/>
                    <a:pt x="89" y="29"/>
                    <a:pt x="88" y="28"/>
                  </a:cubicBezTo>
                  <a:cubicBezTo>
                    <a:pt x="87" y="28"/>
                    <a:pt x="86" y="28"/>
                    <a:pt x="85" y="29"/>
                  </a:cubicBezTo>
                  <a:close/>
                  <a:moveTo>
                    <a:pt x="101" y="10"/>
                  </a:moveTo>
                  <a:cubicBezTo>
                    <a:pt x="98" y="13"/>
                    <a:pt x="95" y="15"/>
                    <a:pt x="92" y="19"/>
                  </a:cubicBezTo>
                  <a:cubicBezTo>
                    <a:pt x="91" y="20"/>
                    <a:pt x="91" y="21"/>
                    <a:pt x="92" y="22"/>
                  </a:cubicBezTo>
                  <a:cubicBezTo>
                    <a:pt x="93" y="22"/>
                    <a:pt x="94" y="22"/>
                    <a:pt x="95" y="21"/>
                  </a:cubicBezTo>
                  <a:cubicBezTo>
                    <a:pt x="97" y="18"/>
                    <a:pt x="100" y="16"/>
                    <a:pt x="103" y="13"/>
                  </a:cubicBezTo>
                  <a:cubicBezTo>
                    <a:pt x="104" y="13"/>
                    <a:pt x="104" y="11"/>
                    <a:pt x="104" y="11"/>
                  </a:cubicBezTo>
                  <a:cubicBezTo>
                    <a:pt x="103" y="10"/>
                    <a:pt x="102" y="9"/>
                    <a:pt x="101" y="10"/>
                  </a:cubicBezTo>
                  <a:close/>
                  <a:moveTo>
                    <a:pt x="124" y="1"/>
                  </a:moveTo>
                  <a:cubicBezTo>
                    <a:pt x="120" y="1"/>
                    <a:pt x="116" y="2"/>
                    <a:pt x="112" y="4"/>
                  </a:cubicBezTo>
                  <a:cubicBezTo>
                    <a:pt x="111" y="4"/>
                    <a:pt x="110" y="6"/>
                    <a:pt x="111" y="7"/>
                  </a:cubicBezTo>
                  <a:cubicBezTo>
                    <a:pt x="111" y="8"/>
                    <a:pt x="112" y="8"/>
                    <a:pt x="113" y="8"/>
                  </a:cubicBezTo>
                  <a:cubicBezTo>
                    <a:pt x="117" y="6"/>
                    <a:pt x="121" y="5"/>
                    <a:pt x="124" y="5"/>
                  </a:cubicBezTo>
                  <a:cubicBezTo>
                    <a:pt x="125" y="4"/>
                    <a:pt x="126" y="3"/>
                    <a:pt x="126" y="2"/>
                  </a:cubicBezTo>
                  <a:cubicBezTo>
                    <a:pt x="126" y="1"/>
                    <a:pt x="125" y="0"/>
                    <a:pt x="124" y="1"/>
                  </a:cubicBezTo>
                  <a:close/>
                  <a:moveTo>
                    <a:pt x="148" y="3"/>
                  </a:moveTo>
                  <a:cubicBezTo>
                    <a:pt x="145" y="1"/>
                    <a:pt x="140" y="0"/>
                    <a:pt x="136" y="0"/>
                  </a:cubicBezTo>
                  <a:cubicBezTo>
                    <a:pt x="135" y="0"/>
                    <a:pt x="134" y="1"/>
                    <a:pt x="134" y="2"/>
                  </a:cubicBezTo>
                  <a:cubicBezTo>
                    <a:pt x="134" y="3"/>
                    <a:pt x="135" y="4"/>
                    <a:pt x="136" y="4"/>
                  </a:cubicBezTo>
                  <a:cubicBezTo>
                    <a:pt x="140" y="4"/>
                    <a:pt x="143" y="5"/>
                    <a:pt x="147" y="7"/>
                  </a:cubicBezTo>
                  <a:cubicBezTo>
                    <a:pt x="148" y="7"/>
                    <a:pt x="149" y="6"/>
                    <a:pt x="149" y="5"/>
                  </a:cubicBezTo>
                  <a:cubicBezTo>
                    <a:pt x="150" y="4"/>
                    <a:pt x="149" y="3"/>
                    <a:pt x="148" y="3"/>
                  </a:cubicBezTo>
                  <a:close/>
                  <a:moveTo>
                    <a:pt x="166" y="20"/>
                  </a:moveTo>
                  <a:cubicBezTo>
                    <a:pt x="165" y="16"/>
                    <a:pt x="162" y="12"/>
                    <a:pt x="159" y="10"/>
                  </a:cubicBezTo>
                  <a:cubicBezTo>
                    <a:pt x="158" y="9"/>
                    <a:pt x="157" y="9"/>
                    <a:pt x="156" y="10"/>
                  </a:cubicBezTo>
                  <a:cubicBezTo>
                    <a:pt x="155" y="10"/>
                    <a:pt x="156" y="12"/>
                    <a:pt x="156" y="12"/>
                  </a:cubicBezTo>
                  <a:cubicBezTo>
                    <a:pt x="159" y="15"/>
                    <a:pt x="161" y="18"/>
                    <a:pt x="162" y="22"/>
                  </a:cubicBezTo>
                  <a:cubicBezTo>
                    <a:pt x="163" y="23"/>
                    <a:pt x="164" y="23"/>
                    <a:pt x="165" y="23"/>
                  </a:cubicBezTo>
                  <a:cubicBezTo>
                    <a:pt x="166" y="22"/>
                    <a:pt x="167" y="21"/>
                    <a:pt x="166" y="20"/>
                  </a:cubicBezTo>
                  <a:close/>
                  <a:moveTo>
                    <a:pt x="166" y="45"/>
                  </a:moveTo>
                  <a:cubicBezTo>
                    <a:pt x="166" y="44"/>
                    <a:pt x="166" y="43"/>
                    <a:pt x="166" y="43"/>
                  </a:cubicBezTo>
                  <a:cubicBezTo>
                    <a:pt x="167" y="39"/>
                    <a:pt x="168" y="36"/>
                    <a:pt x="168" y="33"/>
                  </a:cubicBezTo>
                  <a:cubicBezTo>
                    <a:pt x="168" y="32"/>
                    <a:pt x="167" y="31"/>
                    <a:pt x="166" y="31"/>
                  </a:cubicBezTo>
                  <a:cubicBezTo>
                    <a:pt x="165" y="31"/>
                    <a:pt x="164" y="32"/>
                    <a:pt x="164" y="33"/>
                  </a:cubicBezTo>
                  <a:cubicBezTo>
                    <a:pt x="164" y="35"/>
                    <a:pt x="163" y="38"/>
                    <a:pt x="163" y="42"/>
                  </a:cubicBezTo>
                  <a:cubicBezTo>
                    <a:pt x="162" y="42"/>
                    <a:pt x="162" y="43"/>
                    <a:pt x="162" y="44"/>
                  </a:cubicBezTo>
                  <a:cubicBezTo>
                    <a:pt x="162" y="45"/>
                    <a:pt x="162" y="46"/>
                    <a:pt x="163" y="46"/>
                  </a:cubicBezTo>
                  <a:cubicBezTo>
                    <a:pt x="164" y="47"/>
                    <a:pt x="165" y="46"/>
                    <a:pt x="166" y="45"/>
                  </a:cubicBezTo>
                  <a:close/>
                  <a:moveTo>
                    <a:pt x="155" y="67"/>
                  </a:moveTo>
                  <a:cubicBezTo>
                    <a:pt x="157" y="64"/>
                    <a:pt x="159" y="61"/>
                    <a:pt x="161" y="57"/>
                  </a:cubicBezTo>
                  <a:cubicBezTo>
                    <a:pt x="162" y="56"/>
                    <a:pt x="161" y="54"/>
                    <a:pt x="160" y="54"/>
                  </a:cubicBezTo>
                  <a:cubicBezTo>
                    <a:pt x="159" y="53"/>
                    <a:pt x="158" y="54"/>
                    <a:pt x="158" y="55"/>
                  </a:cubicBezTo>
                  <a:cubicBezTo>
                    <a:pt x="156" y="59"/>
                    <a:pt x="154" y="62"/>
                    <a:pt x="152" y="65"/>
                  </a:cubicBezTo>
                  <a:cubicBezTo>
                    <a:pt x="151" y="66"/>
                    <a:pt x="151" y="67"/>
                    <a:pt x="152" y="67"/>
                  </a:cubicBezTo>
                  <a:cubicBezTo>
                    <a:pt x="153" y="68"/>
                    <a:pt x="154" y="68"/>
                    <a:pt x="155" y="67"/>
                  </a:cubicBezTo>
                  <a:close/>
                  <a:moveTo>
                    <a:pt x="135" y="82"/>
                  </a:moveTo>
                  <a:cubicBezTo>
                    <a:pt x="139" y="80"/>
                    <a:pt x="143" y="78"/>
                    <a:pt x="146" y="76"/>
                  </a:cubicBezTo>
                  <a:cubicBezTo>
                    <a:pt x="147" y="75"/>
                    <a:pt x="147" y="74"/>
                    <a:pt x="146" y="73"/>
                  </a:cubicBezTo>
                  <a:cubicBezTo>
                    <a:pt x="146" y="72"/>
                    <a:pt x="145" y="72"/>
                    <a:pt x="144" y="73"/>
                  </a:cubicBezTo>
                  <a:cubicBezTo>
                    <a:pt x="141" y="75"/>
                    <a:pt x="137" y="77"/>
                    <a:pt x="134" y="78"/>
                  </a:cubicBezTo>
                  <a:cubicBezTo>
                    <a:pt x="133" y="79"/>
                    <a:pt x="132" y="80"/>
                    <a:pt x="133" y="81"/>
                  </a:cubicBezTo>
                  <a:cubicBezTo>
                    <a:pt x="133" y="82"/>
                    <a:pt x="134" y="82"/>
                    <a:pt x="135" y="82"/>
                  </a:cubicBezTo>
                  <a:close/>
                  <a:moveTo>
                    <a:pt x="111" y="86"/>
                  </a:moveTo>
                  <a:cubicBezTo>
                    <a:pt x="112" y="86"/>
                    <a:pt x="113" y="86"/>
                    <a:pt x="114" y="86"/>
                  </a:cubicBezTo>
                  <a:cubicBezTo>
                    <a:pt x="117" y="86"/>
                    <a:pt x="120" y="85"/>
                    <a:pt x="123" y="85"/>
                  </a:cubicBezTo>
                  <a:cubicBezTo>
                    <a:pt x="124" y="85"/>
                    <a:pt x="125" y="84"/>
                    <a:pt x="125" y="83"/>
                  </a:cubicBezTo>
                  <a:cubicBezTo>
                    <a:pt x="125" y="82"/>
                    <a:pt x="124" y="81"/>
                    <a:pt x="123" y="81"/>
                  </a:cubicBezTo>
                  <a:cubicBezTo>
                    <a:pt x="120" y="81"/>
                    <a:pt x="117" y="82"/>
                    <a:pt x="114" y="82"/>
                  </a:cubicBezTo>
                  <a:cubicBezTo>
                    <a:pt x="113" y="82"/>
                    <a:pt x="112" y="82"/>
                    <a:pt x="111" y="82"/>
                  </a:cubicBezTo>
                  <a:cubicBezTo>
                    <a:pt x="110" y="82"/>
                    <a:pt x="109" y="82"/>
                    <a:pt x="109" y="84"/>
                  </a:cubicBezTo>
                  <a:cubicBezTo>
                    <a:pt x="109" y="85"/>
                    <a:pt x="110" y="86"/>
                    <a:pt x="111" y="86"/>
                  </a:cubicBezTo>
                  <a:close/>
                  <a:moveTo>
                    <a:pt x="87" y="82"/>
                  </a:moveTo>
                  <a:cubicBezTo>
                    <a:pt x="91" y="83"/>
                    <a:pt x="95" y="84"/>
                    <a:pt x="99" y="84"/>
                  </a:cubicBezTo>
                  <a:cubicBezTo>
                    <a:pt x="100" y="84"/>
                    <a:pt x="101" y="84"/>
                    <a:pt x="101" y="83"/>
                  </a:cubicBezTo>
                  <a:cubicBezTo>
                    <a:pt x="101" y="82"/>
                    <a:pt x="100" y="81"/>
                    <a:pt x="99" y="80"/>
                  </a:cubicBezTo>
                  <a:cubicBezTo>
                    <a:pt x="95" y="80"/>
                    <a:pt x="92" y="79"/>
                    <a:pt x="88" y="78"/>
                  </a:cubicBezTo>
                  <a:cubicBezTo>
                    <a:pt x="87" y="77"/>
                    <a:pt x="86" y="78"/>
                    <a:pt x="85" y="79"/>
                  </a:cubicBezTo>
                  <a:cubicBezTo>
                    <a:pt x="85" y="80"/>
                    <a:pt x="86" y="81"/>
                    <a:pt x="87" y="82"/>
                  </a:cubicBezTo>
                  <a:close/>
                  <a:moveTo>
                    <a:pt x="64" y="74"/>
                  </a:moveTo>
                  <a:cubicBezTo>
                    <a:pt x="67" y="75"/>
                    <a:pt x="71" y="77"/>
                    <a:pt x="75" y="78"/>
                  </a:cubicBezTo>
                  <a:cubicBezTo>
                    <a:pt x="76" y="78"/>
                    <a:pt x="77" y="78"/>
                    <a:pt x="78" y="77"/>
                  </a:cubicBezTo>
                  <a:cubicBezTo>
                    <a:pt x="78" y="76"/>
                    <a:pt x="77" y="75"/>
                    <a:pt x="76" y="74"/>
                  </a:cubicBezTo>
                  <a:cubicBezTo>
                    <a:pt x="73" y="73"/>
                    <a:pt x="69" y="71"/>
                    <a:pt x="65" y="70"/>
                  </a:cubicBezTo>
                  <a:cubicBezTo>
                    <a:pt x="64" y="69"/>
                    <a:pt x="63" y="70"/>
                    <a:pt x="63" y="71"/>
                  </a:cubicBezTo>
                  <a:cubicBezTo>
                    <a:pt x="62" y="72"/>
                    <a:pt x="63" y="73"/>
                    <a:pt x="64" y="74"/>
                  </a:cubicBezTo>
                  <a:close/>
                  <a:moveTo>
                    <a:pt x="42" y="63"/>
                  </a:moveTo>
                  <a:cubicBezTo>
                    <a:pt x="45" y="65"/>
                    <a:pt x="49" y="67"/>
                    <a:pt x="53" y="69"/>
                  </a:cubicBezTo>
                  <a:cubicBezTo>
                    <a:pt x="54" y="69"/>
                    <a:pt x="55" y="69"/>
                    <a:pt x="55" y="68"/>
                  </a:cubicBezTo>
                  <a:cubicBezTo>
                    <a:pt x="56" y="67"/>
                    <a:pt x="55" y="65"/>
                    <a:pt x="54" y="65"/>
                  </a:cubicBezTo>
                  <a:cubicBezTo>
                    <a:pt x="51" y="63"/>
                    <a:pt x="47" y="61"/>
                    <a:pt x="44" y="60"/>
                  </a:cubicBezTo>
                  <a:cubicBezTo>
                    <a:pt x="43" y="59"/>
                    <a:pt x="42" y="59"/>
                    <a:pt x="41" y="60"/>
                  </a:cubicBezTo>
                  <a:cubicBezTo>
                    <a:pt x="41" y="61"/>
                    <a:pt x="41" y="63"/>
                    <a:pt x="42" y="63"/>
                  </a:cubicBezTo>
                  <a:close/>
                  <a:moveTo>
                    <a:pt x="21" y="51"/>
                  </a:moveTo>
                  <a:cubicBezTo>
                    <a:pt x="24" y="53"/>
                    <a:pt x="28" y="55"/>
                    <a:pt x="31" y="57"/>
                  </a:cubicBezTo>
                  <a:cubicBezTo>
                    <a:pt x="32" y="58"/>
                    <a:pt x="34" y="58"/>
                    <a:pt x="34" y="57"/>
                  </a:cubicBezTo>
                  <a:cubicBezTo>
                    <a:pt x="35" y="56"/>
                    <a:pt x="34" y="54"/>
                    <a:pt x="33" y="54"/>
                  </a:cubicBezTo>
                  <a:cubicBezTo>
                    <a:pt x="30" y="52"/>
                    <a:pt x="26" y="50"/>
                    <a:pt x="23" y="48"/>
                  </a:cubicBezTo>
                  <a:cubicBezTo>
                    <a:pt x="22" y="47"/>
                    <a:pt x="21" y="47"/>
                    <a:pt x="20" y="48"/>
                  </a:cubicBezTo>
                  <a:cubicBezTo>
                    <a:pt x="20" y="49"/>
                    <a:pt x="20" y="51"/>
                    <a:pt x="21" y="51"/>
                  </a:cubicBezTo>
                  <a:close/>
                  <a:moveTo>
                    <a:pt x="2" y="39"/>
                  </a:moveTo>
                  <a:cubicBezTo>
                    <a:pt x="2" y="37"/>
                    <a:pt x="2" y="37"/>
                    <a:pt x="2" y="37"/>
                  </a:cubicBezTo>
                  <a:cubicBezTo>
                    <a:pt x="1" y="39"/>
                    <a:pt x="1" y="39"/>
                    <a:pt x="1" y="39"/>
                  </a:cubicBezTo>
                  <a:cubicBezTo>
                    <a:pt x="1" y="39"/>
                    <a:pt x="1" y="39"/>
                    <a:pt x="2" y="39"/>
                  </a:cubicBezTo>
                  <a:cubicBezTo>
                    <a:pt x="2" y="37"/>
                    <a:pt x="2" y="37"/>
                    <a:pt x="2" y="37"/>
                  </a:cubicBezTo>
                  <a:cubicBezTo>
                    <a:pt x="1" y="39"/>
                    <a:pt x="1" y="39"/>
                    <a:pt x="1" y="39"/>
                  </a:cubicBezTo>
                  <a:cubicBezTo>
                    <a:pt x="1" y="39"/>
                    <a:pt x="1" y="39"/>
                    <a:pt x="1" y="39"/>
                  </a:cubicBezTo>
                  <a:cubicBezTo>
                    <a:pt x="1" y="39"/>
                    <a:pt x="1" y="39"/>
                    <a:pt x="1" y="39"/>
                  </a:cubicBezTo>
                  <a:cubicBezTo>
                    <a:pt x="1" y="39"/>
                    <a:pt x="1" y="39"/>
                    <a:pt x="1" y="39"/>
                  </a:cubicBezTo>
                  <a:cubicBezTo>
                    <a:pt x="1" y="39"/>
                    <a:pt x="1" y="39"/>
                    <a:pt x="1" y="39"/>
                  </a:cubicBezTo>
                  <a:cubicBezTo>
                    <a:pt x="1" y="39"/>
                    <a:pt x="1" y="39"/>
                    <a:pt x="1" y="39"/>
                  </a:cubicBezTo>
                  <a:cubicBezTo>
                    <a:pt x="1" y="39"/>
                    <a:pt x="3" y="39"/>
                    <a:pt x="4" y="41"/>
                  </a:cubicBezTo>
                  <a:cubicBezTo>
                    <a:pt x="6" y="42"/>
                    <a:pt x="8" y="43"/>
                    <a:pt x="11" y="45"/>
                  </a:cubicBezTo>
                  <a:cubicBezTo>
                    <a:pt x="12" y="45"/>
                    <a:pt x="13" y="45"/>
                    <a:pt x="14" y="44"/>
                  </a:cubicBezTo>
                  <a:cubicBezTo>
                    <a:pt x="14" y="43"/>
                    <a:pt x="14" y="42"/>
                    <a:pt x="13" y="41"/>
                  </a:cubicBezTo>
                  <a:cubicBezTo>
                    <a:pt x="10" y="39"/>
                    <a:pt x="8" y="38"/>
                    <a:pt x="6" y="37"/>
                  </a:cubicBezTo>
                  <a:cubicBezTo>
                    <a:pt x="5" y="36"/>
                    <a:pt x="4" y="36"/>
                    <a:pt x="4" y="35"/>
                  </a:cubicBezTo>
                  <a:cubicBezTo>
                    <a:pt x="3" y="35"/>
                    <a:pt x="3" y="35"/>
                    <a:pt x="3" y="35"/>
                  </a:cubicBezTo>
                  <a:cubicBezTo>
                    <a:pt x="2" y="35"/>
                    <a:pt x="2" y="35"/>
                    <a:pt x="2" y="35"/>
                  </a:cubicBezTo>
                  <a:cubicBezTo>
                    <a:pt x="2" y="35"/>
                    <a:pt x="2" y="35"/>
                    <a:pt x="2" y="35"/>
                  </a:cubicBezTo>
                  <a:cubicBezTo>
                    <a:pt x="1" y="35"/>
                    <a:pt x="0" y="36"/>
                    <a:pt x="0" y="37"/>
                  </a:cubicBezTo>
                  <a:cubicBezTo>
                    <a:pt x="0" y="38"/>
                    <a:pt x="1" y="39"/>
                    <a:pt x="2"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0" name="Freeform 615"/>
            <p:cNvSpPr>
              <a:spLocks/>
            </p:cNvSpPr>
            <p:nvPr/>
          </p:nvSpPr>
          <p:spPr bwMode="auto">
            <a:xfrm rot="16200000">
              <a:off x="4303548" y="467425"/>
              <a:ext cx="574532" cy="250270"/>
            </a:xfrm>
            <a:custGeom>
              <a:avLst/>
              <a:gdLst>
                <a:gd name="T0" fmla="*/ 99 w 99"/>
                <a:gd name="T1" fmla="*/ 43 h 43"/>
                <a:gd name="T2" fmla="*/ 35 w 99"/>
                <a:gd name="T3" fmla="*/ 3 h 43"/>
                <a:gd name="T4" fmla="*/ 0 w 99"/>
                <a:gd name="T5" fmla="*/ 1 h 43"/>
                <a:gd name="T6" fmla="*/ 99 w 99"/>
                <a:gd name="T7" fmla="*/ 43 h 43"/>
              </a:gdLst>
              <a:ahLst/>
              <a:cxnLst>
                <a:cxn ang="0">
                  <a:pos x="T0" y="T1"/>
                </a:cxn>
                <a:cxn ang="0">
                  <a:pos x="T2" y="T3"/>
                </a:cxn>
                <a:cxn ang="0">
                  <a:pos x="T4" y="T5"/>
                </a:cxn>
                <a:cxn ang="0">
                  <a:pos x="T6" y="T7"/>
                </a:cxn>
              </a:cxnLst>
              <a:rect l="0" t="0" r="r" b="b"/>
              <a:pathLst>
                <a:path w="99" h="43">
                  <a:moveTo>
                    <a:pt x="99" y="43"/>
                  </a:moveTo>
                  <a:cubicBezTo>
                    <a:pt x="84" y="23"/>
                    <a:pt x="62" y="8"/>
                    <a:pt x="35" y="3"/>
                  </a:cubicBezTo>
                  <a:cubicBezTo>
                    <a:pt x="23" y="0"/>
                    <a:pt x="11" y="0"/>
                    <a:pt x="0" y="1"/>
                  </a:cubicBezTo>
                  <a:cubicBezTo>
                    <a:pt x="16" y="13"/>
                    <a:pt x="50" y="32"/>
                    <a:pt x="99" y="43"/>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1" name="Freeform 616"/>
            <p:cNvSpPr>
              <a:spLocks/>
            </p:cNvSpPr>
            <p:nvPr/>
          </p:nvSpPr>
          <p:spPr bwMode="auto">
            <a:xfrm rot="16200000">
              <a:off x="4212145" y="517479"/>
              <a:ext cx="826977" cy="306853"/>
            </a:xfrm>
            <a:custGeom>
              <a:avLst/>
              <a:gdLst>
                <a:gd name="T0" fmla="*/ 142 w 142"/>
                <a:gd name="T1" fmla="*/ 53 h 53"/>
                <a:gd name="T2" fmla="*/ 134 w 142"/>
                <a:gd name="T3" fmla="*/ 42 h 53"/>
                <a:gd name="T4" fmla="*/ 35 w 142"/>
                <a:gd name="T5" fmla="*/ 0 h 53"/>
                <a:gd name="T6" fmla="*/ 0 w 142"/>
                <a:gd name="T7" fmla="*/ 10 h 53"/>
                <a:gd name="T8" fmla="*/ 142 w 142"/>
                <a:gd name="T9" fmla="*/ 53 h 53"/>
              </a:gdLst>
              <a:ahLst/>
              <a:cxnLst>
                <a:cxn ang="0">
                  <a:pos x="T0" y="T1"/>
                </a:cxn>
                <a:cxn ang="0">
                  <a:pos x="T2" y="T3"/>
                </a:cxn>
                <a:cxn ang="0">
                  <a:pos x="T4" y="T5"/>
                </a:cxn>
                <a:cxn ang="0">
                  <a:pos x="T6" y="T7"/>
                </a:cxn>
                <a:cxn ang="0">
                  <a:pos x="T8" y="T9"/>
                </a:cxn>
              </a:cxnLst>
              <a:rect l="0" t="0" r="r" b="b"/>
              <a:pathLst>
                <a:path w="142" h="53">
                  <a:moveTo>
                    <a:pt x="142" y="53"/>
                  </a:moveTo>
                  <a:cubicBezTo>
                    <a:pt x="140" y="49"/>
                    <a:pt x="137" y="46"/>
                    <a:pt x="134" y="42"/>
                  </a:cubicBezTo>
                  <a:cubicBezTo>
                    <a:pt x="85" y="31"/>
                    <a:pt x="51" y="12"/>
                    <a:pt x="35" y="0"/>
                  </a:cubicBezTo>
                  <a:cubicBezTo>
                    <a:pt x="22" y="1"/>
                    <a:pt x="11" y="5"/>
                    <a:pt x="0" y="10"/>
                  </a:cubicBezTo>
                  <a:cubicBezTo>
                    <a:pt x="26" y="22"/>
                    <a:pt x="95" y="51"/>
                    <a:pt x="142" y="53"/>
                  </a:cubicBezTo>
                  <a:close/>
                </a:path>
              </a:pathLst>
            </a:custGeom>
            <a:solidFill>
              <a:srgbClr val="E8AD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2" name="Freeform 617"/>
            <p:cNvSpPr>
              <a:spLocks/>
            </p:cNvSpPr>
            <p:nvPr/>
          </p:nvSpPr>
          <p:spPr bwMode="auto">
            <a:xfrm rot="16200000">
              <a:off x="4191470" y="566444"/>
              <a:ext cx="983668" cy="309028"/>
            </a:xfrm>
            <a:custGeom>
              <a:avLst/>
              <a:gdLst>
                <a:gd name="T0" fmla="*/ 169 w 169"/>
                <a:gd name="T1" fmla="*/ 53 h 53"/>
                <a:gd name="T2" fmla="*/ 164 w 169"/>
                <a:gd name="T3" fmla="*/ 43 h 53"/>
                <a:gd name="T4" fmla="*/ 22 w 169"/>
                <a:gd name="T5" fmla="*/ 0 h 53"/>
                <a:gd name="T6" fmla="*/ 0 w 169"/>
                <a:gd name="T7" fmla="*/ 14 h 53"/>
                <a:gd name="T8" fmla="*/ 169 w 169"/>
                <a:gd name="T9" fmla="*/ 53 h 53"/>
              </a:gdLst>
              <a:ahLst/>
              <a:cxnLst>
                <a:cxn ang="0">
                  <a:pos x="T0" y="T1"/>
                </a:cxn>
                <a:cxn ang="0">
                  <a:pos x="T2" y="T3"/>
                </a:cxn>
                <a:cxn ang="0">
                  <a:pos x="T4" y="T5"/>
                </a:cxn>
                <a:cxn ang="0">
                  <a:pos x="T6" y="T7"/>
                </a:cxn>
                <a:cxn ang="0">
                  <a:pos x="T8" y="T9"/>
                </a:cxn>
              </a:cxnLst>
              <a:rect l="0" t="0" r="r" b="b"/>
              <a:pathLst>
                <a:path w="169" h="53">
                  <a:moveTo>
                    <a:pt x="169" y="53"/>
                  </a:moveTo>
                  <a:cubicBezTo>
                    <a:pt x="167" y="49"/>
                    <a:pt x="166" y="46"/>
                    <a:pt x="164" y="43"/>
                  </a:cubicBezTo>
                  <a:cubicBezTo>
                    <a:pt x="117" y="41"/>
                    <a:pt x="48" y="12"/>
                    <a:pt x="22" y="0"/>
                  </a:cubicBezTo>
                  <a:cubicBezTo>
                    <a:pt x="14" y="4"/>
                    <a:pt x="7" y="8"/>
                    <a:pt x="0" y="14"/>
                  </a:cubicBezTo>
                  <a:cubicBezTo>
                    <a:pt x="27" y="24"/>
                    <a:pt x="106" y="53"/>
                    <a:pt x="169" y="53"/>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3" name="Freeform 618"/>
            <p:cNvSpPr>
              <a:spLocks/>
            </p:cNvSpPr>
            <p:nvPr/>
          </p:nvSpPr>
          <p:spPr bwMode="auto">
            <a:xfrm rot="16200000">
              <a:off x="5262189" y="764483"/>
              <a:ext cx="783452" cy="121870"/>
            </a:xfrm>
            <a:custGeom>
              <a:avLst/>
              <a:gdLst>
                <a:gd name="T0" fmla="*/ 16 w 135"/>
                <a:gd name="T1" fmla="*/ 11 h 21"/>
                <a:gd name="T2" fmla="*/ 103 w 135"/>
                <a:gd name="T3" fmla="*/ 21 h 21"/>
                <a:gd name="T4" fmla="*/ 135 w 135"/>
                <a:gd name="T5" fmla="*/ 4 h 21"/>
                <a:gd name="T6" fmla="*/ 0 w 135"/>
                <a:gd name="T7" fmla="*/ 0 h 21"/>
                <a:gd name="T8" fmla="*/ 16 w 135"/>
                <a:gd name="T9" fmla="*/ 11 h 21"/>
              </a:gdLst>
              <a:ahLst/>
              <a:cxnLst>
                <a:cxn ang="0">
                  <a:pos x="T0" y="T1"/>
                </a:cxn>
                <a:cxn ang="0">
                  <a:pos x="T2" y="T3"/>
                </a:cxn>
                <a:cxn ang="0">
                  <a:pos x="T4" y="T5"/>
                </a:cxn>
                <a:cxn ang="0">
                  <a:pos x="T6" y="T7"/>
                </a:cxn>
                <a:cxn ang="0">
                  <a:pos x="T8" y="T9"/>
                </a:cxn>
              </a:cxnLst>
              <a:rect l="0" t="0" r="r" b="b"/>
              <a:pathLst>
                <a:path w="135" h="21">
                  <a:moveTo>
                    <a:pt x="16" y="11"/>
                  </a:moveTo>
                  <a:cubicBezTo>
                    <a:pt x="35" y="15"/>
                    <a:pt x="71" y="21"/>
                    <a:pt x="103" y="21"/>
                  </a:cubicBezTo>
                  <a:cubicBezTo>
                    <a:pt x="115" y="17"/>
                    <a:pt x="125" y="11"/>
                    <a:pt x="135" y="4"/>
                  </a:cubicBezTo>
                  <a:cubicBezTo>
                    <a:pt x="93" y="10"/>
                    <a:pt x="28" y="3"/>
                    <a:pt x="0" y="0"/>
                  </a:cubicBezTo>
                  <a:cubicBezTo>
                    <a:pt x="5" y="4"/>
                    <a:pt x="10" y="8"/>
                    <a:pt x="16" y="11"/>
                  </a:cubicBezTo>
                  <a:close/>
                </a:path>
              </a:pathLst>
            </a:custGeom>
            <a:solidFill>
              <a:srgbClr val="FBDF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4" name="Freeform 619"/>
            <p:cNvSpPr>
              <a:spLocks/>
            </p:cNvSpPr>
            <p:nvPr/>
          </p:nvSpPr>
          <p:spPr bwMode="auto">
            <a:xfrm rot="16200000">
              <a:off x="5451523" y="825419"/>
              <a:ext cx="504891" cy="91403"/>
            </a:xfrm>
            <a:custGeom>
              <a:avLst/>
              <a:gdLst>
                <a:gd name="T0" fmla="*/ 32 w 87"/>
                <a:gd name="T1" fmla="*/ 12 h 16"/>
                <a:gd name="T2" fmla="*/ 87 w 87"/>
                <a:gd name="T3" fmla="*/ 10 h 16"/>
                <a:gd name="T4" fmla="*/ 0 w 87"/>
                <a:gd name="T5" fmla="*/ 0 h 16"/>
                <a:gd name="T6" fmla="*/ 32 w 87"/>
                <a:gd name="T7" fmla="*/ 12 h 16"/>
              </a:gdLst>
              <a:ahLst/>
              <a:cxnLst>
                <a:cxn ang="0">
                  <a:pos x="T0" y="T1"/>
                </a:cxn>
                <a:cxn ang="0">
                  <a:pos x="T2" y="T3"/>
                </a:cxn>
                <a:cxn ang="0">
                  <a:pos x="T4" y="T5"/>
                </a:cxn>
                <a:cxn ang="0">
                  <a:pos x="T6" y="T7"/>
                </a:cxn>
              </a:cxnLst>
              <a:rect l="0" t="0" r="r" b="b"/>
              <a:pathLst>
                <a:path w="87" h="16">
                  <a:moveTo>
                    <a:pt x="32" y="12"/>
                  </a:moveTo>
                  <a:cubicBezTo>
                    <a:pt x="51" y="16"/>
                    <a:pt x="70" y="15"/>
                    <a:pt x="87" y="10"/>
                  </a:cubicBezTo>
                  <a:cubicBezTo>
                    <a:pt x="55" y="10"/>
                    <a:pt x="19" y="4"/>
                    <a:pt x="0" y="0"/>
                  </a:cubicBezTo>
                  <a:cubicBezTo>
                    <a:pt x="9" y="6"/>
                    <a:pt x="20" y="10"/>
                    <a:pt x="32" y="12"/>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5" name="Freeform 620"/>
            <p:cNvSpPr>
              <a:spLocks/>
            </p:cNvSpPr>
            <p:nvPr/>
          </p:nvSpPr>
          <p:spPr bwMode="auto">
            <a:xfrm rot="16200000">
              <a:off x="4340544" y="598000"/>
              <a:ext cx="1262228" cy="406961"/>
            </a:xfrm>
            <a:custGeom>
              <a:avLst/>
              <a:gdLst>
                <a:gd name="T0" fmla="*/ 217 w 217"/>
                <a:gd name="T1" fmla="*/ 49 h 70"/>
                <a:gd name="T2" fmla="*/ 214 w 217"/>
                <a:gd name="T3" fmla="*/ 31 h 70"/>
                <a:gd name="T4" fmla="*/ 14 w 217"/>
                <a:gd name="T5" fmla="*/ 0 h 70"/>
                <a:gd name="T6" fmla="*/ 0 w 217"/>
                <a:gd name="T7" fmla="*/ 34 h 70"/>
                <a:gd name="T8" fmla="*/ 217 w 217"/>
                <a:gd name="T9" fmla="*/ 49 h 70"/>
              </a:gdLst>
              <a:ahLst/>
              <a:cxnLst>
                <a:cxn ang="0">
                  <a:pos x="T0" y="T1"/>
                </a:cxn>
                <a:cxn ang="0">
                  <a:pos x="T2" y="T3"/>
                </a:cxn>
                <a:cxn ang="0">
                  <a:pos x="T4" y="T5"/>
                </a:cxn>
                <a:cxn ang="0">
                  <a:pos x="T6" y="T7"/>
                </a:cxn>
                <a:cxn ang="0">
                  <a:pos x="T8" y="T9"/>
                </a:cxn>
              </a:cxnLst>
              <a:rect l="0" t="0" r="r" b="b"/>
              <a:pathLst>
                <a:path w="217" h="70">
                  <a:moveTo>
                    <a:pt x="217" y="49"/>
                  </a:moveTo>
                  <a:cubicBezTo>
                    <a:pt x="216" y="43"/>
                    <a:pt x="215" y="37"/>
                    <a:pt x="214" y="31"/>
                  </a:cubicBezTo>
                  <a:cubicBezTo>
                    <a:pt x="147" y="41"/>
                    <a:pt x="52" y="13"/>
                    <a:pt x="14" y="0"/>
                  </a:cubicBezTo>
                  <a:cubicBezTo>
                    <a:pt x="8" y="10"/>
                    <a:pt x="3" y="22"/>
                    <a:pt x="0" y="34"/>
                  </a:cubicBezTo>
                  <a:cubicBezTo>
                    <a:pt x="35" y="43"/>
                    <a:pt x="149" y="70"/>
                    <a:pt x="217" y="49"/>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6" name="Freeform 621"/>
            <p:cNvSpPr>
              <a:spLocks/>
            </p:cNvSpPr>
            <p:nvPr/>
          </p:nvSpPr>
          <p:spPr bwMode="auto">
            <a:xfrm rot="16200000">
              <a:off x="5107674" y="755778"/>
              <a:ext cx="948847" cy="139280"/>
            </a:xfrm>
            <a:custGeom>
              <a:avLst/>
              <a:gdLst>
                <a:gd name="T0" fmla="*/ 0 w 163"/>
                <a:gd name="T1" fmla="*/ 0 h 24"/>
                <a:gd name="T2" fmla="*/ 14 w 163"/>
                <a:gd name="T3" fmla="*/ 14 h 24"/>
                <a:gd name="T4" fmla="*/ 149 w 163"/>
                <a:gd name="T5" fmla="*/ 18 h 24"/>
                <a:gd name="T6" fmla="*/ 163 w 163"/>
                <a:gd name="T7" fmla="*/ 7 h 24"/>
                <a:gd name="T8" fmla="*/ 0 w 163"/>
                <a:gd name="T9" fmla="*/ 0 h 24"/>
              </a:gdLst>
              <a:ahLst/>
              <a:cxnLst>
                <a:cxn ang="0">
                  <a:pos x="T0" y="T1"/>
                </a:cxn>
                <a:cxn ang="0">
                  <a:pos x="T2" y="T3"/>
                </a:cxn>
                <a:cxn ang="0">
                  <a:pos x="T4" y="T5"/>
                </a:cxn>
                <a:cxn ang="0">
                  <a:pos x="T6" y="T7"/>
                </a:cxn>
                <a:cxn ang="0">
                  <a:pos x="T8" y="T9"/>
                </a:cxn>
              </a:cxnLst>
              <a:rect l="0" t="0" r="r" b="b"/>
              <a:pathLst>
                <a:path w="163" h="24">
                  <a:moveTo>
                    <a:pt x="0" y="0"/>
                  </a:moveTo>
                  <a:cubicBezTo>
                    <a:pt x="4" y="5"/>
                    <a:pt x="9" y="10"/>
                    <a:pt x="14" y="14"/>
                  </a:cubicBezTo>
                  <a:cubicBezTo>
                    <a:pt x="42" y="17"/>
                    <a:pt x="107" y="24"/>
                    <a:pt x="149" y="18"/>
                  </a:cubicBezTo>
                  <a:cubicBezTo>
                    <a:pt x="154" y="15"/>
                    <a:pt x="158" y="11"/>
                    <a:pt x="163" y="7"/>
                  </a:cubicBezTo>
                  <a:cubicBezTo>
                    <a:pt x="106" y="17"/>
                    <a:pt x="28" y="5"/>
                    <a:pt x="0" y="0"/>
                  </a:cubicBezTo>
                  <a:close/>
                </a:path>
              </a:pathLst>
            </a:custGeom>
            <a:solidFill>
              <a:srgbClr val="F5B5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7" name="Freeform 622"/>
            <p:cNvSpPr>
              <a:spLocks/>
            </p:cNvSpPr>
            <p:nvPr/>
          </p:nvSpPr>
          <p:spPr bwMode="auto">
            <a:xfrm rot="16200000">
              <a:off x="5005390" y="740545"/>
              <a:ext cx="1053308" cy="156690"/>
            </a:xfrm>
            <a:custGeom>
              <a:avLst/>
              <a:gdLst>
                <a:gd name="T0" fmla="*/ 181 w 181"/>
                <a:gd name="T1" fmla="*/ 4 h 27"/>
                <a:gd name="T2" fmla="*/ 0 w 181"/>
                <a:gd name="T3" fmla="*/ 0 h 27"/>
                <a:gd name="T4" fmla="*/ 8 w 181"/>
                <a:gd name="T5" fmla="*/ 10 h 27"/>
                <a:gd name="T6" fmla="*/ 171 w 181"/>
                <a:gd name="T7" fmla="*/ 17 h 27"/>
                <a:gd name="T8" fmla="*/ 181 w 181"/>
                <a:gd name="T9" fmla="*/ 4 h 27"/>
              </a:gdLst>
              <a:ahLst/>
              <a:cxnLst>
                <a:cxn ang="0">
                  <a:pos x="T0" y="T1"/>
                </a:cxn>
                <a:cxn ang="0">
                  <a:pos x="T2" y="T3"/>
                </a:cxn>
                <a:cxn ang="0">
                  <a:pos x="T4" y="T5"/>
                </a:cxn>
                <a:cxn ang="0">
                  <a:pos x="T6" y="T7"/>
                </a:cxn>
                <a:cxn ang="0">
                  <a:pos x="T8" y="T9"/>
                </a:cxn>
              </a:cxnLst>
              <a:rect l="0" t="0" r="r" b="b"/>
              <a:pathLst>
                <a:path w="181" h="27">
                  <a:moveTo>
                    <a:pt x="181" y="4"/>
                  </a:moveTo>
                  <a:cubicBezTo>
                    <a:pt x="124" y="19"/>
                    <a:pt x="35" y="5"/>
                    <a:pt x="0" y="0"/>
                  </a:cubicBezTo>
                  <a:cubicBezTo>
                    <a:pt x="3" y="3"/>
                    <a:pt x="5" y="7"/>
                    <a:pt x="8" y="10"/>
                  </a:cubicBezTo>
                  <a:cubicBezTo>
                    <a:pt x="36" y="15"/>
                    <a:pt x="114" y="27"/>
                    <a:pt x="171" y="17"/>
                  </a:cubicBezTo>
                  <a:cubicBezTo>
                    <a:pt x="175" y="13"/>
                    <a:pt x="178" y="8"/>
                    <a:pt x="181" y="4"/>
                  </a:cubicBezTo>
                  <a:close/>
                </a:path>
              </a:pathLst>
            </a:custGeom>
            <a:solidFill>
              <a:srgbClr val="A88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8" name="Freeform 623"/>
            <p:cNvSpPr>
              <a:spLocks/>
            </p:cNvSpPr>
            <p:nvPr/>
          </p:nvSpPr>
          <p:spPr bwMode="auto">
            <a:xfrm rot="16200000">
              <a:off x="4748591" y="609969"/>
              <a:ext cx="1249171" cy="383021"/>
            </a:xfrm>
            <a:custGeom>
              <a:avLst/>
              <a:gdLst>
                <a:gd name="T0" fmla="*/ 214 w 215"/>
                <a:gd name="T1" fmla="*/ 9 h 66"/>
                <a:gd name="T2" fmla="*/ 215 w 215"/>
                <a:gd name="T3" fmla="*/ 0 h 66"/>
                <a:gd name="T4" fmla="*/ 0 w 215"/>
                <a:gd name="T5" fmla="*/ 13 h 66"/>
                <a:gd name="T6" fmla="*/ 14 w 215"/>
                <a:gd name="T7" fmla="*/ 47 h 66"/>
                <a:gd name="T8" fmla="*/ 195 w 215"/>
                <a:gd name="T9" fmla="*/ 51 h 66"/>
                <a:gd name="T10" fmla="*/ 214 w 215"/>
                <a:gd name="T11" fmla="*/ 9 h 66"/>
              </a:gdLst>
              <a:ahLst/>
              <a:cxnLst>
                <a:cxn ang="0">
                  <a:pos x="T0" y="T1"/>
                </a:cxn>
                <a:cxn ang="0">
                  <a:pos x="T2" y="T3"/>
                </a:cxn>
                <a:cxn ang="0">
                  <a:pos x="T4" y="T5"/>
                </a:cxn>
                <a:cxn ang="0">
                  <a:pos x="T6" y="T7"/>
                </a:cxn>
                <a:cxn ang="0">
                  <a:pos x="T8" y="T9"/>
                </a:cxn>
                <a:cxn ang="0">
                  <a:pos x="T10" y="T11"/>
                </a:cxn>
              </a:cxnLst>
              <a:rect l="0" t="0" r="r" b="b"/>
              <a:pathLst>
                <a:path w="215" h="66">
                  <a:moveTo>
                    <a:pt x="214" y="9"/>
                  </a:moveTo>
                  <a:cubicBezTo>
                    <a:pt x="214" y="6"/>
                    <a:pt x="215" y="3"/>
                    <a:pt x="215" y="0"/>
                  </a:cubicBezTo>
                  <a:cubicBezTo>
                    <a:pt x="159" y="26"/>
                    <a:pt x="43" y="17"/>
                    <a:pt x="0" y="13"/>
                  </a:cubicBezTo>
                  <a:cubicBezTo>
                    <a:pt x="3" y="25"/>
                    <a:pt x="8" y="36"/>
                    <a:pt x="14" y="47"/>
                  </a:cubicBezTo>
                  <a:cubicBezTo>
                    <a:pt x="49" y="52"/>
                    <a:pt x="138" y="66"/>
                    <a:pt x="195" y="51"/>
                  </a:cubicBezTo>
                  <a:cubicBezTo>
                    <a:pt x="204" y="39"/>
                    <a:pt x="210" y="25"/>
                    <a:pt x="214" y="9"/>
                  </a:cubicBezTo>
                  <a:close/>
                </a:path>
              </a:pathLst>
            </a:custGeom>
            <a:solidFill>
              <a:srgbClr val="F5AF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29" name="Freeform 624"/>
            <p:cNvSpPr>
              <a:spLocks/>
            </p:cNvSpPr>
            <p:nvPr/>
          </p:nvSpPr>
          <p:spPr bwMode="auto">
            <a:xfrm rot="16200000">
              <a:off x="4505939" y="630643"/>
              <a:ext cx="1286168" cy="365611"/>
            </a:xfrm>
            <a:custGeom>
              <a:avLst/>
              <a:gdLst>
                <a:gd name="T0" fmla="*/ 221 w 221"/>
                <a:gd name="T1" fmla="*/ 15 h 63"/>
                <a:gd name="T2" fmla="*/ 4 w 221"/>
                <a:gd name="T3" fmla="*/ 0 h 63"/>
                <a:gd name="T4" fmla="*/ 4 w 221"/>
                <a:gd name="T5" fmla="*/ 2 h 63"/>
                <a:gd name="T6" fmla="*/ 5 w 221"/>
                <a:gd name="T7" fmla="*/ 50 h 63"/>
                <a:gd name="T8" fmla="*/ 220 w 221"/>
                <a:gd name="T9" fmla="*/ 37 h 63"/>
                <a:gd name="T10" fmla="*/ 221 w 221"/>
                <a:gd name="T11" fmla="*/ 15 h 63"/>
              </a:gdLst>
              <a:ahLst/>
              <a:cxnLst>
                <a:cxn ang="0">
                  <a:pos x="T0" y="T1"/>
                </a:cxn>
                <a:cxn ang="0">
                  <a:pos x="T2" y="T3"/>
                </a:cxn>
                <a:cxn ang="0">
                  <a:pos x="T4" y="T5"/>
                </a:cxn>
                <a:cxn ang="0">
                  <a:pos x="T6" y="T7"/>
                </a:cxn>
                <a:cxn ang="0">
                  <a:pos x="T8" y="T9"/>
                </a:cxn>
                <a:cxn ang="0">
                  <a:pos x="T10" y="T11"/>
                </a:cxn>
              </a:cxnLst>
              <a:rect l="0" t="0" r="r" b="b"/>
              <a:pathLst>
                <a:path w="221" h="63">
                  <a:moveTo>
                    <a:pt x="221" y="15"/>
                  </a:moveTo>
                  <a:cubicBezTo>
                    <a:pt x="153" y="36"/>
                    <a:pt x="39" y="9"/>
                    <a:pt x="4" y="0"/>
                  </a:cubicBezTo>
                  <a:cubicBezTo>
                    <a:pt x="4" y="1"/>
                    <a:pt x="4" y="1"/>
                    <a:pt x="4" y="2"/>
                  </a:cubicBezTo>
                  <a:cubicBezTo>
                    <a:pt x="0" y="18"/>
                    <a:pt x="1" y="35"/>
                    <a:pt x="5" y="50"/>
                  </a:cubicBezTo>
                  <a:cubicBezTo>
                    <a:pt x="48" y="54"/>
                    <a:pt x="164" y="63"/>
                    <a:pt x="220" y="37"/>
                  </a:cubicBezTo>
                  <a:cubicBezTo>
                    <a:pt x="221" y="29"/>
                    <a:pt x="221" y="22"/>
                    <a:pt x="221" y="15"/>
                  </a:cubicBezTo>
                  <a:close/>
                </a:path>
              </a:pathLst>
            </a:custGeom>
            <a:solidFill>
              <a:srgbClr val="CFA3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0" name="Freeform 625"/>
            <p:cNvSpPr>
              <a:spLocks/>
            </p:cNvSpPr>
            <p:nvPr/>
          </p:nvSpPr>
          <p:spPr bwMode="auto">
            <a:xfrm rot="16200000">
              <a:off x="4226290" y="572972"/>
              <a:ext cx="1164297" cy="393903"/>
            </a:xfrm>
            <a:custGeom>
              <a:avLst/>
              <a:gdLst>
                <a:gd name="T0" fmla="*/ 200 w 200"/>
                <a:gd name="T1" fmla="*/ 58 h 68"/>
                <a:gd name="T2" fmla="*/ 193 w 200"/>
                <a:gd name="T3" fmla="*/ 39 h 68"/>
                <a:gd name="T4" fmla="*/ 24 w 200"/>
                <a:gd name="T5" fmla="*/ 0 h 68"/>
                <a:gd name="T6" fmla="*/ 0 w 200"/>
                <a:gd name="T7" fmla="*/ 27 h 68"/>
                <a:gd name="T8" fmla="*/ 200 w 200"/>
                <a:gd name="T9" fmla="*/ 58 h 68"/>
              </a:gdLst>
              <a:ahLst/>
              <a:cxnLst>
                <a:cxn ang="0">
                  <a:pos x="T0" y="T1"/>
                </a:cxn>
                <a:cxn ang="0">
                  <a:pos x="T2" y="T3"/>
                </a:cxn>
                <a:cxn ang="0">
                  <a:pos x="T4" y="T5"/>
                </a:cxn>
                <a:cxn ang="0">
                  <a:pos x="T6" y="T7"/>
                </a:cxn>
                <a:cxn ang="0">
                  <a:pos x="T8" y="T9"/>
                </a:cxn>
              </a:cxnLst>
              <a:rect l="0" t="0" r="r" b="b"/>
              <a:pathLst>
                <a:path w="200" h="68">
                  <a:moveTo>
                    <a:pt x="200" y="58"/>
                  </a:moveTo>
                  <a:cubicBezTo>
                    <a:pt x="198" y="52"/>
                    <a:pt x="196" y="45"/>
                    <a:pt x="193" y="39"/>
                  </a:cubicBezTo>
                  <a:cubicBezTo>
                    <a:pt x="130" y="39"/>
                    <a:pt x="51" y="10"/>
                    <a:pt x="24" y="0"/>
                  </a:cubicBezTo>
                  <a:cubicBezTo>
                    <a:pt x="15" y="7"/>
                    <a:pt x="7" y="17"/>
                    <a:pt x="0" y="27"/>
                  </a:cubicBezTo>
                  <a:cubicBezTo>
                    <a:pt x="38" y="40"/>
                    <a:pt x="133" y="68"/>
                    <a:pt x="200" y="58"/>
                  </a:cubicBezTo>
                  <a:close/>
                </a:path>
              </a:pathLst>
            </a:custGeom>
            <a:solidFill>
              <a:srgbClr val="FBCE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1" name="Freeform 626"/>
            <p:cNvSpPr>
              <a:spLocks noEditPoints="1"/>
            </p:cNvSpPr>
            <p:nvPr/>
          </p:nvSpPr>
          <p:spPr bwMode="auto">
            <a:xfrm rot="16200000">
              <a:off x="-1546230" y="3239974"/>
              <a:ext cx="3762747" cy="670287"/>
            </a:xfrm>
            <a:custGeom>
              <a:avLst/>
              <a:gdLst>
                <a:gd name="T0" fmla="*/ 644 w 647"/>
                <a:gd name="T1" fmla="*/ 1 h 115"/>
                <a:gd name="T2" fmla="*/ 645 w 647"/>
                <a:gd name="T3" fmla="*/ 6 h 115"/>
                <a:gd name="T4" fmla="*/ 634 w 647"/>
                <a:gd name="T5" fmla="*/ 12 h 115"/>
                <a:gd name="T6" fmla="*/ 609 w 647"/>
                <a:gd name="T7" fmla="*/ 38 h 115"/>
                <a:gd name="T8" fmla="*/ 606 w 647"/>
                <a:gd name="T9" fmla="*/ 35 h 115"/>
                <a:gd name="T10" fmla="*/ 599 w 647"/>
                <a:gd name="T11" fmla="*/ 45 h 115"/>
                <a:gd name="T12" fmla="*/ 586 w 647"/>
                <a:gd name="T13" fmla="*/ 51 h 115"/>
                <a:gd name="T14" fmla="*/ 579 w 647"/>
                <a:gd name="T15" fmla="*/ 55 h 115"/>
                <a:gd name="T16" fmla="*/ 567 w 647"/>
                <a:gd name="T17" fmla="*/ 63 h 115"/>
                <a:gd name="T18" fmla="*/ 555 w 647"/>
                <a:gd name="T19" fmla="*/ 65 h 115"/>
                <a:gd name="T20" fmla="*/ 523 w 647"/>
                <a:gd name="T21" fmla="*/ 83 h 115"/>
                <a:gd name="T22" fmla="*/ 522 w 647"/>
                <a:gd name="T23" fmla="*/ 79 h 115"/>
                <a:gd name="T24" fmla="*/ 512 w 647"/>
                <a:gd name="T25" fmla="*/ 87 h 115"/>
                <a:gd name="T26" fmla="*/ 498 w 647"/>
                <a:gd name="T27" fmla="*/ 89 h 115"/>
                <a:gd name="T28" fmla="*/ 490 w 647"/>
                <a:gd name="T29" fmla="*/ 91 h 115"/>
                <a:gd name="T30" fmla="*/ 477 w 647"/>
                <a:gd name="T31" fmla="*/ 97 h 115"/>
                <a:gd name="T32" fmla="*/ 465 w 647"/>
                <a:gd name="T33" fmla="*/ 96 h 115"/>
                <a:gd name="T34" fmla="*/ 430 w 647"/>
                <a:gd name="T35" fmla="*/ 107 h 115"/>
                <a:gd name="T36" fmla="*/ 429 w 647"/>
                <a:gd name="T37" fmla="*/ 103 h 115"/>
                <a:gd name="T38" fmla="*/ 418 w 647"/>
                <a:gd name="T39" fmla="*/ 108 h 115"/>
                <a:gd name="T40" fmla="*/ 404 w 647"/>
                <a:gd name="T41" fmla="*/ 108 h 115"/>
                <a:gd name="T42" fmla="*/ 396 w 647"/>
                <a:gd name="T43" fmla="*/ 109 h 115"/>
                <a:gd name="T44" fmla="*/ 382 w 647"/>
                <a:gd name="T45" fmla="*/ 112 h 115"/>
                <a:gd name="T46" fmla="*/ 370 w 647"/>
                <a:gd name="T47" fmla="*/ 109 h 115"/>
                <a:gd name="T48" fmla="*/ 334 w 647"/>
                <a:gd name="T49" fmla="*/ 115 h 115"/>
                <a:gd name="T50" fmla="*/ 334 w 647"/>
                <a:gd name="T51" fmla="*/ 111 h 115"/>
                <a:gd name="T52" fmla="*/ 322 w 647"/>
                <a:gd name="T53" fmla="*/ 115 h 115"/>
                <a:gd name="T54" fmla="*/ 308 w 647"/>
                <a:gd name="T55" fmla="*/ 112 h 115"/>
                <a:gd name="T56" fmla="*/ 300 w 647"/>
                <a:gd name="T57" fmla="*/ 112 h 115"/>
                <a:gd name="T58" fmla="*/ 286 w 647"/>
                <a:gd name="T59" fmla="*/ 114 h 115"/>
                <a:gd name="T60" fmla="*/ 274 w 647"/>
                <a:gd name="T61" fmla="*/ 109 h 115"/>
                <a:gd name="T62" fmla="*/ 238 w 647"/>
                <a:gd name="T63" fmla="*/ 109 h 115"/>
                <a:gd name="T64" fmla="*/ 239 w 647"/>
                <a:gd name="T65" fmla="*/ 105 h 115"/>
                <a:gd name="T66" fmla="*/ 226 w 647"/>
                <a:gd name="T67" fmla="*/ 108 h 115"/>
                <a:gd name="T68" fmla="*/ 213 w 647"/>
                <a:gd name="T69" fmla="*/ 103 h 115"/>
                <a:gd name="T70" fmla="*/ 205 w 647"/>
                <a:gd name="T71" fmla="*/ 102 h 115"/>
                <a:gd name="T72" fmla="*/ 191 w 647"/>
                <a:gd name="T73" fmla="*/ 101 h 115"/>
                <a:gd name="T74" fmla="*/ 180 w 647"/>
                <a:gd name="T75" fmla="*/ 95 h 115"/>
                <a:gd name="T76" fmla="*/ 144 w 647"/>
                <a:gd name="T77" fmla="*/ 89 h 115"/>
                <a:gd name="T78" fmla="*/ 146 w 647"/>
                <a:gd name="T79" fmla="*/ 85 h 115"/>
                <a:gd name="T80" fmla="*/ 133 w 647"/>
                <a:gd name="T81" fmla="*/ 85 h 115"/>
                <a:gd name="T82" fmla="*/ 120 w 647"/>
                <a:gd name="T83" fmla="*/ 78 h 115"/>
                <a:gd name="T84" fmla="*/ 113 w 647"/>
                <a:gd name="T85" fmla="*/ 75 h 115"/>
                <a:gd name="T86" fmla="*/ 99 w 647"/>
                <a:gd name="T87" fmla="*/ 71 h 115"/>
                <a:gd name="T88" fmla="*/ 90 w 647"/>
                <a:gd name="T89" fmla="*/ 63 h 115"/>
                <a:gd name="T90" fmla="*/ 57 w 647"/>
                <a:gd name="T91" fmla="*/ 49 h 115"/>
                <a:gd name="T92" fmla="*/ 59 w 647"/>
                <a:gd name="T93" fmla="*/ 45 h 115"/>
                <a:gd name="T94" fmla="*/ 47 w 647"/>
                <a:gd name="T95" fmla="*/ 42 h 115"/>
                <a:gd name="T96" fmla="*/ 36 w 647"/>
                <a:gd name="T97" fmla="*/ 33 h 115"/>
                <a:gd name="T98" fmla="*/ 30 w 647"/>
                <a:gd name="T99" fmla="*/ 28 h 115"/>
                <a:gd name="T100" fmla="*/ 18 w 647"/>
                <a:gd name="T101" fmla="*/ 20 h 115"/>
                <a:gd name="T102" fmla="*/ 12 w 647"/>
                <a:gd name="T103" fmla="*/ 9 h 115"/>
                <a:gd name="T104" fmla="*/ 1 w 647"/>
                <a:gd name="T10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47" h="115">
                  <a:moveTo>
                    <a:pt x="645" y="6"/>
                  </a:moveTo>
                  <a:cubicBezTo>
                    <a:pt x="646" y="4"/>
                    <a:pt x="647" y="3"/>
                    <a:pt x="647" y="3"/>
                  </a:cubicBezTo>
                  <a:cubicBezTo>
                    <a:pt x="647" y="2"/>
                    <a:pt x="647" y="1"/>
                    <a:pt x="646" y="0"/>
                  </a:cubicBezTo>
                  <a:cubicBezTo>
                    <a:pt x="646" y="0"/>
                    <a:pt x="644" y="0"/>
                    <a:pt x="644" y="1"/>
                  </a:cubicBezTo>
                  <a:cubicBezTo>
                    <a:pt x="643" y="1"/>
                    <a:pt x="643" y="1"/>
                    <a:pt x="643" y="1"/>
                  </a:cubicBezTo>
                  <a:cubicBezTo>
                    <a:pt x="643" y="1"/>
                    <a:pt x="643" y="2"/>
                    <a:pt x="642" y="3"/>
                  </a:cubicBezTo>
                  <a:cubicBezTo>
                    <a:pt x="641" y="4"/>
                    <a:pt x="641" y="5"/>
                    <a:pt x="642" y="6"/>
                  </a:cubicBezTo>
                  <a:cubicBezTo>
                    <a:pt x="643" y="7"/>
                    <a:pt x="644" y="7"/>
                    <a:pt x="645" y="6"/>
                  </a:cubicBezTo>
                  <a:close/>
                  <a:moveTo>
                    <a:pt x="627" y="23"/>
                  </a:moveTo>
                  <a:cubicBezTo>
                    <a:pt x="631" y="20"/>
                    <a:pt x="634" y="17"/>
                    <a:pt x="636" y="15"/>
                  </a:cubicBezTo>
                  <a:cubicBezTo>
                    <a:pt x="637" y="14"/>
                    <a:pt x="637" y="13"/>
                    <a:pt x="636" y="12"/>
                  </a:cubicBezTo>
                  <a:cubicBezTo>
                    <a:pt x="636" y="11"/>
                    <a:pt x="634" y="11"/>
                    <a:pt x="634" y="12"/>
                  </a:cubicBezTo>
                  <a:cubicBezTo>
                    <a:pt x="631" y="14"/>
                    <a:pt x="628" y="17"/>
                    <a:pt x="625" y="20"/>
                  </a:cubicBezTo>
                  <a:cubicBezTo>
                    <a:pt x="624" y="21"/>
                    <a:pt x="624" y="22"/>
                    <a:pt x="625" y="23"/>
                  </a:cubicBezTo>
                  <a:cubicBezTo>
                    <a:pt x="625" y="24"/>
                    <a:pt x="627" y="24"/>
                    <a:pt x="627" y="23"/>
                  </a:cubicBezTo>
                  <a:close/>
                  <a:moveTo>
                    <a:pt x="609" y="38"/>
                  </a:moveTo>
                  <a:cubicBezTo>
                    <a:pt x="612" y="36"/>
                    <a:pt x="615" y="33"/>
                    <a:pt x="618" y="31"/>
                  </a:cubicBezTo>
                  <a:cubicBezTo>
                    <a:pt x="619" y="30"/>
                    <a:pt x="619" y="29"/>
                    <a:pt x="619" y="28"/>
                  </a:cubicBezTo>
                  <a:cubicBezTo>
                    <a:pt x="618" y="27"/>
                    <a:pt x="617" y="27"/>
                    <a:pt x="616" y="28"/>
                  </a:cubicBezTo>
                  <a:cubicBezTo>
                    <a:pt x="613" y="30"/>
                    <a:pt x="610" y="32"/>
                    <a:pt x="606" y="35"/>
                  </a:cubicBezTo>
                  <a:cubicBezTo>
                    <a:pt x="605" y="35"/>
                    <a:pt x="605" y="37"/>
                    <a:pt x="606" y="38"/>
                  </a:cubicBezTo>
                  <a:cubicBezTo>
                    <a:pt x="606" y="38"/>
                    <a:pt x="608" y="39"/>
                    <a:pt x="609" y="38"/>
                  </a:cubicBezTo>
                  <a:close/>
                  <a:moveTo>
                    <a:pt x="588" y="51"/>
                  </a:moveTo>
                  <a:cubicBezTo>
                    <a:pt x="592" y="49"/>
                    <a:pt x="595" y="47"/>
                    <a:pt x="599" y="45"/>
                  </a:cubicBezTo>
                  <a:cubicBezTo>
                    <a:pt x="600" y="44"/>
                    <a:pt x="600" y="43"/>
                    <a:pt x="599" y="42"/>
                  </a:cubicBezTo>
                  <a:cubicBezTo>
                    <a:pt x="599" y="41"/>
                    <a:pt x="597" y="41"/>
                    <a:pt x="596" y="42"/>
                  </a:cubicBezTo>
                  <a:cubicBezTo>
                    <a:pt x="593" y="44"/>
                    <a:pt x="590" y="46"/>
                    <a:pt x="586" y="48"/>
                  </a:cubicBezTo>
                  <a:cubicBezTo>
                    <a:pt x="585" y="49"/>
                    <a:pt x="585" y="50"/>
                    <a:pt x="586" y="51"/>
                  </a:cubicBezTo>
                  <a:cubicBezTo>
                    <a:pt x="586" y="52"/>
                    <a:pt x="588" y="52"/>
                    <a:pt x="588" y="51"/>
                  </a:cubicBezTo>
                  <a:close/>
                  <a:moveTo>
                    <a:pt x="567" y="63"/>
                  </a:moveTo>
                  <a:cubicBezTo>
                    <a:pt x="571" y="61"/>
                    <a:pt x="575" y="59"/>
                    <a:pt x="578" y="58"/>
                  </a:cubicBezTo>
                  <a:cubicBezTo>
                    <a:pt x="579" y="57"/>
                    <a:pt x="579" y="56"/>
                    <a:pt x="579" y="55"/>
                  </a:cubicBezTo>
                  <a:cubicBezTo>
                    <a:pt x="578" y="54"/>
                    <a:pt x="577" y="53"/>
                    <a:pt x="576" y="54"/>
                  </a:cubicBezTo>
                  <a:cubicBezTo>
                    <a:pt x="573" y="56"/>
                    <a:pt x="569" y="58"/>
                    <a:pt x="566" y="60"/>
                  </a:cubicBezTo>
                  <a:cubicBezTo>
                    <a:pt x="565" y="60"/>
                    <a:pt x="564" y="61"/>
                    <a:pt x="565" y="62"/>
                  </a:cubicBezTo>
                  <a:cubicBezTo>
                    <a:pt x="565" y="63"/>
                    <a:pt x="566" y="64"/>
                    <a:pt x="567" y="63"/>
                  </a:cubicBezTo>
                  <a:close/>
                  <a:moveTo>
                    <a:pt x="546" y="74"/>
                  </a:moveTo>
                  <a:cubicBezTo>
                    <a:pt x="549" y="72"/>
                    <a:pt x="553" y="70"/>
                    <a:pt x="557" y="69"/>
                  </a:cubicBezTo>
                  <a:cubicBezTo>
                    <a:pt x="558" y="68"/>
                    <a:pt x="558" y="67"/>
                    <a:pt x="558" y="66"/>
                  </a:cubicBezTo>
                  <a:cubicBezTo>
                    <a:pt x="557" y="65"/>
                    <a:pt x="556" y="65"/>
                    <a:pt x="555" y="65"/>
                  </a:cubicBezTo>
                  <a:cubicBezTo>
                    <a:pt x="551" y="67"/>
                    <a:pt x="548" y="68"/>
                    <a:pt x="544" y="70"/>
                  </a:cubicBezTo>
                  <a:cubicBezTo>
                    <a:pt x="543" y="70"/>
                    <a:pt x="543" y="72"/>
                    <a:pt x="543" y="73"/>
                  </a:cubicBezTo>
                  <a:cubicBezTo>
                    <a:pt x="543" y="74"/>
                    <a:pt x="545" y="74"/>
                    <a:pt x="546" y="74"/>
                  </a:cubicBezTo>
                  <a:close/>
                  <a:moveTo>
                    <a:pt x="523" y="83"/>
                  </a:moveTo>
                  <a:cubicBezTo>
                    <a:pt x="527" y="81"/>
                    <a:pt x="531" y="80"/>
                    <a:pt x="535" y="78"/>
                  </a:cubicBezTo>
                  <a:cubicBezTo>
                    <a:pt x="536" y="78"/>
                    <a:pt x="536" y="77"/>
                    <a:pt x="536" y="76"/>
                  </a:cubicBezTo>
                  <a:cubicBezTo>
                    <a:pt x="535" y="75"/>
                    <a:pt x="534" y="74"/>
                    <a:pt x="533" y="75"/>
                  </a:cubicBezTo>
                  <a:cubicBezTo>
                    <a:pt x="529" y="76"/>
                    <a:pt x="526" y="77"/>
                    <a:pt x="522" y="79"/>
                  </a:cubicBezTo>
                  <a:cubicBezTo>
                    <a:pt x="521" y="79"/>
                    <a:pt x="520" y="80"/>
                    <a:pt x="521" y="81"/>
                  </a:cubicBezTo>
                  <a:cubicBezTo>
                    <a:pt x="521" y="82"/>
                    <a:pt x="522" y="83"/>
                    <a:pt x="523" y="83"/>
                  </a:cubicBezTo>
                  <a:close/>
                  <a:moveTo>
                    <a:pt x="500" y="90"/>
                  </a:moveTo>
                  <a:cubicBezTo>
                    <a:pt x="504" y="89"/>
                    <a:pt x="508" y="88"/>
                    <a:pt x="512" y="87"/>
                  </a:cubicBezTo>
                  <a:cubicBezTo>
                    <a:pt x="513" y="86"/>
                    <a:pt x="514" y="85"/>
                    <a:pt x="513" y="84"/>
                  </a:cubicBezTo>
                  <a:cubicBezTo>
                    <a:pt x="513" y="83"/>
                    <a:pt x="512" y="82"/>
                    <a:pt x="511" y="83"/>
                  </a:cubicBezTo>
                  <a:cubicBezTo>
                    <a:pt x="507" y="84"/>
                    <a:pt x="503" y="85"/>
                    <a:pt x="499" y="87"/>
                  </a:cubicBezTo>
                  <a:cubicBezTo>
                    <a:pt x="498" y="87"/>
                    <a:pt x="498" y="88"/>
                    <a:pt x="498" y="89"/>
                  </a:cubicBezTo>
                  <a:cubicBezTo>
                    <a:pt x="498" y="90"/>
                    <a:pt x="499" y="91"/>
                    <a:pt x="500" y="90"/>
                  </a:cubicBezTo>
                  <a:close/>
                  <a:moveTo>
                    <a:pt x="477" y="97"/>
                  </a:moveTo>
                  <a:cubicBezTo>
                    <a:pt x="481" y="96"/>
                    <a:pt x="485" y="95"/>
                    <a:pt x="489" y="94"/>
                  </a:cubicBezTo>
                  <a:cubicBezTo>
                    <a:pt x="490" y="93"/>
                    <a:pt x="491" y="92"/>
                    <a:pt x="490" y="91"/>
                  </a:cubicBezTo>
                  <a:cubicBezTo>
                    <a:pt x="490" y="90"/>
                    <a:pt x="489" y="90"/>
                    <a:pt x="488" y="90"/>
                  </a:cubicBezTo>
                  <a:cubicBezTo>
                    <a:pt x="484" y="91"/>
                    <a:pt x="480" y="92"/>
                    <a:pt x="476" y="93"/>
                  </a:cubicBezTo>
                  <a:cubicBezTo>
                    <a:pt x="475" y="93"/>
                    <a:pt x="475" y="94"/>
                    <a:pt x="475" y="95"/>
                  </a:cubicBezTo>
                  <a:cubicBezTo>
                    <a:pt x="475" y="96"/>
                    <a:pt x="476" y="97"/>
                    <a:pt x="477" y="97"/>
                  </a:cubicBezTo>
                  <a:close/>
                  <a:moveTo>
                    <a:pt x="454" y="102"/>
                  </a:moveTo>
                  <a:cubicBezTo>
                    <a:pt x="458" y="101"/>
                    <a:pt x="462" y="101"/>
                    <a:pt x="466" y="100"/>
                  </a:cubicBezTo>
                  <a:cubicBezTo>
                    <a:pt x="467" y="99"/>
                    <a:pt x="467" y="98"/>
                    <a:pt x="467" y="97"/>
                  </a:cubicBezTo>
                  <a:cubicBezTo>
                    <a:pt x="467" y="96"/>
                    <a:pt x="466" y="96"/>
                    <a:pt x="465" y="96"/>
                  </a:cubicBezTo>
                  <a:cubicBezTo>
                    <a:pt x="461" y="97"/>
                    <a:pt x="457" y="97"/>
                    <a:pt x="453" y="98"/>
                  </a:cubicBezTo>
                  <a:cubicBezTo>
                    <a:pt x="452" y="99"/>
                    <a:pt x="451" y="100"/>
                    <a:pt x="451" y="101"/>
                  </a:cubicBezTo>
                  <a:cubicBezTo>
                    <a:pt x="452" y="102"/>
                    <a:pt x="453" y="102"/>
                    <a:pt x="454" y="102"/>
                  </a:cubicBezTo>
                  <a:close/>
                  <a:moveTo>
                    <a:pt x="430" y="107"/>
                  </a:moveTo>
                  <a:cubicBezTo>
                    <a:pt x="434" y="106"/>
                    <a:pt x="438" y="105"/>
                    <a:pt x="442" y="105"/>
                  </a:cubicBezTo>
                  <a:cubicBezTo>
                    <a:pt x="443" y="104"/>
                    <a:pt x="444" y="103"/>
                    <a:pt x="444" y="102"/>
                  </a:cubicBezTo>
                  <a:cubicBezTo>
                    <a:pt x="443" y="101"/>
                    <a:pt x="442" y="100"/>
                    <a:pt x="441" y="101"/>
                  </a:cubicBezTo>
                  <a:cubicBezTo>
                    <a:pt x="437" y="101"/>
                    <a:pt x="433" y="102"/>
                    <a:pt x="429" y="103"/>
                  </a:cubicBezTo>
                  <a:cubicBezTo>
                    <a:pt x="428" y="103"/>
                    <a:pt x="428" y="104"/>
                    <a:pt x="428" y="105"/>
                  </a:cubicBezTo>
                  <a:cubicBezTo>
                    <a:pt x="428" y="106"/>
                    <a:pt x="429" y="107"/>
                    <a:pt x="430" y="107"/>
                  </a:cubicBezTo>
                  <a:close/>
                  <a:moveTo>
                    <a:pt x="406" y="110"/>
                  </a:moveTo>
                  <a:cubicBezTo>
                    <a:pt x="410" y="109"/>
                    <a:pt x="414" y="109"/>
                    <a:pt x="418" y="108"/>
                  </a:cubicBezTo>
                  <a:cubicBezTo>
                    <a:pt x="419" y="108"/>
                    <a:pt x="420" y="107"/>
                    <a:pt x="420" y="106"/>
                  </a:cubicBezTo>
                  <a:cubicBezTo>
                    <a:pt x="420" y="105"/>
                    <a:pt x="419" y="104"/>
                    <a:pt x="418" y="104"/>
                  </a:cubicBezTo>
                  <a:cubicBezTo>
                    <a:pt x="414" y="105"/>
                    <a:pt x="410" y="105"/>
                    <a:pt x="406" y="106"/>
                  </a:cubicBezTo>
                  <a:cubicBezTo>
                    <a:pt x="405" y="106"/>
                    <a:pt x="404" y="107"/>
                    <a:pt x="404" y="108"/>
                  </a:cubicBezTo>
                  <a:cubicBezTo>
                    <a:pt x="404" y="109"/>
                    <a:pt x="405" y="110"/>
                    <a:pt x="406" y="110"/>
                  </a:cubicBezTo>
                  <a:close/>
                  <a:moveTo>
                    <a:pt x="382" y="112"/>
                  </a:moveTo>
                  <a:cubicBezTo>
                    <a:pt x="386" y="112"/>
                    <a:pt x="390" y="112"/>
                    <a:pt x="394" y="111"/>
                  </a:cubicBezTo>
                  <a:cubicBezTo>
                    <a:pt x="395" y="111"/>
                    <a:pt x="396" y="110"/>
                    <a:pt x="396" y="109"/>
                  </a:cubicBezTo>
                  <a:cubicBezTo>
                    <a:pt x="396" y="108"/>
                    <a:pt x="395" y="107"/>
                    <a:pt x="394" y="107"/>
                  </a:cubicBezTo>
                  <a:cubicBezTo>
                    <a:pt x="390" y="108"/>
                    <a:pt x="386" y="108"/>
                    <a:pt x="382" y="108"/>
                  </a:cubicBezTo>
                  <a:cubicBezTo>
                    <a:pt x="381" y="108"/>
                    <a:pt x="380" y="109"/>
                    <a:pt x="380" y="110"/>
                  </a:cubicBezTo>
                  <a:cubicBezTo>
                    <a:pt x="380" y="112"/>
                    <a:pt x="381" y="112"/>
                    <a:pt x="382" y="112"/>
                  </a:cubicBezTo>
                  <a:close/>
                  <a:moveTo>
                    <a:pt x="358" y="114"/>
                  </a:moveTo>
                  <a:cubicBezTo>
                    <a:pt x="362" y="114"/>
                    <a:pt x="366" y="113"/>
                    <a:pt x="370" y="113"/>
                  </a:cubicBezTo>
                  <a:cubicBezTo>
                    <a:pt x="371" y="113"/>
                    <a:pt x="372" y="112"/>
                    <a:pt x="372" y="111"/>
                  </a:cubicBezTo>
                  <a:cubicBezTo>
                    <a:pt x="372" y="110"/>
                    <a:pt x="371" y="109"/>
                    <a:pt x="370" y="109"/>
                  </a:cubicBezTo>
                  <a:cubicBezTo>
                    <a:pt x="366" y="109"/>
                    <a:pt x="362" y="110"/>
                    <a:pt x="358" y="110"/>
                  </a:cubicBezTo>
                  <a:cubicBezTo>
                    <a:pt x="357" y="110"/>
                    <a:pt x="356" y="111"/>
                    <a:pt x="356" y="112"/>
                  </a:cubicBezTo>
                  <a:cubicBezTo>
                    <a:pt x="356" y="113"/>
                    <a:pt x="357" y="114"/>
                    <a:pt x="358" y="114"/>
                  </a:cubicBezTo>
                  <a:close/>
                  <a:moveTo>
                    <a:pt x="334" y="115"/>
                  </a:moveTo>
                  <a:cubicBezTo>
                    <a:pt x="338" y="114"/>
                    <a:pt x="342" y="114"/>
                    <a:pt x="346" y="114"/>
                  </a:cubicBezTo>
                  <a:cubicBezTo>
                    <a:pt x="347" y="114"/>
                    <a:pt x="348" y="113"/>
                    <a:pt x="348" y="112"/>
                  </a:cubicBezTo>
                  <a:cubicBezTo>
                    <a:pt x="348" y="111"/>
                    <a:pt x="347" y="110"/>
                    <a:pt x="346" y="110"/>
                  </a:cubicBezTo>
                  <a:cubicBezTo>
                    <a:pt x="342" y="110"/>
                    <a:pt x="338" y="110"/>
                    <a:pt x="334" y="111"/>
                  </a:cubicBezTo>
                  <a:cubicBezTo>
                    <a:pt x="333" y="111"/>
                    <a:pt x="332" y="111"/>
                    <a:pt x="332" y="113"/>
                  </a:cubicBezTo>
                  <a:cubicBezTo>
                    <a:pt x="332" y="114"/>
                    <a:pt x="333" y="115"/>
                    <a:pt x="334" y="115"/>
                  </a:cubicBezTo>
                  <a:close/>
                  <a:moveTo>
                    <a:pt x="310" y="114"/>
                  </a:moveTo>
                  <a:cubicBezTo>
                    <a:pt x="314" y="115"/>
                    <a:pt x="318" y="115"/>
                    <a:pt x="322" y="115"/>
                  </a:cubicBezTo>
                  <a:cubicBezTo>
                    <a:pt x="323" y="115"/>
                    <a:pt x="324" y="114"/>
                    <a:pt x="324" y="113"/>
                  </a:cubicBezTo>
                  <a:cubicBezTo>
                    <a:pt x="324" y="111"/>
                    <a:pt x="323" y="111"/>
                    <a:pt x="322" y="111"/>
                  </a:cubicBezTo>
                  <a:cubicBezTo>
                    <a:pt x="318" y="111"/>
                    <a:pt x="314" y="111"/>
                    <a:pt x="310" y="110"/>
                  </a:cubicBezTo>
                  <a:cubicBezTo>
                    <a:pt x="309" y="110"/>
                    <a:pt x="308" y="111"/>
                    <a:pt x="308" y="112"/>
                  </a:cubicBezTo>
                  <a:cubicBezTo>
                    <a:pt x="308" y="114"/>
                    <a:pt x="309" y="114"/>
                    <a:pt x="310" y="114"/>
                  </a:cubicBezTo>
                  <a:close/>
                  <a:moveTo>
                    <a:pt x="286" y="114"/>
                  </a:moveTo>
                  <a:cubicBezTo>
                    <a:pt x="290" y="114"/>
                    <a:pt x="294" y="114"/>
                    <a:pt x="298" y="114"/>
                  </a:cubicBezTo>
                  <a:cubicBezTo>
                    <a:pt x="299" y="114"/>
                    <a:pt x="300" y="113"/>
                    <a:pt x="300" y="112"/>
                  </a:cubicBezTo>
                  <a:cubicBezTo>
                    <a:pt x="300" y="111"/>
                    <a:pt x="299" y="110"/>
                    <a:pt x="298" y="110"/>
                  </a:cubicBezTo>
                  <a:cubicBezTo>
                    <a:pt x="294" y="110"/>
                    <a:pt x="290" y="110"/>
                    <a:pt x="286" y="110"/>
                  </a:cubicBezTo>
                  <a:cubicBezTo>
                    <a:pt x="285" y="110"/>
                    <a:pt x="284" y="110"/>
                    <a:pt x="284" y="111"/>
                  </a:cubicBezTo>
                  <a:cubicBezTo>
                    <a:pt x="284" y="113"/>
                    <a:pt x="285" y="114"/>
                    <a:pt x="286" y="114"/>
                  </a:cubicBezTo>
                  <a:close/>
                  <a:moveTo>
                    <a:pt x="262" y="112"/>
                  </a:moveTo>
                  <a:cubicBezTo>
                    <a:pt x="266" y="112"/>
                    <a:pt x="270" y="113"/>
                    <a:pt x="274" y="113"/>
                  </a:cubicBezTo>
                  <a:cubicBezTo>
                    <a:pt x="275" y="113"/>
                    <a:pt x="276" y="112"/>
                    <a:pt x="276" y="111"/>
                  </a:cubicBezTo>
                  <a:cubicBezTo>
                    <a:pt x="276" y="110"/>
                    <a:pt x="276" y="109"/>
                    <a:pt x="274" y="109"/>
                  </a:cubicBezTo>
                  <a:cubicBezTo>
                    <a:pt x="270" y="109"/>
                    <a:pt x="266" y="108"/>
                    <a:pt x="263" y="108"/>
                  </a:cubicBezTo>
                  <a:cubicBezTo>
                    <a:pt x="261" y="108"/>
                    <a:pt x="260" y="109"/>
                    <a:pt x="260" y="110"/>
                  </a:cubicBezTo>
                  <a:cubicBezTo>
                    <a:pt x="260" y="111"/>
                    <a:pt x="261" y="112"/>
                    <a:pt x="262" y="112"/>
                  </a:cubicBezTo>
                  <a:close/>
                  <a:moveTo>
                    <a:pt x="238" y="109"/>
                  </a:moveTo>
                  <a:cubicBezTo>
                    <a:pt x="242" y="110"/>
                    <a:pt x="246" y="110"/>
                    <a:pt x="250" y="111"/>
                  </a:cubicBezTo>
                  <a:cubicBezTo>
                    <a:pt x="251" y="111"/>
                    <a:pt x="252" y="110"/>
                    <a:pt x="252" y="109"/>
                  </a:cubicBezTo>
                  <a:cubicBezTo>
                    <a:pt x="253" y="108"/>
                    <a:pt x="252" y="107"/>
                    <a:pt x="251" y="107"/>
                  </a:cubicBezTo>
                  <a:cubicBezTo>
                    <a:pt x="247" y="106"/>
                    <a:pt x="243" y="106"/>
                    <a:pt x="239" y="105"/>
                  </a:cubicBezTo>
                  <a:cubicBezTo>
                    <a:pt x="238" y="105"/>
                    <a:pt x="237" y="106"/>
                    <a:pt x="237" y="107"/>
                  </a:cubicBezTo>
                  <a:cubicBezTo>
                    <a:pt x="236" y="108"/>
                    <a:pt x="237" y="109"/>
                    <a:pt x="238" y="109"/>
                  </a:cubicBezTo>
                  <a:close/>
                  <a:moveTo>
                    <a:pt x="214" y="106"/>
                  </a:moveTo>
                  <a:cubicBezTo>
                    <a:pt x="218" y="106"/>
                    <a:pt x="222" y="107"/>
                    <a:pt x="226" y="108"/>
                  </a:cubicBezTo>
                  <a:cubicBezTo>
                    <a:pt x="227" y="108"/>
                    <a:pt x="228" y="107"/>
                    <a:pt x="229" y="106"/>
                  </a:cubicBezTo>
                  <a:cubicBezTo>
                    <a:pt x="229" y="105"/>
                    <a:pt x="228" y="104"/>
                    <a:pt x="227" y="104"/>
                  </a:cubicBezTo>
                  <a:cubicBezTo>
                    <a:pt x="223" y="103"/>
                    <a:pt x="219" y="102"/>
                    <a:pt x="215" y="102"/>
                  </a:cubicBezTo>
                  <a:cubicBezTo>
                    <a:pt x="214" y="102"/>
                    <a:pt x="213" y="102"/>
                    <a:pt x="213" y="103"/>
                  </a:cubicBezTo>
                  <a:cubicBezTo>
                    <a:pt x="213" y="104"/>
                    <a:pt x="213" y="106"/>
                    <a:pt x="214" y="106"/>
                  </a:cubicBezTo>
                  <a:close/>
                  <a:moveTo>
                    <a:pt x="191" y="101"/>
                  </a:moveTo>
                  <a:cubicBezTo>
                    <a:pt x="195" y="102"/>
                    <a:pt x="199" y="103"/>
                    <a:pt x="203" y="104"/>
                  </a:cubicBezTo>
                  <a:cubicBezTo>
                    <a:pt x="204" y="104"/>
                    <a:pt x="205" y="103"/>
                    <a:pt x="205" y="102"/>
                  </a:cubicBezTo>
                  <a:cubicBezTo>
                    <a:pt x="205" y="101"/>
                    <a:pt x="204" y="100"/>
                    <a:pt x="203" y="100"/>
                  </a:cubicBezTo>
                  <a:cubicBezTo>
                    <a:pt x="199" y="99"/>
                    <a:pt x="195" y="98"/>
                    <a:pt x="192" y="97"/>
                  </a:cubicBezTo>
                  <a:cubicBezTo>
                    <a:pt x="191" y="97"/>
                    <a:pt x="190" y="98"/>
                    <a:pt x="189" y="99"/>
                  </a:cubicBezTo>
                  <a:cubicBezTo>
                    <a:pt x="189" y="100"/>
                    <a:pt x="190" y="101"/>
                    <a:pt x="191" y="101"/>
                  </a:cubicBezTo>
                  <a:close/>
                  <a:moveTo>
                    <a:pt x="167" y="95"/>
                  </a:moveTo>
                  <a:cubicBezTo>
                    <a:pt x="171" y="96"/>
                    <a:pt x="175" y="97"/>
                    <a:pt x="179" y="98"/>
                  </a:cubicBezTo>
                  <a:cubicBezTo>
                    <a:pt x="180" y="99"/>
                    <a:pt x="181" y="98"/>
                    <a:pt x="181" y="97"/>
                  </a:cubicBezTo>
                  <a:cubicBezTo>
                    <a:pt x="182" y="96"/>
                    <a:pt x="181" y="95"/>
                    <a:pt x="180" y="95"/>
                  </a:cubicBezTo>
                  <a:cubicBezTo>
                    <a:pt x="176" y="94"/>
                    <a:pt x="172" y="93"/>
                    <a:pt x="168" y="92"/>
                  </a:cubicBezTo>
                  <a:cubicBezTo>
                    <a:pt x="167" y="91"/>
                    <a:pt x="166" y="92"/>
                    <a:pt x="166" y="93"/>
                  </a:cubicBezTo>
                  <a:cubicBezTo>
                    <a:pt x="166" y="94"/>
                    <a:pt x="166" y="95"/>
                    <a:pt x="167" y="95"/>
                  </a:cubicBezTo>
                  <a:close/>
                  <a:moveTo>
                    <a:pt x="144" y="89"/>
                  </a:moveTo>
                  <a:cubicBezTo>
                    <a:pt x="148" y="90"/>
                    <a:pt x="152" y="91"/>
                    <a:pt x="156" y="92"/>
                  </a:cubicBezTo>
                  <a:cubicBezTo>
                    <a:pt x="157" y="93"/>
                    <a:pt x="158" y="92"/>
                    <a:pt x="158" y="91"/>
                  </a:cubicBezTo>
                  <a:cubicBezTo>
                    <a:pt x="159" y="90"/>
                    <a:pt x="158" y="89"/>
                    <a:pt x="157" y="88"/>
                  </a:cubicBezTo>
                  <a:cubicBezTo>
                    <a:pt x="153" y="87"/>
                    <a:pt x="149" y="86"/>
                    <a:pt x="146" y="85"/>
                  </a:cubicBezTo>
                  <a:cubicBezTo>
                    <a:pt x="144" y="85"/>
                    <a:pt x="143" y="85"/>
                    <a:pt x="143" y="86"/>
                  </a:cubicBezTo>
                  <a:cubicBezTo>
                    <a:pt x="143" y="87"/>
                    <a:pt x="143" y="88"/>
                    <a:pt x="144" y="89"/>
                  </a:cubicBezTo>
                  <a:close/>
                  <a:moveTo>
                    <a:pt x="122" y="81"/>
                  </a:moveTo>
                  <a:cubicBezTo>
                    <a:pt x="125" y="82"/>
                    <a:pt x="129" y="83"/>
                    <a:pt x="133" y="85"/>
                  </a:cubicBezTo>
                  <a:cubicBezTo>
                    <a:pt x="134" y="85"/>
                    <a:pt x="135" y="85"/>
                    <a:pt x="135" y="84"/>
                  </a:cubicBezTo>
                  <a:cubicBezTo>
                    <a:pt x="136" y="83"/>
                    <a:pt x="135" y="81"/>
                    <a:pt x="134" y="81"/>
                  </a:cubicBezTo>
                  <a:cubicBezTo>
                    <a:pt x="130" y="80"/>
                    <a:pt x="127" y="78"/>
                    <a:pt x="123" y="77"/>
                  </a:cubicBezTo>
                  <a:cubicBezTo>
                    <a:pt x="122" y="77"/>
                    <a:pt x="121" y="77"/>
                    <a:pt x="120" y="78"/>
                  </a:cubicBezTo>
                  <a:cubicBezTo>
                    <a:pt x="120" y="79"/>
                    <a:pt x="121" y="80"/>
                    <a:pt x="122" y="81"/>
                  </a:cubicBezTo>
                  <a:close/>
                  <a:moveTo>
                    <a:pt x="99" y="71"/>
                  </a:moveTo>
                  <a:cubicBezTo>
                    <a:pt x="103" y="73"/>
                    <a:pt x="107" y="75"/>
                    <a:pt x="110" y="76"/>
                  </a:cubicBezTo>
                  <a:cubicBezTo>
                    <a:pt x="111" y="77"/>
                    <a:pt x="113" y="76"/>
                    <a:pt x="113" y="75"/>
                  </a:cubicBezTo>
                  <a:cubicBezTo>
                    <a:pt x="113" y="74"/>
                    <a:pt x="113" y="73"/>
                    <a:pt x="112" y="72"/>
                  </a:cubicBezTo>
                  <a:cubicBezTo>
                    <a:pt x="108" y="71"/>
                    <a:pt x="104" y="69"/>
                    <a:pt x="101" y="68"/>
                  </a:cubicBezTo>
                  <a:cubicBezTo>
                    <a:pt x="100" y="67"/>
                    <a:pt x="99" y="68"/>
                    <a:pt x="98" y="69"/>
                  </a:cubicBezTo>
                  <a:cubicBezTo>
                    <a:pt x="98" y="70"/>
                    <a:pt x="98" y="71"/>
                    <a:pt x="99" y="71"/>
                  </a:cubicBezTo>
                  <a:close/>
                  <a:moveTo>
                    <a:pt x="78" y="61"/>
                  </a:moveTo>
                  <a:cubicBezTo>
                    <a:pt x="81" y="63"/>
                    <a:pt x="85" y="64"/>
                    <a:pt x="88" y="66"/>
                  </a:cubicBezTo>
                  <a:cubicBezTo>
                    <a:pt x="89" y="67"/>
                    <a:pt x="91" y="66"/>
                    <a:pt x="91" y="65"/>
                  </a:cubicBezTo>
                  <a:cubicBezTo>
                    <a:pt x="92" y="64"/>
                    <a:pt x="91" y="63"/>
                    <a:pt x="90" y="63"/>
                  </a:cubicBezTo>
                  <a:cubicBezTo>
                    <a:pt x="86" y="61"/>
                    <a:pt x="83" y="59"/>
                    <a:pt x="79" y="57"/>
                  </a:cubicBezTo>
                  <a:cubicBezTo>
                    <a:pt x="79" y="57"/>
                    <a:pt x="77" y="57"/>
                    <a:pt x="77" y="58"/>
                  </a:cubicBezTo>
                  <a:cubicBezTo>
                    <a:pt x="76" y="59"/>
                    <a:pt x="77" y="60"/>
                    <a:pt x="78" y="61"/>
                  </a:cubicBezTo>
                  <a:close/>
                  <a:moveTo>
                    <a:pt x="57" y="49"/>
                  </a:moveTo>
                  <a:cubicBezTo>
                    <a:pt x="60" y="51"/>
                    <a:pt x="63" y="53"/>
                    <a:pt x="67" y="55"/>
                  </a:cubicBezTo>
                  <a:cubicBezTo>
                    <a:pt x="68" y="56"/>
                    <a:pt x="69" y="55"/>
                    <a:pt x="70" y="54"/>
                  </a:cubicBezTo>
                  <a:cubicBezTo>
                    <a:pt x="70" y="53"/>
                    <a:pt x="70" y="52"/>
                    <a:pt x="69" y="52"/>
                  </a:cubicBezTo>
                  <a:cubicBezTo>
                    <a:pt x="65" y="50"/>
                    <a:pt x="62" y="47"/>
                    <a:pt x="59" y="45"/>
                  </a:cubicBezTo>
                  <a:cubicBezTo>
                    <a:pt x="58" y="45"/>
                    <a:pt x="57" y="45"/>
                    <a:pt x="56" y="46"/>
                  </a:cubicBezTo>
                  <a:cubicBezTo>
                    <a:pt x="55" y="47"/>
                    <a:pt x="56" y="48"/>
                    <a:pt x="57" y="49"/>
                  </a:cubicBezTo>
                  <a:close/>
                  <a:moveTo>
                    <a:pt x="37" y="35"/>
                  </a:moveTo>
                  <a:cubicBezTo>
                    <a:pt x="40" y="38"/>
                    <a:pt x="43" y="40"/>
                    <a:pt x="47" y="42"/>
                  </a:cubicBezTo>
                  <a:cubicBezTo>
                    <a:pt x="47" y="43"/>
                    <a:pt x="49" y="43"/>
                    <a:pt x="49" y="42"/>
                  </a:cubicBezTo>
                  <a:cubicBezTo>
                    <a:pt x="50" y="41"/>
                    <a:pt x="50" y="40"/>
                    <a:pt x="49" y="39"/>
                  </a:cubicBezTo>
                  <a:cubicBezTo>
                    <a:pt x="45" y="37"/>
                    <a:pt x="42" y="34"/>
                    <a:pt x="39" y="32"/>
                  </a:cubicBezTo>
                  <a:cubicBezTo>
                    <a:pt x="38" y="32"/>
                    <a:pt x="37" y="32"/>
                    <a:pt x="36" y="33"/>
                  </a:cubicBezTo>
                  <a:cubicBezTo>
                    <a:pt x="36" y="33"/>
                    <a:pt x="36" y="35"/>
                    <a:pt x="37" y="35"/>
                  </a:cubicBezTo>
                  <a:close/>
                  <a:moveTo>
                    <a:pt x="18" y="20"/>
                  </a:moveTo>
                  <a:cubicBezTo>
                    <a:pt x="20" y="23"/>
                    <a:pt x="24" y="25"/>
                    <a:pt x="27" y="28"/>
                  </a:cubicBezTo>
                  <a:cubicBezTo>
                    <a:pt x="28" y="29"/>
                    <a:pt x="29" y="29"/>
                    <a:pt x="30" y="28"/>
                  </a:cubicBezTo>
                  <a:cubicBezTo>
                    <a:pt x="30" y="27"/>
                    <a:pt x="30" y="26"/>
                    <a:pt x="29" y="25"/>
                  </a:cubicBezTo>
                  <a:cubicBezTo>
                    <a:pt x="26" y="22"/>
                    <a:pt x="23" y="20"/>
                    <a:pt x="20" y="17"/>
                  </a:cubicBezTo>
                  <a:cubicBezTo>
                    <a:pt x="20" y="17"/>
                    <a:pt x="18" y="17"/>
                    <a:pt x="18" y="17"/>
                  </a:cubicBezTo>
                  <a:cubicBezTo>
                    <a:pt x="17" y="18"/>
                    <a:pt x="17" y="20"/>
                    <a:pt x="18" y="20"/>
                  </a:cubicBezTo>
                  <a:close/>
                  <a:moveTo>
                    <a:pt x="0" y="3"/>
                  </a:moveTo>
                  <a:cubicBezTo>
                    <a:pt x="1" y="3"/>
                    <a:pt x="3" y="6"/>
                    <a:pt x="9" y="12"/>
                  </a:cubicBezTo>
                  <a:cubicBezTo>
                    <a:pt x="10" y="13"/>
                    <a:pt x="11" y="13"/>
                    <a:pt x="12" y="12"/>
                  </a:cubicBezTo>
                  <a:cubicBezTo>
                    <a:pt x="12" y="11"/>
                    <a:pt x="12" y="10"/>
                    <a:pt x="12" y="9"/>
                  </a:cubicBezTo>
                  <a:cubicBezTo>
                    <a:pt x="9" y="6"/>
                    <a:pt x="7" y="4"/>
                    <a:pt x="6" y="3"/>
                  </a:cubicBezTo>
                  <a:cubicBezTo>
                    <a:pt x="5" y="2"/>
                    <a:pt x="4" y="1"/>
                    <a:pt x="4" y="1"/>
                  </a:cubicBezTo>
                  <a:cubicBezTo>
                    <a:pt x="4" y="1"/>
                    <a:pt x="4" y="1"/>
                    <a:pt x="4" y="1"/>
                  </a:cubicBezTo>
                  <a:cubicBezTo>
                    <a:pt x="3" y="0"/>
                    <a:pt x="2" y="0"/>
                    <a:pt x="1" y="0"/>
                  </a:cubicBezTo>
                  <a:cubicBezTo>
                    <a:pt x="0" y="1"/>
                    <a:pt x="0" y="2"/>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432" name="Freeform 627"/>
            <p:cNvSpPr>
              <a:spLocks noEditPoints="1"/>
            </p:cNvSpPr>
            <p:nvPr/>
          </p:nvSpPr>
          <p:spPr bwMode="auto">
            <a:xfrm rot="16200000">
              <a:off x="9202827" y="1811262"/>
              <a:ext cx="4883518" cy="1140358"/>
            </a:xfrm>
            <a:custGeom>
              <a:avLst/>
              <a:gdLst>
                <a:gd name="T0" fmla="*/ 832 w 840"/>
                <a:gd name="T1" fmla="*/ 11 h 196"/>
                <a:gd name="T2" fmla="*/ 829 w 840"/>
                <a:gd name="T3" fmla="*/ 21 h 196"/>
                <a:gd name="T4" fmla="*/ 809 w 840"/>
                <a:gd name="T5" fmla="*/ 53 h 196"/>
                <a:gd name="T6" fmla="*/ 806 w 840"/>
                <a:gd name="T7" fmla="*/ 53 h 196"/>
                <a:gd name="T8" fmla="*/ 798 w 840"/>
                <a:gd name="T9" fmla="*/ 59 h 196"/>
                <a:gd name="T10" fmla="*/ 783 w 840"/>
                <a:gd name="T11" fmla="*/ 79 h 196"/>
                <a:gd name="T12" fmla="*/ 773 w 840"/>
                <a:gd name="T13" fmla="*/ 86 h 196"/>
                <a:gd name="T14" fmla="*/ 751 w 840"/>
                <a:gd name="T15" fmla="*/ 96 h 196"/>
                <a:gd name="T16" fmla="*/ 743 w 840"/>
                <a:gd name="T17" fmla="*/ 102 h 196"/>
                <a:gd name="T18" fmla="*/ 709 w 840"/>
                <a:gd name="T19" fmla="*/ 119 h 196"/>
                <a:gd name="T20" fmla="*/ 706 w 840"/>
                <a:gd name="T21" fmla="*/ 118 h 196"/>
                <a:gd name="T22" fmla="*/ 696 w 840"/>
                <a:gd name="T23" fmla="*/ 119 h 196"/>
                <a:gd name="T24" fmla="*/ 674 w 840"/>
                <a:gd name="T25" fmla="*/ 129 h 196"/>
                <a:gd name="T26" fmla="*/ 662 w 840"/>
                <a:gd name="T27" fmla="*/ 132 h 196"/>
                <a:gd name="T28" fmla="*/ 638 w 840"/>
                <a:gd name="T29" fmla="*/ 132 h 196"/>
                <a:gd name="T30" fmla="*/ 628 w 840"/>
                <a:gd name="T31" fmla="*/ 135 h 196"/>
                <a:gd name="T32" fmla="*/ 590 w 840"/>
                <a:gd name="T33" fmla="*/ 140 h 196"/>
                <a:gd name="T34" fmla="*/ 588 w 840"/>
                <a:gd name="T35" fmla="*/ 138 h 196"/>
                <a:gd name="T36" fmla="*/ 580 w 840"/>
                <a:gd name="T37" fmla="*/ 138 h 196"/>
                <a:gd name="T38" fmla="*/ 566 w 840"/>
                <a:gd name="T39" fmla="*/ 140 h 196"/>
                <a:gd name="T40" fmla="*/ 542 w 840"/>
                <a:gd name="T41" fmla="*/ 135 h 196"/>
                <a:gd name="T42" fmla="*/ 532 w 840"/>
                <a:gd name="T43" fmla="*/ 136 h 196"/>
                <a:gd name="T44" fmla="*/ 494 w 840"/>
                <a:gd name="T45" fmla="*/ 135 h 196"/>
                <a:gd name="T46" fmla="*/ 493 w 840"/>
                <a:gd name="T47" fmla="*/ 132 h 196"/>
                <a:gd name="T48" fmla="*/ 483 w 840"/>
                <a:gd name="T49" fmla="*/ 129 h 196"/>
                <a:gd name="T50" fmla="*/ 459 w 840"/>
                <a:gd name="T51" fmla="*/ 129 h 196"/>
                <a:gd name="T52" fmla="*/ 447 w 840"/>
                <a:gd name="T53" fmla="*/ 127 h 196"/>
                <a:gd name="T54" fmla="*/ 424 w 840"/>
                <a:gd name="T55" fmla="*/ 118 h 196"/>
                <a:gd name="T56" fmla="*/ 414 w 840"/>
                <a:gd name="T57" fmla="*/ 118 h 196"/>
                <a:gd name="T58" fmla="*/ 377 w 840"/>
                <a:gd name="T59" fmla="*/ 110 h 196"/>
                <a:gd name="T60" fmla="*/ 375 w 840"/>
                <a:gd name="T61" fmla="*/ 107 h 196"/>
                <a:gd name="T62" fmla="*/ 366 w 840"/>
                <a:gd name="T63" fmla="*/ 103 h 196"/>
                <a:gd name="T64" fmla="*/ 342 w 840"/>
                <a:gd name="T65" fmla="*/ 101 h 196"/>
                <a:gd name="T66" fmla="*/ 330 w 840"/>
                <a:gd name="T67" fmla="*/ 98 h 196"/>
                <a:gd name="T68" fmla="*/ 307 w 840"/>
                <a:gd name="T69" fmla="*/ 90 h 196"/>
                <a:gd name="T70" fmla="*/ 297 w 840"/>
                <a:gd name="T71" fmla="*/ 90 h 196"/>
                <a:gd name="T72" fmla="*/ 259 w 840"/>
                <a:gd name="T73" fmla="*/ 89 h 196"/>
                <a:gd name="T74" fmla="*/ 257 w 840"/>
                <a:gd name="T75" fmla="*/ 87 h 196"/>
                <a:gd name="T76" fmla="*/ 249 w 840"/>
                <a:gd name="T77" fmla="*/ 87 h 196"/>
                <a:gd name="T78" fmla="*/ 235 w 840"/>
                <a:gd name="T79" fmla="*/ 89 h 196"/>
                <a:gd name="T80" fmla="*/ 211 w 840"/>
                <a:gd name="T81" fmla="*/ 86 h 196"/>
                <a:gd name="T82" fmla="*/ 201 w 840"/>
                <a:gd name="T83" fmla="*/ 89 h 196"/>
                <a:gd name="T84" fmla="*/ 164 w 840"/>
                <a:gd name="T85" fmla="*/ 98 h 196"/>
                <a:gd name="T86" fmla="*/ 162 w 840"/>
                <a:gd name="T87" fmla="*/ 96 h 196"/>
                <a:gd name="T88" fmla="*/ 152 w 840"/>
                <a:gd name="T89" fmla="*/ 97 h 196"/>
                <a:gd name="T90" fmla="*/ 130 w 840"/>
                <a:gd name="T91" fmla="*/ 108 h 196"/>
                <a:gd name="T92" fmla="*/ 119 w 840"/>
                <a:gd name="T93" fmla="*/ 112 h 196"/>
                <a:gd name="T94" fmla="*/ 95 w 840"/>
                <a:gd name="T95" fmla="*/ 118 h 196"/>
                <a:gd name="T96" fmla="*/ 87 w 840"/>
                <a:gd name="T97" fmla="*/ 124 h 196"/>
                <a:gd name="T98" fmla="*/ 56 w 840"/>
                <a:gd name="T99" fmla="*/ 146 h 196"/>
                <a:gd name="T100" fmla="*/ 54 w 840"/>
                <a:gd name="T101" fmla="*/ 145 h 196"/>
                <a:gd name="T102" fmla="*/ 44 w 840"/>
                <a:gd name="T103" fmla="*/ 150 h 196"/>
                <a:gd name="T104" fmla="*/ 29 w 840"/>
                <a:gd name="T105" fmla="*/ 168 h 196"/>
                <a:gd name="T106" fmla="*/ 20 w 840"/>
                <a:gd name="T107" fmla="*/ 177 h 196"/>
                <a:gd name="T108" fmla="*/ 9 w 840"/>
                <a:gd name="T109" fmla="*/ 18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40" h="196">
                  <a:moveTo>
                    <a:pt x="835" y="13"/>
                  </a:moveTo>
                  <a:cubicBezTo>
                    <a:pt x="837" y="10"/>
                    <a:pt x="838" y="6"/>
                    <a:pt x="840" y="3"/>
                  </a:cubicBezTo>
                  <a:cubicBezTo>
                    <a:pt x="840" y="2"/>
                    <a:pt x="840" y="1"/>
                    <a:pt x="839" y="0"/>
                  </a:cubicBezTo>
                  <a:cubicBezTo>
                    <a:pt x="838" y="0"/>
                    <a:pt x="837" y="0"/>
                    <a:pt x="836" y="1"/>
                  </a:cubicBezTo>
                  <a:cubicBezTo>
                    <a:pt x="835" y="5"/>
                    <a:pt x="833" y="8"/>
                    <a:pt x="832" y="11"/>
                  </a:cubicBezTo>
                  <a:cubicBezTo>
                    <a:pt x="831" y="12"/>
                    <a:pt x="832" y="13"/>
                    <a:pt x="833" y="14"/>
                  </a:cubicBezTo>
                  <a:cubicBezTo>
                    <a:pt x="834" y="14"/>
                    <a:pt x="835" y="14"/>
                    <a:pt x="835" y="13"/>
                  </a:cubicBezTo>
                  <a:close/>
                  <a:moveTo>
                    <a:pt x="823" y="34"/>
                  </a:moveTo>
                  <a:cubicBezTo>
                    <a:pt x="825" y="31"/>
                    <a:pt x="828" y="27"/>
                    <a:pt x="830" y="24"/>
                  </a:cubicBezTo>
                  <a:cubicBezTo>
                    <a:pt x="830" y="23"/>
                    <a:pt x="830" y="21"/>
                    <a:pt x="829" y="21"/>
                  </a:cubicBezTo>
                  <a:cubicBezTo>
                    <a:pt x="828" y="20"/>
                    <a:pt x="827" y="21"/>
                    <a:pt x="826" y="22"/>
                  </a:cubicBezTo>
                  <a:cubicBezTo>
                    <a:pt x="824" y="25"/>
                    <a:pt x="822" y="28"/>
                    <a:pt x="820" y="32"/>
                  </a:cubicBezTo>
                  <a:cubicBezTo>
                    <a:pt x="819" y="33"/>
                    <a:pt x="820" y="34"/>
                    <a:pt x="820" y="35"/>
                  </a:cubicBezTo>
                  <a:cubicBezTo>
                    <a:pt x="821" y="35"/>
                    <a:pt x="823" y="35"/>
                    <a:pt x="823" y="34"/>
                  </a:cubicBezTo>
                  <a:close/>
                  <a:moveTo>
                    <a:pt x="809" y="53"/>
                  </a:moveTo>
                  <a:cubicBezTo>
                    <a:pt x="811" y="50"/>
                    <a:pt x="814" y="47"/>
                    <a:pt x="816" y="44"/>
                  </a:cubicBezTo>
                  <a:cubicBezTo>
                    <a:pt x="817" y="43"/>
                    <a:pt x="817" y="42"/>
                    <a:pt x="816" y="41"/>
                  </a:cubicBezTo>
                  <a:cubicBezTo>
                    <a:pt x="815" y="40"/>
                    <a:pt x="814" y="41"/>
                    <a:pt x="813" y="41"/>
                  </a:cubicBezTo>
                  <a:cubicBezTo>
                    <a:pt x="811" y="45"/>
                    <a:pt x="808" y="48"/>
                    <a:pt x="806" y="51"/>
                  </a:cubicBezTo>
                  <a:cubicBezTo>
                    <a:pt x="805" y="51"/>
                    <a:pt x="805" y="53"/>
                    <a:pt x="806" y="53"/>
                  </a:cubicBezTo>
                  <a:cubicBezTo>
                    <a:pt x="807" y="54"/>
                    <a:pt x="808" y="54"/>
                    <a:pt x="809" y="53"/>
                  </a:cubicBezTo>
                  <a:close/>
                  <a:moveTo>
                    <a:pt x="792" y="71"/>
                  </a:moveTo>
                  <a:cubicBezTo>
                    <a:pt x="795" y="68"/>
                    <a:pt x="798" y="65"/>
                    <a:pt x="800" y="62"/>
                  </a:cubicBezTo>
                  <a:cubicBezTo>
                    <a:pt x="801" y="61"/>
                    <a:pt x="801" y="60"/>
                    <a:pt x="800" y="59"/>
                  </a:cubicBezTo>
                  <a:cubicBezTo>
                    <a:pt x="800" y="59"/>
                    <a:pt x="798" y="59"/>
                    <a:pt x="798" y="59"/>
                  </a:cubicBezTo>
                  <a:cubicBezTo>
                    <a:pt x="795" y="62"/>
                    <a:pt x="792" y="65"/>
                    <a:pt x="789" y="68"/>
                  </a:cubicBezTo>
                  <a:cubicBezTo>
                    <a:pt x="788" y="68"/>
                    <a:pt x="788" y="70"/>
                    <a:pt x="789" y="71"/>
                  </a:cubicBezTo>
                  <a:cubicBezTo>
                    <a:pt x="790" y="71"/>
                    <a:pt x="791" y="71"/>
                    <a:pt x="792" y="71"/>
                  </a:cubicBezTo>
                  <a:close/>
                  <a:moveTo>
                    <a:pt x="773" y="86"/>
                  </a:moveTo>
                  <a:cubicBezTo>
                    <a:pt x="776" y="84"/>
                    <a:pt x="779" y="81"/>
                    <a:pt x="783" y="79"/>
                  </a:cubicBezTo>
                  <a:cubicBezTo>
                    <a:pt x="783" y="78"/>
                    <a:pt x="784" y="77"/>
                    <a:pt x="783" y="76"/>
                  </a:cubicBezTo>
                  <a:cubicBezTo>
                    <a:pt x="782" y="75"/>
                    <a:pt x="781" y="75"/>
                    <a:pt x="780" y="75"/>
                  </a:cubicBezTo>
                  <a:cubicBezTo>
                    <a:pt x="777" y="78"/>
                    <a:pt x="774" y="80"/>
                    <a:pt x="771" y="83"/>
                  </a:cubicBezTo>
                  <a:cubicBezTo>
                    <a:pt x="770" y="83"/>
                    <a:pt x="770" y="85"/>
                    <a:pt x="770" y="85"/>
                  </a:cubicBezTo>
                  <a:cubicBezTo>
                    <a:pt x="771" y="86"/>
                    <a:pt x="772" y="87"/>
                    <a:pt x="773" y="86"/>
                  </a:cubicBezTo>
                  <a:close/>
                  <a:moveTo>
                    <a:pt x="753" y="99"/>
                  </a:moveTo>
                  <a:cubicBezTo>
                    <a:pt x="756" y="97"/>
                    <a:pt x="760" y="95"/>
                    <a:pt x="763" y="93"/>
                  </a:cubicBezTo>
                  <a:cubicBezTo>
                    <a:pt x="764" y="92"/>
                    <a:pt x="764" y="91"/>
                    <a:pt x="764" y="90"/>
                  </a:cubicBezTo>
                  <a:cubicBezTo>
                    <a:pt x="763" y="89"/>
                    <a:pt x="762" y="89"/>
                    <a:pt x="761" y="89"/>
                  </a:cubicBezTo>
                  <a:cubicBezTo>
                    <a:pt x="758" y="92"/>
                    <a:pt x="754" y="94"/>
                    <a:pt x="751" y="96"/>
                  </a:cubicBezTo>
                  <a:cubicBezTo>
                    <a:pt x="750" y="96"/>
                    <a:pt x="749" y="97"/>
                    <a:pt x="750" y="98"/>
                  </a:cubicBezTo>
                  <a:cubicBezTo>
                    <a:pt x="750" y="99"/>
                    <a:pt x="752" y="100"/>
                    <a:pt x="753" y="99"/>
                  </a:cubicBezTo>
                  <a:close/>
                  <a:moveTo>
                    <a:pt x="731" y="110"/>
                  </a:moveTo>
                  <a:cubicBezTo>
                    <a:pt x="735" y="108"/>
                    <a:pt x="738" y="107"/>
                    <a:pt x="742" y="105"/>
                  </a:cubicBezTo>
                  <a:cubicBezTo>
                    <a:pt x="743" y="104"/>
                    <a:pt x="743" y="103"/>
                    <a:pt x="743" y="102"/>
                  </a:cubicBezTo>
                  <a:cubicBezTo>
                    <a:pt x="742" y="101"/>
                    <a:pt x="741" y="101"/>
                    <a:pt x="740" y="101"/>
                  </a:cubicBezTo>
                  <a:cubicBezTo>
                    <a:pt x="737" y="103"/>
                    <a:pt x="733" y="105"/>
                    <a:pt x="729" y="106"/>
                  </a:cubicBezTo>
                  <a:cubicBezTo>
                    <a:pt x="728" y="107"/>
                    <a:pt x="728" y="108"/>
                    <a:pt x="728" y="109"/>
                  </a:cubicBezTo>
                  <a:cubicBezTo>
                    <a:pt x="729" y="110"/>
                    <a:pt x="730" y="110"/>
                    <a:pt x="731" y="110"/>
                  </a:cubicBezTo>
                  <a:close/>
                  <a:moveTo>
                    <a:pt x="709" y="119"/>
                  </a:moveTo>
                  <a:cubicBezTo>
                    <a:pt x="713" y="118"/>
                    <a:pt x="716" y="116"/>
                    <a:pt x="720" y="115"/>
                  </a:cubicBezTo>
                  <a:cubicBezTo>
                    <a:pt x="721" y="114"/>
                    <a:pt x="722" y="113"/>
                    <a:pt x="721" y="112"/>
                  </a:cubicBezTo>
                  <a:cubicBezTo>
                    <a:pt x="721" y="111"/>
                    <a:pt x="720" y="111"/>
                    <a:pt x="719" y="111"/>
                  </a:cubicBezTo>
                  <a:cubicBezTo>
                    <a:pt x="715" y="112"/>
                    <a:pt x="711" y="114"/>
                    <a:pt x="707" y="115"/>
                  </a:cubicBezTo>
                  <a:cubicBezTo>
                    <a:pt x="706" y="116"/>
                    <a:pt x="706" y="117"/>
                    <a:pt x="706" y="118"/>
                  </a:cubicBezTo>
                  <a:cubicBezTo>
                    <a:pt x="707" y="119"/>
                    <a:pt x="708" y="119"/>
                    <a:pt x="709" y="119"/>
                  </a:cubicBezTo>
                  <a:close/>
                  <a:moveTo>
                    <a:pt x="686" y="126"/>
                  </a:moveTo>
                  <a:cubicBezTo>
                    <a:pt x="690" y="125"/>
                    <a:pt x="693" y="124"/>
                    <a:pt x="697" y="123"/>
                  </a:cubicBezTo>
                  <a:cubicBezTo>
                    <a:pt x="698" y="122"/>
                    <a:pt x="699" y="121"/>
                    <a:pt x="699" y="120"/>
                  </a:cubicBezTo>
                  <a:cubicBezTo>
                    <a:pt x="698" y="119"/>
                    <a:pt x="697" y="119"/>
                    <a:pt x="696" y="119"/>
                  </a:cubicBezTo>
                  <a:cubicBezTo>
                    <a:pt x="692" y="120"/>
                    <a:pt x="688" y="121"/>
                    <a:pt x="685" y="122"/>
                  </a:cubicBezTo>
                  <a:cubicBezTo>
                    <a:pt x="684" y="123"/>
                    <a:pt x="683" y="124"/>
                    <a:pt x="683" y="125"/>
                  </a:cubicBezTo>
                  <a:cubicBezTo>
                    <a:pt x="683" y="126"/>
                    <a:pt x="685" y="126"/>
                    <a:pt x="686" y="126"/>
                  </a:cubicBezTo>
                  <a:close/>
                  <a:moveTo>
                    <a:pt x="662" y="132"/>
                  </a:moveTo>
                  <a:cubicBezTo>
                    <a:pt x="666" y="131"/>
                    <a:pt x="670" y="130"/>
                    <a:pt x="674" y="129"/>
                  </a:cubicBezTo>
                  <a:cubicBezTo>
                    <a:pt x="675" y="129"/>
                    <a:pt x="676" y="128"/>
                    <a:pt x="675" y="127"/>
                  </a:cubicBezTo>
                  <a:cubicBezTo>
                    <a:pt x="675" y="126"/>
                    <a:pt x="674" y="125"/>
                    <a:pt x="673" y="125"/>
                  </a:cubicBezTo>
                  <a:cubicBezTo>
                    <a:pt x="669" y="126"/>
                    <a:pt x="665" y="127"/>
                    <a:pt x="661" y="128"/>
                  </a:cubicBezTo>
                  <a:cubicBezTo>
                    <a:pt x="660" y="128"/>
                    <a:pt x="660" y="129"/>
                    <a:pt x="660" y="130"/>
                  </a:cubicBezTo>
                  <a:cubicBezTo>
                    <a:pt x="660" y="131"/>
                    <a:pt x="661" y="132"/>
                    <a:pt x="662" y="132"/>
                  </a:cubicBezTo>
                  <a:close/>
                  <a:moveTo>
                    <a:pt x="638" y="136"/>
                  </a:moveTo>
                  <a:cubicBezTo>
                    <a:pt x="642" y="135"/>
                    <a:pt x="646" y="134"/>
                    <a:pt x="650" y="134"/>
                  </a:cubicBezTo>
                  <a:cubicBezTo>
                    <a:pt x="651" y="134"/>
                    <a:pt x="652" y="133"/>
                    <a:pt x="652" y="132"/>
                  </a:cubicBezTo>
                  <a:cubicBezTo>
                    <a:pt x="652" y="130"/>
                    <a:pt x="651" y="130"/>
                    <a:pt x="650" y="130"/>
                  </a:cubicBezTo>
                  <a:cubicBezTo>
                    <a:pt x="646" y="131"/>
                    <a:pt x="642" y="131"/>
                    <a:pt x="638" y="132"/>
                  </a:cubicBezTo>
                  <a:cubicBezTo>
                    <a:pt x="637" y="132"/>
                    <a:pt x="636" y="133"/>
                    <a:pt x="636" y="134"/>
                  </a:cubicBezTo>
                  <a:cubicBezTo>
                    <a:pt x="636" y="135"/>
                    <a:pt x="637" y="136"/>
                    <a:pt x="638" y="136"/>
                  </a:cubicBezTo>
                  <a:close/>
                  <a:moveTo>
                    <a:pt x="614" y="138"/>
                  </a:moveTo>
                  <a:cubicBezTo>
                    <a:pt x="618" y="138"/>
                    <a:pt x="622" y="138"/>
                    <a:pt x="626" y="137"/>
                  </a:cubicBezTo>
                  <a:cubicBezTo>
                    <a:pt x="627" y="137"/>
                    <a:pt x="628" y="136"/>
                    <a:pt x="628" y="135"/>
                  </a:cubicBezTo>
                  <a:cubicBezTo>
                    <a:pt x="628" y="134"/>
                    <a:pt x="627" y="133"/>
                    <a:pt x="626" y="133"/>
                  </a:cubicBezTo>
                  <a:cubicBezTo>
                    <a:pt x="622" y="134"/>
                    <a:pt x="618" y="134"/>
                    <a:pt x="614" y="134"/>
                  </a:cubicBezTo>
                  <a:cubicBezTo>
                    <a:pt x="613" y="134"/>
                    <a:pt x="612" y="135"/>
                    <a:pt x="612" y="136"/>
                  </a:cubicBezTo>
                  <a:cubicBezTo>
                    <a:pt x="612" y="138"/>
                    <a:pt x="613" y="138"/>
                    <a:pt x="614" y="138"/>
                  </a:cubicBezTo>
                  <a:close/>
                  <a:moveTo>
                    <a:pt x="590" y="140"/>
                  </a:moveTo>
                  <a:cubicBezTo>
                    <a:pt x="594" y="140"/>
                    <a:pt x="598" y="139"/>
                    <a:pt x="602" y="139"/>
                  </a:cubicBezTo>
                  <a:cubicBezTo>
                    <a:pt x="603" y="139"/>
                    <a:pt x="604" y="138"/>
                    <a:pt x="604" y="137"/>
                  </a:cubicBezTo>
                  <a:cubicBezTo>
                    <a:pt x="604" y="136"/>
                    <a:pt x="603" y="135"/>
                    <a:pt x="602" y="135"/>
                  </a:cubicBezTo>
                  <a:cubicBezTo>
                    <a:pt x="598" y="135"/>
                    <a:pt x="594" y="136"/>
                    <a:pt x="590" y="136"/>
                  </a:cubicBezTo>
                  <a:cubicBezTo>
                    <a:pt x="589" y="136"/>
                    <a:pt x="588" y="137"/>
                    <a:pt x="588" y="138"/>
                  </a:cubicBezTo>
                  <a:cubicBezTo>
                    <a:pt x="588" y="139"/>
                    <a:pt x="589" y="140"/>
                    <a:pt x="590" y="140"/>
                  </a:cubicBezTo>
                  <a:close/>
                  <a:moveTo>
                    <a:pt x="566" y="140"/>
                  </a:moveTo>
                  <a:cubicBezTo>
                    <a:pt x="568" y="140"/>
                    <a:pt x="571" y="140"/>
                    <a:pt x="573" y="140"/>
                  </a:cubicBezTo>
                  <a:cubicBezTo>
                    <a:pt x="575" y="140"/>
                    <a:pt x="576" y="140"/>
                    <a:pt x="578" y="140"/>
                  </a:cubicBezTo>
                  <a:cubicBezTo>
                    <a:pt x="579" y="140"/>
                    <a:pt x="580" y="139"/>
                    <a:pt x="580" y="138"/>
                  </a:cubicBezTo>
                  <a:cubicBezTo>
                    <a:pt x="580" y="137"/>
                    <a:pt x="579" y="136"/>
                    <a:pt x="578" y="136"/>
                  </a:cubicBezTo>
                  <a:cubicBezTo>
                    <a:pt x="576" y="136"/>
                    <a:pt x="575" y="136"/>
                    <a:pt x="573" y="136"/>
                  </a:cubicBezTo>
                  <a:cubicBezTo>
                    <a:pt x="571" y="136"/>
                    <a:pt x="568" y="136"/>
                    <a:pt x="566" y="136"/>
                  </a:cubicBezTo>
                  <a:cubicBezTo>
                    <a:pt x="565" y="136"/>
                    <a:pt x="564" y="137"/>
                    <a:pt x="564" y="138"/>
                  </a:cubicBezTo>
                  <a:cubicBezTo>
                    <a:pt x="564" y="139"/>
                    <a:pt x="565" y="140"/>
                    <a:pt x="566" y="140"/>
                  </a:cubicBezTo>
                  <a:close/>
                  <a:moveTo>
                    <a:pt x="542" y="139"/>
                  </a:moveTo>
                  <a:cubicBezTo>
                    <a:pt x="546" y="139"/>
                    <a:pt x="550" y="139"/>
                    <a:pt x="554" y="140"/>
                  </a:cubicBezTo>
                  <a:cubicBezTo>
                    <a:pt x="555" y="140"/>
                    <a:pt x="556" y="139"/>
                    <a:pt x="556" y="138"/>
                  </a:cubicBezTo>
                  <a:cubicBezTo>
                    <a:pt x="556" y="137"/>
                    <a:pt x="555" y="136"/>
                    <a:pt x="554" y="136"/>
                  </a:cubicBezTo>
                  <a:cubicBezTo>
                    <a:pt x="550" y="135"/>
                    <a:pt x="546" y="135"/>
                    <a:pt x="542" y="135"/>
                  </a:cubicBezTo>
                  <a:cubicBezTo>
                    <a:pt x="541" y="135"/>
                    <a:pt x="540" y="136"/>
                    <a:pt x="540" y="137"/>
                  </a:cubicBezTo>
                  <a:cubicBezTo>
                    <a:pt x="540" y="138"/>
                    <a:pt x="541" y="139"/>
                    <a:pt x="542" y="139"/>
                  </a:cubicBezTo>
                  <a:close/>
                  <a:moveTo>
                    <a:pt x="518" y="137"/>
                  </a:moveTo>
                  <a:cubicBezTo>
                    <a:pt x="522" y="138"/>
                    <a:pt x="526" y="138"/>
                    <a:pt x="530" y="138"/>
                  </a:cubicBezTo>
                  <a:cubicBezTo>
                    <a:pt x="531" y="138"/>
                    <a:pt x="532" y="138"/>
                    <a:pt x="532" y="136"/>
                  </a:cubicBezTo>
                  <a:cubicBezTo>
                    <a:pt x="532" y="135"/>
                    <a:pt x="532" y="134"/>
                    <a:pt x="530" y="134"/>
                  </a:cubicBezTo>
                  <a:cubicBezTo>
                    <a:pt x="526" y="134"/>
                    <a:pt x="523" y="134"/>
                    <a:pt x="519" y="133"/>
                  </a:cubicBezTo>
                  <a:cubicBezTo>
                    <a:pt x="517" y="133"/>
                    <a:pt x="516" y="134"/>
                    <a:pt x="516" y="135"/>
                  </a:cubicBezTo>
                  <a:cubicBezTo>
                    <a:pt x="516" y="136"/>
                    <a:pt x="517" y="137"/>
                    <a:pt x="518" y="137"/>
                  </a:cubicBezTo>
                  <a:close/>
                  <a:moveTo>
                    <a:pt x="494" y="135"/>
                  </a:moveTo>
                  <a:cubicBezTo>
                    <a:pt x="498" y="135"/>
                    <a:pt x="502" y="136"/>
                    <a:pt x="506" y="136"/>
                  </a:cubicBezTo>
                  <a:cubicBezTo>
                    <a:pt x="507" y="136"/>
                    <a:pt x="508" y="135"/>
                    <a:pt x="508" y="134"/>
                  </a:cubicBezTo>
                  <a:cubicBezTo>
                    <a:pt x="509" y="133"/>
                    <a:pt x="508" y="132"/>
                    <a:pt x="507" y="132"/>
                  </a:cubicBezTo>
                  <a:cubicBezTo>
                    <a:pt x="503" y="132"/>
                    <a:pt x="499" y="131"/>
                    <a:pt x="495" y="131"/>
                  </a:cubicBezTo>
                  <a:cubicBezTo>
                    <a:pt x="494" y="131"/>
                    <a:pt x="493" y="131"/>
                    <a:pt x="493" y="132"/>
                  </a:cubicBezTo>
                  <a:cubicBezTo>
                    <a:pt x="492" y="134"/>
                    <a:pt x="493" y="135"/>
                    <a:pt x="494" y="135"/>
                  </a:cubicBezTo>
                  <a:close/>
                  <a:moveTo>
                    <a:pt x="470" y="131"/>
                  </a:moveTo>
                  <a:cubicBezTo>
                    <a:pt x="474" y="132"/>
                    <a:pt x="478" y="132"/>
                    <a:pt x="482" y="133"/>
                  </a:cubicBezTo>
                  <a:cubicBezTo>
                    <a:pt x="483" y="133"/>
                    <a:pt x="484" y="132"/>
                    <a:pt x="485" y="131"/>
                  </a:cubicBezTo>
                  <a:cubicBezTo>
                    <a:pt x="485" y="130"/>
                    <a:pt x="484" y="129"/>
                    <a:pt x="483" y="129"/>
                  </a:cubicBezTo>
                  <a:cubicBezTo>
                    <a:pt x="479" y="129"/>
                    <a:pt x="475" y="128"/>
                    <a:pt x="471" y="127"/>
                  </a:cubicBezTo>
                  <a:cubicBezTo>
                    <a:pt x="470" y="127"/>
                    <a:pt x="469" y="128"/>
                    <a:pt x="469" y="129"/>
                  </a:cubicBezTo>
                  <a:cubicBezTo>
                    <a:pt x="469" y="130"/>
                    <a:pt x="469" y="131"/>
                    <a:pt x="470" y="131"/>
                  </a:cubicBezTo>
                  <a:close/>
                  <a:moveTo>
                    <a:pt x="447" y="127"/>
                  </a:moveTo>
                  <a:cubicBezTo>
                    <a:pt x="451" y="128"/>
                    <a:pt x="455" y="128"/>
                    <a:pt x="459" y="129"/>
                  </a:cubicBezTo>
                  <a:cubicBezTo>
                    <a:pt x="460" y="129"/>
                    <a:pt x="461" y="129"/>
                    <a:pt x="461" y="128"/>
                  </a:cubicBezTo>
                  <a:cubicBezTo>
                    <a:pt x="461" y="126"/>
                    <a:pt x="460" y="125"/>
                    <a:pt x="459" y="125"/>
                  </a:cubicBezTo>
                  <a:cubicBezTo>
                    <a:pt x="455" y="125"/>
                    <a:pt x="451" y="124"/>
                    <a:pt x="447" y="123"/>
                  </a:cubicBezTo>
                  <a:cubicBezTo>
                    <a:pt x="446" y="123"/>
                    <a:pt x="445" y="124"/>
                    <a:pt x="445" y="125"/>
                  </a:cubicBezTo>
                  <a:cubicBezTo>
                    <a:pt x="445" y="126"/>
                    <a:pt x="446" y="127"/>
                    <a:pt x="447" y="127"/>
                  </a:cubicBezTo>
                  <a:close/>
                  <a:moveTo>
                    <a:pt x="423" y="122"/>
                  </a:moveTo>
                  <a:cubicBezTo>
                    <a:pt x="427" y="123"/>
                    <a:pt x="431" y="124"/>
                    <a:pt x="435" y="125"/>
                  </a:cubicBezTo>
                  <a:cubicBezTo>
                    <a:pt x="436" y="125"/>
                    <a:pt x="437" y="124"/>
                    <a:pt x="437" y="123"/>
                  </a:cubicBezTo>
                  <a:cubicBezTo>
                    <a:pt x="438" y="122"/>
                    <a:pt x="437" y="121"/>
                    <a:pt x="436" y="121"/>
                  </a:cubicBezTo>
                  <a:cubicBezTo>
                    <a:pt x="432" y="120"/>
                    <a:pt x="428" y="119"/>
                    <a:pt x="424" y="118"/>
                  </a:cubicBezTo>
                  <a:cubicBezTo>
                    <a:pt x="423" y="118"/>
                    <a:pt x="422" y="118"/>
                    <a:pt x="422" y="120"/>
                  </a:cubicBezTo>
                  <a:cubicBezTo>
                    <a:pt x="421" y="121"/>
                    <a:pt x="422" y="122"/>
                    <a:pt x="423" y="122"/>
                  </a:cubicBezTo>
                  <a:close/>
                  <a:moveTo>
                    <a:pt x="400" y="116"/>
                  </a:moveTo>
                  <a:cubicBezTo>
                    <a:pt x="404" y="117"/>
                    <a:pt x="408" y="118"/>
                    <a:pt x="411" y="119"/>
                  </a:cubicBezTo>
                  <a:cubicBezTo>
                    <a:pt x="413" y="119"/>
                    <a:pt x="414" y="119"/>
                    <a:pt x="414" y="118"/>
                  </a:cubicBezTo>
                  <a:cubicBezTo>
                    <a:pt x="414" y="117"/>
                    <a:pt x="413" y="116"/>
                    <a:pt x="412" y="115"/>
                  </a:cubicBezTo>
                  <a:cubicBezTo>
                    <a:pt x="409" y="114"/>
                    <a:pt x="405" y="113"/>
                    <a:pt x="401" y="112"/>
                  </a:cubicBezTo>
                  <a:cubicBezTo>
                    <a:pt x="400" y="112"/>
                    <a:pt x="399" y="113"/>
                    <a:pt x="398" y="114"/>
                  </a:cubicBezTo>
                  <a:cubicBezTo>
                    <a:pt x="398" y="115"/>
                    <a:pt x="399" y="116"/>
                    <a:pt x="400" y="116"/>
                  </a:cubicBezTo>
                  <a:close/>
                  <a:moveTo>
                    <a:pt x="377" y="110"/>
                  </a:moveTo>
                  <a:cubicBezTo>
                    <a:pt x="380" y="111"/>
                    <a:pt x="384" y="112"/>
                    <a:pt x="388" y="113"/>
                  </a:cubicBezTo>
                  <a:cubicBezTo>
                    <a:pt x="389" y="113"/>
                    <a:pt x="390" y="113"/>
                    <a:pt x="391" y="112"/>
                  </a:cubicBezTo>
                  <a:cubicBezTo>
                    <a:pt x="391" y="111"/>
                    <a:pt x="390" y="110"/>
                    <a:pt x="389" y="109"/>
                  </a:cubicBezTo>
                  <a:cubicBezTo>
                    <a:pt x="385" y="108"/>
                    <a:pt x="382" y="107"/>
                    <a:pt x="378" y="106"/>
                  </a:cubicBezTo>
                  <a:cubicBezTo>
                    <a:pt x="377" y="106"/>
                    <a:pt x="376" y="106"/>
                    <a:pt x="375" y="107"/>
                  </a:cubicBezTo>
                  <a:cubicBezTo>
                    <a:pt x="375" y="108"/>
                    <a:pt x="376" y="109"/>
                    <a:pt x="377" y="110"/>
                  </a:cubicBezTo>
                  <a:close/>
                  <a:moveTo>
                    <a:pt x="354" y="103"/>
                  </a:moveTo>
                  <a:cubicBezTo>
                    <a:pt x="357" y="104"/>
                    <a:pt x="361" y="105"/>
                    <a:pt x="365" y="106"/>
                  </a:cubicBezTo>
                  <a:cubicBezTo>
                    <a:pt x="366" y="107"/>
                    <a:pt x="367" y="106"/>
                    <a:pt x="368" y="105"/>
                  </a:cubicBezTo>
                  <a:cubicBezTo>
                    <a:pt x="368" y="104"/>
                    <a:pt x="367" y="103"/>
                    <a:pt x="366" y="103"/>
                  </a:cubicBezTo>
                  <a:cubicBezTo>
                    <a:pt x="362" y="102"/>
                    <a:pt x="358" y="100"/>
                    <a:pt x="355" y="99"/>
                  </a:cubicBezTo>
                  <a:cubicBezTo>
                    <a:pt x="353" y="99"/>
                    <a:pt x="352" y="100"/>
                    <a:pt x="352" y="101"/>
                  </a:cubicBezTo>
                  <a:cubicBezTo>
                    <a:pt x="352" y="102"/>
                    <a:pt x="352" y="103"/>
                    <a:pt x="354" y="103"/>
                  </a:cubicBezTo>
                  <a:close/>
                  <a:moveTo>
                    <a:pt x="330" y="98"/>
                  </a:moveTo>
                  <a:cubicBezTo>
                    <a:pt x="334" y="99"/>
                    <a:pt x="338" y="100"/>
                    <a:pt x="342" y="101"/>
                  </a:cubicBezTo>
                  <a:cubicBezTo>
                    <a:pt x="343" y="101"/>
                    <a:pt x="344" y="100"/>
                    <a:pt x="344" y="99"/>
                  </a:cubicBezTo>
                  <a:cubicBezTo>
                    <a:pt x="345" y="98"/>
                    <a:pt x="344" y="97"/>
                    <a:pt x="343" y="97"/>
                  </a:cubicBezTo>
                  <a:cubicBezTo>
                    <a:pt x="339" y="96"/>
                    <a:pt x="335" y="95"/>
                    <a:pt x="331" y="94"/>
                  </a:cubicBezTo>
                  <a:cubicBezTo>
                    <a:pt x="330" y="94"/>
                    <a:pt x="329" y="94"/>
                    <a:pt x="329" y="96"/>
                  </a:cubicBezTo>
                  <a:cubicBezTo>
                    <a:pt x="328" y="97"/>
                    <a:pt x="329" y="98"/>
                    <a:pt x="330" y="98"/>
                  </a:cubicBezTo>
                  <a:close/>
                  <a:moveTo>
                    <a:pt x="307" y="94"/>
                  </a:moveTo>
                  <a:cubicBezTo>
                    <a:pt x="311" y="94"/>
                    <a:pt x="315" y="95"/>
                    <a:pt x="319" y="96"/>
                  </a:cubicBezTo>
                  <a:cubicBezTo>
                    <a:pt x="320" y="96"/>
                    <a:pt x="321" y="95"/>
                    <a:pt x="321" y="94"/>
                  </a:cubicBezTo>
                  <a:cubicBezTo>
                    <a:pt x="321" y="93"/>
                    <a:pt x="320" y="92"/>
                    <a:pt x="319" y="92"/>
                  </a:cubicBezTo>
                  <a:cubicBezTo>
                    <a:pt x="315" y="91"/>
                    <a:pt x="311" y="90"/>
                    <a:pt x="307" y="90"/>
                  </a:cubicBezTo>
                  <a:cubicBezTo>
                    <a:pt x="306" y="90"/>
                    <a:pt x="305" y="90"/>
                    <a:pt x="305" y="91"/>
                  </a:cubicBezTo>
                  <a:cubicBezTo>
                    <a:pt x="305" y="92"/>
                    <a:pt x="306" y="93"/>
                    <a:pt x="307" y="94"/>
                  </a:cubicBezTo>
                  <a:close/>
                  <a:moveTo>
                    <a:pt x="283" y="91"/>
                  </a:moveTo>
                  <a:cubicBezTo>
                    <a:pt x="287" y="91"/>
                    <a:pt x="291" y="91"/>
                    <a:pt x="295" y="92"/>
                  </a:cubicBezTo>
                  <a:cubicBezTo>
                    <a:pt x="296" y="92"/>
                    <a:pt x="297" y="91"/>
                    <a:pt x="297" y="90"/>
                  </a:cubicBezTo>
                  <a:cubicBezTo>
                    <a:pt x="297" y="89"/>
                    <a:pt x="297" y="88"/>
                    <a:pt x="295" y="88"/>
                  </a:cubicBezTo>
                  <a:cubicBezTo>
                    <a:pt x="291" y="88"/>
                    <a:pt x="287" y="87"/>
                    <a:pt x="283" y="87"/>
                  </a:cubicBezTo>
                  <a:cubicBezTo>
                    <a:pt x="282" y="87"/>
                    <a:pt x="281" y="87"/>
                    <a:pt x="281" y="88"/>
                  </a:cubicBezTo>
                  <a:cubicBezTo>
                    <a:pt x="281" y="90"/>
                    <a:pt x="282" y="91"/>
                    <a:pt x="283" y="91"/>
                  </a:cubicBezTo>
                  <a:close/>
                  <a:moveTo>
                    <a:pt x="259" y="89"/>
                  </a:moveTo>
                  <a:cubicBezTo>
                    <a:pt x="263" y="89"/>
                    <a:pt x="267" y="89"/>
                    <a:pt x="271" y="90"/>
                  </a:cubicBezTo>
                  <a:cubicBezTo>
                    <a:pt x="272" y="90"/>
                    <a:pt x="273" y="89"/>
                    <a:pt x="273" y="88"/>
                  </a:cubicBezTo>
                  <a:cubicBezTo>
                    <a:pt x="273" y="87"/>
                    <a:pt x="273" y="86"/>
                    <a:pt x="271" y="86"/>
                  </a:cubicBezTo>
                  <a:cubicBezTo>
                    <a:pt x="267" y="85"/>
                    <a:pt x="263" y="85"/>
                    <a:pt x="259" y="85"/>
                  </a:cubicBezTo>
                  <a:cubicBezTo>
                    <a:pt x="258" y="85"/>
                    <a:pt x="257" y="86"/>
                    <a:pt x="257" y="87"/>
                  </a:cubicBezTo>
                  <a:cubicBezTo>
                    <a:pt x="257" y="88"/>
                    <a:pt x="258" y="89"/>
                    <a:pt x="259" y="89"/>
                  </a:cubicBezTo>
                  <a:close/>
                  <a:moveTo>
                    <a:pt x="235" y="89"/>
                  </a:moveTo>
                  <a:cubicBezTo>
                    <a:pt x="238" y="89"/>
                    <a:pt x="241" y="89"/>
                    <a:pt x="244" y="89"/>
                  </a:cubicBezTo>
                  <a:cubicBezTo>
                    <a:pt x="245" y="89"/>
                    <a:pt x="246" y="89"/>
                    <a:pt x="247" y="89"/>
                  </a:cubicBezTo>
                  <a:cubicBezTo>
                    <a:pt x="248" y="89"/>
                    <a:pt x="249" y="88"/>
                    <a:pt x="249" y="87"/>
                  </a:cubicBezTo>
                  <a:cubicBezTo>
                    <a:pt x="249" y="86"/>
                    <a:pt x="248" y="85"/>
                    <a:pt x="247" y="85"/>
                  </a:cubicBezTo>
                  <a:cubicBezTo>
                    <a:pt x="246" y="85"/>
                    <a:pt x="245" y="85"/>
                    <a:pt x="244" y="85"/>
                  </a:cubicBezTo>
                  <a:cubicBezTo>
                    <a:pt x="241" y="85"/>
                    <a:pt x="238" y="85"/>
                    <a:pt x="235" y="85"/>
                  </a:cubicBezTo>
                  <a:cubicBezTo>
                    <a:pt x="234" y="85"/>
                    <a:pt x="233" y="86"/>
                    <a:pt x="233" y="87"/>
                  </a:cubicBezTo>
                  <a:cubicBezTo>
                    <a:pt x="233" y="88"/>
                    <a:pt x="234" y="89"/>
                    <a:pt x="235" y="89"/>
                  </a:cubicBezTo>
                  <a:close/>
                  <a:moveTo>
                    <a:pt x="212" y="90"/>
                  </a:moveTo>
                  <a:cubicBezTo>
                    <a:pt x="215" y="90"/>
                    <a:pt x="219" y="89"/>
                    <a:pt x="223" y="89"/>
                  </a:cubicBezTo>
                  <a:cubicBezTo>
                    <a:pt x="225" y="89"/>
                    <a:pt x="225" y="88"/>
                    <a:pt x="225" y="87"/>
                  </a:cubicBezTo>
                  <a:cubicBezTo>
                    <a:pt x="225" y="86"/>
                    <a:pt x="224" y="85"/>
                    <a:pt x="223" y="85"/>
                  </a:cubicBezTo>
                  <a:cubicBezTo>
                    <a:pt x="219" y="85"/>
                    <a:pt x="215" y="86"/>
                    <a:pt x="211" y="86"/>
                  </a:cubicBezTo>
                  <a:cubicBezTo>
                    <a:pt x="210" y="86"/>
                    <a:pt x="209" y="87"/>
                    <a:pt x="209" y="88"/>
                  </a:cubicBezTo>
                  <a:cubicBezTo>
                    <a:pt x="209" y="89"/>
                    <a:pt x="210" y="90"/>
                    <a:pt x="212" y="90"/>
                  </a:cubicBezTo>
                  <a:close/>
                  <a:moveTo>
                    <a:pt x="188" y="93"/>
                  </a:moveTo>
                  <a:cubicBezTo>
                    <a:pt x="192" y="92"/>
                    <a:pt x="196" y="92"/>
                    <a:pt x="200" y="91"/>
                  </a:cubicBezTo>
                  <a:cubicBezTo>
                    <a:pt x="201" y="91"/>
                    <a:pt x="202" y="90"/>
                    <a:pt x="201" y="89"/>
                  </a:cubicBezTo>
                  <a:cubicBezTo>
                    <a:pt x="201" y="88"/>
                    <a:pt x="200" y="87"/>
                    <a:pt x="199" y="87"/>
                  </a:cubicBezTo>
                  <a:cubicBezTo>
                    <a:pt x="195" y="88"/>
                    <a:pt x="191" y="88"/>
                    <a:pt x="187" y="89"/>
                  </a:cubicBezTo>
                  <a:cubicBezTo>
                    <a:pt x="186" y="89"/>
                    <a:pt x="185" y="90"/>
                    <a:pt x="186" y="91"/>
                  </a:cubicBezTo>
                  <a:cubicBezTo>
                    <a:pt x="186" y="92"/>
                    <a:pt x="187" y="93"/>
                    <a:pt x="188" y="93"/>
                  </a:cubicBezTo>
                  <a:close/>
                  <a:moveTo>
                    <a:pt x="164" y="98"/>
                  </a:moveTo>
                  <a:cubicBezTo>
                    <a:pt x="168" y="97"/>
                    <a:pt x="172" y="96"/>
                    <a:pt x="176" y="95"/>
                  </a:cubicBezTo>
                  <a:cubicBezTo>
                    <a:pt x="177" y="95"/>
                    <a:pt x="178" y="94"/>
                    <a:pt x="178" y="93"/>
                  </a:cubicBezTo>
                  <a:cubicBezTo>
                    <a:pt x="178" y="92"/>
                    <a:pt x="176" y="91"/>
                    <a:pt x="175" y="91"/>
                  </a:cubicBezTo>
                  <a:cubicBezTo>
                    <a:pt x="171" y="92"/>
                    <a:pt x="167" y="93"/>
                    <a:pt x="164" y="94"/>
                  </a:cubicBezTo>
                  <a:cubicBezTo>
                    <a:pt x="163" y="94"/>
                    <a:pt x="162" y="95"/>
                    <a:pt x="162" y="96"/>
                  </a:cubicBezTo>
                  <a:cubicBezTo>
                    <a:pt x="162" y="97"/>
                    <a:pt x="163" y="98"/>
                    <a:pt x="164" y="98"/>
                  </a:cubicBezTo>
                  <a:close/>
                  <a:moveTo>
                    <a:pt x="141" y="104"/>
                  </a:moveTo>
                  <a:cubicBezTo>
                    <a:pt x="145" y="103"/>
                    <a:pt x="149" y="102"/>
                    <a:pt x="153" y="100"/>
                  </a:cubicBezTo>
                  <a:cubicBezTo>
                    <a:pt x="154" y="100"/>
                    <a:pt x="155" y="99"/>
                    <a:pt x="154" y="98"/>
                  </a:cubicBezTo>
                  <a:cubicBezTo>
                    <a:pt x="154" y="97"/>
                    <a:pt x="153" y="96"/>
                    <a:pt x="152" y="97"/>
                  </a:cubicBezTo>
                  <a:cubicBezTo>
                    <a:pt x="148" y="98"/>
                    <a:pt x="144" y="99"/>
                    <a:pt x="140" y="100"/>
                  </a:cubicBezTo>
                  <a:cubicBezTo>
                    <a:pt x="139" y="100"/>
                    <a:pt x="139" y="101"/>
                    <a:pt x="139" y="102"/>
                  </a:cubicBezTo>
                  <a:cubicBezTo>
                    <a:pt x="139" y="104"/>
                    <a:pt x="140" y="104"/>
                    <a:pt x="141" y="104"/>
                  </a:cubicBezTo>
                  <a:close/>
                  <a:moveTo>
                    <a:pt x="119" y="112"/>
                  </a:moveTo>
                  <a:cubicBezTo>
                    <a:pt x="123" y="110"/>
                    <a:pt x="126" y="109"/>
                    <a:pt x="130" y="108"/>
                  </a:cubicBezTo>
                  <a:cubicBezTo>
                    <a:pt x="131" y="107"/>
                    <a:pt x="132" y="106"/>
                    <a:pt x="131" y="105"/>
                  </a:cubicBezTo>
                  <a:cubicBezTo>
                    <a:pt x="131" y="104"/>
                    <a:pt x="130" y="103"/>
                    <a:pt x="129" y="104"/>
                  </a:cubicBezTo>
                  <a:cubicBezTo>
                    <a:pt x="125" y="105"/>
                    <a:pt x="121" y="107"/>
                    <a:pt x="118" y="108"/>
                  </a:cubicBezTo>
                  <a:cubicBezTo>
                    <a:pt x="117" y="108"/>
                    <a:pt x="116" y="110"/>
                    <a:pt x="116" y="111"/>
                  </a:cubicBezTo>
                  <a:cubicBezTo>
                    <a:pt x="117" y="112"/>
                    <a:pt x="118" y="112"/>
                    <a:pt x="119" y="112"/>
                  </a:cubicBezTo>
                  <a:close/>
                  <a:moveTo>
                    <a:pt x="97" y="121"/>
                  </a:moveTo>
                  <a:cubicBezTo>
                    <a:pt x="101" y="120"/>
                    <a:pt x="104" y="118"/>
                    <a:pt x="108" y="116"/>
                  </a:cubicBezTo>
                  <a:cubicBezTo>
                    <a:pt x="109" y="116"/>
                    <a:pt x="110" y="115"/>
                    <a:pt x="109" y="114"/>
                  </a:cubicBezTo>
                  <a:cubicBezTo>
                    <a:pt x="109" y="113"/>
                    <a:pt x="107" y="112"/>
                    <a:pt x="106" y="113"/>
                  </a:cubicBezTo>
                  <a:cubicBezTo>
                    <a:pt x="103" y="114"/>
                    <a:pt x="99" y="116"/>
                    <a:pt x="95" y="118"/>
                  </a:cubicBezTo>
                  <a:cubicBezTo>
                    <a:pt x="95" y="118"/>
                    <a:pt x="94" y="120"/>
                    <a:pt x="95" y="121"/>
                  </a:cubicBezTo>
                  <a:cubicBezTo>
                    <a:pt x="95" y="122"/>
                    <a:pt x="96" y="122"/>
                    <a:pt x="97" y="121"/>
                  </a:cubicBezTo>
                  <a:close/>
                  <a:moveTo>
                    <a:pt x="76" y="133"/>
                  </a:moveTo>
                  <a:cubicBezTo>
                    <a:pt x="80" y="131"/>
                    <a:pt x="83" y="129"/>
                    <a:pt x="87" y="127"/>
                  </a:cubicBezTo>
                  <a:cubicBezTo>
                    <a:pt x="88" y="126"/>
                    <a:pt x="88" y="125"/>
                    <a:pt x="87" y="124"/>
                  </a:cubicBezTo>
                  <a:cubicBezTo>
                    <a:pt x="87" y="123"/>
                    <a:pt x="86" y="123"/>
                    <a:pt x="85" y="123"/>
                  </a:cubicBezTo>
                  <a:cubicBezTo>
                    <a:pt x="81" y="125"/>
                    <a:pt x="78" y="127"/>
                    <a:pt x="74" y="129"/>
                  </a:cubicBezTo>
                  <a:cubicBezTo>
                    <a:pt x="73" y="130"/>
                    <a:pt x="73" y="131"/>
                    <a:pt x="74" y="132"/>
                  </a:cubicBezTo>
                  <a:cubicBezTo>
                    <a:pt x="74" y="133"/>
                    <a:pt x="75" y="133"/>
                    <a:pt x="76" y="133"/>
                  </a:cubicBezTo>
                  <a:close/>
                  <a:moveTo>
                    <a:pt x="56" y="146"/>
                  </a:moveTo>
                  <a:cubicBezTo>
                    <a:pt x="59" y="144"/>
                    <a:pt x="63" y="141"/>
                    <a:pt x="66" y="139"/>
                  </a:cubicBezTo>
                  <a:cubicBezTo>
                    <a:pt x="67" y="139"/>
                    <a:pt x="67" y="137"/>
                    <a:pt x="67" y="136"/>
                  </a:cubicBezTo>
                  <a:cubicBezTo>
                    <a:pt x="66" y="135"/>
                    <a:pt x="65" y="135"/>
                    <a:pt x="64" y="136"/>
                  </a:cubicBezTo>
                  <a:cubicBezTo>
                    <a:pt x="61" y="138"/>
                    <a:pt x="57" y="140"/>
                    <a:pt x="54" y="143"/>
                  </a:cubicBezTo>
                  <a:cubicBezTo>
                    <a:pt x="53" y="143"/>
                    <a:pt x="53" y="144"/>
                    <a:pt x="54" y="145"/>
                  </a:cubicBezTo>
                  <a:cubicBezTo>
                    <a:pt x="54" y="146"/>
                    <a:pt x="55" y="146"/>
                    <a:pt x="56" y="146"/>
                  </a:cubicBezTo>
                  <a:close/>
                  <a:moveTo>
                    <a:pt x="37" y="160"/>
                  </a:moveTo>
                  <a:cubicBezTo>
                    <a:pt x="40" y="158"/>
                    <a:pt x="43" y="155"/>
                    <a:pt x="47" y="153"/>
                  </a:cubicBezTo>
                  <a:cubicBezTo>
                    <a:pt x="48" y="152"/>
                    <a:pt x="48" y="151"/>
                    <a:pt x="47" y="150"/>
                  </a:cubicBezTo>
                  <a:cubicBezTo>
                    <a:pt x="46" y="149"/>
                    <a:pt x="45" y="149"/>
                    <a:pt x="44" y="150"/>
                  </a:cubicBezTo>
                  <a:cubicBezTo>
                    <a:pt x="41" y="152"/>
                    <a:pt x="38" y="155"/>
                    <a:pt x="35" y="157"/>
                  </a:cubicBezTo>
                  <a:cubicBezTo>
                    <a:pt x="34" y="158"/>
                    <a:pt x="34" y="159"/>
                    <a:pt x="35" y="160"/>
                  </a:cubicBezTo>
                  <a:cubicBezTo>
                    <a:pt x="35" y="161"/>
                    <a:pt x="37" y="161"/>
                    <a:pt x="37" y="160"/>
                  </a:cubicBezTo>
                  <a:close/>
                  <a:moveTo>
                    <a:pt x="20" y="177"/>
                  </a:moveTo>
                  <a:cubicBezTo>
                    <a:pt x="22" y="174"/>
                    <a:pt x="25" y="171"/>
                    <a:pt x="29" y="168"/>
                  </a:cubicBezTo>
                  <a:cubicBezTo>
                    <a:pt x="29" y="168"/>
                    <a:pt x="29" y="166"/>
                    <a:pt x="29" y="165"/>
                  </a:cubicBezTo>
                  <a:cubicBezTo>
                    <a:pt x="28" y="165"/>
                    <a:pt x="27" y="165"/>
                    <a:pt x="26" y="165"/>
                  </a:cubicBezTo>
                  <a:cubicBezTo>
                    <a:pt x="23" y="168"/>
                    <a:pt x="20" y="171"/>
                    <a:pt x="17" y="174"/>
                  </a:cubicBezTo>
                  <a:cubicBezTo>
                    <a:pt x="16" y="175"/>
                    <a:pt x="16" y="176"/>
                    <a:pt x="17" y="177"/>
                  </a:cubicBezTo>
                  <a:cubicBezTo>
                    <a:pt x="18" y="177"/>
                    <a:pt x="19" y="177"/>
                    <a:pt x="20" y="177"/>
                  </a:cubicBezTo>
                  <a:close/>
                  <a:moveTo>
                    <a:pt x="4" y="194"/>
                  </a:moveTo>
                  <a:cubicBezTo>
                    <a:pt x="4" y="194"/>
                    <a:pt x="4" y="194"/>
                    <a:pt x="5" y="194"/>
                  </a:cubicBezTo>
                  <a:cubicBezTo>
                    <a:pt x="6" y="193"/>
                    <a:pt x="8" y="190"/>
                    <a:pt x="12" y="185"/>
                  </a:cubicBezTo>
                  <a:cubicBezTo>
                    <a:pt x="12" y="184"/>
                    <a:pt x="12" y="183"/>
                    <a:pt x="12" y="182"/>
                  </a:cubicBezTo>
                  <a:cubicBezTo>
                    <a:pt x="11" y="182"/>
                    <a:pt x="10" y="182"/>
                    <a:pt x="9" y="183"/>
                  </a:cubicBezTo>
                  <a:cubicBezTo>
                    <a:pt x="4" y="188"/>
                    <a:pt x="1" y="192"/>
                    <a:pt x="1" y="192"/>
                  </a:cubicBezTo>
                  <a:cubicBezTo>
                    <a:pt x="0" y="193"/>
                    <a:pt x="1" y="194"/>
                    <a:pt x="1" y="195"/>
                  </a:cubicBezTo>
                  <a:cubicBezTo>
                    <a:pt x="2" y="196"/>
                    <a:pt x="4" y="195"/>
                    <a:pt x="4" y="1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4" name="任意多边形 633"/>
            <p:cNvSpPr/>
            <p:nvPr/>
          </p:nvSpPr>
          <p:spPr>
            <a:xfrm>
              <a:off x="6047874" y="577516"/>
              <a:ext cx="3256547" cy="584802"/>
            </a:xfrm>
            <a:custGeom>
              <a:avLst/>
              <a:gdLst>
                <a:gd name="connsiteX0" fmla="*/ 0 w 3256547"/>
                <a:gd name="connsiteY0" fmla="*/ 272716 h 584802"/>
                <a:gd name="connsiteX1" fmla="*/ 1331494 w 3256547"/>
                <a:gd name="connsiteY1" fmla="*/ 577516 h 584802"/>
                <a:gd name="connsiteX2" fmla="*/ 3256547 w 3256547"/>
                <a:gd name="connsiteY2" fmla="*/ 0 h 584802"/>
              </a:gdLst>
              <a:ahLst/>
              <a:cxnLst>
                <a:cxn ang="0">
                  <a:pos x="connsiteX0" y="connsiteY0"/>
                </a:cxn>
                <a:cxn ang="0">
                  <a:pos x="connsiteX1" y="connsiteY1"/>
                </a:cxn>
                <a:cxn ang="0">
                  <a:pos x="connsiteX2" y="connsiteY2"/>
                </a:cxn>
              </a:cxnLst>
              <a:rect l="l" t="t" r="r" b="b"/>
              <a:pathLst>
                <a:path w="3256547" h="584802">
                  <a:moveTo>
                    <a:pt x="0" y="272716"/>
                  </a:moveTo>
                  <a:cubicBezTo>
                    <a:pt x="394368" y="447842"/>
                    <a:pt x="788736" y="622969"/>
                    <a:pt x="1331494" y="577516"/>
                  </a:cubicBezTo>
                  <a:cubicBezTo>
                    <a:pt x="1874252" y="532063"/>
                    <a:pt x="2565399" y="266031"/>
                    <a:pt x="3256547" y="0"/>
                  </a:cubicBezTo>
                </a:path>
              </a:pathLst>
            </a:custGeom>
            <a:no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nvGrpSpPr>
            <p:cNvPr id="652" name="组合 651"/>
            <p:cNvGrpSpPr/>
            <p:nvPr/>
          </p:nvGrpSpPr>
          <p:grpSpPr>
            <a:xfrm>
              <a:off x="7538552" y="4952687"/>
              <a:ext cx="1697480" cy="1856346"/>
              <a:chOff x="398318" y="444635"/>
              <a:chExt cx="1697480" cy="1856346"/>
            </a:xfrm>
          </p:grpSpPr>
          <p:sp>
            <p:nvSpPr>
              <p:cNvPr id="635" name="Freeform 318"/>
              <p:cNvSpPr>
                <a:spLocks/>
              </p:cNvSpPr>
              <p:nvPr/>
            </p:nvSpPr>
            <p:spPr bwMode="auto">
              <a:xfrm rot="16200000">
                <a:off x="903209" y="1132332"/>
                <a:ext cx="1168649" cy="1168649"/>
              </a:xfrm>
              <a:custGeom>
                <a:avLst/>
                <a:gdLst>
                  <a:gd name="T0" fmla="*/ 183 w 201"/>
                  <a:gd name="T1" fmla="*/ 133 h 201"/>
                  <a:gd name="T2" fmla="*/ 132 w 201"/>
                  <a:gd name="T3" fmla="*/ 18 h 201"/>
                  <a:gd name="T4" fmla="*/ 17 w 201"/>
                  <a:gd name="T5" fmla="*/ 69 h 201"/>
                  <a:gd name="T6" fmla="*/ 68 w 201"/>
                  <a:gd name="T7" fmla="*/ 184 h 201"/>
                  <a:gd name="T8" fmla="*/ 183 w 201"/>
                  <a:gd name="T9" fmla="*/ 133 h 201"/>
                </a:gdLst>
                <a:ahLst/>
                <a:cxnLst>
                  <a:cxn ang="0">
                    <a:pos x="T0" y="T1"/>
                  </a:cxn>
                  <a:cxn ang="0">
                    <a:pos x="T2" y="T3"/>
                  </a:cxn>
                  <a:cxn ang="0">
                    <a:pos x="T4" y="T5"/>
                  </a:cxn>
                  <a:cxn ang="0">
                    <a:pos x="T6" y="T7"/>
                  </a:cxn>
                  <a:cxn ang="0">
                    <a:pos x="T8" y="T9"/>
                  </a:cxn>
                </a:cxnLst>
                <a:rect l="0" t="0" r="r" b="b"/>
                <a:pathLst>
                  <a:path w="201" h="201">
                    <a:moveTo>
                      <a:pt x="183" y="133"/>
                    </a:moveTo>
                    <a:cubicBezTo>
                      <a:pt x="201" y="87"/>
                      <a:pt x="178" y="35"/>
                      <a:pt x="132" y="18"/>
                    </a:cubicBezTo>
                    <a:cubicBezTo>
                      <a:pt x="86" y="0"/>
                      <a:pt x="35" y="23"/>
                      <a:pt x="17" y="69"/>
                    </a:cubicBezTo>
                    <a:cubicBezTo>
                      <a:pt x="0" y="115"/>
                      <a:pt x="23" y="166"/>
                      <a:pt x="68" y="184"/>
                    </a:cubicBezTo>
                    <a:cubicBezTo>
                      <a:pt x="114" y="201"/>
                      <a:pt x="165" y="178"/>
                      <a:pt x="183" y="133"/>
                    </a:cubicBezTo>
                    <a:close/>
                  </a:path>
                </a:pathLst>
              </a:custGeom>
              <a:solidFill>
                <a:srgbClr val="EFB2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6" name="Freeform 319"/>
              <p:cNvSpPr>
                <a:spLocks/>
              </p:cNvSpPr>
              <p:nvPr/>
            </p:nvSpPr>
            <p:spPr bwMode="auto">
              <a:xfrm rot="16200000">
                <a:off x="892328" y="1410893"/>
                <a:ext cx="970610" cy="574532"/>
              </a:xfrm>
              <a:custGeom>
                <a:avLst/>
                <a:gdLst>
                  <a:gd name="T0" fmla="*/ 30 w 167"/>
                  <a:gd name="T1" fmla="*/ 0 h 99"/>
                  <a:gd name="T2" fmla="*/ 160 w 167"/>
                  <a:gd name="T3" fmla="*/ 46 h 99"/>
                  <a:gd name="T4" fmla="*/ 161 w 167"/>
                  <a:gd name="T5" fmla="*/ 85 h 99"/>
                  <a:gd name="T6" fmla="*/ 0 w 167"/>
                  <a:gd name="T7" fmla="*/ 44 h 99"/>
                  <a:gd name="T8" fmla="*/ 30 w 167"/>
                  <a:gd name="T9" fmla="*/ 0 h 99"/>
                </a:gdLst>
                <a:ahLst/>
                <a:cxnLst>
                  <a:cxn ang="0">
                    <a:pos x="T0" y="T1"/>
                  </a:cxn>
                  <a:cxn ang="0">
                    <a:pos x="T2" y="T3"/>
                  </a:cxn>
                  <a:cxn ang="0">
                    <a:pos x="T4" y="T5"/>
                  </a:cxn>
                  <a:cxn ang="0">
                    <a:pos x="T6" y="T7"/>
                  </a:cxn>
                  <a:cxn ang="0">
                    <a:pos x="T8" y="T9"/>
                  </a:cxn>
                </a:cxnLst>
                <a:rect l="0" t="0" r="r" b="b"/>
                <a:pathLst>
                  <a:path w="167" h="99">
                    <a:moveTo>
                      <a:pt x="30" y="0"/>
                    </a:moveTo>
                    <a:cubicBezTo>
                      <a:pt x="30" y="0"/>
                      <a:pt x="90" y="51"/>
                      <a:pt x="160" y="46"/>
                    </a:cubicBezTo>
                    <a:cubicBezTo>
                      <a:pt x="160" y="46"/>
                      <a:pt x="167" y="62"/>
                      <a:pt x="161" y="85"/>
                    </a:cubicBezTo>
                    <a:cubicBezTo>
                      <a:pt x="161" y="85"/>
                      <a:pt x="82" y="99"/>
                      <a:pt x="0" y="44"/>
                    </a:cubicBezTo>
                    <a:cubicBezTo>
                      <a:pt x="0" y="44"/>
                      <a:pt x="6" y="17"/>
                      <a:pt x="30" y="0"/>
                    </a:cubicBezTo>
                    <a:close/>
                  </a:path>
                </a:pathLst>
              </a:custGeom>
              <a:solidFill>
                <a:srgbClr val="EFBD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7" name="Freeform 320"/>
              <p:cNvSpPr>
                <a:spLocks/>
              </p:cNvSpPr>
              <p:nvPr/>
            </p:nvSpPr>
            <p:spPr bwMode="auto">
              <a:xfrm rot="16200000">
                <a:off x="1103425" y="1541468"/>
                <a:ext cx="948847" cy="383021"/>
              </a:xfrm>
              <a:custGeom>
                <a:avLst/>
                <a:gdLst>
                  <a:gd name="T0" fmla="*/ 0 w 163"/>
                  <a:gd name="T1" fmla="*/ 0 h 66"/>
                  <a:gd name="T2" fmla="*/ 163 w 163"/>
                  <a:gd name="T3" fmla="*/ 39 h 66"/>
                  <a:gd name="T4" fmla="*/ 153 w 163"/>
                  <a:gd name="T5" fmla="*/ 66 h 66"/>
                  <a:gd name="T6" fmla="*/ 0 w 163"/>
                  <a:gd name="T7" fmla="*/ 8 h 66"/>
                  <a:gd name="T8" fmla="*/ 0 w 163"/>
                  <a:gd name="T9" fmla="*/ 0 h 66"/>
                </a:gdLst>
                <a:ahLst/>
                <a:cxnLst>
                  <a:cxn ang="0">
                    <a:pos x="T0" y="T1"/>
                  </a:cxn>
                  <a:cxn ang="0">
                    <a:pos x="T2" y="T3"/>
                  </a:cxn>
                  <a:cxn ang="0">
                    <a:pos x="T4" y="T5"/>
                  </a:cxn>
                  <a:cxn ang="0">
                    <a:pos x="T6" y="T7"/>
                  </a:cxn>
                  <a:cxn ang="0">
                    <a:pos x="T8" y="T9"/>
                  </a:cxn>
                </a:cxnLst>
                <a:rect l="0" t="0" r="r" b="b"/>
                <a:pathLst>
                  <a:path w="163" h="66">
                    <a:moveTo>
                      <a:pt x="0" y="0"/>
                    </a:moveTo>
                    <a:cubicBezTo>
                      <a:pt x="0" y="0"/>
                      <a:pt x="79" y="53"/>
                      <a:pt x="163" y="39"/>
                    </a:cubicBezTo>
                    <a:cubicBezTo>
                      <a:pt x="163" y="39"/>
                      <a:pt x="163" y="50"/>
                      <a:pt x="153" y="66"/>
                    </a:cubicBezTo>
                    <a:cubicBezTo>
                      <a:pt x="153" y="66"/>
                      <a:pt x="32" y="63"/>
                      <a:pt x="0" y="8"/>
                    </a:cubicBezTo>
                    <a:lnTo>
                      <a:pt x="0" y="0"/>
                    </a:lnTo>
                    <a:close/>
                  </a:path>
                </a:pathLst>
              </a:custGeom>
              <a:solidFill>
                <a:srgbClr val="EFC4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8" name="Freeform 321"/>
              <p:cNvSpPr>
                <a:spLocks/>
              </p:cNvSpPr>
              <p:nvPr/>
            </p:nvSpPr>
            <p:spPr bwMode="auto">
              <a:xfrm rot="16200000">
                <a:off x="1278613" y="1577377"/>
                <a:ext cx="872679" cy="400431"/>
              </a:xfrm>
              <a:custGeom>
                <a:avLst/>
                <a:gdLst>
                  <a:gd name="T0" fmla="*/ 150 w 150"/>
                  <a:gd name="T1" fmla="*/ 50 h 69"/>
                  <a:gd name="T2" fmla="*/ 0 w 150"/>
                  <a:gd name="T3" fmla="*/ 0 h 69"/>
                  <a:gd name="T4" fmla="*/ 5 w 150"/>
                  <a:gd name="T5" fmla="*/ 22 h 69"/>
                  <a:gd name="T6" fmla="*/ 141 w 150"/>
                  <a:gd name="T7" fmla="*/ 58 h 69"/>
                  <a:gd name="T8" fmla="*/ 150 w 150"/>
                  <a:gd name="T9" fmla="*/ 50 h 69"/>
                </a:gdLst>
                <a:ahLst/>
                <a:cxnLst>
                  <a:cxn ang="0">
                    <a:pos x="T0" y="T1"/>
                  </a:cxn>
                  <a:cxn ang="0">
                    <a:pos x="T2" y="T3"/>
                  </a:cxn>
                  <a:cxn ang="0">
                    <a:pos x="T4" y="T5"/>
                  </a:cxn>
                  <a:cxn ang="0">
                    <a:pos x="T6" y="T7"/>
                  </a:cxn>
                  <a:cxn ang="0">
                    <a:pos x="T8" y="T9"/>
                  </a:cxn>
                </a:cxnLst>
                <a:rect l="0" t="0" r="r" b="b"/>
                <a:pathLst>
                  <a:path w="150" h="69">
                    <a:moveTo>
                      <a:pt x="150" y="50"/>
                    </a:moveTo>
                    <a:cubicBezTo>
                      <a:pt x="150" y="50"/>
                      <a:pt x="35" y="44"/>
                      <a:pt x="0" y="0"/>
                    </a:cubicBezTo>
                    <a:cubicBezTo>
                      <a:pt x="0" y="0"/>
                      <a:pt x="2" y="16"/>
                      <a:pt x="5" y="22"/>
                    </a:cubicBezTo>
                    <a:cubicBezTo>
                      <a:pt x="5" y="22"/>
                      <a:pt x="72" y="69"/>
                      <a:pt x="141" y="58"/>
                    </a:cubicBezTo>
                    <a:cubicBezTo>
                      <a:pt x="141" y="58"/>
                      <a:pt x="146" y="56"/>
                      <a:pt x="150" y="50"/>
                    </a:cubicBezTo>
                    <a:close/>
                  </a:path>
                </a:pathLst>
              </a:custGeom>
              <a:solidFill>
                <a:srgbClr val="EFCE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39" name="Freeform 322"/>
              <p:cNvSpPr>
                <a:spLocks/>
              </p:cNvSpPr>
              <p:nvPr/>
            </p:nvSpPr>
            <p:spPr bwMode="auto">
              <a:xfrm rot="16200000">
                <a:off x="1494062" y="1616549"/>
                <a:ext cx="737751" cy="361258"/>
              </a:xfrm>
              <a:custGeom>
                <a:avLst/>
                <a:gdLst>
                  <a:gd name="T0" fmla="*/ 0 w 127"/>
                  <a:gd name="T1" fmla="*/ 0 h 62"/>
                  <a:gd name="T2" fmla="*/ 127 w 127"/>
                  <a:gd name="T3" fmla="*/ 35 h 62"/>
                  <a:gd name="T4" fmla="*/ 0 w 127"/>
                  <a:gd name="T5" fmla="*/ 0 h 62"/>
                </a:gdLst>
                <a:ahLst/>
                <a:cxnLst>
                  <a:cxn ang="0">
                    <a:pos x="T0" y="T1"/>
                  </a:cxn>
                  <a:cxn ang="0">
                    <a:pos x="T2" y="T3"/>
                  </a:cxn>
                  <a:cxn ang="0">
                    <a:pos x="T4" y="T5"/>
                  </a:cxn>
                </a:cxnLst>
                <a:rect l="0" t="0" r="r" b="b"/>
                <a:pathLst>
                  <a:path w="127" h="62">
                    <a:moveTo>
                      <a:pt x="0" y="0"/>
                    </a:moveTo>
                    <a:cubicBezTo>
                      <a:pt x="0" y="0"/>
                      <a:pt x="62" y="46"/>
                      <a:pt x="127" y="35"/>
                    </a:cubicBezTo>
                    <a:cubicBezTo>
                      <a:pt x="127" y="35"/>
                      <a:pt x="50" y="62"/>
                      <a:pt x="0" y="0"/>
                    </a:cubicBezTo>
                    <a:close/>
                  </a:path>
                </a:pathLst>
              </a:custGeom>
              <a:solidFill>
                <a:srgbClr val="EFDB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0" name="Freeform 323"/>
              <p:cNvSpPr>
                <a:spLocks/>
              </p:cNvSpPr>
              <p:nvPr/>
            </p:nvSpPr>
            <p:spPr bwMode="auto">
              <a:xfrm rot="16200000">
                <a:off x="1615933" y="1647017"/>
                <a:ext cx="639819" cy="319910"/>
              </a:xfrm>
              <a:custGeom>
                <a:avLst/>
                <a:gdLst>
                  <a:gd name="T0" fmla="*/ 0 w 110"/>
                  <a:gd name="T1" fmla="*/ 0 h 55"/>
                  <a:gd name="T2" fmla="*/ 110 w 110"/>
                  <a:gd name="T3" fmla="*/ 26 h 55"/>
                  <a:gd name="T4" fmla="*/ 0 w 110"/>
                  <a:gd name="T5" fmla="*/ 0 h 55"/>
                </a:gdLst>
                <a:ahLst/>
                <a:cxnLst>
                  <a:cxn ang="0">
                    <a:pos x="T0" y="T1"/>
                  </a:cxn>
                  <a:cxn ang="0">
                    <a:pos x="T2" y="T3"/>
                  </a:cxn>
                  <a:cxn ang="0">
                    <a:pos x="T4" y="T5"/>
                  </a:cxn>
                </a:cxnLst>
                <a:rect l="0" t="0" r="r" b="b"/>
                <a:pathLst>
                  <a:path w="110" h="55">
                    <a:moveTo>
                      <a:pt x="0" y="0"/>
                    </a:moveTo>
                    <a:cubicBezTo>
                      <a:pt x="0" y="0"/>
                      <a:pt x="46" y="41"/>
                      <a:pt x="110" y="26"/>
                    </a:cubicBezTo>
                    <a:cubicBezTo>
                      <a:pt x="110" y="26"/>
                      <a:pt x="46" y="55"/>
                      <a:pt x="0" y="0"/>
                    </a:cubicBezTo>
                    <a:close/>
                  </a:path>
                </a:pathLst>
              </a:custGeom>
              <a:solidFill>
                <a:srgbClr val="EFE3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1" name="Freeform 324"/>
              <p:cNvSpPr>
                <a:spLocks/>
              </p:cNvSpPr>
              <p:nvPr/>
            </p:nvSpPr>
            <p:spPr bwMode="auto">
              <a:xfrm rot="16200000">
                <a:off x="850979" y="1463123"/>
                <a:ext cx="685521" cy="289442"/>
              </a:xfrm>
              <a:custGeom>
                <a:avLst/>
                <a:gdLst>
                  <a:gd name="T0" fmla="*/ 0 w 118"/>
                  <a:gd name="T1" fmla="*/ 4 h 50"/>
                  <a:gd name="T2" fmla="*/ 118 w 118"/>
                  <a:gd name="T3" fmla="*/ 47 h 50"/>
                  <a:gd name="T4" fmla="*/ 112 w 118"/>
                  <a:gd name="T5" fmla="*/ 33 h 50"/>
                  <a:gd name="T6" fmla="*/ 6 w 118"/>
                  <a:gd name="T7" fmla="*/ 0 h 50"/>
                  <a:gd name="T8" fmla="*/ 0 w 118"/>
                  <a:gd name="T9" fmla="*/ 4 h 50"/>
                </a:gdLst>
                <a:ahLst/>
                <a:cxnLst>
                  <a:cxn ang="0">
                    <a:pos x="T0" y="T1"/>
                  </a:cxn>
                  <a:cxn ang="0">
                    <a:pos x="T2" y="T3"/>
                  </a:cxn>
                  <a:cxn ang="0">
                    <a:pos x="T4" y="T5"/>
                  </a:cxn>
                  <a:cxn ang="0">
                    <a:pos x="T6" y="T7"/>
                  </a:cxn>
                  <a:cxn ang="0">
                    <a:pos x="T8" y="T9"/>
                  </a:cxn>
                </a:cxnLst>
                <a:rect l="0" t="0" r="r" b="b"/>
                <a:pathLst>
                  <a:path w="118" h="50">
                    <a:moveTo>
                      <a:pt x="0" y="4"/>
                    </a:moveTo>
                    <a:cubicBezTo>
                      <a:pt x="0" y="4"/>
                      <a:pt x="57" y="50"/>
                      <a:pt x="118" y="47"/>
                    </a:cubicBezTo>
                    <a:cubicBezTo>
                      <a:pt x="118" y="47"/>
                      <a:pt x="117" y="39"/>
                      <a:pt x="112" y="33"/>
                    </a:cubicBezTo>
                    <a:cubicBezTo>
                      <a:pt x="112" y="33"/>
                      <a:pt x="15" y="18"/>
                      <a:pt x="6" y="0"/>
                    </a:cubicBezTo>
                    <a:lnTo>
                      <a:pt x="0" y="4"/>
                    </a:lnTo>
                    <a:close/>
                  </a:path>
                </a:pathLst>
              </a:custGeom>
              <a:solidFill>
                <a:srgbClr val="F0BB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2" name="Freeform 325"/>
              <p:cNvSpPr>
                <a:spLocks/>
              </p:cNvSpPr>
              <p:nvPr/>
            </p:nvSpPr>
            <p:spPr bwMode="auto">
              <a:xfrm rot="16200000">
                <a:off x="806366" y="1459859"/>
                <a:ext cx="531006" cy="267679"/>
              </a:xfrm>
              <a:custGeom>
                <a:avLst/>
                <a:gdLst>
                  <a:gd name="T0" fmla="*/ 0 w 91"/>
                  <a:gd name="T1" fmla="*/ 16 h 46"/>
                  <a:gd name="T2" fmla="*/ 91 w 91"/>
                  <a:gd name="T3" fmla="*/ 45 h 46"/>
                  <a:gd name="T4" fmla="*/ 0 w 91"/>
                  <a:gd name="T5" fmla="*/ 16 h 46"/>
                </a:gdLst>
                <a:ahLst/>
                <a:cxnLst>
                  <a:cxn ang="0">
                    <a:pos x="T0" y="T1"/>
                  </a:cxn>
                  <a:cxn ang="0">
                    <a:pos x="T2" y="T3"/>
                  </a:cxn>
                  <a:cxn ang="0">
                    <a:pos x="T4" y="T5"/>
                  </a:cxn>
                </a:cxnLst>
                <a:rect l="0" t="0" r="r" b="b"/>
                <a:pathLst>
                  <a:path w="91" h="46">
                    <a:moveTo>
                      <a:pt x="0" y="16"/>
                    </a:moveTo>
                    <a:cubicBezTo>
                      <a:pt x="0" y="16"/>
                      <a:pt x="62" y="46"/>
                      <a:pt x="91" y="45"/>
                    </a:cubicBezTo>
                    <a:cubicBezTo>
                      <a:pt x="91" y="45"/>
                      <a:pt x="61" y="0"/>
                      <a:pt x="0" y="16"/>
                    </a:cubicBezTo>
                    <a:close/>
                  </a:path>
                </a:pathLst>
              </a:custGeom>
              <a:solidFill>
                <a:srgbClr val="E6A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3" name="Freeform 386"/>
              <p:cNvSpPr>
                <a:spLocks/>
              </p:cNvSpPr>
              <p:nvPr/>
            </p:nvSpPr>
            <p:spPr bwMode="auto">
              <a:xfrm rot="16200000">
                <a:off x="495161" y="800453"/>
                <a:ext cx="152338" cy="150162"/>
              </a:xfrm>
              <a:custGeom>
                <a:avLst/>
                <a:gdLst>
                  <a:gd name="T0" fmla="*/ 0 w 70"/>
                  <a:gd name="T1" fmla="*/ 32 h 69"/>
                  <a:gd name="T2" fmla="*/ 24 w 70"/>
                  <a:gd name="T3" fmla="*/ 24 h 69"/>
                  <a:gd name="T4" fmla="*/ 30 w 70"/>
                  <a:gd name="T5" fmla="*/ 0 h 69"/>
                  <a:gd name="T6" fmla="*/ 46 w 70"/>
                  <a:gd name="T7" fmla="*/ 19 h 69"/>
                  <a:gd name="T8" fmla="*/ 70 w 70"/>
                  <a:gd name="T9" fmla="*/ 19 h 69"/>
                  <a:gd name="T10" fmla="*/ 56 w 70"/>
                  <a:gd name="T11" fmla="*/ 37 h 69"/>
                  <a:gd name="T12" fmla="*/ 64 w 70"/>
                  <a:gd name="T13" fmla="*/ 61 h 69"/>
                  <a:gd name="T14" fmla="*/ 40 w 70"/>
                  <a:gd name="T15" fmla="*/ 53 h 69"/>
                  <a:gd name="T16" fmla="*/ 22 w 70"/>
                  <a:gd name="T17" fmla="*/ 69 h 69"/>
                  <a:gd name="T18" fmla="*/ 22 w 70"/>
                  <a:gd name="T19" fmla="*/ 45 h 69"/>
                  <a:gd name="T20" fmla="*/ 0 w 70"/>
                  <a:gd name="T21" fmla="*/ 3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9">
                    <a:moveTo>
                      <a:pt x="0" y="32"/>
                    </a:moveTo>
                    <a:lnTo>
                      <a:pt x="24" y="24"/>
                    </a:lnTo>
                    <a:lnTo>
                      <a:pt x="30" y="0"/>
                    </a:lnTo>
                    <a:lnTo>
                      <a:pt x="46" y="19"/>
                    </a:lnTo>
                    <a:lnTo>
                      <a:pt x="70" y="19"/>
                    </a:lnTo>
                    <a:lnTo>
                      <a:pt x="56" y="37"/>
                    </a:lnTo>
                    <a:lnTo>
                      <a:pt x="64" y="61"/>
                    </a:lnTo>
                    <a:lnTo>
                      <a:pt x="40" y="53"/>
                    </a:lnTo>
                    <a:lnTo>
                      <a:pt x="22" y="69"/>
                    </a:lnTo>
                    <a:lnTo>
                      <a:pt x="22" y="45"/>
                    </a:lnTo>
                    <a:lnTo>
                      <a:pt x="0" y="3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4" name="Freeform 417"/>
              <p:cNvSpPr>
                <a:spLocks/>
              </p:cNvSpPr>
              <p:nvPr/>
            </p:nvSpPr>
            <p:spPr bwMode="auto">
              <a:xfrm rot="16200000">
                <a:off x="1428775" y="756928"/>
                <a:ext cx="128399" cy="121870"/>
              </a:xfrm>
              <a:custGeom>
                <a:avLst/>
                <a:gdLst>
                  <a:gd name="T0" fmla="*/ 59 w 59"/>
                  <a:gd name="T1" fmla="*/ 38 h 56"/>
                  <a:gd name="T2" fmla="*/ 38 w 59"/>
                  <a:gd name="T3" fmla="*/ 38 h 56"/>
                  <a:gd name="T4" fmla="*/ 27 w 59"/>
                  <a:gd name="T5" fmla="*/ 56 h 56"/>
                  <a:gd name="T6" fmla="*/ 22 w 59"/>
                  <a:gd name="T7" fmla="*/ 38 h 56"/>
                  <a:gd name="T8" fmla="*/ 0 w 59"/>
                  <a:gd name="T9" fmla="*/ 32 h 56"/>
                  <a:gd name="T10" fmla="*/ 16 w 59"/>
                  <a:gd name="T11" fmla="*/ 19 h 56"/>
                  <a:gd name="T12" fmla="*/ 14 w 59"/>
                  <a:gd name="T13" fmla="*/ 0 h 56"/>
                  <a:gd name="T14" fmla="*/ 32 w 59"/>
                  <a:gd name="T15" fmla="*/ 11 h 56"/>
                  <a:gd name="T16" fmla="*/ 51 w 59"/>
                  <a:gd name="T17" fmla="*/ 3 h 56"/>
                  <a:gd name="T18" fmla="*/ 46 w 59"/>
                  <a:gd name="T19" fmla="*/ 22 h 56"/>
                  <a:gd name="T20" fmla="*/ 59 w 59"/>
                  <a:gd name="T21"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8"/>
                    </a:moveTo>
                    <a:lnTo>
                      <a:pt x="38" y="38"/>
                    </a:lnTo>
                    <a:lnTo>
                      <a:pt x="27" y="56"/>
                    </a:lnTo>
                    <a:lnTo>
                      <a:pt x="22" y="38"/>
                    </a:lnTo>
                    <a:lnTo>
                      <a:pt x="0" y="32"/>
                    </a:lnTo>
                    <a:lnTo>
                      <a:pt x="16" y="19"/>
                    </a:lnTo>
                    <a:lnTo>
                      <a:pt x="14" y="0"/>
                    </a:lnTo>
                    <a:lnTo>
                      <a:pt x="32" y="11"/>
                    </a:lnTo>
                    <a:lnTo>
                      <a:pt x="51" y="3"/>
                    </a:lnTo>
                    <a:lnTo>
                      <a:pt x="46" y="22"/>
                    </a:lnTo>
                    <a:lnTo>
                      <a:pt x="59"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5" name="Freeform 422"/>
              <p:cNvSpPr>
                <a:spLocks/>
              </p:cNvSpPr>
              <p:nvPr/>
            </p:nvSpPr>
            <p:spPr bwMode="auto">
              <a:xfrm rot="16200000">
                <a:off x="395053" y="1716657"/>
                <a:ext cx="128399" cy="121870"/>
              </a:xfrm>
              <a:custGeom>
                <a:avLst/>
                <a:gdLst>
                  <a:gd name="T0" fmla="*/ 59 w 59"/>
                  <a:gd name="T1" fmla="*/ 37 h 56"/>
                  <a:gd name="T2" fmla="*/ 38 w 59"/>
                  <a:gd name="T3" fmla="*/ 37 h 56"/>
                  <a:gd name="T4" fmla="*/ 27 w 59"/>
                  <a:gd name="T5" fmla="*/ 56 h 56"/>
                  <a:gd name="T6" fmla="*/ 22 w 59"/>
                  <a:gd name="T7" fmla="*/ 37 h 56"/>
                  <a:gd name="T8" fmla="*/ 0 w 59"/>
                  <a:gd name="T9" fmla="*/ 32 h 56"/>
                  <a:gd name="T10" fmla="*/ 16 w 59"/>
                  <a:gd name="T11" fmla="*/ 18 h 56"/>
                  <a:gd name="T12" fmla="*/ 14 w 59"/>
                  <a:gd name="T13" fmla="*/ 0 h 56"/>
                  <a:gd name="T14" fmla="*/ 32 w 59"/>
                  <a:gd name="T15" fmla="*/ 10 h 56"/>
                  <a:gd name="T16" fmla="*/ 51 w 59"/>
                  <a:gd name="T17" fmla="*/ 2 h 56"/>
                  <a:gd name="T18" fmla="*/ 46 w 59"/>
                  <a:gd name="T19" fmla="*/ 21 h 56"/>
                  <a:gd name="T20" fmla="*/ 59 w 59"/>
                  <a:gd name="T21"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6">
                    <a:moveTo>
                      <a:pt x="59" y="37"/>
                    </a:moveTo>
                    <a:lnTo>
                      <a:pt x="38" y="37"/>
                    </a:lnTo>
                    <a:lnTo>
                      <a:pt x="27" y="56"/>
                    </a:lnTo>
                    <a:lnTo>
                      <a:pt x="22" y="37"/>
                    </a:lnTo>
                    <a:lnTo>
                      <a:pt x="0" y="32"/>
                    </a:lnTo>
                    <a:lnTo>
                      <a:pt x="16" y="18"/>
                    </a:lnTo>
                    <a:lnTo>
                      <a:pt x="14" y="0"/>
                    </a:lnTo>
                    <a:lnTo>
                      <a:pt x="32" y="10"/>
                    </a:lnTo>
                    <a:lnTo>
                      <a:pt x="51" y="2"/>
                    </a:lnTo>
                    <a:lnTo>
                      <a:pt x="46" y="21"/>
                    </a:lnTo>
                    <a:lnTo>
                      <a:pt x="59"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6" name="Freeform 569"/>
              <p:cNvSpPr>
                <a:spLocks/>
              </p:cNvSpPr>
              <p:nvPr/>
            </p:nvSpPr>
            <p:spPr bwMode="auto">
              <a:xfrm rot="16200000">
                <a:off x="1970663" y="78522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7" name="Freeform 572"/>
              <p:cNvSpPr>
                <a:spLocks/>
              </p:cNvSpPr>
              <p:nvPr/>
            </p:nvSpPr>
            <p:spPr bwMode="auto">
              <a:xfrm rot="16200000">
                <a:off x="1092544" y="734078"/>
                <a:ext cx="28292" cy="45702"/>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8" name="Freeform 573"/>
              <p:cNvSpPr>
                <a:spLocks/>
              </p:cNvSpPr>
              <p:nvPr/>
            </p:nvSpPr>
            <p:spPr bwMode="auto">
              <a:xfrm rot="16200000">
                <a:off x="594182" y="451164"/>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49" name="Freeform 574"/>
              <p:cNvSpPr>
                <a:spLocks/>
              </p:cNvSpPr>
              <p:nvPr/>
            </p:nvSpPr>
            <p:spPr bwMode="auto">
              <a:xfrm rot="16200000">
                <a:off x="438580" y="1172594"/>
                <a:ext cx="39173" cy="28292"/>
              </a:xfrm>
              <a:custGeom>
                <a:avLst/>
                <a:gdLst>
                  <a:gd name="T0" fmla="*/ 3 w 7"/>
                  <a:gd name="T1" fmla="*/ 5 h 5"/>
                  <a:gd name="T2" fmla="*/ 3 w 7"/>
                  <a:gd name="T3" fmla="*/ 0 h 5"/>
                  <a:gd name="T4" fmla="*/ 3 w 7"/>
                  <a:gd name="T5" fmla="*/ 5 h 5"/>
                </a:gdLst>
                <a:ahLst/>
                <a:cxnLst>
                  <a:cxn ang="0">
                    <a:pos x="T0" y="T1"/>
                  </a:cxn>
                  <a:cxn ang="0">
                    <a:pos x="T2" y="T3"/>
                  </a:cxn>
                  <a:cxn ang="0">
                    <a:pos x="T4" y="T5"/>
                  </a:cxn>
                </a:cxnLst>
                <a:rect l="0" t="0" r="r" b="b"/>
                <a:pathLst>
                  <a:path w="7" h="5">
                    <a:moveTo>
                      <a:pt x="3" y="5"/>
                    </a:moveTo>
                    <a:cubicBezTo>
                      <a:pt x="7" y="5"/>
                      <a:pt x="7"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50" name="Freeform 575"/>
              <p:cNvSpPr>
                <a:spLocks/>
              </p:cNvSpPr>
              <p:nvPr/>
            </p:nvSpPr>
            <p:spPr bwMode="auto">
              <a:xfrm rot="16200000">
                <a:off x="743256" y="1768888"/>
                <a:ext cx="30468" cy="45702"/>
              </a:xfrm>
              <a:custGeom>
                <a:avLst/>
                <a:gdLst>
                  <a:gd name="T0" fmla="*/ 5 w 5"/>
                  <a:gd name="T1" fmla="*/ 5 h 8"/>
                  <a:gd name="T2" fmla="*/ 5 w 5"/>
                  <a:gd name="T3" fmla="*/ 3 h 8"/>
                  <a:gd name="T4" fmla="*/ 0 w 5"/>
                  <a:gd name="T5" fmla="*/ 3 h 8"/>
                  <a:gd name="T6" fmla="*/ 0 w 5"/>
                  <a:gd name="T7" fmla="*/ 5 h 8"/>
                  <a:gd name="T8" fmla="*/ 5 w 5"/>
                  <a:gd name="T9" fmla="*/ 5 h 8"/>
                </a:gdLst>
                <a:ahLst/>
                <a:cxnLst>
                  <a:cxn ang="0">
                    <a:pos x="T0" y="T1"/>
                  </a:cxn>
                  <a:cxn ang="0">
                    <a:pos x="T2" y="T3"/>
                  </a:cxn>
                  <a:cxn ang="0">
                    <a:pos x="T4" y="T5"/>
                  </a:cxn>
                  <a:cxn ang="0">
                    <a:pos x="T6" y="T7"/>
                  </a:cxn>
                  <a:cxn ang="0">
                    <a:pos x="T8" y="T9"/>
                  </a:cxn>
                </a:cxnLst>
                <a:rect l="0" t="0" r="r" b="b"/>
                <a:pathLst>
                  <a:path w="5" h="8">
                    <a:moveTo>
                      <a:pt x="5" y="5"/>
                    </a:moveTo>
                    <a:cubicBezTo>
                      <a:pt x="5" y="4"/>
                      <a:pt x="5" y="4"/>
                      <a:pt x="5" y="3"/>
                    </a:cubicBezTo>
                    <a:cubicBezTo>
                      <a:pt x="5" y="0"/>
                      <a:pt x="0" y="0"/>
                      <a:pt x="0" y="3"/>
                    </a:cubicBezTo>
                    <a:cubicBezTo>
                      <a:pt x="0" y="4"/>
                      <a:pt x="0" y="4"/>
                      <a:pt x="0" y="5"/>
                    </a:cubicBezTo>
                    <a:cubicBezTo>
                      <a:pt x="0" y="8"/>
                      <a:pt x="5" y="8"/>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51" name="Freeform 578"/>
              <p:cNvSpPr>
                <a:spLocks/>
              </p:cNvSpPr>
              <p:nvPr/>
            </p:nvSpPr>
            <p:spPr bwMode="auto">
              <a:xfrm rot="16200000">
                <a:off x="847715" y="1227000"/>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grpSp>
        <p:sp>
          <p:nvSpPr>
            <p:cNvPr id="654" name="Freeform 327"/>
            <p:cNvSpPr>
              <a:spLocks/>
            </p:cNvSpPr>
            <p:nvPr/>
          </p:nvSpPr>
          <p:spPr bwMode="auto">
            <a:xfrm rot="3009157">
              <a:off x="6133827" y="2022922"/>
              <a:ext cx="145809" cy="145809"/>
            </a:xfrm>
            <a:custGeom>
              <a:avLst/>
              <a:gdLst>
                <a:gd name="T0" fmla="*/ 23 w 25"/>
                <a:gd name="T1" fmla="*/ 9 h 25"/>
                <a:gd name="T2" fmla="*/ 9 w 25"/>
                <a:gd name="T3" fmla="*/ 2 h 25"/>
                <a:gd name="T4" fmla="*/ 2 w 25"/>
                <a:gd name="T5" fmla="*/ 16 h 25"/>
                <a:gd name="T6" fmla="*/ 16 w 25"/>
                <a:gd name="T7" fmla="*/ 23 h 25"/>
                <a:gd name="T8" fmla="*/ 23 w 25"/>
                <a:gd name="T9" fmla="*/ 9 h 25"/>
              </a:gdLst>
              <a:ahLst/>
              <a:cxnLst>
                <a:cxn ang="0">
                  <a:pos x="T0" y="T1"/>
                </a:cxn>
                <a:cxn ang="0">
                  <a:pos x="T2" y="T3"/>
                </a:cxn>
                <a:cxn ang="0">
                  <a:pos x="T4" y="T5"/>
                </a:cxn>
                <a:cxn ang="0">
                  <a:pos x="T6" y="T7"/>
                </a:cxn>
                <a:cxn ang="0">
                  <a:pos x="T8" y="T9"/>
                </a:cxn>
              </a:cxnLst>
              <a:rect l="0" t="0" r="r" b="b"/>
              <a:pathLst>
                <a:path w="25" h="25">
                  <a:moveTo>
                    <a:pt x="23" y="9"/>
                  </a:moveTo>
                  <a:cubicBezTo>
                    <a:pt x="22" y="3"/>
                    <a:pt x="15" y="0"/>
                    <a:pt x="9" y="2"/>
                  </a:cubicBezTo>
                  <a:cubicBezTo>
                    <a:pt x="3" y="4"/>
                    <a:pt x="0" y="10"/>
                    <a:pt x="2" y="16"/>
                  </a:cubicBezTo>
                  <a:cubicBezTo>
                    <a:pt x="4" y="22"/>
                    <a:pt x="10" y="25"/>
                    <a:pt x="16" y="23"/>
                  </a:cubicBezTo>
                  <a:cubicBezTo>
                    <a:pt x="22" y="22"/>
                    <a:pt x="25" y="15"/>
                    <a:pt x="23" y="9"/>
                  </a:cubicBezTo>
                  <a:close/>
                </a:path>
              </a:pathLst>
            </a:custGeom>
            <a:solidFill>
              <a:srgbClr val="D65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1" name="Freeform 368"/>
            <p:cNvSpPr>
              <a:spLocks/>
            </p:cNvSpPr>
            <p:nvPr/>
          </p:nvSpPr>
          <p:spPr bwMode="auto">
            <a:xfrm rot="3009157">
              <a:off x="9257791" y="1087683"/>
              <a:ext cx="367787" cy="295971"/>
            </a:xfrm>
            <a:custGeom>
              <a:avLst/>
              <a:gdLst>
                <a:gd name="T0" fmla="*/ 4 w 63"/>
                <a:gd name="T1" fmla="*/ 17 h 51"/>
                <a:gd name="T2" fmla="*/ 44 w 63"/>
                <a:gd name="T3" fmla="*/ 25 h 51"/>
                <a:gd name="T4" fmla="*/ 4 w 63"/>
                <a:gd name="T5" fmla="*/ 17 h 51"/>
              </a:gdLst>
              <a:ahLst/>
              <a:cxnLst>
                <a:cxn ang="0">
                  <a:pos x="T0" y="T1"/>
                </a:cxn>
                <a:cxn ang="0">
                  <a:pos x="T2" y="T3"/>
                </a:cxn>
                <a:cxn ang="0">
                  <a:pos x="T4" y="T5"/>
                </a:cxn>
              </a:cxnLst>
              <a:rect l="0" t="0" r="r" b="b"/>
              <a:pathLst>
                <a:path w="63" h="51">
                  <a:moveTo>
                    <a:pt x="4" y="17"/>
                  </a:moveTo>
                  <a:cubicBezTo>
                    <a:pt x="23" y="28"/>
                    <a:pt x="63" y="51"/>
                    <a:pt x="44" y="25"/>
                  </a:cubicBezTo>
                  <a:cubicBezTo>
                    <a:pt x="25" y="0"/>
                    <a:pt x="0" y="15"/>
                    <a:pt x="4" y="17"/>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2" name="Freeform 369"/>
            <p:cNvSpPr>
              <a:spLocks/>
            </p:cNvSpPr>
            <p:nvPr/>
          </p:nvSpPr>
          <p:spPr bwMode="auto">
            <a:xfrm rot="3009157">
              <a:off x="9470639" y="1170988"/>
              <a:ext cx="121870" cy="208921"/>
            </a:xfrm>
            <a:custGeom>
              <a:avLst/>
              <a:gdLst>
                <a:gd name="T0" fmla="*/ 5 w 21"/>
                <a:gd name="T1" fmla="*/ 4 h 36"/>
                <a:gd name="T2" fmla="*/ 17 w 21"/>
                <a:gd name="T3" fmla="*/ 18 h 36"/>
                <a:gd name="T4" fmla="*/ 5 w 21"/>
                <a:gd name="T5" fmla="*/ 4 h 36"/>
              </a:gdLst>
              <a:ahLst/>
              <a:cxnLst>
                <a:cxn ang="0">
                  <a:pos x="T0" y="T1"/>
                </a:cxn>
                <a:cxn ang="0">
                  <a:pos x="T2" y="T3"/>
                </a:cxn>
                <a:cxn ang="0">
                  <a:pos x="T4" y="T5"/>
                </a:cxn>
              </a:cxnLst>
              <a:rect l="0" t="0" r="r" b="b"/>
              <a:pathLst>
                <a:path w="21" h="36">
                  <a:moveTo>
                    <a:pt x="5" y="4"/>
                  </a:moveTo>
                  <a:cubicBezTo>
                    <a:pt x="0" y="11"/>
                    <a:pt x="13" y="36"/>
                    <a:pt x="17" y="18"/>
                  </a:cubicBezTo>
                  <a:cubicBezTo>
                    <a:pt x="21" y="0"/>
                    <a:pt x="8" y="1"/>
                    <a:pt x="5"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3" name="Freeform 372"/>
            <p:cNvSpPr>
              <a:spLocks/>
            </p:cNvSpPr>
            <p:nvPr/>
          </p:nvSpPr>
          <p:spPr bwMode="auto">
            <a:xfrm rot="3009157">
              <a:off x="9242983" y="879626"/>
              <a:ext cx="150162" cy="215449"/>
            </a:xfrm>
            <a:custGeom>
              <a:avLst/>
              <a:gdLst>
                <a:gd name="T0" fmla="*/ 18 w 26"/>
                <a:gd name="T1" fmla="*/ 4 h 37"/>
                <a:gd name="T2" fmla="*/ 15 w 26"/>
                <a:gd name="T3" fmla="*/ 26 h 37"/>
                <a:gd name="T4" fmla="*/ 18 w 26"/>
                <a:gd name="T5" fmla="*/ 4 h 37"/>
              </a:gdLst>
              <a:ahLst/>
              <a:cxnLst>
                <a:cxn ang="0">
                  <a:pos x="T0" y="T1"/>
                </a:cxn>
                <a:cxn ang="0">
                  <a:pos x="T2" y="T3"/>
                </a:cxn>
                <a:cxn ang="0">
                  <a:pos x="T4" y="T5"/>
                </a:cxn>
              </a:cxnLst>
              <a:rect l="0" t="0" r="r" b="b"/>
              <a:pathLst>
                <a:path w="26" h="37">
                  <a:moveTo>
                    <a:pt x="18" y="4"/>
                  </a:moveTo>
                  <a:cubicBezTo>
                    <a:pt x="0" y="12"/>
                    <a:pt x="4" y="37"/>
                    <a:pt x="15" y="26"/>
                  </a:cubicBezTo>
                  <a:cubicBezTo>
                    <a:pt x="25" y="14"/>
                    <a:pt x="26" y="0"/>
                    <a:pt x="18"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4" name="Freeform 373"/>
            <p:cNvSpPr>
              <a:spLocks/>
            </p:cNvSpPr>
            <p:nvPr/>
          </p:nvSpPr>
          <p:spPr bwMode="auto">
            <a:xfrm rot="3009157">
              <a:off x="9216161" y="1085088"/>
              <a:ext cx="261151" cy="110989"/>
            </a:xfrm>
            <a:custGeom>
              <a:avLst/>
              <a:gdLst>
                <a:gd name="T0" fmla="*/ 45 w 45"/>
                <a:gd name="T1" fmla="*/ 19 h 19"/>
                <a:gd name="T2" fmla="*/ 7 w 45"/>
                <a:gd name="T3" fmla="*/ 10 h 19"/>
                <a:gd name="T4" fmla="*/ 45 w 45"/>
                <a:gd name="T5" fmla="*/ 19 h 19"/>
              </a:gdLst>
              <a:ahLst/>
              <a:cxnLst>
                <a:cxn ang="0">
                  <a:pos x="T0" y="T1"/>
                </a:cxn>
                <a:cxn ang="0">
                  <a:pos x="T2" y="T3"/>
                </a:cxn>
                <a:cxn ang="0">
                  <a:pos x="T4" y="T5"/>
                </a:cxn>
              </a:cxnLst>
              <a:rect l="0" t="0" r="r" b="b"/>
              <a:pathLst>
                <a:path w="45" h="19">
                  <a:moveTo>
                    <a:pt x="45" y="19"/>
                  </a:moveTo>
                  <a:cubicBezTo>
                    <a:pt x="32" y="17"/>
                    <a:pt x="0" y="0"/>
                    <a:pt x="7" y="10"/>
                  </a:cubicBezTo>
                  <a:cubicBezTo>
                    <a:pt x="15" y="19"/>
                    <a:pt x="45" y="19"/>
                    <a:pt x="45" y="19"/>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5" name="Freeform 374"/>
            <p:cNvSpPr>
              <a:spLocks/>
            </p:cNvSpPr>
            <p:nvPr/>
          </p:nvSpPr>
          <p:spPr bwMode="auto">
            <a:xfrm rot="3009157">
              <a:off x="9491382" y="1342477"/>
              <a:ext cx="34820" cy="45701"/>
            </a:xfrm>
            <a:custGeom>
              <a:avLst/>
              <a:gdLst>
                <a:gd name="T0" fmla="*/ 6 w 6"/>
                <a:gd name="T1" fmla="*/ 4 h 8"/>
                <a:gd name="T2" fmla="*/ 5 w 6"/>
                <a:gd name="T3" fmla="*/ 3 h 8"/>
                <a:gd name="T4" fmla="*/ 0 w 6"/>
                <a:gd name="T5" fmla="*/ 4 h 8"/>
                <a:gd name="T6" fmla="*/ 1 w 6"/>
                <a:gd name="T7" fmla="*/ 5 h 8"/>
                <a:gd name="T8" fmla="*/ 6 w 6"/>
                <a:gd name="T9" fmla="*/ 4 h 8"/>
              </a:gdLst>
              <a:ahLst/>
              <a:cxnLst>
                <a:cxn ang="0">
                  <a:pos x="T0" y="T1"/>
                </a:cxn>
                <a:cxn ang="0">
                  <a:pos x="T2" y="T3"/>
                </a:cxn>
                <a:cxn ang="0">
                  <a:pos x="T4" y="T5"/>
                </a:cxn>
                <a:cxn ang="0">
                  <a:pos x="T6" y="T7"/>
                </a:cxn>
                <a:cxn ang="0">
                  <a:pos x="T8" y="T9"/>
                </a:cxn>
              </a:cxnLst>
              <a:rect l="0" t="0" r="r" b="b"/>
              <a:pathLst>
                <a:path w="6" h="8">
                  <a:moveTo>
                    <a:pt x="6" y="4"/>
                  </a:moveTo>
                  <a:cubicBezTo>
                    <a:pt x="5" y="3"/>
                    <a:pt x="5" y="3"/>
                    <a:pt x="5" y="3"/>
                  </a:cubicBezTo>
                  <a:cubicBezTo>
                    <a:pt x="5" y="0"/>
                    <a:pt x="0" y="1"/>
                    <a:pt x="0" y="4"/>
                  </a:cubicBezTo>
                  <a:cubicBezTo>
                    <a:pt x="1" y="5"/>
                    <a:pt x="1" y="5"/>
                    <a:pt x="1" y="5"/>
                  </a:cubicBezTo>
                  <a:cubicBezTo>
                    <a:pt x="1" y="8"/>
                    <a:pt x="6" y="7"/>
                    <a:pt x="6" y="4"/>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6" name="Freeform 375"/>
            <p:cNvSpPr>
              <a:spLocks/>
            </p:cNvSpPr>
            <p:nvPr/>
          </p:nvSpPr>
          <p:spPr bwMode="auto">
            <a:xfrm rot="3009157">
              <a:off x="9463227" y="1036057"/>
              <a:ext cx="41349" cy="28291"/>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5F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7" name="Freeform 383"/>
            <p:cNvSpPr>
              <a:spLocks/>
            </p:cNvSpPr>
            <p:nvPr/>
          </p:nvSpPr>
          <p:spPr bwMode="auto">
            <a:xfrm rot="3009157">
              <a:off x="8221260" y="1524970"/>
              <a:ext cx="152338" cy="143633"/>
            </a:xfrm>
            <a:custGeom>
              <a:avLst/>
              <a:gdLst>
                <a:gd name="T0" fmla="*/ 16 w 70"/>
                <a:gd name="T1" fmla="*/ 0 h 66"/>
                <a:gd name="T2" fmla="*/ 38 w 70"/>
                <a:gd name="T3" fmla="*/ 13 h 66"/>
                <a:gd name="T4" fmla="*/ 59 w 70"/>
                <a:gd name="T5" fmla="*/ 2 h 66"/>
                <a:gd name="T6" fmla="*/ 54 w 70"/>
                <a:gd name="T7" fmla="*/ 26 h 66"/>
                <a:gd name="T8" fmla="*/ 70 w 70"/>
                <a:gd name="T9" fmla="*/ 45 h 66"/>
                <a:gd name="T10" fmla="*/ 46 w 70"/>
                <a:gd name="T11" fmla="*/ 45 h 66"/>
                <a:gd name="T12" fmla="*/ 35 w 70"/>
                <a:gd name="T13" fmla="*/ 66 h 66"/>
                <a:gd name="T14" fmla="*/ 24 w 70"/>
                <a:gd name="T15" fmla="*/ 45 h 66"/>
                <a:gd name="T16" fmla="*/ 0 w 70"/>
                <a:gd name="T17" fmla="*/ 40 h 66"/>
                <a:gd name="T18" fmla="*/ 19 w 70"/>
                <a:gd name="T19" fmla="*/ 24 h 66"/>
                <a:gd name="T20" fmla="*/ 16 w 70"/>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66">
                  <a:moveTo>
                    <a:pt x="16" y="0"/>
                  </a:moveTo>
                  <a:lnTo>
                    <a:pt x="38" y="13"/>
                  </a:lnTo>
                  <a:lnTo>
                    <a:pt x="59" y="2"/>
                  </a:lnTo>
                  <a:lnTo>
                    <a:pt x="54" y="26"/>
                  </a:lnTo>
                  <a:lnTo>
                    <a:pt x="70" y="45"/>
                  </a:lnTo>
                  <a:lnTo>
                    <a:pt x="46" y="45"/>
                  </a:lnTo>
                  <a:lnTo>
                    <a:pt x="35" y="66"/>
                  </a:lnTo>
                  <a:lnTo>
                    <a:pt x="24" y="45"/>
                  </a:lnTo>
                  <a:lnTo>
                    <a:pt x="0" y="40"/>
                  </a:lnTo>
                  <a:lnTo>
                    <a:pt x="19" y="24"/>
                  </a:lnTo>
                  <a:lnTo>
                    <a:pt x="1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8" name="Freeform 384"/>
            <p:cNvSpPr>
              <a:spLocks/>
            </p:cNvSpPr>
            <p:nvPr/>
          </p:nvSpPr>
          <p:spPr bwMode="auto">
            <a:xfrm rot="3009157">
              <a:off x="7813205" y="287761"/>
              <a:ext cx="158867" cy="150162"/>
            </a:xfrm>
            <a:custGeom>
              <a:avLst/>
              <a:gdLst>
                <a:gd name="T0" fmla="*/ 16 w 73"/>
                <a:gd name="T1" fmla="*/ 0 h 69"/>
                <a:gd name="T2" fmla="*/ 38 w 73"/>
                <a:gd name="T3" fmla="*/ 13 h 69"/>
                <a:gd name="T4" fmla="*/ 62 w 73"/>
                <a:gd name="T5" fmla="*/ 3 h 69"/>
                <a:gd name="T6" fmla="*/ 54 w 73"/>
                <a:gd name="T7" fmla="*/ 27 h 69"/>
                <a:gd name="T8" fmla="*/ 73 w 73"/>
                <a:gd name="T9" fmla="*/ 45 h 69"/>
                <a:gd name="T10" fmla="*/ 46 w 73"/>
                <a:gd name="T11" fmla="*/ 48 h 69"/>
                <a:gd name="T12" fmla="*/ 35 w 73"/>
                <a:gd name="T13" fmla="*/ 69 h 69"/>
                <a:gd name="T14" fmla="*/ 24 w 73"/>
                <a:gd name="T15" fmla="*/ 45 h 69"/>
                <a:gd name="T16" fmla="*/ 0 w 73"/>
                <a:gd name="T17" fmla="*/ 43 h 69"/>
                <a:gd name="T18" fmla="*/ 19 w 73"/>
                <a:gd name="T19" fmla="*/ 27 h 69"/>
                <a:gd name="T20" fmla="*/ 16 w 73"/>
                <a:gd name="T2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69">
                  <a:moveTo>
                    <a:pt x="16" y="0"/>
                  </a:moveTo>
                  <a:lnTo>
                    <a:pt x="38" y="13"/>
                  </a:lnTo>
                  <a:lnTo>
                    <a:pt x="62" y="3"/>
                  </a:lnTo>
                  <a:lnTo>
                    <a:pt x="54" y="27"/>
                  </a:lnTo>
                  <a:lnTo>
                    <a:pt x="73" y="45"/>
                  </a:lnTo>
                  <a:lnTo>
                    <a:pt x="46" y="48"/>
                  </a:lnTo>
                  <a:lnTo>
                    <a:pt x="35" y="69"/>
                  </a:lnTo>
                  <a:lnTo>
                    <a:pt x="24" y="45"/>
                  </a:lnTo>
                  <a:lnTo>
                    <a:pt x="0" y="43"/>
                  </a:lnTo>
                  <a:lnTo>
                    <a:pt x="19" y="27"/>
                  </a:lnTo>
                  <a:lnTo>
                    <a:pt x="16" y="0"/>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69" name="Freeform 397"/>
            <p:cNvSpPr>
              <a:spLocks/>
            </p:cNvSpPr>
            <p:nvPr/>
          </p:nvSpPr>
          <p:spPr bwMode="auto">
            <a:xfrm rot="3009157">
              <a:off x="8376179" y="27784"/>
              <a:ext cx="250269" cy="243741"/>
            </a:xfrm>
            <a:custGeom>
              <a:avLst/>
              <a:gdLst>
                <a:gd name="T0" fmla="*/ 19 w 115"/>
                <a:gd name="T1" fmla="*/ 2 h 112"/>
                <a:gd name="T2" fmla="*/ 56 w 115"/>
                <a:gd name="T3" fmla="*/ 21 h 112"/>
                <a:gd name="T4" fmla="*/ 91 w 115"/>
                <a:gd name="T5" fmla="*/ 0 h 112"/>
                <a:gd name="T6" fmla="*/ 86 w 115"/>
                <a:gd name="T7" fmla="*/ 40 h 112"/>
                <a:gd name="T8" fmla="*/ 115 w 115"/>
                <a:gd name="T9" fmla="*/ 69 h 112"/>
                <a:gd name="T10" fmla="*/ 75 w 115"/>
                <a:gd name="T11" fmla="*/ 75 h 112"/>
                <a:gd name="T12" fmla="*/ 59 w 115"/>
                <a:gd name="T13" fmla="*/ 112 h 112"/>
                <a:gd name="T14" fmla="*/ 40 w 115"/>
                <a:gd name="T15" fmla="*/ 77 h 112"/>
                <a:gd name="T16" fmla="*/ 0 w 115"/>
                <a:gd name="T17" fmla="*/ 72 h 112"/>
                <a:gd name="T18" fmla="*/ 27 w 115"/>
                <a:gd name="T19" fmla="*/ 43 h 112"/>
                <a:gd name="T20" fmla="*/ 19 w 115"/>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12">
                  <a:moveTo>
                    <a:pt x="19" y="2"/>
                  </a:moveTo>
                  <a:lnTo>
                    <a:pt x="56" y="21"/>
                  </a:lnTo>
                  <a:lnTo>
                    <a:pt x="91" y="0"/>
                  </a:lnTo>
                  <a:lnTo>
                    <a:pt x="86" y="40"/>
                  </a:lnTo>
                  <a:lnTo>
                    <a:pt x="115" y="69"/>
                  </a:lnTo>
                  <a:lnTo>
                    <a:pt x="75" y="75"/>
                  </a:lnTo>
                  <a:lnTo>
                    <a:pt x="59" y="112"/>
                  </a:lnTo>
                  <a:lnTo>
                    <a:pt x="40" y="77"/>
                  </a:lnTo>
                  <a:lnTo>
                    <a:pt x="0" y="72"/>
                  </a:lnTo>
                  <a:lnTo>
                    <a:pt x="27" y="43"/>
                  </a:lnTo>
                  <a:lnTo>
                    <a:pt x="19"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0" name="Freeform 398"/>
            <p:cNvSpPr>
              <a:spLocks/>
            </p:cNvSpPr>
            <p:nvPr/>
          </p:nvSpPr>
          <p:spPr bwMode="auto">
            <a:xfrm rot="3009157">
              <a:off x="6747540" y="1889736"/>
              <a:ext cx="254622" cy="243741"/>
            </a:xfrm>
            <a:custGeom>
              <a:avLst/>
              <a:gdLst>
                <a:gd name="T0" fmla="*/ 21 w 117"/>
                <a:gd name="T1" fmla="*/ 2 h 112"/>
                <a:gd name="T2" fmla="*/ 56 w 117"/>
                <a:gd name="T3" fmla="*/ 21 h 112"/>
                <a:gd name="T4" fmla="*/ 93 w 117"/>
                <a:gd name="T5" fmla="*/ 0 h 112"/>
                <a:gd name="T6" fmla="*/ 88 w 117"/>
                <a:gd name="T7" fmla="*/ 43 h 112"/>
                <a:gd name="T8" fmla="*/ 117 w 117"/>
                <a:gd name="T9" fmla="*/ 69 h 112"/>
                <a:gd name="T10" fmla="*/ 77 w 117"/>
                <a:gd name="T11" fmla="*/ 77 h 112"/>
                <a:gd name="T12" fmla="*/ 58 w 117"/>
                <a:gd name="T13" fmla="*/ 112 h 112"/>
                <a:gd name="T14" fmla="*/ 40 w 117"/>
                <a:gd name="T15" fmla="*/ 77 h 112"/>
                <a:gd name="T16" fmla="*/ 0 w 117"/>
                <a:gd name="T17" fmla="*/ 72 h 112"/>
                <a:gd name="T18" fmla="*/ 29 w 117"/>
                <a:gd name="T19" fmla="*/ 43 h 112"/>
                <a:gd name="T20" fmla="*/ 21 w 117"/>
                <a:gd name="T21" fmla="*/ 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12">
                  <a:moveTo>
                    <a:pt x="21" y="2"/>
                  </a:moveTo>
                  <a:lnTo>
                    <a:pt x="56" y="21"/>
                  </a:lnTo>
                  <a:lnTo>
                    <a:pt x="93" y="0"/>
                  </a:lnTo>
                  <a:lnTo>
                    <a:pt x="88" y="43"/>
                  </a:lnTo>
                  <a:lnTo>
                    <a:pt x="117" y="69"/>
                  </a:lnTo>
                  <a:lnTo>
                    <a:pt x="77" y="77"/>
                  </a:lnTo>
                  <a:lnTo>
                    <a:pt x="58" y="112"/>
                  </a:lnTo>
                  <a:lnTo>
                    <a:pt x="40" y="77"/>
                  </a:lnTo>
                  <a:lnTo>
                    <a:pt x="0" y="72"/>
                  </a:lnTo>
                  <a:lnTo>
                    <a:pt x="29" y="43"/>
                  </a:lnTo>
                  <a:lnTo>
                    <a:pt x="21" y="2"/>
                  </a:lnTo>
                  <a:close/>
                </a:path>
              </a:pathLst>
            </a:custGeom>
            <a:solidFill>
              <a:srgbClr val="93F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1" name="Freeform 419"/>
            <p:cNvSpPr>
              <a:spLocks/>
            </p:cNvSpPr>
            <p:nvPr/>
          </p:nvSpPr>
          <p:spPr bwMode="auto">
            <a:xfrm rot="3009157">
              <a:off x="8794378" y="912620"/>
              <a:ext cx="128399" cy="128399"/>
            </a:xfrm>
            <a:custGeom>
              <a:avLst/>
              <a:gdLst>
                <a:gd name="T0" fmla="*/ 59 w 59"/>
                <a:gd name="T1" fmla="*/ 40 h 59"/>
                <a:gd name="T2" fmla="*/ 37 w 59"/>
                <a:gd name="T3" fmla="*/ 40 h 59"/>
                <a:gd name="T4" fmla="*/ 27 w 59"/>
                <a:gd name="T5" fmla="*/ 59 h 59"/>
                <a:gd name="T6" fmla="*/ 19 w 59"/>
                <a:gd name="T7" fmla="*/ 40 h 59"/>
                <a:gd name="T8" fmla="*/ 0 w 59"/>
                <a:gd name="T9" fmla="*/ 35 h 59"/>
                <a:gd name="T10" fmla="*/ 16 w 59"/>
                <a:gd name="T11" fmla="*/ 21 h 59"/>
                <a:gd name="T12" fmla="*/ 13 w 59"/>
                <a:gd name="T13" fmla="*/ 0 h 59"/>
                <a:gd name="T14" fmla="*/ 32 w 59"/>
                <a:gd name="T15" fmla="*/ 11 h 59"/>
                <a:gd name="T16" fmla="*/ 51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40"/>
                  </a:lnTo>
                  <a:lnTo>
                    <a:pt x="0" y="35"/>
                  </a:lnTo>
                  <a:lnTo>
                    <a:pt x="16" y="21"/>
                  </a:lnTo>
                  <a:lnTo>
                    <a:pt x="13" y="0"/>
                  </a:lnTo>
                  <a:lnTo>
                    <a:pt x="32" y="11"/>
                  </a:lnTo>
                  <a:lnTo>
                    <a:pt x="51"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2" name="Freeform 420"/>
            <p:cNvSpPr>
              <a:spLocks/>
            </p:cNvSpPr>
            <p:nvPr/>
          </p:nvSpPr>
          <p:spPr bwMode="auto">
            <a:xfrm rot="3009157">
              <a:off x="6760606" y="951720"/>
              <a:ext cx="128399" cy="128399"/>
            </a:xfrm>
            <a:custGeom>
              <a:avLst/>
              <a:gdLst>
                <a:gd name="T0" fmla="*/ 59 w 59"/>
                <a:gd name="T1" fmla="*/ 40 h 59"/>
                <a:gd name="T2" fmla="*/ 37 w 59"/>
                <a:gd name="T3" fmla="*/ 40 h 59"/>
                <a:gd name="T4" fmla="*/ 27 w 59"/>
                <a:gd name="T5" fmla="*/ 59 h 59"/>
                <a:gd name="T6" fmla="*/ 19 w 59"/>
                <a:gd name="T7" fmla="*/ 38 h 59"/>
                <a:gd name="T8" fmla="*/ 0 w 59"/>
                <a:gd name="T9" fmla="*/ 35 h 59"/>
                <a:gd name="T10" fmla="*/ 16 w 59"/>
                <a:gd name="T11" fmla="*/ 22 h 59"/>
                <a:gd name="T12" fmla="*/ 13 w 59"/>
                <a:gd name="T13" fmla="*/ 0 h 59"/>
                <a:gd name="T14" fmla="*/ 29 w 59"/>
                <a:gd name="T15" fmla="*/ 11 h 59"/>
                <a:gd name="T16" fmla="*/ 48 w 59"/>
                <a:gd name="T17" fmla="*/ 3 h 59"/>
                <a:gd name="T18" fmla="*/ 45 w 59"/>
                <a:gd name="T19" fmla="*/ 24 h 59"/>
                <a:gd name="T20" fmla="*/ 59 w 59"/>
                <a:gd name="T21" fmla="*/ 4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59">
                  <a:moveTo>
                    <a:pt x="59" y="40"/>
                  </a:moveTo>
                  <a:lnTo>
                    <a:pt x="37" y="40"/>
                  </a:lnTo>
                  <a:lnTo>
                    <a:pt x="27" y="59"/>
                  </a:lnTo>
                  <a:lnTo>
                    <a:pt x="19" y="38"/>
                  </a:lnTo>
                  <a:lnTo>
                    <a:pt x="0" y="35"/>
                  </a:lnTo>
                  <a:lnTo>
                    <a:pt x="16" y="22"/>
                  </a:lnTo>
                  <a:lnTo>
                    <a:pt x="13" y="0"/>
                  </a:lnTo>
                  <a:lnTo>
                    <a:pt x="29" y="11"/>
                  </a:lnTo>
                  <a:lnTo>
                    <a:pt x="48" y="3"/>
                  </a:lnTo>
                  <a:lnTo>
                    <a:pt x="45" y="24"/>
                  </a:lnTo>
                  <a:lnTo>
                    <a:pt x="59"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3" name="Freeform 494"/>
            <p:cNvSpPr>
              <a:spLocks/>
            </p:cNvSpPr>
            <p:nvPr/>
          </p:nvSpPr>
          <p:spPr bwMode="auto">
            <a:xfrm rot="3009157">
              <a:off x="6931989" y="1035640"/>
              <a:ext cx="626762" cy="604999"/>
            </a:xfrm>
            <a:custGeom>
              <a:avLst/>
              <a:gdLst>
                <a:gd name="T0" fmla="*/ 25 w 108"/>
                <a:gd name="T1" fmla="*/ 104 h 104"/>
                <a:gd name="T2" fmla="*/ 61 w 108"/>
                <a:gd name="T3" fmla="*/ 0 h 104"/>
                <a:gd name="T4" fmla="*/ 25 w 108"/>
                <a:gd name="T5" fmla="*/ 104 h 104"/>
              </a:gdLst>
              <a:ahLst/>
              <a:cxnLst>
                <a:cxn ang="0">
                  <a:pos x="T0" y="T1"/>
                </a:cxn>
                <a:cxn ang="0">
                  <a:pos x="T2" y="T3"/>
                </a:cxn>
                <a:cxn ang="0">
                  <a:pos x="T4" y="T5"/>
                </a:cxn>
              </a:cxnLst>
              <a:rect l="0" t="0" r="r" b="b"/>
              <a:pathLst>
                <a:path w="108" h="104">
                  <a:moveTo>
                    <a:pt x="25" y="104"/>
                  </a:moveTo>
                  <a:cubicBezTo>
                    <a:pt x="25" y="104"/>
                    <a:pt x="0" y="8"/>
                    <a:pt x="61" y="0"/>
                  </a:cubicBezTo>
                  <a:cubicBezTo>
                    <a:pt x="61" y="0"/>
                    <a:pt x="108" y="32"/>
                    <a:pt x="25" y="104"/>
                  </a:cubicBezTo>
                  <a:close/>
                </a:path>
              </a:pathLst>
            </a:custGeom>
            <a:solidFill>
              <a:srgbClr val="FFD4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4" name="Freeform 495"/>
            <p:cNvSpPr>
              <a:spLocks/>
            </p:cNvSpPr>
            <p:nvPr/>
          </p:nvSpPr>
          <p:spPr bwMode="auto">
            <a:xfrm rot="3009157">
              <a:off x="7010246" y="1074492"/>
              <a:ext cx="498363" cy="489658"/>
            </a:xfrm>
            <a:custGeom>
              <a:avLst/>
              <a:gdLst>
                <a:gd name="T0" fmla="*/ 20 w 86"/>
                <a:gd name="T1" fmla="*/ 84 h 84"/>
                <a:gd name="T2" fmla="*/ 49 w 86"/>
                <a:gd name="T3" fmla="*/ 0 h 84"/>
                <a:gd name="T4" fmla="*/ 20 w 86"/>
                <a:gd name="T5" fmla="*/ 84 h 84"/>
              </a:gdLst>
              <a:ahLst/>
              <a:cxnLst>
                <a:cxn ang="0">
                  <a:pos x="T0" y="T1"/>
                </a:cxn>
                <a:cxn ang="0">
                  <a:pos x="T2" y="T3"/>
                </a:cxn>
                <a:cxn ang="0">
                  <a:pos x="T4" y="T5"/>
                </a:cxn>
              </a:cxnLst>
              <a:rect l="0" t="0" r="r" b="b"/>
              <a:pathLst>
                <a:path w="86" h="84">
                  <a:moveTo>
                    <a:pt x="20" y="84"/>
                  </a:moveTo>
                  <a:cubicBezTo>
                    <a:pt x="20" y="84"/>
                    <a:pt x="0" y="6"/>
                    <a:pt x="49" y="0"/>
                  </a:cubicBezTo>
                  <a:cubicBezTo>
                    <a:pt x="49" y="0"/>
                    <a:pt x="86" y="26"/>
                    <a:pt x="20" y="84"/>
                  </a:cubicBezTo>
                  <a:close/>
                </a:path>
              </a:pathLst>
            </a:custGeom>
            <a:solidFill>
              <a:srgbClr val="FFED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5" name="Freeform 496"/>
            <p:cNvSpPr>
              <a:spLocks/>
            </p:cNvSpPr>
            <p:nvPr/>
          </p:nvSpPr>
          <p:spPr bwMode="auto">
            <a:xfrm rot="3009157">
              <a:off x="7334534" y="1104981"/>
              <a:ext cx="261151" cy="167572"/>
            </a:xfrm>
            <a:custGeom>
              <a:avLst/>
              <a:gdLst>
                <a:gd name="T0" fmla="*/ 107 w 120"/>
                <a:gd name="T1" fmla="*/ 77 h 77"/>
                <a:gd name="T2" fmla="*/ 0 w 120"/>
                <a:gd name="T3" fmla="*/ 40 h 77"/>
                <a:gd name="T4" fmla="*/ 13 w 120"/>
                <a:gd name="T5" fmla="*/ 0 h 77"/>
                <a:gd name="T6" fmla="*/ 120 w 120"/>
                <a:gd name="T7" fmla="*/ 37 h 77"/>
                <a:gd name="T8" fmla="*/ 107 w 120"/>
                <a:gd name="T9" fmla="*/ 77 h 77"/>
              </a:gdLst>
              <a:ahLst/>
              <a:cxnLst>
                <a:cxn ang="0">
                  <a:pos x="T0" y="T1"/>
                </a:cxn>
                <a:cxn ang="0">
                  <a:pos x="T2" y="T3"/>
                </a:cxn>
                <a:cxn ang="0">
                  <a:pos x="T4" y="T5"/>
                </a:cxn>
                <a:cxn ang="0">
                  <a:pos x="T6" y="T7"/>
                </a:cxn>
                <a:cxn ang="0">
                  <a:pos x="T8" y="T9"/>
                </a:cxn>
              </a:cxnLst>
              <a:rect l="0" t="0" r="r" b="b"/>
              <a:pathLst>
                <a:path w="120" h="77">
                  <a:moveTo>
                    <a:pt x="107" y="77"/>
                  </a:moveTo>
                  <a:lnTo>
                    <a:pt x="0" y="40"/>
                  </a:lnTo>
                  <a:lnTo>
                    <a:pt x="13" y="0"/>
                  </a:lnTo>
                  <a:lnTo>
                    <a:pt x="120" y="37"/>
                  </a:lnTo>
                  <a:lnTo>
                    <a:pt x="107" y="77"/>
                  </a:lnTo>
                  <a:close/>
                </a:path>
              </a:pathLst>
            </a:custGeom>
            <a:solidFill>
              <a:srgbClr val="0D3C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6" name="Freeform 497"/>
            <p:cNvSpPr>
              <a:spLocks/>
            </p:cNvSpPr>
            <p:nvPr/>
          </p:nvSpPr>
          <p:spPr bwMode="auto">
            <a:xfrm rot="3009157">
              <a:off x="7178088" y="754332"/>
              <a:ext cx="587589" cy="341672"/>
            </a:xfrm>
            <a:custGeom>
              <a:avLst/>
              <a:gdLst>
                <a:gd name="T0" fmla="*/ 101 w 101"/>
                <a:gd name="T1" fmla="*/ 14 h 59"/>
                <a:gd name="T2" fmla="*/ 0 w 101"/>
                <a:gd name="T3" fmla="*/ 51 h 59"/>
                <a:gd name="T4" fmla="*/ 85 w 101"/>
                <a:gd name="T5" fmla="*/ 59 h 59"/>
                <a:gd name="T6" fmla="*/ 101 w 101"/>
                <a:gd name="T7" fmla="*/ 14 h 59"/>
              </a:gdLst>
              <a:ahLst/>
              <a:cxnLst>
                <a:cxn ang="0">
                  <a:pos x="T0" y="T1"/>
                </a:cxn>
                <a:cxn ang="0">
                  <a:pos x="T2" y="T3"/>
                </a:cxn>
                <a:cxn ang="0">
                  <a:pos x="T4" y="T5"/>
                </a:cxn>
                <a:cxn ang="0">
                  <a:pos x="T6" y="T7"/>
                </a:cxn>
              </a:cxnLst>
              <a:rect l="0" t="0" r="r" b="b"/>
              <a:pathLst>
                <a:path w="101" h="59">
                  <a:moveTo>
                    <a:pt x="101" y="14"/>
                  </a:moveTo>
                  <a:cubicBezTo>
                    <a:pt x="24" y="0"/>
                    <a:pt x="0" y="51"/>
                    <a:pt x="0" y="51"/>
                  </a:cubicBezTo>
                  <a:cubicBezTo>
                    <a:pt x="85" y="59"/>
                    <a:pt x="85" y="59"/>
                    <a:pt x="85" y="59"/>
                  </a:cubicBezTo>
                  <a:lnTo>
                    <a:pt x="101" y="14"/>
                  </a:lnTo>
                  <a:close/>
                </a:path>
              </a:pathLst>
            </a:custGeom>
            <a:solidFill>
              <a:srgbClr val="1C7B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7" name="Freeform 498"/>
            <p:cNvSpPr>
              <a:spLocks/>
            </p:cNvSpPr>
            <p:nvPr/>
          </p:nvSpPr>
          <p:spPr bwMode="auto">
            <a:xfrm rot="3009157">
              <a:off x="8225189" y="526410"/>
              <a:ext cx="306852" cy="511420"/>
            </a:xfrm>
            <a:custGeom>
              <a:avLst/>
              <a:gdLst>
                <a:gd name="T0" fmla="*/ 25 w 53"/>
                <a:gd name="T1" fmla="*/ 81 h 88"/>
                <a:gd name="T2" fmla="*/ 26 w 53"/>
                <a:gd name="T3" fmla="*/ 77 h 88"/>
                <a:gd name="T4" fmla="*/ 30 w 53"/>
                <a:gd name="T5" fmla="*/ 66 h 88"/>
                <a:gd name="T6" fmla="*/ 37 w 53"/>
                <a:gd name="T7" fmla="*/ 45 h 88"/>
                <a:gd name="T8" fmla="*/ 37 w 53"/>
                <a:gd name="T9" fmla="*/ 45 h 88"/>
                <a:gd name="T10" fmla="*/ 40 w 53"/>
                <a:gd name="T11" fmla="*/ 38 h 88"/>
                <a:gd name="T12" fmla="*/ 53 w 53"/>
                <a:gd name="T13" fmla="*/ 0 h 88"/>
                <a:gd name="T14" fmla="*/ 24 w 53"/>
                <a:gd name="T15" fmla="*/ 20 h 88"/>
                <a:gd name="T16" fmla="*/ 19 w 53"/>
                <a:gd name="T17" fmla="*/ 24 h 88"/>
                <a:gd name="T18" fmla="*/ 19 w 53"/>
                <a:gd name="T19" fmla="*/ 24 h 88"/>
                <a:gd name="T20" fmla="*/ 5 w 53"/>
                <a:gd name="T21" fmla="*/ 37 h 88"/>
                <a:gd name="T22" fmla="*/ 0 w 53"/>
                <a:gd name="T23" fmla="*/ 43 h 88"/>
                <a:gd name="T24" fmla="*/ 22 w 53"/>
                <a:gd name="T25" fmla="*/ 88 h 88"/>
                <a:gd name="T26" fmla="*/ 25 w 53"/>
                <a:gd name="T27"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88">
                  <a:moveTo>
                    <a:pt x="25" y="81"/>
                  </a:moveTo>
                  <a:cubicBezTo>
                    <a:pt x="26" y="77"/>
                    <a:pt x="26" y="77"/>
                    <a:pt x="26" y="77"/>
                  </a:cubicBezTo>
                  <a:cubicBezTo>
                    <a:pt x="30" y="66"/>
                    <a:pt x="30" y="66"/>
                    <a:pt x="30" y="66"/>
                  </a:cubicBezTo>
                  <a:cubicBezTo>
                    <a:pt x="37" y="45"/>
                    <a:pt x="37" y="45"/>
                    <a:pt x="37" y="45"/>
                  </a:cubicBezTo>
                  <a:cubicBezTo>
                    <a:pt x="37" y="45"/>
                    <a:pt x="37" y="45"/>
                    <a:pt x="37" y="45"/>
                  </a:cubicBezTo>
                  <a:cubicBezTo>
                    <a:pt x="40" y="38"/>
                    <a:pt x="40" y="38"/>
                    <a:pt x="40" y="38"/>
                  </a:cubicBezTo>
                  <a:cubicBezTo>
                    <a:pt x="53" y="0"/>
                    <a:pt x="53" y="0"/>
                    <a:pt x="53" y="0"/>
                  </a:cubicBezTo>
                  <a:cubicBezTo>
                    <a:pt x="42" y="6"/>
                    <a:pt x="33" y="13"/>
                    <a:pt x="24" y="20"/>
                  </a:cubicBezTo>
                  <a:cubicBezTo>
                    <a:pt x="22" y="21"/>
                    <a:pt x="21" y="22"/>
                    <a:pt x="19" y="24"/>
                  </a:cubicBezTo>
                  <a:cubicBezTo>
                    <a:pt x="19" y="24"/>
                    <a:pt x="19" y="24"/>
                    <a:pt x="19" y="24"/>
                  </a:cubicBezTo>
                  <a:cubicBezTo>
                    <a:pt x="14" y="28"/>
                    <a:pt x="9" y="33"/>
                    <a:pt x="5" y="37"/>
                  </a:cubicBezTo>
                  <a:cubicBezTo>
                    <a:pt x="3" y="39"/>
                    <a:pt x="2" y="41"/>
                    <a:pt x="0" y="43"/>
                  </a:cubicBezTo>
                  <a:cubicBezTo>
                    <a:pt x="22" y="88"/>
                    <a:pt x="22" y="88"/>
                    <a:pt x="22" y="88"/>
                  </a:cubicBezTo>
                  <a:lnTo>
                    <a:pt x="25" y="81"/>
                  </a:ln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8" name="Freeform 499"/>
            <p:cNvSpPr>
              <a:spLocks/>
            </p:cNvSpPr>
            <p:nvPr/>
          </p:nvSpPr>
          <p:spPr bwMode="auto">
            <a:xfrm rot="3009157">
              <a:off x="7818653" y="613113"/>
              <a:ext cx="232859" cy="511420"/>
            </a:xfrm>
            <a:custGeom>
              <a:avLst/>
              <a:gdLst>
                <a:gd name="T0" fmla="*/ 0 w 40"/>
                <a:gd name="T1" fmla="*/ 26 h 88"/>
                <a:gd name="T2" fmla="*/ 30 w 40"/>
                <a:gd name="T3" fmla="*/ 88 h 88"/>
                <a:gd name="T4" fmla="*/ 40 w 40"/>
                <a:gd name="T5" fmla="*/ 57 h 88"/>
                <a:gd name="T6" fmla="*/ 13 w 40"/>
                <a:gd name="T7" fmla="*/ 0 h 88"/>
                <a:gd name="T8" fmla="*/ 0 w 40"/>
                <a:gd name="T9" fmla="*/ 26 h 88"/>
              </a:gdLst>
              <a:ahLst/>
              <a:cxnLst>
                <a:cxn ang="0">
                  <a:pos x="T0" y="T1"/>
                </a:cxn>
                <a:cxn ang="0">
                  <a:pos x="T2" y="T3"/>
                </a:cxn>
                <a:cxn ang="0">
                  <a:pos x="T4" y="T5"/>
                </a:cxn>
                <a:cxn ang="0">
                  <a:pos x="T6" y="T7"/>
                </a:cxn>
                <a:cxn ang="0">
                  <a:pos x="T8" y="T9"/>
                </a:cxn>
              </a:cxnLst>
              <a:rect l="0" t="0" r="r" b="b"/>
              <a:pathLst>
                <a:path w="40" h="88">
                  <a:moveTo>
                    <a:pt x="0" y="26"/>
                  </a:moveTo>
                  <a:cubicBezTo>
                    <a:pt x="30" y="88"/>
                    <a:pt x="30" y="88"/>
                    <a:pt x="30" y="88"/>
                  </a:cubicBezTo>
                  <a:cubicBezTo>
                    <a:pt x="40" y="57"/>
                    <a:pt x="40" y="57"/>
                    <a:pt x="40" y="57"/>
                  </a:cubicBezTo>
                  <a:cubicBezTo>
                    <a:pt x="13" y="0"/>
                    <a:pt x="13" y="0"/>
                    <a:pt x="13" y="0"/>
                  </a:cubicBezTo>
                  <a:cubicBezTo>
                    <a:pt x="7" y="9"/>
                    <a:pt x="3" y="18"/>
                    <a:pt x="0" y="26"/>
                  </a:cubicBezTo>
                  <a:close/>
                </a:path>
              </a:pathLst>
            </a:cu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79" name="Freeform 500"/>
            <p:cNvSpPr>
              <a:spLocks/>
            </p:cNvSpPr>
            <p:nvPr/>
          </p:nvSpPr>
          <p:spPr bwMode="auto">
            <a:xfrm rot="3009157">
              <a:off x="7555725" y="612747"/>
              <a:ext cx="306852" cy="639819"/>
            </a:xfrm>
            <a:custGeom>
              <a:avLst/>
              <a:gdLst>
                <a:gd name="T0" fmla="*/ 9 w 53"/>
                <a:gd name="T1" fmla="*/ 106 h 110"/>
                <a:gd name="T2" fmla="*/ 36 w 53"/>
                <a:gd name="T3" fmla="*/ 110 h 110"/>
                <a:gd name="T4" fmla="*/ 53 w 53"/>
                <a:gd name="T5" fmla="*/ 62 h 110"/>
                <a:gd name="T6" fmla="*/ 23 w 53"/>
                <a:gd name="T7" fmla="*/ 0 h 110"/>
                <a:gd name="T8" fmla="*/ 9 w 53"/>
                <a:gd name="T9" fmla="*/ 106 h 110"/>
              </a:gdLst>
              <a:ahLst/>
              <a:cxnLst>
                <a:cxn ang="0">
                  <a:pos x="T0" y="T1"/>
                </a:cxn>
                <a:cxn ang="0">
                  <a:pos x="T2" y="T3"/>
                </a:cxn>
                <a:cxn ang="0">
                  <a:pos x="T4" y="T5"/>
                </a:cxn>
                <a:cxn ang="0">
                  <a:pos x="T6" y="T7"/>
                </a:cxn>
                <a:cxn ang="0">
                  <a:pos x="T8" y="T9"/>
                </a:cxn>
              </a:cxnLst>
              <a:rect l="0" t="0" r="r" b="b"/>
              <a:pathLst>
                <a:path w="53" h="110">
                  <a:moveTo>
                    <a:pt x="9" y="106"/>
                  </a:moveTo>
                  <a:cubicBezTo>
                    <a:pt x="36" y="110"/>
                    <a:pt x="36" y="110"/>
                    <a:pt x="36" y="110"/>
                  </a:cubicBezTo>
                  <a:cubicBezTo>
                    <a:pt x="53" y="62"/>
                    <a:pt x="53" y="62"/>
                    <a:pt x="53" y="62"/>
                  </a:cubicBezTo>
                  <a:cubicBezTo>
                    <a:pt x="23" y="0"/>
                    <a:pt x="23" y="0"/>
                    <a:pt x="23" y="0"/>
                  </a:cubicBezTo>
                  <a:cubicBezTo>
                    <a:pt x="0" y="56"/>
                    <a:pt x="9" y="106"/>
                    <a:pt x="9" y="10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0" name="Freeform 501"/>
            <p:cNvSpPr>
              <a:spLocks/>
            </p:cNvSpPr>
            <p:nvPr/>
          </p:nvSpPr>
          <p:spPr bwMode="auto">
            <a:xfrm rot="3009157">
              <a:off x="7960719" y="652916"/>
              <a:ext cx="174100" cy="365611"/>
            </a:xfrm>
            <a:custGeom>
              <a:avLst/>
              <a:gdLst>
                <a:gd name="T0" fmla="*/ 4 w 30"/>
                <a:gd name="T1" fmla="*/ 0 h 63"/>
                <a:gd name="T2" fmla="*/ 0 w 30"/>
                <a:gd name="T3" fmla="*/ 6 h 63"/>
                <a:gd name="T4" fmla="*/ 27 w 30"/>
                <a:gd name="T5" fmla="*/ 63 h 63"/>
                <a:gd name="T6" fmla="*/ 30 w 30"/>
                <a:gd name="T7" fmla="*/ 55 h 63"/>
                <a:gd name="T8" fmla="*/ 4 w 30"/>
                <a:gd name="T9" fmla="*/ 0 h 63"/>
              </a:gdLst>
              <a:ahLst/>
              <a:cxnLst>
                <a:cxn ang="0">
                  <a:pos x="T0" y="T1"/>
                </a:cxn>
                <a:cxn ang="0">
                  <a:pos x="T2" y="T3"/>
                </a:cxn>
                <a:cxn ang="0">
                  <a:pos x="T4" y="T5"/>
                </a:cxn>
                <a:cxn ang="0">
                  <a:pos x="T6" y="T7"/>
                </a:cxn>
                <a:cxn ang="0">
                  <a:pos x="T8" y="T9"/>
                </a:cxn>
              </a:cxnLst>
              <a:rect l="0" t="0" r="r" b="b"/>
              <a:pathLst>
                <a:path w="30" h="63">
                  <a:moveTo>
                    <a:pt x="4" y="0"/>
                  </a:moveTo>
                  <a:cubicBezTo>
                    <a:pt x="2" y="2"/>
                    <a:pt x="1" y="4"/>
                    <a:pt x="0" y="6"/>
                  </a:cubicBezTo>
                  <a:cubicBezTo>
                    <a:pt x="27" y="63"/>
                    <a:pt x="27" y="63"/>
                    <a:pt x="27" y="63"/>
                  </a:cubicBezTo>
                  <a:cubicBezTo>
                    <a:pt x="30" y="55"/>
                    <a:pt x="30" y="55"/>
                    <a:pt x="30" y="55"/>
                  </a:cubicBezTo>
                  <a:lnTo>
                    <a:pt x="4" y="0"/>
                  </a:lnTo>
                  <a:close/>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1" name="Freeform 502"/>
            <p:cNvSpPr>
              <a:spLocks/>
            </p:cNvSpPr>
            <p:nvPr/>
          </p:nvSpPr>
          <p:spPr bwMode="auto">
            <a:xfrm rot="3009157">
              <a:off x="8028166" y="600983"/>
              <a:ext cx="211097" cy="430899"/>
            </a:xfrm>
            <a:custGeom>
              <a:avLst/>
              <a:gdLst>
                <a:gd name="T0" fmla="*/ 36 w 36"/>
                <a:gd name="T1" fmla="*/ 45 h 74"/>
                <a:gd name="T2" fmla="*/ 14 w 36"/>
                <a:gd name="T3" fmla="*/ 0 h 74"/>
                <a:gd name="T4" fmla="*/ 12 w 36"/>
                <a:gd name="T5" fmla="*/ 2 h 74"/>
                <a:gd name="T6" fmla="*/ 10 w 36"/>
                <a:gd name="T7" fmla="*/ 5 h 74"/>
                <a:gd name="T8" fmla="*/ 0 w 36"/>
                <a:gd name="T9" fmla="*/ 19 h 74"/>
                <a:gd name="T10" fmla="*/ 26 w 36"/>
                <a:gd name="T11" fmla="*/ 74 h 74"/>
                <a:gd name="T12" fmla="*/ 36 w 36"/>
                <a:gd name="T13" fmla="*/ 45 h 74"/>
              </a:gdLst>
              <a:ahLst/>
              <a:cxnLst>
                <a:cxn ang="0">
                  <a:pos x="T0" y="T1"/>
                </a:cxn>
                <a:cxn ang="0">
                  <a:pos x="T2" y="T3"/>
                </a:cxn>
                <a:cxn ang="0">
                  <a:pos x="T4" y="T5"/>
                </a:cxn>
                <a:cxn ang="0">
                  <a:pos x="T6" y="T7"/>
                </a:cxn>
                <a:cxn ang="0">
                  <a:pos x="T8" y="T9"/>
                </a:cxn>
                <a:cxn ang="0">
                  <a:pos x="T10" y="T11"/>
                </a:cxn>
                <a:cxn ang="0">
                  <a:pos x="T12" y="T13"/>
                </a:cxn>
              </a:cxnLst>
              <a:rect l="0" t="0" r="r" b="b"/>
              <a:pathLst>
                <a:path w="36" h="74">
                  <a:moveTo>
                    <a:pt x="36" y="45"/>
                  </a:moveTo>
                  <a:cubicBezTo>
                    <a:pt x="14" y="0"/>
                    <a:pt x="14" y="0"/>
                    <a:pt x="14" y="0"/>
                  </a:cubicBezTo>
                  <a:cubicBezTo>
                    <a:pt x="14" y="0"/>
                    <a:pt x="13" y="1"/>
                    <a:pt x="12" y="2"/>
                  </a:cubicBezTo>
                  <a:cubicBezTo>
                    <a:pt x="12" y="3"/>
                    <a:pt x="11" y="4"/>
                    <a:pt x="10" y="5"/>
                  </a:cubicBezTo>
                  <a:cubicBezTo>
                    <a:pt x="6" y="10"/>
                    <a:pt x="3" y="14"/>
                    <a:pt x="0" y="19"/>
                  </a:cubicBezTo>
                  <a:cubicBezTo>
                    <a:pt x="26" y="74"/>
                    <a:pt x="26" y="74"/>
                    <a:pt x="26" y="74"/>
                  </a:cubicBezTo>
                  <a:lnTo>
                    <a:pt x="36"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2" name="Freeform 503"/>
            <p:cNvSpPr>
              <a:spLocks/>
            </p:cNvSpPr>
            <p:nvPr/>
          </p:nvSpPr>
          <p:spPr bwMode="auto">
            <a:xfrm rot="3009157">
              <a:off x="7411061" y="837872"/>
              <a:ext cx="267679" cy="594118"/>
            </a:xfrm>
            <a:custGeom>
              <a:avLst/>
              <a:gdLst>
                <a:gd name="T0" fmla="*/ 10 w 46"/>
                <a:gd name="T1" fmla="*/ 102 h 102"/>
                <a:gd name="T2" fmla="*/ 46 w 46"/>
                <a:gd name="T3" fmla="*/ 0 h 102"/>
                <a:gd name="T4" fmla="*/ 10 w 46"/>
                <a:gd name="T5" fmla="*/ 102 h 102"/>
              </a:gdLst>
              <a:ahLst/>
              <a:cxnLst>
                <a:cxn ang="0">
                  <a:pos x="T0" y="T1"/>
                </a:cxn>
                <a:cxn ang="0">
                  <a:pos x="T2" y="T3"/>
                </a:cxn>
                <a:cxn ang="0">
                  <a:pos x="T4" y="T5"/>
                </a:cxn>
              </a:cxnLst>
              <a:rect l="0" t="0" r="r" b="b"/>
              <a:pathLst>
                <a:path w="46" h="102">
                  <a:moveTo>
                    <a:pt x="10" y="102"/>
                  </a:moveTo>
                  <a:cubicBezTo>
                    <a:pt x="46" y="0"/>
                    <a:pt x="46" y="0"/>
                    <a:pt x="46" y="0"/>
                  </a:cubicBezTo>
                  <a:cubicBezTo>
                    <a:pt x="46" y="0"/>
                    <a:pt x="0" y="37"/>
                    <a:pt x="10" y="102"/>
                  </a:cubicBezTo>
                </a:path>
              </a:pathLst>
            </a:custGeom>
            <a:solidFill>
              <a:srgbClr val="EF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3" name="Freeform 504"/>
            <p:cNvSpPr>
              <a:spLocks/>
            </p:cNvSpPr>
            <p:nvPr/>
          </p:nvSpPr>
          <p:spPr bwMode="auto">
            <a:xfrm rot="3009157">
              <a:off x="7374869" y="1115324"/>
              <a:ext cx="496186" cy="535359"/>
            </a:xfrm>
            <a:custGeom>
              <a:avLst/>
              <a:gdLst>
                <a:gd name="T0" fmla="*/ 16 w 85"/>
                <a:gd name="T1" fmla="*/ 0 h 92"/>
                <a:gd name="T2" fmla="*/ 73 w 85"/>
                <a:gd name="T3" fmla="*/ 92 h 92"/>
                <a:gd name="T4" fmla="*/ 0 w 85"/>
                <a:gd name="T5" fmla="*/ 45 h 92"/>
                <a:gd name="T6" fmla="*/ 16 w 85"/>
                <a:gd name="T7" fmla="*/ 0 h 92"/>
              </a:gdLst>
              <a:ahLst/>
              <a:cxnLst>
                <a:cxn ang="0">
                  <a:pos x="T0" y="T1"/>
                </a:cxn>
                <a:cxn ang="0">
                  <a:pos x="T2" y="T3"/>
                </a:cxn>
                <a:cxn ang="0">
                  <a:pos x="T4" y="T5"/>
                </a:cxn>
                <a:cxn ang="0">
                  <a:pos x="T6" y="T7"/>
                </a:cxn>
              </a:cxnLst>
              <a:rect l="0" t="0" r="r" b="b"/>
              <a:pathLst>
                <a:path w="85" h="92">
                  <a:moveTo>
                    <a:pt x="16" y="0"/>
                  </a:moveTo>
                  <a:cubicBezTo>
                    <a:pt x="85" y="36"/>
                    <a:pt x="73" y="92"/>
                    <a:pt x="73" y="92"/>
                  </a:cubicBezTo>
                  <a:cubicBezTo>
                    <a:pt x="0" y="45"/>
                    <a:pt x="0" y="45"/>
                    <a:pt x="0" y="45"/>
                  </a:cubicBezTo>
                  <a:lnTo>
                    <a:pt x="16" y="0"/>
                  </a:lnTo>
                  <a:close/>
                </a:path>
              </a:pathLst>
            </a:custGeom>
            <a:solidFill>
              <a:srgbClr val="166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4" name="Freeform 505"/>
            <p:cNvSpPr>
              <a:spLocks/>
            </p:cNvSpPr>
            <p:nvPr/>
          </p:nvSpPr>
          <p:spPr bwMode="auto">
            <a:xfrm rot="3009157">
              <a:off x="8315670" y="607445"/>
              <a:ext cx="261151" cy="511420"/>
            </a:xfrm>
            <a:custGeom>
              <a:avLst/>
              <a:gdLst>
                <a:gd name="T0" fmla="*/ 3 w 45"/>
                <a:gd name="T1" fmla="*/ 81 h 88"/>
                <a:gd name="T2" fmla="*/ 4 w 45"/>
                <a:gd name="T3" fmla="*/ 77 h 88"/>
                <a:gd name="T4" fmla="*/ 8 w 45"/>
                <a:gd name="T5" fmla="*/ 66 h 88"/>
                <a:gd name="T6" fmla="*/ 15 w 45"/>
                <a:gd name="T7" fmla="*/ 45 h 88"/>
                <a:gd name="T8" fmla="*/ 15 w 45"/>
                <a:gd name="T9" fmla="*/ 45 h 88"/>
                <a:gd name="T10" fmla="*/ 18 w 45"/>
                <a:gd name="T11" fmla="*/ 38 h 88"/>
                <a:gd name="T12" fmla="*/ 31 w 45"/>
                <a:gd name="T13" fmla="*/ 0 h 88"/>
                <a:gd name="T14" fmla="*/ 41 w 45"/>
                <a:gd name="T15" fmla="*/ 33 h 88"/>
                <a:gd name="T16" fmla="*/ 42 w 45"/>
                <a:gd name="T17" fmla="*/ 39 h 88"/>
                <a:gd name="T18" fmla="*/ 42 w 45"/>
                <a:gd name="T19" fmla="*/ 40 h 88"/>
                <a:gd name="T20" fmla="*/ 45 w 45"/>
                <a:gd name="T21" fmla="*/ 58 h 88"/>
                <a:gd name="T22" fmla="*/ 45 w 45"/>
                <a:gd name="T23" fmla="*/ 66 h 88"/>
                <a:gd name="T24" fmla="*/ 0 w 45"/>
                <a:gd name="T25" fmla="*/ 88 h 88"/>
                <a:gd name="T26" fmla="*/ 3 w 45"/>
                <a:gd name="T27"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88">
                  <a:moveTo>
                    <a:pt x="3" y="81"/>
                  </a:moveTo>
                  <a:cubicBezTo>
                    <a:pt x="4" y="77"/>
                    <a:pt x="4" y="77"/>
                    <a:pt x="4" y="77"/>
                  </a:cubicBezTo>
                  <a:cubicBezTo>
                    <a:pt x="8" y="66"/>
                    <a:pt x="8" y="66"/>
                    <a:pt x="8" y="66"/>
                  </a:cubicBezTo>
                  <a:cubicBezTo>
                    <a:pt x="15" y="45"/>
                    <a:pt x="15" y="45"/>
                    <a:pt x="15" y="45"/>
                  </a:cubicBezTo>
                  <a:cubicBezTo>
                    <a:pt x="15" y="45"/>
                    <a:pt x="15" y="45"/>
                    <a:pt x="15" y="45"/>
                  </a:cubicBezTo>
                  <a:cubicBezTo>
                    <a:pt x="18" y="38"/>
                    <a:pt x="18" y="38"/>
                    <a:pt x="18" y="38"/>
                  </a:cubicBezTo>
                  <a:cubicBezTo>
                    <a:pt x="31" y="0"/>
                    <a:pt x="31" y="0"/>
                    <a:pt x="31" y="0"/>
                  </a:cubicBezTo>
                  <a:cubicBezTo>
                    <a:pt x="35" y="11"/>
                    <a:pt x="39" y="22"/>
                    <a:pt x="41" y="33"/>
                  </a:cubicBezTo>
                  <a:cubicBezTo>
                    <a:pt x="41" y="35"/>
                    <a:pt x="42" y="37"/>
                    <a:pt x="42" y="39"/>
                  </a:cubicBezTo>
                  <a:cubicBezTo>
                    <a:pt x="42" y="40"/>
                    <a:pt x="42" y="40"/>
                    <a:pt x="42" y="40"/>
                  </a:cubicBezTo>
                  <a:cubicBezTo>
                    <a:pt x="44" y="46"/>
                    <a:pt x="44" y="52"/>
                    <a:pt x="45" y="58"/>
                  </a:cubicBezTo>
                  <a:cubicBezTo>
                    <a:pt x="45" y="61"/>
                    <a:pt x="45" y="63"/>
                    <a:pt x="45" y="66"/>
                  </a:cubicBezTo>
                  <a:cubicBezTo>
                    <a:pt x="0" y="88"/>
                    <a:pt x="0" y="88"/>
                    <a:pt x="0" y="88"/>
                  </a:cubicBezTo>
                  <a:lnTo>
                    <a:pt x="3" y="81"/>
                  </a:lnTo>
                  <a:close/>
                </a:path>
              </a:pathLst>
            </a:custGeom>
            <a:solidFill>
              <a:srgbClr val="1E8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5" name="Freeform 506"/>
            <p:cNvSpPr>
              <a:spLocks/>
            </p:cNvSpPr>
            <p:nvPr/>
          </p:nvSpPr>
          <p:spPr bwMode="auto">
            <a:xfrm rot="3009157">
              <a:off x="7837734" y="944400"/>
              <a:ext cx="389550" cy="343848"/>
            </a:xfrm>
            <a:custGeom>
              <a:avLst/>
              <a:gdLst>
                <a:gd name="T0" fmla="*/ 62 w 67"/>
                <a:gd name="T1" fmla="*/ 29 h 59"/>
                <a:gd name="T2" fmla="*/ 0 w 67"/>
                <a:gd name="T3" fmla="*/ 59 h 59"/>
                <a:gd name="T4" fmla="*/ 10 w 67"/>
                <a:gd name="T5" fmla="*/ 28 h 59"/>
                <a:gd name="T6" fmla="*/ 67 w 67"/>
                <a:gd name="T7" fmla="*/ 0 h 59"/>
                <a:gd name="T8" fmla="*/ 62 w 67"/>
                <a:gd name="T9" fmla="*/ 29 h 59"/>
              </a:gdLst>
              <a:ahLst/>
              <a:cxnLst>
                <a:cxn ang="0">
                  <a:pos x="T0" y="T1"/>
                </a:cxn>
                <a:cxn ang="0">
                  <a:pos x="T2" y="T3"/>
                </a:cxn>
                <a:cxn ang="0">
                  <a:pos x="T4" y="T5"/>
                </a:cxn>
                <a:cxn ang="0">
                  <a:pos x="T6" y="T7"/>
                </a:cxn>
                <a:cxn ang="0">
                  <a:pos x="T8" y="T9"/>
                </a:cxn>
              </a:cxnLst>
              <a:rect l="0" t="0" r="r" b="b"/>
              <a:pathLst>
                <a:path w="67" h="59">
                  <a:moveTo>
                    <a:pt x="62" y="29"/>
                  </a:moveTo>
                  <a:cubicBezTo>
                    <a:pt x="0" y="59"/>
                    <a:pt x="0" y="59"/>
                    <a:pt x="0" y="59"/>
                  </a:cubicBezTo>
                  <a:cubicBezTo>
                    <a:pt x="10" y="28"/>
                    <a:pt x="10" y="28"/>
                    <a:pt x="10" y="28"/>
                  </a:cubicBezTo>
                  <a:cubicBezTo>
                    <a:pt x="67" y="0"/>
                    <a:pt x="67" y="0"/>
                    <a:pt x="67" y="0"/>
                  </a:cubicBezTo>
                  <a:cubicBezTo>
                    <a:pt x="66" y="10"/>
                    <a:pt x="64" y="20"/>
                    <a:pt x="62" y="29"/>
                  </a:cubicBezTo>
                  <a:close/>
                </a:path>
              </a:pathLst>
            </a:custGeom>
            <a:solidFill>
              <a:srgbClr val="1E87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6" name="Freeform 507"/>
            <p:cNvSpPr>
              <a:spLocks/>
            </p:cNvSpPr>
            <p:nvPr/>
          </p:nvSpPr>
          <p:spPr bwMode="auto">
            <a:xfrm rot="3009157">
              <a:off x="7559470" y="970701"/>
              <a:ext cx="459190" cy="533183"/>
            </a:xfrm>
            <a:custGeom>
              <a:avLst/>
              <a:gdLst>
                <a:gd name="T0" fmla="*/ 24 w 79"/>
                <a:gd name="T1" fmla="*/ 92 h 92"/>
                <a:gd name="T2" fmla="*/ 0 w 79"/>
                <a:gd name="T3" fmla="*/ 78 h 92"/>
                <a:gd name="T4" fmla="*/ 17 w 79"/>
                <a:gd name="T5" fmla="*/ 30 h 92"/>
                <a:gd name="T6" fmla="*/ 79 w 79"/>
                <a:gd name="T7" fmla="*/ 0 h 92"/>
                <a:gd name="T8" fmla="*/ 24 w 79"/>
                <a:gd name="T9" fmla="*/ 92 h 92"/>
              </a:gdLst>
              <a:ahLst/>
              <a:cxnLst>
                <a:cxn ang="0">
                  <a:pos x="T0" y="T1"/>
                </a:cxn>
                <a:cxn ang="0">
                  <a:pos x="T2" y="T3"/>
                </a:cxn>
                <a:cxn ang="0">
                  <a:pos x="T4" y="T5"/>
                </a:cxn>
                <a:cxn ang="0">
                  <a:pos x="T6" y="T7"/>
                </a:cxn>
                <a:cxn ang="0">
                  <a:pos x="T8" y="T9"/>
                </a:cxn>
              </a:cxnLst>
              <a:rect l="0" t="0" r="r" b="b"/>
              <a:pathLst>
                <a:path w="79" h="92">
                  <a:moveTo>
                    <a:pt x="24" y="92"/>
                  </a:moveTo>
                  <a:cubicBezTo>
                    <a:pt x="0" y="78"/>
                    <a:pt x="0" y="78"/>
                    <a:pt x="0" y="78"/>
                  </a:cubicBezTo>
                  <a:cubicBezTo>
                    <a:pt x="17" y="30"/>
                    <a:pt x="17" y="30"/>
                    <a:pt x="17" y="30"/>
                  </a:cubicBezTo>
                  <a:cubicBezTo>
                    <a:pt x="79" y="0"/>
                    <a:pt x="79" y="0"/>
                    <a:pt x="79" y="0"/>
                  </a:cubicBezTo>
                  <a:cubicBezTo>
                    <a:pt x="63" y="58"/>
                    <a:pt x="24" y="92"/>
                    <a:pt x="24" y="92"/>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7" name="Freeform 508"/>
            <p:cNvSpPr>
              <a:spLocks/>
            </p:cNvSpPr>
            <p:nvPr/>
          </p:nvSpPr>
          <p:spPr bwMode="auto">
            <a:xfrm rot="3009157">
              <a:off x="7969142" y="969772"/>
              <a:ext cx="337320" cy="202392"/>
            </a:xfrm>
            <a:custGeom>
              <a:avLst/>
              <a:gdLst>
                <a:gd name="T0" fmla="*/ 58 w 58"/>
                <a:gd name="T1" fmla="*/ 0 h 35"/>
                <a:gd name="T2" fmla="*/ 57 w 58"/>
                <a:gd name="T3" fmla="*/ 7 h 35"/>
                <a:gd name="T4" fmla="*/ 0 w 58"/>
                <a:gd name="T5" fmla="*/ 35 h 35"/>
                <a:gd name="T6" fmla="*/ 3 w 58"/>
                <a:gd name="T7" fmla="*/ 27 h 35"/>
                <a:gd name="T8" fmla="*/ 58 w 58"/>
                <a:gd name="T9" fmla="*/ 0 h 35"/>
              </a:gdLst>
              <a:ahLst/>
              <a:cxnLst>
                <a:cxn ang="0">
                  <a:pos x="T0" y="T1"/>
                </a:cxn>
                <a:cxn ang="0">
                  <a:pos x="T2" y="T3"/>
                </a:cxn>
                <a:cxn ang="0">
                  <a:pos x="T4" y="T5"/>
                </a:cxn>
                <a:cxn ang="0">
                  <a:pos x="T6" y="T7"/>
                </a:cxn>
                <a:cxn ang="0">
                  <a:pos x="T8" y="T9"/>
                </a:cxn>
              </a:cxnLst>
              <a:rect l="0" t="0" r="r" b="b"/>
              <a:pathLst>
                <a:path w="58" h="35">
                  <a:moveTo>
                    <a:pt x="58" y="0"/>
                  </a:moveTo>
                  <a:cubicBezTo>
                    <a:pt x="58" y="3"/>
                    <a:pt x="58" y="5"/>
                    <a:pt x="57" y="7"/>
                  </a:cubicBezTo>
                  <a:cubicBezTo>
                    <a:pt x="0" y="35"/>
                    <a:pt x="0" y="35"/>
                    <a:pt x="0" y="35"/>
                  </a:cubicBezTo>
                  <a:cubicBezTo>
                    <a:pt x="3" y="27"/>
                    <a:pt x="3" y="27"/>
                    <a:pt x="3" y="27"/>
                  </a:cubicBezTo>
                  <a:lnTo>
                    <a:pt x="58" y="0"/>
                  </a:lnTo>
                  <a:close/>
                </a:path>
              </a:pathLst>
            </a:custGeom>
            <a:solidFill>
              <a:srgbClr val="C937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8" name="Freeform 509"/>
            <p:cNvSpPr>
              <a:spLocks/>
            </p:cNvSpPr>
            <p:nvPr/>
          </p:nvSpPr>
          <p:spPr bwMode="auto">
            <a:xfrm rot="3009157">
              <a:off x="8054098" y="871124"/>
              <a:ext cx="326438" cy="298147"/>
            </a:xfrm>
            <a:custGeom>
              <a:avLst/>
              <a:gdLst>
                <a:gd name="T0" fmla="*/ 10 w 56"/>
                <a:gd name="T1" fmla="*/ 22 h 51"/>
                <a:gd name="T2" fmla="*/ 55 w 56"/>
                <a:gd name="T3" fmla="*/ 0 h 51"/>
                <a:gd name="T4" fmla="*/ 56 w 56"/>
                <a:gd name="T5" fmla="*/ 3 h 51"/>
                <a:gd name="T6" fmla="*/ 56 w 56"/>
                <a:gd name="T7" fmla="*/ 6 h 51"/>
                <a:gd name="T8" fmla="*/ 55 w 56"/>
                <a:gd name="T9" fmla="*/ 24 h 51"/>
                <a:gd name="T10" fmla="*/ 0 w 56"/>
                <a:gd name="T11" fmla="*/ 51 h 51"/>
                <a:gd name="T12" fmla="*/ 10 w 56"/>
                <a:gd name="T13" fmla="*/ 22 h 51"/>
              </a:gdLst>
              <a:ahLst/>
              <a:cxnLst>
                <a:cxn ang="0">
                  <a:pos x="T0" y="T1"/>
                </a:cxn>
                <a:cxn ang="0">
                  <a:pos x="T2" y="T3"/>
                </a:cxn>
                <a:cxn ang="0">
                  <a:pos x="T4" y="T5"/>
                </a:cxn>
                <a:cxn ang="0">
                  <a:pos x="T6" y="T7"/>
                </a:cxn>
                <a:cxn ang="0">
                  <a:pos x="T8" y="T9"/>
                </a:cxn>
                <a:cxn ang="0">
                  <a:pos x="T10" y="T11"/>
                </a:cxn>
                <a:cxn ang="0">
                  <a:pos x="T12" y="T13"/>
                </a:cxn>
              </a:cxnLst>
              <a:rect l="0" t="0" r="r" b="b"/>
              <a:pathLst>
                <a:path w="56" h="51">
                  <a:moveTo>
                    <a:pt x="10" y="22"/>
                  </a:moveTo>
                  <a:cubicBezTo>
                    <a:pt x="55" y="0"/>
                    <a:pt x="55" y="0"/>
                    <a:pt x="55" y="0"/>
                  </a:cubicBezTo>
                  <a:cubicBezTo>
                    <a:pt x="55" y="1"/>
                    <a:pt x="56" y="2"/>
                    <a:pt x="56" y="3"/>
                  </a:cubicBezTo>
                  <a:cubicBezTo>
                    <a:pt x="56" y="4"/>
                    <a:pt x="56" y="5"/>
                    <a:pt x="56" y="6"/>
                  </a:cubicBezTo>
                  <a:cubicBezTo>
                    <a:pt x="56" y="13"/>
                    <a:pt x="56" y="18"/>
                    <a:pt x="55" y="24"/>
                  </a:cubicBezTo>
                  <a:cubicBezTo>
                    <a:pt x="0" y="51"/>
                    <a:pt x="0" y="51"/>
                    <a:pt x="0" y="51"/>
                  </a:cubicBezTo>
                  <a:lnTo>
                    <a:pt x="10" y="2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89" name="Freeform 510"/>
            <p:cNvSpPr>
              <a:spLocks/>
            </p:cNvSpPr>
            <p:nvPr/>
          </p:nvSpPr>
          <p:spPr bwMode="auto">
            <a:xfrm rot="3009157">
              <a:off x="7444970" y="886326"/>
              <a:ext cx="280737" cy="594118"/>
            </a:xfrm>
            <a:custGeom>
              <a:avLst/>
              <a:gdLst>
                <a:gd name="T0" fmla="*/ 0 w 48"/>
                <a:gd name="T1" fmla="*/ 102 h 102"/>
                <a:gd name="T2" fmla="*/ 36 w 48"/>
                <a:gd name="T3" fmla="*/ 0 h 102"/>
                <a:gd name="T4" fmla="*/ 0 w 48"/>
                <a:gd name="T5" fmla="*/ 102 h 102"/>
              </a:gdLst>
              <a:ahLst/>
              <a:cxnLst>
                <a:cxn ang="0">
                  <a:pos x="T0" y="T1"/>
                </a:cxn>
                <a:cxn ang="0">
                  <a:pos x="T2" y="T3"/>
                </a:cxn>
                <a:cxn ang="0">
                  <a:pos x="T4" y="T5"/>
                </a:cxn>
              </a:cxnLst>
              <a:rect l="0" t="0" r="r" b="b"/>
              <a:pathLst>
                <a:path w="48" h="102">
                  <a:moveTo>
                    <a:pt x="0" y="102"/>
                  </a:moveTo>
                  <a:cubicBezTo>
                    <a:pt x="36" y="0"/>
                    <a:pt x="36" y="0"/>
                    <a:pt x="36" y="0"/>
                  </a:cubicBezTo>
                  <a:cubicBezTo>
                    <a:pt x="36" y="0"/>
                    <a:pt x="48" y="57"/>
                    <a:pt x="0" y="102"/>
                  </a:cubicBezTo>
                </a:path>
              </a:pathLst>
            </a:custGeom>
            <a:solidFill>
              <a:srgbClr val="D63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0" name="Freeform 511"/>
            <p:cNvSpPr>
              <a:spLocks/>
            </p:cNvSpPr>
            <p:nvPr/>
          </p:nvSpPr>
          <p:spPr bwMode="auto">
            <a:xfrm rot="3009157">
              <a:off x="8127827" y="713613"/>
              <a:ext cx="337320" cy="330791"/>
            </a:xfrm>
            <a:custGeom>
              <a:avLst/>
              <a:gdLst>
                <a:gd name="T0" fmla="*/ 53 w 58"/>
                <a:gd name="T1" fmla="*/ 37 h 57"/>
                <a:gd name="T2" fmla="*/ 37 w 58"/>
                <a:gd name="T3" fmla="*/ 4 h 57"/>
                <a:gd name="T4" fmla="*/ 5 w 58"/>
                <a:gd name="T5" fmla="*/ 20 h 57"/>
                <a:gd name="T6" fmla="*/ 21 w 58"/>
                <a:gd name="T7" fmla="*/ 53 h 57"/>
                <a:gd name="T8" fmla="*/ 53 w 58"/>
                <a:gd name="T9" fmla="*/ 37 h 57"/>
              </a:gdLst>
              <a:ahLst/>
              <a:cxnLst>
                <a:cxn ang="0">
                  <a:pos x="T0" y="T1"/>
                </a:cxn>
                <a:cxn ang="0">
                  <a:pos x="T2" y="T3"/>
                </a:cxn>
                <a:cxn ang="0">
                  <a:pos x="T4" y="T5"/>
                </a:cxn>
                <a:cxn ang="0">
                  <a:pos x="T6" y="T7"/>
                </a:cxn>
                <a:cxn ang="0">
                  <a:pos x="T8" y="T9"/>
                </a:cxn>
              </a:cxnLst>
              <a:rect l="0" t="0" r="r" b="b"/>
              <a:pathLst>
                <a:path w="58" h="57">
                  <a:moveTo>
                    <a:pt x="53" y="37"/>
                  </a:moveTo>
                  <a:cubicBezTo>
                    <a:pt x="58" y="24"/>
                    <a:pt x="51" y="9"/>
                    <a:pt x="37" y="4"/>
                  </a:cubicBezTo>
                  <a:cubicBezTo>
                    <a:pt x="24" y="0"/>
                    <a:pt x="9" y="7"/>
                    <a:pt x="5" y="20"/>
                  </a:cubicBezTo>
                  <a:cubicBezTo>
                    <a:pt x="0" y="34"/>
                    <a:pt x="7" y="48"/>
                    <a:pt x="21" y="53"/>
                  </a:cubicBezTo>
                  <a:cubicBezTo>
                    <a:pt x="34" y="57"/>
                    <a:pt x="49" y="50"/>
                    <a:pt x="53" y="37"/>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1" name="Freeform 512"/>
            <p:cNvSpPr>
              <a:spLocks/>
            </p:cNvSpPr>
            <p:nvPr/>
          </p:nvSpPr>
          <p:spPr bwMode="auto">
            <a:xfrm rot="3009157">
              <a:off x="8127827" y="713613"/>
              <a:ext cx="337320" cy="330791"/>
            </a:xfrm>
            <a:custGeom>
              <a:avLst/>
              <a:gdLst>
                <a:gd name="T0" fmla="*/ 53 w 58"/>
                <a:gd name="T1" fmla="*/ 37 h 57"/>
                <a:gd name="T2" fmla="*/ 37 w 58"/>
                <a:gd name="T3" fmla="*/ 4 h 57"/>
                <a:gd name="T4" fmla="*/ 5 w 58"/>
                <a:gd name="T5" fmla="*/ 20 h 57"/>
                <a:gd name="T6" fmla="*/ 21 w 58"/>
                <a:gd name="T7" fmla="*/ 53 h 57"/>
                <a:gd name="T8" fmla="*/ 53 w 58"/>
                <a:gd name="T9" fmla="*/ 37 h 57"/>
              </a:gdLst>
              <a:ahLst/>
              <a:cxnLst>
                <a:cxn ang="0">
                  <a:pos x="T0" y="T1"/>
                </a:cxn>
                <a:cxn ang="0">
                  <a:pos x="T2" y="T3"/>
                </a:cxn>
                <a:cxn ang="0">
                  <a:pos x="T4" y="T5"/>
                </a:cxn>
                <a:cxn ang="0">
                  <a:pos x="T6" y="T7"/>
                </a:cxn>
                <a:cxn ang="0">
                  <a:pos x="T8" y="T9"/>
                </a:cxn>
              </a:cxnLst>
              <a:rect l="0" t="0" r="r" b="b"/>
              <a:pathLst>
                <a:path w="58" h="57">
                  <a:moveTo>
                    <a:pt x="53" y="37"/>
                  </a:moveTo>
                  <a:cubicBezTo>
                    <a:pt x="58" y="24"/>
                    <a:pt x="51" y="9"/>
                    <a:pt x="37" y="4"/>
                  </a:cubicBezTo>
                  <a:cubicBezTo>
                    <a:pt x="24" y="0"/>
                    <a:pt x="9" y="7"/>
                    <a:pt x="5" y="20"/>
                  </a:cubicBezTo>
                  <a:cubicBezTo>
                    <a:pt x="0" y="34"/>
                    <a:pt x="7" y="48"/>
                    <a:pt x="21" y="53"/>
                  </a:cubicBezTo>
                  <a:cubicBezTo>
                    <a:pt x="34" y="57"/>
                    <a:pt x="49" y="50"/>
                    <a:pt x="53" y="37"/>
                  </a:cubicBezTo>
                  <a:close/>
                </a:path>
              </a:pathLst>
            </a:custGeom>
            <a:solidFill>
              <a:srgbClr val="1C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2" name="Freeform 513"/>
            <p:cNvSpPr>
              <a:spLocks/>
            </p:cNvSpPr>
            <p:nvPr/>
          </p:nvSpPr>
          <p:spPr bwMode="auto">
            <a:xfrm rot="3009157">
              <a:off x="8163039" y="741069"/>
              <a:ext cx="265503" cy="274208"/>
            </a:xfrm>
            <a:custGeom>
              <a:avLst/>
              <a:gdLst>
                <a:gd name="T0" fmla="*/ 42 w 46"/>
                <a:gd name="T1" fmla="*/ 30 h 47"/>
                <a:gd name="T2" fmla="*/ 30 w 46"/>
                <a:gd name="T3" fmla="*/ 4 h 47"/>
                <a:gd name="T4" fmla="*/ 3 w 46"/>
                <a:gd name="T5" fmla="*/ 17 h 47"/>
                <a:gd name="T6" fmla="*/ 16 w 46"/>
                <a:gd name="T7" fmla="*/ 43 h 47"/>
                <a:gd name="T8" fmla="*/ 42 w 46"/>
                <a:gd name="T9" fmla="*/ 30 h 47"/>
              </a:gdLst>
              <a:ahLst/>
              <a:cxnLst>
                <a:cxn ang="0">
                  <a:pos x="T0" y="T1"/>
                </a:cxn>
                <a:cxn ang="0">
                  <a:pos x="T2" y="T3"/>
                </a:cxn>
                <a:cxn ang="0">
                  <a:pos x="T4" y="T5"/>
                </a:cxn>
                <a:cxn ang="0">
                  <a:pos x="T6" y="T7"/>
                </a:cxn>
                <a:cxn ang="0">
                  <a:pos x="T8" y="T9"/>
                </a:cxn>
              </a:cxnLst>
              <a:rect l="0" t="0" r="r" b="b"/>
              <a:pathLst>
                <a:path w="46" h="47">
                  <a:moveTo>
                    <a:pt x="42" y="30"/>
                  </a:moveTo>
                  <a:cubicBezTo>
                    <a:pt x="46" y="20"/>
                    <a:pt x="40" y="8"/>
                    <a:pt x="30" y="4"/>
                  </a:cubicBezTo>
                  <a:cubicBezTo>
                    <a:pt x="19" y="0"/>
                    <a:pt x="7" y="6"/>
                    <a:pt x="3" y="17"/>
                  </a:cubicBezTo>
                  <a:cubicBezTo>
                    <a:pt x="0" y="28"/>
                    <a:pt x="5" y="39"/>
                    <a:pt x="16" y="43"/>
                  </a:cubicBezTo>
                  <a:cubicBezTo>
                    <a:pt x="27" y="47"/>
                    <a:pt x="39" y="41"/>
                    <a:pt x="42" y="30"/>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3" name="Freeform 514"/>
            <p:cNvSpPr>
              <a:spLocks/>
            </p:cNvSpPr>
            <p:nvPr/>
          </p:nvSpPr>
          <p:spPr bwMode="auto">
            <a:xfrm rot="3009157">
              <a:off x="8181230" y="763336"/>
              <a:ext cx="226331" cy="226331"/>
            </a:xfrm>
            <a:custGeom>
              <a:avLst/>
              <a:gdLst>
                <a:gd name="T0" fmla="*/ 36 w 39"/>
                <a:gd name="T1" fmla="*/ 25 h 39"/>
                <a:gd name="T2" fmla="*/ 26 w 39"/>
                <a:gd name="T3" fmla="*/ 3 h 39"/>
                <a:gd name="T4" fmla="*/ 4 w 39"/>
                <a:gd name="T5" fmla="*/ 14 h 39"/>
                <a:gd name="T6" fmla="*/ 14 w 39"/>
                <a:gd name="T7" fmla="*/ 36 h 39"/>
                <a:gd name="T8" fmla="*/ 36 w 39"/>
                <a:gd name="T9" fmla="*/ 25 h 39"/>
              </a:gdLst>
              <a:ahLst/>
              <a:cxnLst>
                <a:cxn ang="0">
                  <a:pos x="T0" y="T1"/>
                </a:cxn>
                <a:cxn ang="0">
                  <a:pos x="T2" y="T3"/>
                </a:cxn>
                <a:cxn ang="0">
                  <a:pos x="T4" y="T5"/>
                </a:cxn>
                <a:cxn ang="0">
                  <a:pos x="T6" y="T7"/>
                </a:cxn>
                <a:cxn ang="0">
                  <a:pos x="T8" y="T9"/>
                </a:cxn>
              </a:cxnLst>
              <a:rect l="0" t="0" r="r" b="b"/>
              <a:pathLst>
                <a:path w="39" h="39">
                  <a:moveTo>
                    <a:pt x="36" y="25"/>
                  </a:moveTo>
                  <a:cubicBezTo>
                    <a:pt x="39" y="16"/>
                    <a:pt x="35" y="6"/>
                    <a:pt x="26" y="3"/>
                  </a:cubicBezTo>
                  <a:cubicBezTo>
                    <a:pt x="17" y="0"/>
                    <a:pt x="7" y="5"/>
                    <a:pt x="4" y="14"/>
                  </a:cubicBezTo>
                  <a:cubicBezTo>
                    <a:pt x="0" y="23"/>
                    <a:pt x="5" y="33"/>
                    <a:pt x="14" y="36"/>
                  </a:cubicBezTo>
                  <a:cubicBezTo>
                    <a:pt x="23" y="39"/>
                    <a:pt x="33" y="34"/>
                    <a:pt x="36" y="25"/>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4" name="Freeform 515"/>
            <p:cNvSpPr>
              <a:spLocks/>
            </p:cNvSpPr>
            <p:nvPr/>
          </p:nvSpPr>
          <p:spPr bwMode="auto">
            <a:xfrm rot="3009157">
              <a:off x="8127827" y="713613"/>
              <a:ext cx="337320" cy="330791"/>
            </a:xfrm>
            <a:custGeom>
              <a:avLst/>
              <a:gdLst>
                <a:gd name="T0" fmla="*/ 5 w 58"/>
                <a:gd name="T1" fmla="*/ 20 h 57"/>
                <a:gd name="T2" fmla="*/ 37 w 58"/>
                <a:gd name="T3" fmla="*/ 4 h 57"/>
                <a:gd name="T4" fmla="*/ 53 w 58"/>
                <a:gd name="T5" fmla="*/ 37 h 57"/>
                <a:gd name="T6" fmla="*/ 21 w 58"/>
                <a:gd name="T7" fmla="*/ 53 h 57"/>
                <a:gd name="T8" fmla="*/ 5 w 58"/>
                <a:gd name="T9" fmla="*/ 20 h 57"/>
              </a:gdLst>
              <a:ahLst/>
              <a:cxnLst>
                <a:cxn ang="0">
                  <a:pos x="T0" y="T1"/>
                </a:cxn>
                <a:cxn ang="0">
                  <a:pos x="T2" y="T3"/>
                </a:cxn>
                <a:cxn ang="0">
                  <a:pos x="T4" y="T5"/>
                </a:cxn>
                <a:cxn ang="0">
                  <a:pos x="T6" y="T7"/>
                </a:cxn>
                <a:cxn ang="0">
                  <a:pos x="T8" y="T9"/>
                </a:cxn>
              </a:cxnLst>
              <a:rect l="0" t="0" r="r" b="b"/>
              <a:pathLst>
                <a:path w="58" h="57">
                  <a:moveTo>
                    <a:pt x="5" y="20"/>
                  </a:moveTo>
                  <a:cubicBezTo>
                    <a:pt x="9" y="7"/>
                    <a:pt x="24" y="0"/>
                    <a:pt x="37" y="4"/>
                  </a:cubicBezTo>
                  <a:cubicBezTo>
                    <a:pt x="51" y="9"/>
                    <a:pt x="58" y="24"/>
                    <a:pt x="53" y="37"/>
                  </a:cubicBezTo>
                  <a:cubicBezTo>
                    <a:pt x="49" y="50"/>
                    <a:pt x="34" y="57"/>
                    <a:pt x="21" y="53"/>
                  </a:cubicBezTo>
                  <a:cubicBezTo>
                    <a:pt x="7" y="48"/>
                    <a:pt x="0" y="34"/>
                    <a:pt x="5" y="20"/>
                  </a:cubicBezTo>
                  <a:close/>
                </a:path>
              </a:pathLst>
            </a:custGeom>
            <a:solidFill>
              <a:srgbClr val="43A5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5" name="Freeform 516"/>
            <p:cNvSpPr>
              <a:spLocks/>
            </p:cNvSpPr>
            <p:nvPr/>
          </p:nvSpPr>
          <p:spPr bwMode="auto">
            <a:xfrm rot="3009157">
              <a:off x="8127827" y="713613"/>
              <a:ext cx="337320" cy="330791"/>
            </a:xfrm>
            <a:custGeom>
              <a:avLst/>
              <a:gdLst>
                <a:gd name="T0" fmla="*/ 5 w 58"/>
                <a:gd name="T1" fmla="*/ 20 h 57"/>
                <a:gd name="T2" fmla="*/ 37 w 58"/>
                <a:gd name="T3" fmla="*/ 4 h 57"/>
                <a:gd name="T4" fmla="*/ 53 w 58"/>
                <a:gd name="T5" fmla="*/ 37 h 57"/>
                <a:gd name="T6" fmla="*/ 21 w 58"/>
                <a:gd name="T7" fmla="*/ 53 h 57"/>
                <a:gd name="T8" fmla="*/ 5 w 58"/>
                <a:gd name="T9" fmla="*/ 20 h 57"/>
              </a:gdLst>
              <a:ahLst/>
              <a:cxnLst>
                <a:cxn ang="0">
                  <a:pos x="T0" y="T1"/>
                </a:cxn>
                <a:cxn ang="0">
                  <a:pos x="T2" y="T3"/>
                </a:cxn>
                <a:cxn ang="0">
                  <a:pos x="T4" y="T5"/>
                </a:cxn>
                <a:cxn ang="0">
                  <a:pos x="T6" y="T7"/>
                </a:cxn>
                <a:cxn ang="0">
                  <a:pos x="T8" y="T9"/>
                </a:cxn>
              </a:cxnLst>
              <a:rect l="0" t="0" r="r" b="b"/>
              <a:pathLst>
                <a:path w="58" h="57">
                  <a:moveTo>
                    <a:pt x="5" y="20"/>
                  </a:moveTo>
                  <a:cubicBezTo>
                    <a:pt x="9" y="7"/>
                    <a:pt x="24" y="0"/>
                    <a:pt x="37" y="4"/>
                  </a:cubicBezTo>
                  <a:cubicBezTo>
                    <a:pt x="51" y="9"/>
                    <a:pt x="58" y="24"/>
                    <a:pt x="53" y="37"/>
                  </a:cubicBezTo>
                  <a:cubicBezTo>
                    <a:pt x="49" y="50"/>
                    <a:pt x="34" y="57"/>
                    <a:pt x="21" y="53"/>
                  </a:cubicBezTo>
                  <a:cubicBezTo>
                    <a:pt x="7" y="48"/>
                    <a:pt x="0" y="34"/>
                    <a:pt x="5" y="20"/>
                  </a:cubicBezTo>
                  <a:close/>
                </a:path>
              </a:pathLst>
            </a:custGeom>
            <a:solidFill>
              <a:srgbClr val="4444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6" name="Freeform 517"/>
            <p:cNvSpPr>
              <a:spLocks/>
            </p:cNvSpPr>
            <p:nvPr/>
          </p:nvSpPr>
          <p:spPr bwMode="auto">
            <a:xfrm rot="3009157">
              <a:off x="8163039" y="741069"/>
              <a:ext cx="265503" cy="274208"/>
            </a:xfrm>
            <a:custGeom>
              <a:avLst/>
              <a:gdLst>
                <a:gd name="T0" fmla="*/ 3 w 46"/>
                <a:gd name="T1" fmla="*/ 17 h 47"/>
                <a:gd name="T2" fmla="*/ 30 w 46"/>
                <a:gd name="T3" fmla="*/ 4 h 47"/>
                <a:gd name="T4" fmla="*/ 42 w 46"/>
                <a:gd name="T5" fmla="*/ 30 h 47"/>
                <a:gd name="T6" fmla="*/ 16 w 46"/>
                <a:gd name="T7" fmla="*/ 43 h 47"/>
                <a:gd name="T8" fmla="*/ 3 w 46"/>
                <a:gd name="T9" fmla="*/ 17 h 47"/>
              </a:gdLst>
              <a:ahLst/>
              <a:cxnLst>
                <a:cxn ang="0">
                  <a:pos x="T0" y="T1"/>
                </a:cxn>
                <a:cxn ang="0">
                  <a:pos x="T2" y="T3"/>
                </a:cxn>
                <a:cxn ang="0">
                  <a:pos x="T4" y="T5"/>
                </a:cxn>
                <a:cxn ang="0">
                  <a:pos x="T6" y="T7"/>
                </a:cxn>
                <a:cxn ang="0">
                  <a:pos x="T8" y="T9"/>
                </a:cxn>
              </a:cxnLst>
              <a:rect l="0" t="0" r="r" b="b"/>
              <a:pathLst>
                <a:path w="46" h="47">
                  <a:moveTo>
                    <a:pt x="3" y="17"/>
                  </a:moveTo>
                  <a:cubicBezTo>
                    <a:pt x="7" y="6"/>
                    <a:pt x="19" y="0"/>
                    <a:pt x="30" y="4"/>
                  </a:cubicBezTo>
                  <a:cubicBezTo>
                    <a:pt x="40" y="8"/>
                    <a:pt x="46" y="20"/>
                    <a:pt x="42" y="30"/>
                  </a:cubicBezTo>
                  <a:cubicBezTo>
                    <a:pt x="39" y="41"/>
                    <a:pt x="27" y="47"/>
                    <a:pt x="16" y="43"/>
                  </a:cubicBezTo>
                  <a:cubicBezTo>
                    <a:pt x="5" y="39"/>
                    <a:pt x="0" y="28"/>
                    <a:pt x="3" y="17"/>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7" name="Freeform 519"/>
            <p:cNvSpPr>
              <a:spLocks/>
            </p:cNvSpPr>
            <p:nvPr/>
          </p:nvSpPr>
          <p:spPr bwMode="auto">
            <a:xfrm rot="3009157">
              <a:off x="8181229" y="763336"/>
              <a:ext cx="226331" cy="226331"/>
            </a:xfrm>
            <a:custGeom>
              <a:avLst/>
              <a:gdLst>
                <a:gd name="T0" fmla="*/ 4 w 39"/>
                <a:gd name="T1" fmla="*/ 14 h 39"/>
                <a:gd name="T2" fmla="*/ 26 w 39"/>
                <a:gd name="T3" fmla="*/ 3 h 39"/>
                <a:gd name="T4" fmla="*/ 36 w 39"/>
                <a:gd name="T5" fmla="*/ 25 h 39"/>
                <a:gd name="T6" fmla="*/ 14 w 39"/>
                <a:gd name="T7" fmla="*/ 36 h 39"/>
                <a:gd name="T8" fmla="*/ 4 w 39"/>
                <a:gd name="T9" fmla="*/ 14 h 39"/>
              </a:gdLst>
              <a:ahLst/>
              <a:cxnLst>
                <a:cxn ang="0">
                  <a:pos x="T0" y="T1"/>
                </a:cxn>
                <a:cxn ang="0">
                  <a:pos x="T2" y="T3"/>
                </a:cxn>
                <a:cxn ang="0">
                  <a:pos x="T4" y="T5"/>
                </a:cxn>
                <a:cxn ang="0">
                  <a:pos x="T6" y="T7"/>
                </a:cxn>
                <a:cxn ang="0">
                  <a:pos x="T8" y="T9"/>
                </a:cxn>
              </a:cxnLst>
              <a:rect l="0" t="0" r="r" b="b"/>
              <a:pathLst>
                <a:path w="39" h="39">
                  <a:moveTo>
                    <a:pt x="4" y="14"/>
                  </a:moveTo>
                  <a:cubicBezTo>
                    <a:pt x="7" y="5"/>
                    <a:pt x="17" y="0"/>
                    <a:pt x="26" y="3"/>
                  </a:cubicBezTo>
                  <a:cubicBezTo>
                    <a:pt x="35" y="6"/>
                    <a:pt x="39" y="16"/>
                    <a:pt x="36" y="25"/>
                  </a:cubicBezTo>
                  <a:cubicBezTo>
                    <a:pt x="33" y="34"/>
                    <a:pt x="23" y="39"/>
                    <a:pt x="14" y="36"/>
                  </a:cubicBezTo>
                  <a:cubicBezTo>
                    <a:pt x="5" y="33"/>
                    <a:pt x="0" y="23"/>
                    <a:pt x="4" y="14"/>
                  </a:cubicBezTo>
                  <a:close/>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8" name="Freeform 533"/>
            <p:cNvSpPr>
              <a:spLocks/>
            </p:cNvSpPr>
            <p:nvPr/>
          </p:nvSpPr>
          <p:spPr bwMode="auto">
            <a:xfrm rot="3009157">
              <a:off x="7323188" y="2843657"/>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699" name="Freeform 564"/>
            <p:cNvSpPr>
              <a:spLocks/>
            </p:cNvSpPr>
            <p:nvPr/>
          </p:nvSpPr>
          <p:spPr bwMode="auto">
            <a:xfrm rot="3009157">
              <a:off x="8975930" y="1780273"/>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0" name="Freeform 594"/>
            <p:cNvSpPr>
              <a:spLocks/>
            </p:cNvSpPr>
            <p:nvPr/>
          </p:nvSpPr>
          <p:spPr bwMode="auto">
            <a:xfrm rot="3009157">
              <a:off x="8179450" y="167520"/>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1" name="Freeform 595"/>
            <p:cNvSpPr>
              <a:spLocks/>
            </p:cNvSpPr>
            <p:nvPr/>
          </p:nvSpPr>
          <p:spPr bwMode="auto">
            <a:xfrm rot="3009157">
              <a:off x="8735891" y="459523"/>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2" name="Freeform 596"/>
            <p:cNvSpPr>
              <a:spLocks/>
            </p:cNvSpPr>
            <p:nvPr/>
          </p:nvSpPr>
          <p:spPr bwMode="auto">
            <a:xfrm rot="3009157">
              <a:off x="8386037" y="-142478"/>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3" name="Freeform 597"/>
            <p:cNvSpPr>
              <a:spLocks/>
            </p:cNvSpPr>
            <p:nvPr/>
          </p:nvSpPr>
          <p:spPr bwMode="auto">
            <a:xfrm rot="3009157">
              <a:off x="7344358" y="460427"/>
              <a:ext cx="34820" cy="30468"/>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4" name="Freeform 598"/>
            <p:cNvSpPr>
              <a:spLocks/>
            </p:cNvSpPr>
            <p:nvPr/>
          </p:nvSpPr>
          <p:spPr bwMode="auto">
            <a:xfrm rot="3009157">
              <a:off x="8912585" y="1200300"/>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5" name="Freeform 600"/>
            <p:cNvSpPr>
              <a:spLocks/>
            </p:cNvSpPr>
            <p:nvPr/>
          </p:nvSpPr>
          <p:spPr bwMode="auto">
            <a:xfrm rot="3009157">
              <a:off x="7127719" y="1885387"/>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6" name="Freeform 601"/>
            <p:cNvSpPr>
              <a:spLocks/>
            </p:cNvSpPr>
            <p:nvPr/>
          </p:nvSpPr>
          <p:spPr bwMode="auto">
            <a:xfrm rot="3009157">
              <a:off x="6577564" y="1187515"/>
              <a:ext cx="39173"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7" name="Freeform 602"/>
            <p:cNvSpPr>
              <a:spLocks/>
            </p:cNvSpPr>
            <p:nvPr/>
          </p:nvSpPr>
          <p:spPr bwMode="auto">
            <a:xfrm rot="3009157">
              <a:off x="6134545" y="1669609"/>
              <a:ext cx="34820" cy="28292"/>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8" name="Freeform 603"/>
            <p:cNvSpPr>
              <a:spLocks/>
            </p:cNvSpPr>
            <p:nvPr/>
          </p:nvSpPr>
          <p:spPr bwMode="auto">
            <a:xfrm rot="3009157">
              <a:off x="6621939" y="1822783"/>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09" name="Freeform 604"/>
            <p:cNvSpPr>
              <a:spLocks/>
            </p:cNvSpPr>
            <p:nvPr/>
          </p:nvSpPr>
          <p:spPr bwMode="auto">
            <a:xfrm rot="3009157">
              <a:off x="6953239" y="2963577"/>
              <a:ext cx="41350" cy="28292"/>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
          <p:nvSpPr>
            <p:cNvPr id="710" name="Freeform 606"/>
            <p:cNvSpPr>
              <a:spLocks/>
            </p:cNvSpPr>
            <p:nvPr/>
          </p:nvSpPr>
          <p:spPr bwMode="auto">
            <a:xfrm rot="3009157">
              <a:off x="6937850" y="2490622"/>
              <a:ext cx="41350" cy="30468"/>
            </a:xfrm>
            <a:custGeom>
              <a:avLst/>
              <a:gdLst>
                <a:gd name="T0" fmla="*/ 4 w 7"/>
                <a:gd name="T1" fmla="*/ 5 h 5"/>
                <a:gd name="T2" fmla="*/ 4 w 7"/>
                <a:gd name="T3" fmla="*/ 0 h 5"/>
                <a:gd name="T4" fmla="*/ 4 w 7"/>
                <a:gd name="T5" fmla="*/ 5 h 5"/>
              </a:gdLst>
              <a:ahLst/>
              <a:cxnLst>
                <a:cxn ang="0">
                  <a:pos x="T0" y="T1"/>
                </a:cxn>
                <a:cxn ang="0">
                  <a:pos x="T2" y="T3"/>
                </a:cxn>
                <a:cxn ang="0">
                  <a:pos x="T4" y="T5"/>
                </a:cxn>
              </a:cxnLst>
              <a:rect l="0" t="0" r="r" b="b"/>
              <a:pathLst>
                <a:path w="7" h="5">
                  <a:moveTo>
                    <a:pt x="4" y="5"/>
                  </a:moveTo>
                  <a:cubicBezTo>
                    <a:pt x="7" y="5"/>
                    <a:pt x="7" y="0"/>
                    <a:pt x="4" y="0"/>
                  </a:cubicBezTo>
                  <a:cubicBezTo>
                    <a:pt x="0" y="0"/>
                    <a:pt x="0" y="5"/>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grpSp>
      <p:sp>
        <p:nvSpPr>
          <p:cNvPr id="2" name="Rectangle: Rounded Corners 1">
            <a:extLst>
              <a:ext uri="{FF2B5EF4-FFF2-40B4-BE49-F238E27FC236}">
                <a16:creationId xmlns:a16="http://schemas.microsoft.com/office/drawing/2014/main" xmlns="" id="{4E89127D-20E2-423E-B34A-075C299BBCD4}"/>
              </a:ext>
            </a:extLst>
          </p:cNvPr>
          <p:cNvSpPr/>
          <p:nvPr/>
        </p:nvSpPr>
        <p:spPr>
          <a:xfrm>
            <a:off x="352289" y="560350"/>
            <a:ext cx="11559975" cy="6050643"/>
          </a:xfrm>
          <a:prstGeom prst="roundRect">
            <a:avLst/>
          </a:prstGeom>
          <a:solidFill>
            <a:schemeClr val="tx2"/>
          </a:solidFill>
          <a:ln w="381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a:ea typeface="+mn-ea"/>
              <a:cs typeface="+mn-cs"/>
            </a:endParaRPr>
          </a:p>
        </p:txBody>
      </p:sp>
      <p:sp>
        <p:nvSpPr>
          <p:cNvPr id="633" name="PA_库_文本框 11">
            <a:extLst>
              <a:ext uri="{FF2B5EF4-FFF2-40B4-BE49-F238E27FC236}">
                <a16:creationId xmlns:a16="http://schemas.microsoft.com/office/drawing/2014/main" xmlns="" id="{8A1FB08B-3C17-40B3-B31F-45962DF8720D}"/>
              </a:ext>
            </a:extLst>
          </p:cNvPr>
          <p:cNvSpPr txBox="1"/>
          <p:nvPr>
            <p:custDataLst>
              <p:tags r:id="rId1"/>
            </p:custDataLst>
          </p:nvPr>
        </p:nvSpPr>
        <p:spPr>
          <a:xfrm>
            <a:off x="889514" y="760313"/>
            <a:ext cx="10876942"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srgbClr val="1E1F3B"/>
                </a:solidFill>
                <a:effectLst>
                  <a:glow rad="419100">
                    <a:srgbClr val="FFC000">
                      <a:satMod val="175000"/>
                      <a:alpha val="45000"/>
                    </a:srgbClr>
                  </a:glow>
                </a:effectLst>
                <a:uLnTx/>
                <a:uFillTx/>
                <a:latin typeface="Calibri" panose="020F0502020204030204" pitchFamily="34" charset="0"/>
                <a:ea typeface="Microsoft YaHei UI" panose="020B0503020204020204" pitchFamily="34" charset="-122"/>
                <a:cs typeface="Calibri" panose="020F0502020204030204" pitchFamily="34" charset="0"/>
              </a:rPr>
              <a:t>2.  a) </a:t>
            </a:r>
            <a:r>
              <a:rPr kumimoji="0" lang="vi-VN" altLang="zh-CN" sz="4000" b="1" i="0" u="none" strike="noStrike" kern="1200" cap="none" spc="0" normalizeH="0" baseline="0" noProof="0" dirty="0">
                <a:ln>
                  <a:noFill/>
                </a:ln>
                <a:solidFill>
                  <a:srgbClr val="1E1F3B"/>
                </a:solidFill>
                <a:effectLst>
                  <a:glow rad="419100">
                    <a:srgbClr val="FFC000">
                      <a:satMod val="175000"/>
                      <a:alpha val="45000"/>
                    </a:srgbClr>
                  </a:glow>
                </a:effectLst>
                <a:uLnTx/>
                <a:uFillTx/>
                <a:latin typeface="Calibri" panose="020F0502020204030204" pitchFamily="34" charset="0"/>
                <a:ea typeface="Microsoft YaHei UI" panose="020B0503020204020204" pitchFamily="34" charset="-122"/>
                <a:cs typeface="Calibri" panose="020F0502020204030204" pitchFamily="34" charset="0"/>
              </a:rPr>
              <a:t>Nêu tên đỉnh và cạnh của mỗi góc trong các hình dưới đây.</a:t>
            </a:r>
            <a:endParaRPr kumimoji="0" lang="zh-CN" altLang="en-US" sz="4000" b="1" i="0" u="none" strike="noStrike" kern="1200" cap="none" spc="0" normalizeH="0" baseline="0" noProof="0" dirty="0">
              <a:ln>
                <a:noFill/>
              </a:ln>
              <a:solidFill>
                <a:srgbClr val="1E1F3B"/>
              </a:solidFill>
              <a:effectLst>
                <a:glow rad="419100">
                  <a:srgbClr val="FFC000">
                    <a:satMod val="175000"/>
                    <a:alpha val="45000"/>
                  </a:srgbClr>
                </a:glow>
              </a:effectLst>
              <a:uLnTx/>
              <a:uFillTx/>
              <a:latin typeface="Calibri" panose="020F0502020204030204" pitchFamily="34" charset="0"/>
              <a:ea typeface="Microsoft YaHei UI" panose="020B0503020204020204" pitchFamily="34" charset="-122"/>
              <a:cs typeface="Calibri" panose="020F0502020204030204" pitchFamily="34" charset="0"/>
            </a:endParaRPr>
          </a:p>
        </p:txBody>
      </p:sp>
      <p:pic>
        <p:nvPicPr>
          <p:cNvPr id="7" name="Picture 6">
            <a:extLst>
              <a:ext uri="{FF2B5EF4-FFF2-40B4-BE49-F238E27FC236}">
                <a16:creationId xmlns:a16="http://schemas.microsoft.com/office/drawing/2014/main" xmlns="" id="{790C4527-5ECE-4E0E-A638-81C9610E62F9}"/>
              </a:ext>
            </a:extLst>
          </p:cNvPr>
          <p:cNvPicPr>
            <a:picLocks noChangeAspect="1"/>
          </p:cNvPicPr>
          <p:nvPr/>
        </p:nvPicPr>
        <p:blipFill>
          <a:blip r:embed="rId4"/>
          <a:stretch>
            <a:fillRect/>
          </a:stretch>
        </p:blipFill>
        <p:spPr>
          <a:xfrm>
            <a:off x="496344" y="2231052"/>
            <a:ext cx="11071296" cy="1938696"/>
          </a:xfrm>
          <a:prstGeom prst="rect">
            <a:avLst/>
          </a:prstGeom>
        </p:spPr>
      </p:pic>
      <p:sp>
        <p:nvSpPr>
          <p:cNvPr id="656" name="TextBox 655">
            <a:extLst>
              <a:ext uri="{FF2B5EF4-FFF2-40B4-BE49-F238E27FC236}">
                <a16:creationId xmlns:a16="http://schemas.microsoft.com/office/drawing/2014/main" xmlns="" id="{1C257C2D-6F40-4A6D-8A4F-EF9609806A42}"/>
              </a:ext>
            </a:extLst>
          </p:cNvPr>
          <p:cNvSpPr txBox="1"/>
          <p:nvPr/>
        </p:nvSpPr>
        <p:spPr>
          <a:xfrm>
            <a:off x="753595" y="4613076"/>
            <a:ext cx="3278910" cy="1200329"/>
          </a:xfrm>
          <a:prstGeom prst="rect">
            <a:avLst/>
          </a:prstGeom>
          <a:solidFill>
            <a:srgbClr val="CCECFF"/>
          </a:solidFill>
        </p:spPr>
        <p:txBody>
          <a:bodyPr wrap="square" rtlCol="0">
            <a:spAutoFit/>
          </a:bodyPr>
          <a:lstStyle/>
          <a:p>
            <a:pPr algn="ctr"/>
            <a:r>
              <a:rPr lang="en-US" sz="3600" dirty="0" err="1" smtClean="0">
                <a:solidFill>
                  <a:srgbClr val="000000"/>
                </a:solidFill>
                <a:latin typeface="Calibri" panose="020F0502020204030204" pitchFamily="34" charset="0"/>
                <a:cs typeface="Calibri" panose="020F0502020204030204" pitchFamily="34" charset="0"/>
              </a:rPr>
              <a:t>Góc</a:t>
            </a:r>
            <a:r>
              <a:rPr lang="en-US" sz="3600" dirty="0" smtClean="0">
                <a:solidFill>
                  <a:srgbClr val="000000"/>
                </a:solidFill>
                <a:latin typeface="Calibri" panose="020F0502020204030204" pitchFamily="34" charset="0"/>
                <a:cs typeface="Calibri" panose="020F0502020204030204" pitchFamily="34" charset="0"/>
              </a:rPr>
              <a:t> </a:t>
            </a:r>
            <a:r>
              <a:rPr lang="en-US" sz="3600" dirty="0" err="1" smtClean="0">
                <a:solidFill>
                  <a:srgbClr val="000000"/>
                </a:solidFill>
                <a:latin typeface="Calibri" panose="020F0502020204030204" pitchFamily="34" charset="0"/>
                <a:cs typeface="Calibri" panose="020F0502020204030204" pitchFamily="34" charset="0"/>
              </a:rPr>
              <a:t>đỉnh</a:t>
            </a:r>
            <a:r>
              <a:rPr lang="en-US" sz="3600" dirty="0" smtClean="0">
                <a:solidFill>
                  <a:srgbClr val="000000"/>
                </a:solidFill>
                <a:latin typeface="Calibri" panose="020F0502020204030204" pitchFamily="34" charset="0"/>
                <a:cs typeface="Calibri" panose="020F0502020204030204" pitchFamily="34" charset="0"/>
              </a:rPr>
              <a:t> </a:t>
            </a:r>
            <a:r>
              <a:rPr lang="en-US" sz="3600" dirty="0">
                <a:solidFill>
                  <a:srgbClr val="000000"/>
                </a:solidFill>
                <a:latin typeface="Calibri" panose="020F0502020204030204" pitchFamily="34" charset="0"/>
                <a:cs typeface="Calibri" panose="020F0502020204030204" pitchFamily="34" charset="0"/>
              </a:rPr>
              <a:t>I, </a:t>
            </a:r>
            <a:r>
              <a:rPr lang="en-US" sz="3600" dirty="0" err="1">
                <a:solidFill>
                  <a:srgbClr val="000000"/>
                </a:solidFill>
                <a:latin typeface="Calibri" panose="020F0502020204030204" pitchFamily="34" charset="0"/>
                <a:cs typeface="Calibri" panose="020F0502020204030204" pitchFamily="34" charset="0"/>
              </a:rPr>
              <a:t>cạnh</a:t>
            </a:r>
            <a:r>
              <a:rPr lang="en-US" sz="3600" dirty="0">
                <a:solidFill>
                  <a:srgbClr val="000000"/>
                </a:solidFill>
                <a:latin typeface="Calibri" panose="020F0502020204030204" pitchFamily="34" charset="0"/>
                <a:cs typeface="Calibri" panose="020F0502020204030204" pitchFamily="34" charset="0"/>
              </a:rPr>
              <a:t> IH, </a:t>
            </a:r>
            <a:r>
              <a:rPr lang="en-US" sz="3600" dirty="0" err="1">
                <a:solidFill>
                  <a:srgbClr val="000000"/>
                </a:solidFill>
                <a:latin typeface="Calibri" panose="020F0502020204030204" pitchFamily="34" charset="0"/>
                <a:cs typeface="Calibri" panose="020F0502020204030204" pitchFamily="34" charset="0"/>
              </a:rPr>
              <a:t>cạnh</a:t>
            </a:r>
            <a:r>
              <a:rPr lang="en-US" sz="3600" dirty="0">
                <a:solidFill>
                  <a:srgbClr val="000000"/>
                </a:solidFill>
                <a:latin typeface="Calibri" panose="020F0502020204030204" pitchFamily="34" charset="0"/>
                <a:cs typeface="Calibri" panose="020F0502020204030204" pitchFamily="34" charset="0"/>
              </a:rPr>
              <a:t> </a:t>
            </a:r>
            <a:r>
              <a:rPr lang="en-US" sz="3600" dirty="0" smtClean="0">
                <a:solidFill>
                  <a:srgbClr val="000000"/>
                </a:solidFill>
                <a:latin typeface="Calibri" panose="020F0502020204030204" pitchFamily="34" charset="0"/>
                <a:cs typeface="Calibri" panose="020F0502020204030204" pitchFamily="34" charset="0"/>
              </a:rPr>
              <a:t>IK</a:t>
            </a:r>
            <a:endParaRPr lang="en-US" sz="3600" dirty="0">
              <a:solidFill>
                <a:srgbClr val="000000"/>
              </a:solidFill>
              <a:latin typeface="Calibri" panose="020F0502020204030204" pitchFamily="34" charset="0"/>
              <a:cs typeface="Calibri" panose="020F0502020204030204" pitchFamily="34" charset="0"/>
            </a:endParaRPr>
          </a:p>
        </p:txBody>
      </p:sp>
      <p:sp>
        <p:nvSpPr>
          <p:cNvPr id="657" name="TextBox 656">
            <a:extLst>
              <a:ext uri="{FF2B5EF4-FFF2-40B4-BE49-F238E27FC236}">
                <a16:creationId xmlns:a16="http://schemas.microsoft.com/office/drawing/2014/main" xmlns="" id="{EC39D842-013A-4CE0-BA9D-208C8B5BBEA2}"/>
              </a:ext>
            </a:extLst>
          </p:cNvPr>
          <p:cNvSpPr txBox="1"/>
          <p:nvPr/>
        </p:nvSpPr>
        <p:spPr>
          <a:xfrm>
            <a:off x="4305724" y="4594788"/>
            <a:ext cx="3646315" cy="1200329"/>
          </a:xfrm>
          <a:prstGeom prst="rect">
            <a:avLst/>
          </a:prstGeom>
          <a:solidFill>
            <a:srgbClr val="CCECFF"/>
          </a:solidFill>
        </p:spPr>
        <p:txBody>
          <a:bodyPr wrap="square" rtlCol="0">
            <a:spAutoFit/>
          </a:bodyPr>
          <a:lstStyle/>
          <a:p>
            <a:pPr algn="ctr"/>
            <a:r>
              <a:rPr lang="en-US" sz="3600" dirty="0" err="1" smtClean="0">
                <a:solidFill>
                  <a:srgbClr val="000000"/>
                </a:solidFill>
                <a:latin typeface="Calibri" panose="020F0502020204030204" pitchFamily="34" charset="0"/>
                <a:cs typeface="Calibri" panose="020F0502020204030204" pitchFamily="34" charset="0"/>
              </a:rPr>
              <a:t>Góc</a:t>
            </a:r>
            <a:r>
              <a:rPr lang="en-US" sz="3600" dirty="0" smtClean="0">
                <a:solidFill>
                  <a:srgbClr val="000000"/>
                </a:solidFill>
                <a:latin typeface="Calibri" panose="020F0502020204030204" pitchFamily="34" charset="0"/>
                <a:cs typeface="Calibri" panose="020F0502020204030204" pitchFamily="34" charset="0"/>
              </a:rPr>
              <a:t> </a:t>
            </a:r>
            <a:r>
              <a:rPr lang="en-US" sz="3600" dirty="0" err="1" smtClean="0">
                <a:solidFill>
                  <a:srgbClr val="000000"/>
                </a:solidFill>
                <a:latin typeface="Calibri" panose="020F0502020204030204" pitchFamily="34" charset="0"/>
                <a:cs typeface="Calibri" panose="020F0502020204030204" pitchFamily="34" charset="0"/>
              </a:rPr>
              <a:t>đỉnh</a:t>
            </a:r>
            <a:r>
              <a:rPr lang="en-US" sz="3600" dirty="0" smtClean="0">
                <a:solidFill>
                  <a:srgbClr val="000000"/>
                </a:solidFill>
                <a:latin typeface="Calibri" panose="020F0502020204030204" pitchFamily="34" charset="0"/>
                <a:cs typeface="Calibri" panose="020F0502020204030204" pitchFamily="34" charset="0"/>
              </a:rPr>
              <a:t> </a:t>
            </a:r>
            <a:r>
              <a:rPr lang="en-US" sz="3600" dirty="0">
                <a:solidFill>
                  <a:srgbClr val="000000"/>
                </a:solidFill>
                <a:latin typeface="Calibri" panose="020F0502020204030204" pitchFamily="34" charset="0"/>
                <a:cs typeface="Calibri" panose="020F0502020204030204" pitchFamily="34" charset="0"/>
              </a:rPr>
              <a:t>M, </a:t>
            </a:r>
            <a:r>
              <a:rPr lang="en-US" sz="3600" dirty="0" err="1">
                <a:solidFill>
                  <a:srgbClr val="000000"/>
                </a:solidFill>
                <a:latin typeface="Calibri" panose="020F0502020204030204" pitchFamily="34" charset="0"/>
                <a:cs typeface="Calibri" panose="020F0502020204030204" pitchFamily="34" charset="0"/>
              </a:rPr>
              <a:t>cạnh</a:t>
            </a:r>
            <a:r>
              <a:rPr lang="en-US" sz="3600" dirty="0">
                <a:solidFill>
                  <a:srgbClr val="000000"/>
                </a:solidFill>
                <a:latin typeface="Calibri" panose="020F0502020204030204" pitchFamily="34" charset="0"/>
                <a:cs typeface="Calibri" panose="020F0502020204030204" pitchFamily="34" charset="0"/>
              </a:rPr>
              <a:t> MN, </a:t>
            </a:r>
            <a:r>
              <a:rPr lang="en-US" sz="3600" dirty="0" err="1">
                <a:solidFill>
                  <a:srgbClr val="000000"/>
                </a:solidFill>
                <a:latin typeface="Calibri" panose="020F0502020204030204" pitchFamily="34" charset="0"/>
                <a:cs typeface="Calibri" panose="020F0502020204030204" pitchFamily="34" charset="0"/>
              </a:rPr>
              <a:t>cạnh</a:t>
            </a:r>
            <a:r>
              <a:rPr lang="en-US" sz="3600" dirty="0">
                <a:solidFill>
                  <a:srgbClr val="000000"/>
                </a:solidFill>
                <a:latin typeface="Calibri" panose="020F0502020204030204" pitchFamily="34" charset="0"/>
                <a:cs typeface="Calibri" panose="020F0502020204030204" pitchFamily="34" charset="0"/>
              </a:rPr>
              <a:t> </a:t>
            </a:r>
            <a:r>
              <a:rPr lang="en-US" sz="3600" dirty="0" smtClean="0">
                <a:solidFill>
                  <a:srgbClr val="000000"/>
                </a:solidFill>
                <a:latin typeface="Calibri" panose="020F0502020204030204" pitchFamily="34" charset="0"/>
                <a:cs typeface="Calibri" panose="020F0502020204030204" pitchFamily="34" charset="0"/>
              </a:rPr>
              <a:t>ML</a:t>
            </a:r>
            <a:endParaRPr lang="en-US" sz="3600" dirty="0">
              <a:solidFill>
                <a:srgbClr val="000000"/>
              </a:solidFill>
              <a:latin typeface="Calibri" panose="020F0502020204030204" pitchFamily="34" charset="0"/>
              <a:cs typeface="Calibri" panose="020F0502020204030204" pitchFamily="34" charset="0"/>
            </a:endParaRPr>
          </a:p>
        </p:txBody>
      </p:sp>
      <p:sp>
        <p:nvSpPr>
          <p:cNvPr id="658" name="TextBox 657">
            <a:extLst>
              <a:ext uri="{FF2B5EF4-FFF2-40B4-BE49-F238E27FC236}">
                <a16:creationId xmlns:a16="http://schemas.microsoft.com/office/drawing/2014/main" xmlns="" id="{9BF899FC-C9B3-41F4-9282-3452B6E0C5DE}"/>
              </a:ext>
            </a:extLst>
          </p:cNvPr>
          <p:cNvSpPr txBox="1"/>
          <p:nvPr/>
        </p:nvSpPr>
        <p:spPr>
          <a:xfrm>
            <a:off x="8379691" y="4603932"/>
            <a:ext cx="3278910" cy="1200329"/>
          </a:xfrm>
          <a:prstGeom prst="rect">
            <a:avLst/>
          </a:prstGeom>
          <a:solidFill>
            <a:srgbClr val="CCECFF"/>
          </a:solidFill>
        </p:spPr>
        <p:txBody>
          <a:bodyPr wrap="square" rtlCol="0">
            <a:spAutoFit/>
          </a:bodyPr>
          <a:lstStyle/>
          <a:p>
            <a:pPr algn="ctr"/>
            <a:r>
              <a:rPr lang="en-US" sz="3600" dirty="0" err="1" smtClean="0">
                <a:solidFill>
                  <a:srgbClr val="000000"/>
                </a:solidFill>
                <a:latin typeface="Calibri" panose="020F0502020204030204" pitchFamily="34" charset="0"/>
                <a:cs typeface="Calibri" panose="020F0502020204030204" pitchFamily="34" charset="0"/>
              </a:rPr>
              <a:t>Góc</a:t>
            </a:r>
            <a:r>
              <a:rPr lang="en-US" sz="3600" dirty="0" smtClean="0">
                <a:solidFill>
                  <a:srgbClr val="000000"/>
                </a:solidFill>
                <a:latin typeface="Calibri" panose="020F0502020204030204" pitchFamily="34" charset="0"/>
                <a:cs typeface="Calibri" panose="020F0502020204030204" pitchFamily="34" charset="0"/>
              </a:rPr>
              <a:t> </a:t>
            </a:r>
            <a:r>
              <a:rPr lang="en-US" sz="3600" dirty="0" err="1">
                <a:solidFill>
                  <a:srgbClr val="000000"/>
                </a:solidFill>
                <a:latin typeface="Calibri" panose="020F0502020204030204" pitchFamily="34" charset="0"/>
                <a:cs typeface="Calibri" panose="020F0502020204030204" pitchFamily="34" charset="0"/>
              </a:rPr>
              <a:t>đ</a:t>
            </a:r>
            <a:r>
              <a:rPr lang="en-US" sz="3600" dirty="0" err="1" smtClean="0">
                <a:solidFill>
                  <a:srgbClr val="000000"/>
                </a:solidFill>
                <a:latin typeface="Calibri" panose="020F0502020204030204" pitchFamily="34" charset="0"/>
                <a:cs typeface="Calibri" panose="020F0502020204030204" pitchFamily="34" charset="0"/>
              </a:rPr>
              <a:t>ỉnh</a:t>
            </a:r>
            <a:r>
              <a:rPr lang="en-US" sz="3600" dirty="0" smtClean="0">
                <a:solidFill>
                  <a:srgbClr val="000000"/>
                </a:solidFill>
                <a:latin typeface="Calibri" panose="020F0502020204030204" pitchFamily="34" charset="0"/>
                <a:cs typeface="Calibri" panose="020F0502020204030204" pitchFamily="34" charset="0"/>
              </a:rPr>
              <a:t> </a:t>
            </a:r>
            <a:r>
              <a:rPr lang="en-US" sz="3600" dirty="0">
                <a:solidFill>
                  <a:srgbClr val="000000"/>
                </a:solidFill>
                <a:latin typeface="Calibri" panose="020F0502020204030204" pitchFamily="34" charset="0"/>
                <a:cs typeface="Calibri" panose="020F0502020204030204" pitchFamily="34" charset="0"/>
              </a:rPr>
              <a:t>S, </a:t>
            </a:r>
            <a:r>
              <a:rPr lang="en-US" sz="3600" dirty="0" err="1">
                <a:solidFill>
                  <a:srgbClr val="000000"/>
                </a:solidFill>
                <a:latin typeface="Calibri" panose="020F0502020204030204" pitchFamily="34" charset="0"/>
                <a:cs typeface="Calibri" panose="020F0502020204030204" pitchFamily="34" charset="0"/>
              </a:rPr>
              <a:t>cạnh</a:t>
            </a:r>
            <a:r>
              <a:rPr lang="en-US" sz="3600" dirty="0">
                <a:solidFill>
                  <a:srgbClr val="000000"/>
                </a:solidFill>
                <a:latin typeface="Calibri" panose="020F0502020204030204" pitchFamily="34" charset="0"/>
                <a:cs typeface="Calibri" panose="020F0502020204030204" pitchFamily="34" charset="0"/>
              </a:rPr>
              <a:t> SR, </a:t>
            </a:r>
            <a:r>
              <a:rPr lang="en-US" sz="3600" dirty="0" err="1">
                <a:solidFill>
                  <a:srgbClr val="000000"/>
                </a:solidFill>
                <a:latin typeface="Calibri" panose="020F0502020204030204" pitchFamily="34" charset="0"/>
                <a:cs typeface="Calibri" panose="020F0502020204030204" pitchFamily="34" charset="0"/>
              </a:rPr>
              <a:t>cạnh</a:t>
            </a:r>
            <a:r>
              <a:rPr lang="en-US" sz="3600" dirty="0">
                <a:solidFill>
                  <a:srgbClr val="000000"/>
                </a:solidFill>
                <a:latin typeface="Calibri" panose="020F0502020204030204" pitchFamily="34" charset="0"/>
                <a:cs typeface="Calibri" panose="020F0502020204030204" pitchFamily="34" charset="0"/>
              </a:rPr>
              <a:t> </a:t>
            </a:r>
            <a:r>
              <a:rPr lang="en-US" sz="3600" dirty="0" smtClean="0">
                <a:solidFill>
                  <a:srgbClr val="000000"/>
                </a:solidFill>
                <a:latin typeface="Calibri" panose="020F0502020204030204" pitchFamily="34" charset="0"/>
                <a:cs typeface="Calibri" panose="020F0502020204030204" pitchFamily="34" charset="0"/>
              </a:rPr>
              <a:t>ST</a:t>
            </a:r>
            <a:endParaRPr lang="en-US" sz="3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518627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56"/>
                                        </p:tgtEl>
                                        <p:attrNameLst>
                                          <p:attrName>style.visibility</p:attrName>
                                        </p:attrNameLst>
                                      </p:cBhvr>
                                      <p:to>
                                        <p:strVal val="visible"/>
                                      </p:to>
                                    </p:set>
                                    <p:animEffect transition="in" filter="fade">
                                      <p:cBhvr>
                                        <p:cTn id="12" dur="500"/>
                                        <p:tgtEl>
                                          <p:spTgt spid="65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57"/>
                                        </p:tgtEl>
                                        <p:attrNameLst>
                                          <p:attrName>style.visibility</p:attrName>
                                        </p:attrNameLst>
                                      </p:cBhvr>
                                      <p:to>
                                        <p:strVal val="visible"/>
                                      </p:to>
                                    </p:set>
                                    <p:animEffect transition="in" filter="fade">
                                      <p:cBhvr>
                                        <p:cTn id="17" dur="500"/>
                                        <p:tgtEl>
                                          <p:spTgt spid="65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58"/>
                                        </p:tgtEl>
                                        <p:attrNameLst>
                                          <p:attrName>style.visibility</p:attrName>
                                        </p:attrNameLst>
                                      </p:cBhvr>
                                      <p:to>
                                        <p:strVal val="visible"/>
                                      </p:to>
                                    </p:set>
                                    <p:animEffect transition="in" filter="fade">
                                      <p:cBhvr>
                                        <p:cTn id="22" dur="500"/>
                                        <p:tgtEl>
                                          <p:spTgt spid="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6" grpId="0" animBg="1"/>
      <p:bldP spid="657" grpId="0" animBg="1"/>
      <p:bldP spid="65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The Fruit Box Thesis by Slidesgo">
  <a:themeElements>
    <a:clrScheme name="Simple Light">
      <a:dk1>
        <a:srgbClr val="2BC7B3"/>
      </a:dk1>
      <a:lt1>
        <a:srgbClr val="2E8B76"/>
      </a:lt1>
      <a:dk2>
        <a:srgbClr val="475353"/>
      </a:dk2>
      <a:lt2>
        <a:srgbClr val="FFFFFF"/>
      </a:lt2>
      <a:accent1>
        <a:srgbClr val="2BC7B3"/>
      </a:accent1>
      <a:accent2>
        <a:srgbClr val="2E8B76"/>
      </a:accent2>
      <a:accent3>
        <a:srgbClr val="FFFFFF"/>
      </a:accent3>
      <a:accent4>
        <a:srgbClr val="475353"/>
      </a:accent4>
      <a:accent5>
        <a:srgbClr val="2BC7B3"/>
      </a:accent5>
      <a:accent6>
        <a:srgbClr val="2E8B76"/>
      </a:accent6>
      <a:hlink>
        <a:srgbClr val="47535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jeppt.com">
  <a:themeElements>
    <a:clrScheme name="自定义 181">
      <a:dk1>
        <a:sysClr val="windowText" lastClr="000000"/>
      </a:dk1>
      <a:lt1>
        <a:sysClr val="window" lastClr="FFFFFF"/>
      </a:lt1>
      <a:dk2>
        <a:srgbClr val="44546A"/>
      </a:dk2>
      <a:lt2>
        <a:srgbClr val="E7E6E6"/>
      </a:lt2>
      <a:accent1>
        <a:srgbClr val="50B34C"/>
      </a:accent1>
      <a:accent2>
        <a:srgbClr val="FACE53"/>
      </a:accent2>
      <a:accent3>
        <a:srgbClr val="50B34C"/>
      </a:accent3>
      <a:accent4>
        <a:srgbClr val="FACE53"/>
      </a:accent4>
      <a:accent5>
        <a:srgbClr val="50B34C"/>
      </a:accent5>
      <a:accent6>
        <a:srgbClr val="FACE53"/>
      </a:accent6>
      <a:hlink>
        <a:srgbClr val="50B34C"/>
      </a:hlink>
      <a:folHlink>
        <a:srgbClr val="FACE53"/>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Learning the Alphabet by Slidesgo">
  <a:themeElements>
    <a:clrScheme name="Simple Light">
      <a:dk1>
        <a:srgbClr val="000000"/>
      </a:dk1>
      <a:lt1>
        <a:srgbClr val="FFFFFF"/>
      </a:lt1>
      <a:dk2>
        <a:srgbClr val="804638"/>
      </a:dk2>
      <a:lt2>
        <a:srgbClr val="EFD89B"/>
      </a:lt2>
      <a:accent1>
        <a:srgbClr val="49CAD1"/>
      </a:accent1>
      <a:accent2>
        <a:srgbClr val="9CED85"/>
      </a:accent2>
      <a:accent3>
        <a:srgbClr val="EFC658"/>
      </a:accent3>
      <a:accent4>
        <a:srgbClr val="EEA384"/>
      </a:accent4>
      <a:accent5>
        <a:srgbClr val="DD8954"/>
      </a:accent5>
      <a:accent6>
        <a:srgbClr val="DE6262"/>
      </a:accent6>
      <a:hlink>
        <a:srgbClr val="DE6262"/>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671</TotalTime>
  <Words>433</Words>
  <Application>Microsoft Office PowerPoint</Application>
  <PresentationFormat>Custom</PresentationFormat>
  <Paragraphs>56</Paragraphs>
  <Slides>20</Slides>
  <Notes>10</Notes>
  <HiddenSlides>0</HiddenSlides>
  <MMClips>0</MMClips>
  <ScaleCrop>false</ScaleCrop>
  <HeadingPairs>
    <vt:vector size="4" baseType="variant">
      <vt:variant>
        <vt:lpstr>Theme</vt:lpstr>
      </vt:variant>
      <vt:variant>
        <vt:i4>3</vt:i4>
      </vt:variant>
      <vt:variant>
        <vt:lpstr>Slide Titles</vt:lpstr>
      </vt:variant>
      <vt:variant>
        <vt:i4>20</vt:i4>
      </vt:variant>
    </vt:vector>
  </HeadingPairs>
  <TitlesOfParts>
    <vt:vector size="23" baseType="lpstr">
      <vt:lpstr>The Fruit Box Thesis by Slidesgo</vt:lpstr>
      <vt:lpstr>jeppt.com</vt:lpstr>
      <vt:lpstr>Learning the Alphabet by Slidesgo</vt:lpstr>
      <vt:lpstr>PowerPoint Presentation</vt:lpstr>
      <vt:lpstr>PowerPoint Presentation</vt:lpstr>
      <vt:lpstr>Thử tài đoán tên đồ dùng học tập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SKY</cp:lastModifiedBy>
  <cp:revision>18</cp:revision>
  <dcterms:created xsi:type="dcterms:W3CDTF">2022-12-03T10:46:50Z</dcterms:created>
  <dcterms:modified xsi:type="dcterms:W3CDTF">2022-12-13T02:01:43Z</dcterms:modified>
</cp:coreProperties>
</file>